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64" r:id="rId2"/>
    <p:sldId id="276" r:id="rId3"/>
    <p:sldId id="265" r:id="rId4"/>
    <p:sldId id="266" r:id="rId5"/>
    <p:sldId id="267" r:id="rId6"/>
    <p:sldId id="268" r:id="rId7"/>
    <p:sldId id="269" r:id="rId8"/>
    <p:sldId id="271" r:id="rId9"/>
    <p:sldId id="272" r:id="rId10"/>
    <p:sldId id="273" r:id="rId11"/>
    <p:sldId id="258" r:id="rId12"/>
    <p:sldId id="277" r:id="rId13"/>
    <p:sldId id="259" r:id="rId14"/>
    <p:sldId id="260" r:id="rId15"/>
    <p:sldId id="278" r:id="rId16"/>
    <p:sldId id="279" r:id="rId17"/>
    <p:sldId id="280" r:id="rId18"/>
    <p:sldId id="262" r:id="rId19"/>
    <p:sldId id="282" r:id="rId20"/>
    <p:sldId id="281"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CFDD2-B238-33BD-24AB-D307A97A320C}" v="27" dt="2023-03-28T03:08:10.818"/>
    <p1510:client id="{1F38F76F-5597-7CC1-CAED-786AD7486412}" v="3" dt="2023-03-28T17:06:37.920"/>
    <p1510:client id="{8C576886-B940-40D6-84D6-945A098BBAE0}" v="139" dt="2023-03-28T14:54:01.297"/>
    <p1510:client id="{B7DC2F0F-305F-FA5C-FF9F-A04907983B6C}" v="1" dt="2023-03-27T21:07:37.430"/>
    <p1510:client id="{E856D731-5120-13E8-44B1-F785CBB98D65}" v="2" dt="2023-03-28T17:09:14.776"/>
    <p1510:client id="{F604C649-F49E-0D14-241F-3601E7434156}" v="857" dt="2023-03-27T19:51:27.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ha Javvaji (ljavvaji)" userId="S::ljavvaji@memphis.edu::3c307322-1732-4ab3-be20-e4034c06e137" providerId="AD" clId="Web-{F604C649-F49E-0D14-241F-3601E7434156}"/>
    <pc:docChg chg="addSld delSld modSld">
      <pc:chgData name="Likhitha Javvaji (ljavvaji)" userId="S::ljavvaji@memphis.edu::3c307322-1732-4ab3-be20-e4034c06e137" providerId="AD" clId="Web-{F604C649-F49E-0D14-241F-3601E7434156}" dt="2023-03-27T19:49:56.656" v="712"/>
      <pc:docMkLst>
        <pc:docMk/>
      </pc:docMkLst>
      <pc:sldChg chg="addSp delSp modSp">
        <pc:chgData name="Likhitha Javvaji (ljavvaji)" userId="S::ljavvaji@memphis.edu::3c307322-1732-4ab3-be20-e4034c06e137" providerId="AD" clId="Web-{F604C649-F49E-0D14-241F-3601E7434156}" dt="2023-03-27T17:14:13.331" v="612" actId="14100"/>
        <pc:sldMkLst>
          <pc:docMk/>
          <pc:sldMk cId="2869035061" sldId="265"/>
        </pc:sldMkLst>
        <pc:spChg chg="add del mod">
          <ac:chgData name="Likhitha Javvaji (ljavvaji)" userId="S::ljavvaji@memphis.edu::3c307322-1732-4ab3-be20-e4034c06e137" providerId="AD" clId="Web-{F604C649-F49E-0D14-241F-3601E7434156}" dt="2023-03-27T17:11:10.699" v="527"/>
          <ac:spMkLst>
            <pc:docMk/>
            <pc:sldMk cId="2869035061" sldId="265"/>
            <ac:spMk id="5" creationId="{479CEDC0-056E-0F68-E9EF-1B64FE50C1E9}"/>
          </ac:spMkLst>
        </pc:spChg>
        <pc:spChg chg="add mod">
          <ac:chgData name="Likhitha Javvaji (ljavvaji)" userId="S::ljavvaji@memphis.edu::3c307322-1732-4ab3-be20-e4034c06e137" providerId="AD" clId="Web-{F604C649-F49E-0D14-241F-3601E7434156}" dt="2023-03-27T17:14:13.331" v="612" actId="14100"/>
          <ac:spMkLst>
            <pc:docMk/>
            <pc:sldMk cId="2869035061" sldId="265"/>
            <ac:spMk id="7" creationId="{BBB23033-DB5D-8292-3D00-003B82304B23}"/>
          </ac:spMkLst>
        </pc:spChg>
        <pc:picChg chg="del">
          <ac:chgData name="Likhitha Javvaji (ljavvaji)" userId="S::ljavvaji@memphis.edu::3c307322-1732-4ab3-be20-e4034c06e137" providerId="AD" clId="Web-{F604C649-F49E-0D14-241F-3601E7434156}" dt="2023-03-27T17:10:59.465" v="526"/>
          <ac:picMkLst>
            <pc:docMk/>
            <pc:sldMk cId="2869035061" sldId="265"/>
            <ac:picMk id="4" creationId="{1A8EB424-ABE6-A075-B4EA-2545AB64E981}"/>
          </ac:picMkLst>
        </pc:picChg>
        <pc:picChg chg="add mod ord">
          <ac:chgData name="Likhitha Javvaji (ljavvaji)" userId="S::ljavvaji@memphis.edu::3c307322-1732-4ab3-be20-e4034c06e137" providerId="AD" clId="Web-{F604C649-F49E-0D14-241F-3601E7434156}" dt="2023-03-27T17:11:22.340" v="531" actId="14100"/>
          <ac:picMkLst>
            <pc:docMk/>
            <pc:sldMk cId="2869035061" sldId="265"/>
            <ac:picMk id="6" creationId="{357669CB-E808-F36F-6EBD-3FFB8876B8C2}"/>
          </ac:picMkLst>
        </pc:picChg>
      </pc:sldChg>
      <pc:sldChg chg="delSp modSp">
        <pc:chgData name="Likhitha Javvaji (ljavvaji)" userId="S::ljavvaji@memphis.edu::3c307322-1732-4ab3-be20-e4034c06e137" providerId="AD" clId="Web-{F604C649-F49E-0D14-241F-3601E7434156}" dt="2023-03-27T19:48:25.743" v="679" actId="14100"/>
        <pc:sldMkLst>
          <pc:docMk/>
          <pc:sldMk cId="3549657710" sldId="267"/>
        </pc:sldMkLst>
        <pc:spChg chg="del mod">
          <ac:chgData name="Likhitha Javvaji (ljavvaji)" userId="S::ljavvaji@memphis.edu::3c307322-1732-4ab3-be20-e4034c06e137" providerId="AD" clId="Web-{F604C649-F49E-0D14-241F-3601E7434156}" dt="2023-03-27T19:48:04.320" v="673"/>
          <ac:spMkLst>
            <pc:docMk/>
            <pc:sldMk cId="3549657710" sldId="267"/>
            <ac:spMk id="2" creationId="{750117D9-C2D5-D15D-5B40-9BE89A752509}"/>
          </ac:spMkLst>
        </pc:spChg>
        <pc:spChg chg="mod">
          <ac:chgData name="Likhitha Javvaji (ljavvaji)" userId="S::ljavvaji@memphis.edu::3c307322-1732-4ab3-be20-e4034c06e137" providerId="AD" clId="Web-{F604C649-F49E-0D14-241F-3601E7434156}" dt="2023-03-27T19:48:15.883" v="676" actId="14100"/>
          <ac:spMkLst>
            <pc:docMk/>
            <pc:sldMk cId="3549657710" sldId="267"/>
            <ac:spMk id="3" creationId="{6C631C3F-7180-CDFC-7C0D-5935422FCE11}"/>
          </ac:spMkLst>
        </pc:spChg>
        <pc:picChg chg="mod">
          <ac:chgData name="Likhitha Javvaji (ljavvaji)" userId="S::ljavvaji@memphis.edu::3c307322-1732-4ab3-be20-e4034c06e137" providerId="AD" clId="Web-{F604C649-F49E-0D14-241F-3601E7434156}" dt="2023-03-27T19:48:25.743" v="679" actId="14100"/>
          <ac:picMkLst>
            <pc:docMk/>
            <pc:sldMk cId="3549657710" sldId="267"/>
            <ac:picMk id="4" creationId="{C5B39F96-BD83-BD8E-F725-C8B15E9DBB9E}"/>
          </ac:picMkLst>
        </pc:picChg>
      </pc:sldChg>
      <pc:sldChg chg="addSp modSp">
        <pc:chgData name="Likhitha Javvaji (ljavvaji)" userId="S::ljavvaji@memphis.edu::3c307322-1732-4ab3-be20-e4034c06e137" providerId="AD" clId="Web-{F604C649-F49E-0D14-241F-3601E7434156}" dt="2023-03-27T19:49:50.046" v="711" actId="14100"/>
        <pc:sldMkLst>
          <pc:docMk/>
          <pc:sldMk cId="2871997835" sldId="269"/>
        </pc:sldMkLst>
        <pc:spChg chg="mod">
          <ac:chgData name="Likhitha Javvaji (ljavvaji)" userId="S::ljavvaji@memphis.edu::3c307322-1732-4ab3-be20-e4034c06e137" providerId="AD" clId="Web-{F604C649-F49E-0D14-241F-3601E7434156}" dt="2023-03-27T19:48:58.605" v="692" actId="20577"/>
          <ac:spMkLst>
            <pc:docMk/>
            <pc:sldMk cId="2871997835" sldId="269"/>
            <ac:spMk id="3" creationId="{1BE411E3-3DF2-3A1D-16D5-BBAFD4B6C7BD}"/>
          </ac:spMkLst>
        </pc:spChg>
        <pc:spChg chg="add mod">
          <ac:chgData name="Likhitha Javvaji (ljavvaji)" userId="S::ljavvaji@memphis.edu::3c307322-1732-4ab3-be20-e4034c06e137" providerId="AD" clId="Web-{F604C649-F49E-0D14-241F-3601E7434156}" dt="2023-03-27T19:49:50.046" v="711" actId="14100"/>
          <ac:spMkLst>
            <pc:docMk/>
            <pc:sldMk cId="2871997835" sldId="269"/>
            <ac:spMk id="4" creationId="{42D0D6DA-AA23-8D38-B969-E0A76E5E44DF}"/>
          </ac:spMkLst>
        </pc:spChg>
      </pc:sldChg>
      <pc:sldChg chg="del">
        <pc:chgData name="Likhitha Javvaji (ljavvaji)" userId="S::ljavvaji@memphis.edu::3c307322-1732-4ab3-be20-e4034c06e137" providerId="AD" clId="Web-{F604C649-F49E-0D14-241F-3601E7434156}" dt="2023-03-27T19:49:56.656" v="712"/>
        <pc:sldMkLst>
          <pc:docMk/>
          <pc:sldMk cId="746253507" sldId="270"/>
        </pc:sldMkLst>
      </pc:sldChg>
      <pc:sldChg chg="delSp modSp">
        <pc:chgData name="Likhitha Javvaji (ljavvaji)" userId="S::ljavvaji@memphis.edu::3c307322-1732-4ab3-be20-e4034c06e137" providerId="AD" clId="Web-{F604C649-F49E-0D14-241F-3601E7434156}" dt="2023-03-27T16:23:28.468" v="378" actId="14100"/>
        <pc:sldMkLst>
          <pc:docMk/>
          <pc:sldMk cId="3991269512" sldId="271"/>
        </pc:sldMkLst>
        <pc:spChg chg="mod">
          <ac:chgData name="Likhitha Javvaji (ljavvaji)" userId="S::ljavvaji@memphis.edu::3c307322-1732-4ab3-be20-e4034c06e137" providerId="AD" clId="Web-{F604C649-F49E-0D14-241F-3601E7434156}" dt="2023-03-27T16:23:28.468" v="378" actId="14100"/>
          <ac:spMkLst>
            <pc:docMk/>
            <pc:sldMk cId="3991269512" sldId="271"/>
            <ac:spMk id="3" creationId="{9D5A14B0-2C04-D423-8BE8-C70E0AF56B54}"/>
          </ac:spMkLst>
        </pc:spChg>
        <pc:picChg chg="del">
          <ac:chgData name="Likhitha Javvaji (ljavvaji)" userId="S::ljavvaji@memphis.edu::3c307322-1732-4ab3-be20-e4034c06e137" providerId="AD" clId="Web-{F604C649-F49E-0D14-241F-3601E7434156}" dt="2023-03-27T15:59:05.979" v="1"/>
          <ac:picMkLst>
            <pc:docMk/>
            <pc:sldMk cId="3991269512" sldId="271"/>
            <ac:picMk id="4" creationId="{4AC27142-3C9A-4826-2F9F-1844AAB60A5C}"/>
          </ac:picMkLst>
        </pc:picChg>
      </pc:sldChg>
      <pc:sldChg chg="modSp">
        <pc:chgData name="Likhitha Javvaji (ljavvaji)" userId="S::ljavvaji@memphis.edu::3c307322-1732-4ab3-be20-e4034c06e137" providerId="AD" clId="Web-{F604C649-F49E-0D14-241F-3601E7434156}" dt="2023-03-27T16:07:48.122" v="248" actId="20577"/>
        <pc:sldMkLst>
          <pc:docMk/>
          <pc:sldMk cId="1524136406" sldId="272"/>
        </pc:sldMkLst>
        <pc:spChg chg="mod">
          <ac:chgData name="Likhitha Javvaji (ljavvaji)" userId="S::ljavvaji@memphis.edu::3c307322-1732-4ab3-be20-e4034c06e137" providerId="AD" clId="Web-{F604C649-F49E-0D14-241F-3601E7434156}" dt="2023-03-27T16:05:23.992" v="175" actId="20577"/>
          <ac:spMkLst>
            <pc:docMk/>
            <pc:sldMk cId="1524136406" sldId="272"/>
            <ac:spMk id="2" creationId="{FC1B710D-8E31-B4EB-9C8E-A4BA65485BAC}"/>
          </ac:spMkLst>
        </pc:spChg>
        <pc:spChg chg="mod">
          <ac:chgData name="Likhitha Javvaji (ljavvaji)" userId="S::ljavvaji@memphis.edu::3c307322-1732-4ab3-be20-e4034c06e137" providerId="AD" clId="Web-{F604C649-F49E-0D14-241F-3601E7434156}" dt="2023-03-27T16:07:48.122" v="248" actId="20577"/>
          <ac:spMkLst>
            <pc:docMk/>
            <pc:sldMk cId="1524136406" sldId="272"/>
            <ac:spMk id="3" creationId="{17F113DB-4704-4A32-EFDA-DB3E88C64E73}"/>
          </ac:spMkLst>
        </pc:spChg>
      </pc:sldChg>
      <pc:sldChg chg="addSp modSp new">
        <pc:chgData name="Likhitha Javvaji (ljavvaji)" userId="S::ljavvaji@memphis.edu::3c307322-1732-4ab3-be20-e4034c06e137" providerId="AD" clId="Web-{F604C649-F49E-0D14-241F-3601E7434156}" dt="2023-03-27T16:28:37.010" v="525" actId="14100"/>
        <pc:sldMkLst>
          <pc:docMk/>
          <pc:sldMk cId="3147951816" sldId="275"/>
        </pc:sldMkLst>
        <pc:spChg chg="mod">
          <ac:chgData name="Likhitha Javvaji (ljavvaji)" userId="S::ljavvaji@memphis.edu::3c307322-1732-4ab3-be20-e4034c06e137" providerId="AD" clId="Web-{F604C649-F49E-0D14-241F-3601E7434156}" dt="2023-03-27T16:07:56.013" v="249" actId="20577"/>
          <ac:spMkLst>
            <pc:docMk/>
            <pc:sldMk cId="3147951816" sldId="275"/>
            <ac:spMk id="2" creationId="{0D09664C-5E7F-4803-0FEE-607FCD79491C}"/>
          </ac:spMkLst>
        </pc:spChg>
        <pc:spChg chg="mod">
          <ac:chgData name="Likhitha Javvaji (ljavvaji)" userId="S::ljavvaji@memphis.edu::3c307322-1732-4ab3-be20-e4034c06e137" providerId="AD" clId="Web-{F604C649-F49E-0D14-241F-3601E7434156}" dt="2023-03-27T16:27:02.257" v="448" actId="20577"/>
          <ac:spMkLst>
            <pc:docMk/>
            <pc:sldMk cId="3147951816" sldId="275"/>
            <ac:spMk id="3" creationId="{A8A56F63-FE11-9841-C434-AEA780A2EE17}"/>
          </ac:spMkLst>
        </pc:spChg>
        <pc:spChg chg="add mod">
          <ac:chgData name="Likhitha Javvaji (ljavvaji)" userId="S::ljavvaji@memphis.edu::3c307322-1732-4ab3-be20-e4034c06e137" providerId="AD" clId="Web-{F604C649-F49E-0D14-241F-3601E7434156}" dt="2023-03-27T16:28:37.010" v="525" actId="14100"/>
          <ac:spMkLst>
            <pc:docMk/>
            <pc:sldMk cId="3147951816" sldId="275"/>
            <ac:spMk id="4" creationId="{5F3B8768-2C40-0203-3332-DC24CDB39A29}"/>
          </ac:spMkLst>
        </pc:spChg>
      </pc:sldChg>
      <pc:sldChg chg="addSp modSp new">
        <pc:chgData name="Likhitha Javvaji (ljavvaji)" userId="S::ljavvaji@memphis.edu::3c307322-1732-4ab3-be20-e4034c06e137" providerId="AD" clId="Web-{F604C649-F49E-0D14-241F-3601E7434156}" dt="2023-03-27T17:38:35.416" v="670" actId="20577"/>
        <pc:sldMkLst>
          <pc:docMk/>
          <pc:sldMk cId="712386203" sldId="276"/>
        </pc:sldMkLst>
        <pc:spChg chg="mod">
          <ac:chgData name="Likhitha Javvaji (ljavvaji)" userId="S::ljavvaji@memphis.edu::3c307322-1732-4ab3-be20-e4034c06e137" providerId="AD" clId="Web-{F604C649-F49E-0D14-241F-3601E7434156}" dt="2023-03-27T17:33:06.981" v="637" actId="20577"/>
          <ac:spMkLst>
            <pc:docMk/>
            <pc:sldMk cId="712386203" sldId="276"/>
            <ac:spMk id="2" creationId="{C17A2B1D-C30D-BCFE-320E-E6CA6E26BB8B}"/>
          </ac:spMkLst>
        </pc:spChg>
        <pc:spChg chg="mod">
          <ac:chgData name="Likhitha Javvaji (ljavvaji)" userId="S::ljavvaji@memphis.edu::3c307322-1732-4ab3-be20-e4034c06e137" providerId="AD" clId="Web-{F604C649-F49E-0D14-241F-3601E7434156}" dt="2023-03-27T17:38:35.416" v="670" actId="20577"/>
          <ac:spMkLst>
            <pc:docMk/>
            <pc:sldMk cId="712386203" sldId="276"/>
            <ac:spMk id="3" creationId="{3D497915-F598-3DBE-E226-046BC69607F2}"/>
          </ac:spMkLst>
        </pc:spChg>
        <pc:picChg chg="add mod">
          <ac:chgData name="Likhitha Javvaji (ljavvaji)" userId="S::ljavvaji@memphis.edu::3c307322-1732-4ab3-be20-e4034c06e137" providerId="AD" clId="Web-{F604C649-F49E-0D14-241F-3601E7434156}" dt="2023-03-27T17:37:09.209" v="652" actId="14100"/>
          <ac:picMkLst>
            <pc:docMk/>
            <pc:sldMk cId="712386203" sldId="276"/>
            <ac:picMk id="4" creationId="{2F978A43-C336-56CB-E850-947ED969305A}"/>
          </ac:picMkLst>
        </pc:picChg>
      </pc:sldChg>
    </pc:docChg>
  </pc:docChgLst>
  <pc:docChgLst>
    <pc:chgData name="Likhitha Javvaji (ljavvaji)" userId="S::ljavvaji@memphis.edu::3c307322-1732-4ab3-be20-e4034c06e137" providerId="AD" clId="Web-{AA34B7BE-25E8-C8BC-8B28-3140522B9591}"/>
    <pc:docChg chg="addSld delSld modSld addMainMaster delMainMaster">
      <pc:chgData name="Likhitha Javvaji (ljavvaji)" userId="S::ljavvaji@memphis.edu::3c307322-1732-4ab3-be20-e4034c06e137" providerId="AD" clId="Web-{AA34B7BE-25E8-C8BC-8B28-3140522B9591}" dt="2023-03-27T02:38:54.612" v="817" actId="20577"/>
      <pc:docMkLst>
        <pc:docMk/>
      </pc:docMkLst>
      <pc:sldChg chg="del">
        <pc:chgData name="Likhitha Javvaji (ljavvaji)" userId="S::ljavvaji@memphis.edu::3c307322-1732-4ab3-be20-e4034c06e137" providerId="AD" clId="Web-{AA34B7BE-25E8-C8BC-8B28-3140522B9591}" dt="2023-03-27T02:05:37.474" v="15"/>
        <pc:sldMkLst>
          <pc:docMk/>
          <pc:sldMk cId="109857222" sldId="256"/>
        </pc:sldMkLst>
      </pc:sldChg>
      <pc:sldChg chg="modSp del mod modClrScheme chgLayout">
        <pc:chgData name="Likhitha Javvaji (ljavvaji)" userId="S::ljavvaji@memphis.edu::3c307322-1732-4ab3-be20-e4034c06e137" providerId="AD" clId="Web-{AA34B7BE-25E8-C8BC-8B28-3140522B9591}" dt="2023-03-27T02:26:30.168" v="467"/>
        <pc:sldMkLst>
          <pc:docMk/>
          <pc:sldMk cId="3753843456" sldId="257"/>
        </pc:sldMkLst>
        <pc:picChg chg="mod ord">
          <ac:chgData name="Likhitha Javvaji (ljavvaji)" userId="S::ljavvaji@memphis.edu::3c307322-1732-4ab3-be20-e4034c06e137" providerId="AD" clId="Web-{AA34B7BE-25E8-C8BC-8B28-3140522B9591}" dt="2023-03-27T02:10:50.905" v="253"/>
          <ac:picMkLst>
            <pc:docMk/>
            <pc:sldMk cId="3753843456" sldId="257"/>
            <ac:picMk id="4" creationId="{EC3235C0-0DA9-80A5-F00F-D3FA7E62CC12}"/>
          </ac:picMkLst>
        </pc:picChg>
      </pc:sldChg>
      <pc:sldChg chg="delSp modSp mod modClrScheme delDesignElem chgLayout">
        <pc:chgData name="Likhitha Javvaji (ljavvaji)" userId="S::ljavvaji@memphis.edu::3c307322-1732-4ab3-be20-e4034c06e137" providerId="AD" clId="Web-{AA34B7BE-25E8-C8BC-8B28-3140522B9591}" dt="2023-03-27T02:10:50.905" v="253"/>
        <pc:sldMkLst>
          <pc:docMk/>
          <pc:sldMk cId="2913240144" sldId="258"/>
        </pc:sldMkLst>
        <pc:spChg chg="del">
          <ac:chgData name="Likhitha Javvaji (ljavvaji)" userId="S::ljavvaji@memphis.edu::3c307322-1732-4ab3-be20-e4034c06e137" providerId="AD" clId="Web-{AA34B7BE-25E8-C8BC-8B28-3140522B9591}" dt="2023-03-27T02:07:01.601" v="64"/>
          <ac:spMkLst>
            <pc:docMk/>
            <pc:sldMk cId="2913240144" sldId="258"/>
            <ac:spMk id="50" creationId="{66E48AFA-8884-4F68-A44F-D2C1E8609C5A}"/>
          </ac:spMkLst>
        </pc:spChg>
        <pc:spChg chg="mod ord">
          <ac:chgData name="Likhitha Javvaji (ljavvaji)" userId="S::ljavvaji@memphis.edu::3c307322-1732-4ab3-be20-e4034c06e137" providerId="AD" clId="Web-{AA34B7BE-25E8-C8BC-8B28-3140522B9591}" dt="2023-03-27T02:10:50.905" v="253"/>
          <ac:spMkLst>
            <pc:docMk/>
            <pc:sldMk cId="2913240144" sldId="258"/>
            <ac:spMk id="51" creationId="{07755D26-D6DD-D1C8-4736-D2AC1836908B}"/>
          </ac:spMkLst>
        </pc:spChg>
        <pc:spChg chg="del">
          <ac:chgData name="Likhitha Javvaji (ljavvaji)" userId="S::ljavvaji@memphis.edu::3c307322-1732-4ab3-be20-e4034c06e137" providerId="AD" clId="Web-{AA34B7BE-25E8-C8BC-8B28-3140522B9591}" dt="2023-03-27T02:07:01.601" v="64"/>
          <ac:spMkLst>
            <pc:docMk/>
            <pc:sldMk cId="2913240144" sldId="258"/>
            <ac:spMk id="52" creationId="{969D19A6-08CB-498C-93EC-3FFB021FC68A}"/>
          </ac:spMkLst>
        </pc:spChg>
        <pc:spChg chg="mod ord">
          <ac:chgData name="Likhitha Javvaji (ljavvaji)" userId="S::ljavvaji@memphis.edu::3c307322-1732-4ab3-be20-e4034c06e137" providerId="AD" clId="Web-{AA34B7BE-25E8-C8BC-8B28-3140522B9591}" dt="2023-03-27T02:10:50.905" v="253"/>
          <ac:spMkLst>
            <pc:docMk/>
            <pc:sldMk cId="2913240144" sldId="258"/>
            <ac:spMk id="53" creationId="{38842A5C-9BCA-C9B9-8BB2-CCADCB6F8ACF}"/>
          </ac:spMkLst>
        </pc:spChg>
      </pc:sldChg>
      <pc:sldChg chg="delSp modSp mod modClrScheme delDesignElem chgLayout">
        <pc:chgData name="Likhitha Javvaji (ljavvaji)" userId="S::ljavvaji@memphis.edu::3c307322-1732-4ab3-be20-e4034c06e137" providerId="AD" clId="Web-{AA34B7BE-25E8-C8BC-8B28-3140522B9591}" dt="2023-03-27T02:10:50.905" v="253"/>
        <pc:sldMkLst>
          <pc:docMk/>
          <pc:sldMk cId="3296704703" sldId="259"/>
        </pc:sldMkLst>
        <pc:spChg chg="mod ord">
          <ac:chgData name="Likhitha Javvaji (ljavvaji)" userId="S::ljavvaji@memphis.edu::3c307322-1732-4ab3-be20-e4034c06e137" providerId="AD" clId="Web-{AA34B7BE-25E8-C8BC-8B28-3140522B9591}" dt="2023-03-27T02:10:50.905" v="253"/>
          <ac:spMkLst>
            <pc:docMk/>
            <pc:sldMk cId="3296704703" sldId="259"/>
            <ac:spMk id="8" creationId="{D913BCF6-98A2-4150-5FC2-43B62A8869F9}"/>
          </ac:spMkLst>
        </pc:spChg>
        <pc:spChg chg="del">
          <ac:chgData name="Likhitha Javvaji (ljavvaji)" userId="S::ljavvaji@memphis.edu::3c307322-1732-4ab3-be20-e4034c06e137" providerId="AD" clId="Web-{AA34B7BE-25E8-C8BC-8B28-3140522B9591}" dt="2023-03-27T02:07:01.601" v="64"/>
          <ac:spMkLst>
            <pc:docMk/>
            <pc:sldMk cId="3296704703" sldId="259"/>
            <ac:spMk id="11" creationId="{2B97F24A-32CE-4C1C-A50D-3016B394DCFB}"/>
          </ac:spMkLst>
        </pc:spChg>
        <pc:spChg chg="mod ord">
          <ac:chgData name="Likhitha Javvaji (ljavvaji)" userId="S::ljavvaji@memphis.edu::3c307322-1732-4ab3-be20-e4034c06e137" providerId="AD" clId="Web-{AA34B7BE-25E8-C8BC-8B28-3140522B9591}" dt="2023-03-27T02:10:50.905" v="253"/>
          <ac:spMkLst>
            <pc:docMk/>
            <pc:sldMk cId="3296704703" sldId="259"/>
            <ac:spMk id="12" creationId="{1860302D-C84D-66F6-070B-C3199E13E597}"/>
          </ac:spMkLst>
        </pc:spChg>
        <pc:spChg chg="del">
          <ac:chgData name="Likhitha Javvaji (ljavvaji)" userId="S::ljavvaji@memphis.edu::3c307322-1732-4ab3-be20-e4034c06e137" providerId="AD" clId="Web-{AA34B7BE-25E8-C8BC-8B28-3140522B9591}" dt="2023-03-27T02:07:01.601" v="64"/>
          <ac:spMkLst>
            <pc:docMk/>
            <pc:sldMk cId="3296704703" sldId="259"/>
            <ac:spMk id="13" creationId="{CD8B4F24-440B-49E9-B85D-733523DC064B}"/>
          </ac:spMkLst>
        </pc:spChg>
      </pc:sldChg>
      <pc:sldChg chg="delSp modSp mod modClrScheme delDesignElem chgLayout">
        <pc:chgData name="Likhitha Javvaji (ljavvaji)" userId="S::ljavvaji@memphis.edu::3c307322-1732-4ab3-be20-e4034c06e137" providerId="AD" clId="Web-{AA34B7BE-25E8-C8BC-8B28-3140522B9591}" dt="2023-03-27T02:10:50.905" v="253"/>
        <pc:sldMkLst>
          <pc:docMk/>
          <pc:sldMk cId="3129237215" sldId="260"/>
        </pc:sldMkLst>
        <pc:spChg chg="del">
          <ac:chgData name="Likhitha Javvaji (ljavvaji)" userId="S::ljavvaji@memphis.edu::3c307322-1732-4ab3-be20-e4034c06e137" providerId="AD" clId="Web-{AA34B7BE-25E8-C8BC-8B28-3140522B9591}" dt="2023-03-27T02:07:01.601" v="64"/>
          <ac:spMkLst>
            <pc:docMk/>
            <pc:sldMk cId="3129237215" sldId="260"/>
            <ac:spMk id="9" creationId="{DA2E7C1E-2B5A-4BBA-AE51-1CD8C19309D7}"/>
          </ac:spMkLst>
        </pc:spChg>
        <pc:spChg chg="del">
          <ac:chgData name="Likhitha Javvaji (ljavvaji)" userId="S::ljavvaji@memphis.edu::3c307322-1732-4ab3-be20-e4034c06e137" providerId="AD" clId="Web-{AA34B7BE-25E8-C8BC-8B28-3140522B9591}" dt="2023-03-27T02:07:01.601" v="64"/>
          <ac:spMkLst>
            <pc:docMk/>
            <pc:sldMk cId="3129237215" sldId="260"/>
            <ac:spMk id="11" creationId="{43DF76B1-5174-4FAF-9D19-FFEE98426836}"/>
          </ac:spMkLst>
        </pc:spChg>
        <pc:picChg chg="mod ord">
          <ac:chgData name="Likhitha Javvaji (ljavvaji)" userId="S::ljavvaji@memphis.edu::3c307322-1732-4ab3-be20-e4034c06e137" providerId="AD" clId="Web-{AA34B7BE-25E8-C8BC-8B28-3140522B9591}" dt="2023-03-27T02:10:50.905" v="253"/>
          <ac:picMkLst>
            <pc:docMk/>
            <pc:sldMk cId="3129237215" sldId="260"/>
            <ac:picMk id="4" creationId="{0404FDF1-0AEE-7EE1-22C1-81211607B842}"/>
          </ac:picMkLst>
        </pc:picChg>
      </pc:sldChg>
      <pc:sldChg chg="delSp modSp mod modClrScheme delDesignElem chgLayout">
        <pc:chgData name="Likhitha Javvaji (ljavvaji)" userId="S::ljavvaji@memphis.edu::3c307322-1732-4ab3-be20-e4034c06e137" providerId="AD" clId="Web-{AA34B7BE-25E8-C8BC-8B28-3140522B9591}" dt="2023-03-27T02:10:50.905" v="253"/>
        <pc:sldMkLst>
          <pc:docMk/>
          <pc:sldMk cId="3903925721" sldId="261"/>
        </pc:sldMkLst>
        <pc:spChg chg="mod ord">
          <ac:chgData name="Likhitha Javvaji (ljavvaji)" userId="S::ljavvaji@memphis.edu::3c307322-1732-4ab3-be20-e4034c06e137" providerId="AD" clId="Web-{AA34B7BE-25E8-C8BC-8B28-3140522B9591}" dt="2023-03-27T02:10:50.905" v="253"/>
          <ac:spMkLst>
            <pc:docMk/>
            <pc:sldMk cId="3903925721" sldId="261"/>
            <ac:spMk id="6" creationId="{C5D75E4F-09DC-05CC-D475-683A42040767}"/>
          </ac:spMkLst>
        </pc:spChg>
        <pc:spChg chg="mod ord">
          <ac:chgData name="Likhitha Javvaji (ljavvaji)" userId="S::ljavvaji@memphis.edu::3c307322-1732-4ab3-be20-e4034c06e137" providerId="AD" clId="Web-{AA34B7BE-25E8-C8BC-8B28-3140522B9591}" dt="2023-03-27T02:10:50.905" v="253"/>
          <ac:spMkLst>
            <pc:docMk/>
            <pc:sldMk cId="3903925721" sldId="261"/>
            <ac:spMk id="8" creationId="{A6B02C79-0572-3C63-E3F5-4AA608C9A482}"/>
          </ac:spMkLst>
        </pc:spChg>
        <pc:spChg chg="del">
          <ac:chgData name="Likhitha Javvaji (ljavvaji)" userId="S::ljavvaji@memphis.edu::3c307322-1732-4ab3-be20-e4034c06e137" providerId="AD" clId="Web-{AA34B7BE-25E8-C8BC-8B28-3140522B9591}" dt="2023-03-27T02:07:01.601" v="64"/>
          <ac:spMkLst>
            <pc:docMk/>
            <pc:sldMk cId="3903925721" sldId="261"/>
            <ac:spMk id="11" creationId="{66E48AFA-8884-4F68-A44F-D2C1E8609C5A}"/>
          </ac:spMkLst>
        </pc:spChg>
        <pc:spChg chg="del">
          <ac:chgData name="Likhitha Javvaji (ljavvaji)" userId="S::ljavvaji@memphis.edu::3c307322-1732-4ab3-be20-e4034c06e137" providerId="AD" clId="Web-{AA34B7BE-25E8-C8BC-8B28-3140522B9591}" dt="2023-03-27T02:07:01.601" v="64"/>
          <ac:spMkLst>
            <pc:docMk/>
            <pc:sldMk cId="3903925721" sldId="261"/>
            <ac:spMk id="13" creationId="{969D19A6-08CB-498C-93EC-3FFB021FC68A}"/>
          </ac:spMkLst>
        </pc:spChg>
      </pc:sldChg>
      <pc:sldChg chg="delSp modSp mod modClrScheme delDesignElem chgLayout">
        <pc:chgData name="Likhitha Javvaji (ljavvaji)" userId="S::ljavvaji@memphis.edu::3c307322-1732-4ab3-be20-e4034c06e137" providerId="AD" clId="Web-{AA34B7BE-25E8-C8BC-8B28-3140522B9591}" dt="2023-03-27T02:10:50.905" v="253"/>
        <pc:sldMkLst>
          <pc:docMk/>
          <pc:sldMk cId="3833675716" sldId="262"/>
        </pc:sldMkLst>
        <pc:spChg chg="del">
          <ac:chgData name="Likhitha Javvaji (ljavvaji)" userId="S::ljavvaji@memphis.edu::3c307322-1732-4ab3-be20-e4034c06e137" providerId="AD" clId="Web-{AA34B7BE-25E8-C8BC-8B28-3140522B9591}" dt="2023-03-27T02:07:01.601" v="64"/>
          <ac:spMkLst>
            <pc:docMk/>
            <pc:sldMk cId="3833675716" sldId="262"/>
            <ac:spMk id="9" creationId="{6EE0B6E2-7CE8-4D86-87FC-4B58A7D8E759}"/>
          </ac:spMkLst>
        </pc:spChg>
        <pc:picChg chg="mod ord">
          <ac:chgData name="Likhitha Javvaji (ljavvaji)" userId="S::ljavvaji@memphis.edu::3c307322-1732-4ab3-be20-e4034c06e137" providerId="AD" clId="Web-{AA34B7BE-25E8-C8BC-8B28-3140522B9591}" dt="2023-03-27T02:10:50.905" v="253"/>
          <ac:picMkLst>
            <pc:docMk/>
            <pc:sldMk cId="3833675716" sldId="262"/>
            <ac:picMk id="4" creationId="{01D8C80D-25AF-E218-9F8B-0205EF1EE527}"/>
          </ac:picMkLst>
        </pc:picChg>
      </pc:sldChg>
      <pc:sldChg chg="addSp delSp modSp new add del mod setBg modClrScheme delDesignElem chgLayout">
        <pc:chgData name="Likhitha Javvaji (ljavvaji)" userId="S::ljavvaji@memphis.edu::3c307322-1732-4ab3-be20-e4034c06e137" providerId="AD" clId="Web-{AA34B7BE-25E8-C8BC-8B28-3140522B9591}" dt="2023-03-27T02:11:14.156" v="260"/>
        <pc:sldMkLst>
          <pc:docMk/>
          <pc:sldMk cId="367346962" sldId="263"/>
        </pc:sldMkLst>
        <pc:spChg chg="mod ord">
          <ac:chgData name="Likhitha Javvaji (ljavvaji)" userId="S::ljavvaji@memphis.edu::3c307322-1732-4ab3-be20-e4034c06e137" providerId="AD" clId="Web-{AA34B7BE-25E8-C8BC-8B28-3140522B9591}" dt="2023-03-27T02:10:50.905" v="253"/>
          <ac:spMkLst>
            <pc:docMk/>
            <pc:sldMk cId="367346962" sldId="263"/>
            <ac:spMk id="2" creationId="{7BBCC95A-E2AA-C14A-1253-5584B3CC3E47}"/>
          </ac:spMkLst>
        </pc:spChg>
        <pc:spChg chg="del mod">
          <ac:chgData name="Likhitha Javvaji (ljavvaji)" userId="S::ljavvaji@memphis.edu::3c307322-1732-4ab3-be20-e4034c06e137" providerId="AD" clId="Web-{AA34B7BE-25E8-C8BC-8B28-3140522B9591}" dt="2023-03-27T02:04:45.597" v="10"/>
          <ac:spMkLst>
            <pc:docMk/>
            <pc:sldMk cId="367346962" sldId="263"/>
            <ac:spMk id="3" creationId="{068163A0-A8D5-2EC8-BD99-0C238AD151BE}"/>
          </ac:spMkLst>
        </pc:spChg>
        <pc:spChg chg="add mod">
          <ac:chgData name="Likhitha Javvaji (ljavvaji)" userId="S::ljavvaji@memphis.edu::3c307322-1732-4ab3-be20-e4034c06e137" providerId="AD" clId="Web-{AA34B7BE-25E8-C8BC-8B28-3140522B9591}" dt="2023-03-27T02:08:01.181" v="68"/>
          <ac:spMkLst>
            <pc:docMk/>
            <pc:sldMk cId="367346962" sldId="263"/>
            <ac:spMk id="4" creationId="{84A81E1B-E1CC-D899-15BB-810CF06D0A2B}"/>
          </ac:spMkLst>
        </pc:spChg>
        <pc:spChg chg="add del">
          <ac:chgData name="Likhitha Javvaji (ljavvaji)" userId="S::ljavvaji@memphis.edu::3c307322-1732-4ab3-be20-e4034c06e137" providerId="AD" clId="Web-{AA34B7BE-25E8-C8BC-8B28-3140522B9591}" dt="2023-03-27T02:08:32.338" v="69"/>
          <ac:spMkLst>
            <pc:docMk/>
            <pc:sldMk cId="367346962" sldId="263"/>
            <ac:spMk id="9" creationId="{8F3CF990-ACB8-443A-BB74-D36EC8A00B02}"/>
          </ac:spMkLst>
        </pc:spChg>
        <pc:spChg chg="add del">
          <ac:chgData name="Likhitha Javvaji (ljavvaji)" userId="S::ljavvaji@memphis.edu::3c307322-1732-4ab3-be20-e4034c06e137" providerId="AD" clId="Web-{AA34B7BE-25E8-C8BC-8B28-3140522B9591}" dt="2023-03-27T02:08:32.338" v="69"/>
          <ac:spMkLst>
            <pc:docMk/>
            <pc:sldMk cId="367346962" sldId="263"/>
            <ac:spMk id="11" creationId="{2601900C-265D-4146-A578-477541E3DF28}"/>
          </ac:spMkLst>
        </pc:spChg>
        <pc:spChg chg="add del">
          <ac:chgData name="Likhitha Javvaji (ljavvaji)" userId="S::ljavvaji@memphis.edu::3c307322-1732-4ab3-be20-e4034c06e137" providerId="AD" clId="Web-{AA34B7BE-25E8-C8BC-8B28-3140522B9591}" dt="2023-03-27T02:08:32.338" v="69"/>
          <ac:spMkLst>
            <pc:docMk/>
            <pc:sldMk cId="367346962" sldId="263"/>
            <ac:spMk id="15" creationId="{65F94F98-3A57-49AA-838E-91AAF600B6EE}"/>
          </ac:spMkLst>
        </pc:spChg>
        <pc:spChg chg="add del">
          <ac:chgData name="Likhitha Javvaji (ljavvaji)" userId="S::ljavvaji@memphis.edu::3c307322-1732-4ab3-be20-e4034c06e137" providerId="AD" clId="Web-{AA34B7BE-25E8-C8BC-8B28-3140522B9591}" dt="2023-03-27T02:08:32.338" v="69"/>
          <ac:spMkLst>
            <pc:docMk/>
            <pc:sldMk cId="367346962" sldId="263"/>
            <ac:spMk id="19" creationId="{41F8C064-2DC5-4758-B49C-76BFF64052AF}"/>
          </ac:spMkLst>
        </pc:spChg>
        <pc:spChg chg="add del">
          <ac:chgData name="Likhitha Javvaji (ljavvaji)" userId="S::ljavvaji@memphis.edu::3c307322-1732-4ab3-be20-e4034c06e137" providerId="AD" clId="Web-{AA34B7BE-25E8-C8BC-8B28-3140522B9591}" dt="2023-03-27T02:08:32.338" v="69"/>
          <ac:spMkLst>
            <pc:docMk/>
            <pc:sldMk cId="367346962" sldId="263"/>
            <ac:spMk id="21" creationId="{FBD68200-BC03-4015-860B-CD5C30CD76B8}"/>
          </ac:spMkLst>
        </pc:spChg>
        <pc:spChg chg="add del">
          <ac:chgData name="Likhitha Javvaji (ljavvaji)" userId="S::ljavvaji@memphis.edu::3c307322-1732-4ab3-be20-e4034c06e137" providerId="AD" clId="Web-{AA34B7BE-25E8-C8BC-8B28-3140522B9591}" dt="2023-03-27T02:08:32.338" v="69"/>
          <ac:spMkLst>
            <pc:docMk/>
            <pc:sldMk cId="367346962" sldId="263"/>
            <ac:spMk id="23" creationId="{A0B5529D-5CAA-4BF2-B5C9-34705E7661F9}"/>
          </ac:spMkLst>
        </pc:spChg>
        <pc:spChg chg="add del">
          <ac:chgData name="Likhitha Javvaji (ljavvaji)" userId="S::ljavvaji@memphis.edu::3c307322-1732-4ab3-be20-e4034c06e137" providerId="AD" clId="Web-{AA34B7BE-25E8-C8BC-8B28-3140522B9591}" dt="2023-03-27T02:08:32.338" v="69"/>
          <ac:spMkLst>
            <pc:docMk/>
            <pc:sldMk cId="367346962" sldId="263"/>
            <ac:spMk id="25" creationId="{332A6F87-AC28-4AA8-B8A6-AEBC67BD0D64}"/>
          </ac:spMkLst>
        </pc:spChg>
        <pc:picChg chg="add del">
          <ac:chgData name="Likhitha Javvaji (ljavvaji)" userId="S::ljavvaji@memphis.edu::3c307322-1732-4ab3-be20-e4034c06e137" providerId="AD" clId="Web-{AA34B7BE-25E8-C8BC-8B28-3140522B9591}" dt="2023-03-27T02:08:32.338" v="69"/>
          <ac:picMkLst>
            <pc:docMk/>
            <pc:sldMk cId="367346962" sldId="263"/>
            <ac:picMk id="13" creationId="{00B98862-BEE1-44FB-A335-A1B9106B445E}"/>
          </ac:picMkLst>
        </pc:picChg>
        <pc:picChg chg="add del">
          <ac:chgData name="Likhitha Javvaji (ljavvaji)" userId="S::ljavvaji@memphis.edu::3c307322-1732-4ab3-be20-e4034c06e137" providerId="AD" clId="Web-{AA34B7BE-25E8-C8BC-8B28-3140522B9591}" dt="2023-03-27T02:08:32.338" v="69"/>
          <ac:picMkLst>
            <pc:docMk/>
            <pc:sldMk cId="367346962" sldId="263"/>
            <ac:picMk id="17" creationId="{7185CF21-0594-48C0-9F3E-254D6BCE9D9B}"/>
          </ac:picMkLst>
        </pc:picChg>
      </pc:sldChg>
      <pc:sldChg chg="new del">
        <pc:chgData name="Likhitha Javvaji (ljavvaji)" userId="S::ljavvaji@memphis.edu::3c307322-1732-4ab3-be20-e4034c06e137" providerId="AD" clId="Web-{AA34B7BE-25E8-C8BC-8B28-3140522B9591}" dt="2023-03-27T02:08:46.589" v="72"/>
        <pc:sldMkLst>
          <pc:docMk/>
          <pc:sldMk cId="2784332473" sldId="263"/>
        </pc:sldMkLst>
      </pc:sldChg>
      <pc:sldChg chg="modSp new mod modClrScheme chgLayout">
        <pc:chgData name="Likhitha Javvaji (ljavvaji)" userId="S::ljavvaji@memphis.edu::3c307322-1732-4ab3-be20-e4034c06e137" providerId="AD" clId="Web-{AA34B7BE-25E8-C8BC-8B28-3140522B9591}" dt="2023-03-27T02:29:36.705" v="588" actId="20577"/>
        <pc:sldMkLst>
          <pc:docMk/>
          <pc:sldMk cId="3677737070" sldId="264"/>
        </pc:sldMkLst>
        <pc:spChg chg="mod ord">
          <ac:chgData name="Likhitha Javvaji (ljavvaji)" userId="S::ljavvaji@memphis.edu::3c307322-1732-4ab3-be20-e4034c06e137" providerId="AD" clId="Web-{AA34B7BE-25E8-C8BC-8B28-3140522B9591}" dt="2023-03-27T02:28:55.063" v="562" actId="14100"/>
          <ac:spMkLst>
            <pc:docMk/>
            <pc:sldMk cId="3677737070" sldId="264"/>
            <ac:spMk id="2" creationId="{F8B647E3-A95C-E98F-4626-3C3DBAC0C316}"/>
          </ac:spMkLst>
        </pc:spChg>
        <pc:spChg chg="mod ord">
          <ac:chgData name="Likhitha Javvaji (ljavvaji)" userId="S::ljavvaji@memphis.edu::3c307322-1732-4ab3-be20-e4034c06e137" providerId="AD" clId="Web-{AA34B7BE-25E8-C8BC-8B28-3140522B9591}" dt="2023-03-27T02:29:36.705" v="588" actId="20577"/>
          <ac:spMkLst>
            <pc:docMk/>
            <pc:sldMk cId="3677737070" sldId="264"/>
            <ac:spMk id="3" creationId="{C7171AEA-6AA6-59A0-8EB0-678D1360008E}"/>
          </ac:spMkLst>
        </pc:spChg>
      </pc:sldChg>
      <pc:sldChg chg="addSp delSp modSp new">
        <pc:chgData name="Likhitha Javvaji (ljavvaji)" userId="S::ljavvaji@memphis.edu::3c307322-1732-4ab3-be20-e4034c06e137" providerId="AD" clId="Web-{AA34B7BE-25E8-C8BC-8B28-3140522B9591}" dt="2023-03-27T02:29:43.392" v="589" actId="20577"/>
        <pc:sldMkLst>
          <pc:docMk/>
          <pc:sldMk cId="2869035061" sldId="265"/>
        </pc:sldMkLst>
        <pc:spChg chg="mod">
          <ac:chgData name="Likhitha Javvaji (ljavvaji)" userId="S::ljavvaji@memphis.edu::3c307322-1732-4ab3-be20-e4034c06e137" providerId="AD" clId="Web-{AA34B7BE-25E8-C8BC-8B28-3140522B9591}" dt="2023-03-27T02:29:43.392" v="589" actId="20577"/>
          <ac:spMkLst>
            <pc:docMk/>
            <pc:sldMk cId="2869035061" sldId="265"/>
            <ac:spMk id="2" creationId="{43596045-5C54-488D-E631-1ED1082C2E7B}"/>
          </ac:spMkLst>
        </pc:spChg>
        <pc:spChg chg="del mod">
          <ac:chgData name="Likhitha Javvaji (ljavvaji)" userId="S::ljavvaji@memphis.edu::3c307322-1732-4ab3-be20-e4034c06e137" providerId="AD" clId="Web-{AA34B7BE-25E8-C8BC-8B28-3140522B9591}" dt="2023-03-27T02:16:12.383" v="349"/>
          <ac:spMkLst>
            <pc:docMk/>
            <pc:sldMk cId="2869035061" sldId="265"/>
            <ac:spMk id="3" creationId="{6CDBE67D-6BBA-F465-D4E0-9F7D73718FF3}"/>
          </ac:spMkLst>
        </pc:spChg>
        <pc:picChg chg="add mod ord">
          <ac:chgData name="Likhitha Javvaji (ljavvaji)" userId="S::ljavvaji@memphis.edu::3c307322-1732-4ab3-be20-e4034c06e137" providerId="AD" clId="Web-{AA34B7BE-25E8-C8BC-8B28-3140522B9591}" dt="2023-03-27T02:16:37.056" v="358" actId="14100"/>
          <ac:picMkLst>
            <pc:docMk/>
            <pc:sldMk cId="2869035061" sldId="265"/>
            <ac:picMk id="4" creationId="{1A8EB424-ABE6-A075-B4EA-2545AB64E981}"/>
          </ac:picMkLst>
        </pc:picChg>
      </pc:sldChg>
      <pc:sldChg chg="add del">
        <pc:chgData name="Likhitha Javvaji (ljavvaji)" userId="S::ljavvaji@memphis.edu::3c307322-1732-4ab3-be20-e4034c06e137" providerId="AD" clId="Web-{AA34B7BE-25E8-C8BC-8B28-3140522B9591}" dt="2023-03-27T02:09:15.027" v="77"/>
        <pc:sldMkLst>
          <pc:docMk/>
          <pc:sldMk cId="3716284246" sldId="265"/>
        </pc:sldMkLst>
      </pc:sldChg>
      <pc:sldChg chg="addSp modSp new">
        <pc:chgData name="Likhitha Javvaji (ljavvaji)" userId="S::ljavvaji@memphis.edu::3c307322-1732-4ab3-be20-e4034c06e137" providerId="AD" clId="Web-{AA34B7BE-25E8-C8BC-8B28-3140522B9591}" dt="2023-03-27T02:29:48.502" v="590" actId="20577"/>
        <pc:sldMkLst>
          <pc:docMk/>
          <pc:sldMk cId="3709859756" sldId="266"/>
        </pc:sldMkLst>
        <pc:spChg chg="mod">
          <ac:chgData name="Likhitha Javvaji (ljavvaji)" userId="S::ljavvaji@memphis.edu::3c307322-1732-4ab3-be20-e4034c06e137" providerId="AD" clId="Web-{AA34B7BE-25E8-C8BC-8B28-3140522B9591}" dt="2023-03-27T02:29:48.502" v="590" actId="20577"/>
          <ac:spMkLst>
            <pc:docMk/>
            <pc:sldMk cId="3709859756" sldId="266"/>
            <ac:spMk id="2" creationId="{7D8E1795-C875-37B0-7FE7-04E1B7833F3B}"/>
          </ac:spMkLst>
        </pc:spChg>
        <pc:spChg chg="mod">
          <ac:chgData name="Likhitha Javvaji (ljavvaji)" userId="S::ljavvaji@memphis.edu::3c307322-1732-4ab3-be20-e4034c06e137" providerId="AD" clId="Web-{AA34B7BE-25E8-C8BC-8B28-3140522B9591}" dt="2023-03-27T02:17:11.541" v="377" actId="14100"/>
          <ac:spMkLst>
            <pc:docMk/>
            <pc:sldMk cId="3709859756" sldId="266"/>
            <ac:spMk id="3" creationId="{1D555C42-ACA4-4B25-FAC8-E5350EB367FE}"/>
          </ac:spMkLst>
        </pc:spChg>
        <pc:picChg chg="add mod">
          <ac:chgData name="Likhitha Javvaji (ljavvaji)" userId="S::ljavvaji@memphis.edu::3c307322-1732-4ab3-be20-e4034c06e137" providerId="AD" clId="Web-{AA34B7BE-25E8-C8BC-8B28-3140522B9591}" dt="2023-03-27T02:18:22.575" v="384" actId="14100"/>
          <ac:picMkLst>
            <pc:docMk/>
            <pc:sldMk cId="3709859756" sldId="266"/>
            <ac:picMk id="4" creationId="{79BAF26D-7C22-A28A-083F-07F083E2804A}"/>
          </ac:picMkLst>
        </pc:picChg>
      </pc:sldChg>
      <pc:sldChg chg="addSp modSp new">
        <pc:chgData name="Likhitha Javvaji (ljavvaji)" userId="S::ljavvaji@memphis.edu::3c307322-1732-4ab3-be20-e4034c06e137" providerId="AD" clId="Web-{AA34B7BE-25E8-C8BC-8B28-3140522B9591}" dt="2023-03-27T02:29:59.815" v="592" actId="20577"/>
        <pc:sldMkLst>
          <pc:docMk/>
          <pc:sldMk cId="3549657710" sldId="267"/>
        </pc:sldMkLst>
        <pc:spChg chg="mod">
          <ac:chgData name="Likhitha Javvaji (ljavvaji)" userId="S::ljavvaji@memphis.edu::3c307322-1732-4ab3-be20-e4034c06e137" providerId="AD" clId="Web-{AA34B7BE-25E8-C8BC-8B28-3140522B9591}" dt="2023-03-27T02:29:54.252" v="591" actId="20577"/>
          <ac:spMkLst>
            <pc:docMk/>
            <pc:sldMk cId="3549657710" sldId="267"/>
            <ac:spMk id="2" creationId="{750117D9-C2D5-D15D-5B40-9BE89A752509}"/>
          </ac:spMkLst>
        </pc:spChg>
        <pc:spChg chg="mod">
          <ac:chgData name="Likhitha Javvaji (ljavvaji)" userId="S::ljavvaji@memphis.edu::3c307322-1732-4ab3-be20-e4034c06e137" providerId="AD" clId="Web-{AA34B7BE-25E8-C8BC-8B28-3140522B9591}" dt="2023-03-27T02:29:59.815" v="592" actId="20577"/>
          <ac:spMkLst>
            <pc:docMk/>
            <pc:sldMk cId="3549657710" sldId="267"/>
            <ac:spMk id="3" creationId="{6C631C3F-7180-CDFC-7C0D-5935422FCE11}"/>
          </ac:spMkLst>
        </pc:spChg>
        <pc:picChg chg="add mod">
          <ac:chgData name="Likhitha Javvaji (ljavvaji)" userId="S::ljavvaji@memphis.edu::3c307322-1732-4ab3-be20-e4034c06e137" providerId="AD" clId="Web-{AA34B7BE-25E8-C8BC-8B28-3140522B9591}" dt="2023-03-27T02:23:02.380" v="431" actId="14100"/>
          <ac:picMkLst>
            <pc:docMk/>
            <pc:sldMk cId="3549657710" sldId="267"/>
            <ac:picMk id="4" creationId="{C5B39F96-BD83-BD8E-F725-C8B15E9DBB9E}"/>
          </ac:picMkLst>
        </pc:picChg>
      </pc:sldChg>
      <pc:sldChg chg="addSp delSp modSp new">
        <pc:chgData name="Likhitha Javvaji (ljavvaji)" userId="S::ljavvaji@memphis.edu::3c307322-1732-4ab3-be20-e4034c06e137" providerId="AD" clId="Web-{AA34B7BE-25E8-C8BC-8B28-3140522B9591}" dt="2023-03-27T02:30:07.409" v="593" actId="20577"/>
        <pc:sldMkLst>
          <pc:docMk/>
          <pc:sldMk cId="3707705298" sldId="268"/>
        </pc:sldMkLst>
        <pc:spChg chg="mod">
          <ac:chgData name="Likhitha Javvaji (ljavvaji)" userId="S::ljavvaji@memphis.edu::3c307322-1732-4ab3-be20-e4034c06e137" providerId="AD" clId="Web-{AA34B7BE-25E8-C8BC-8B28-3140522B9591}" dt="2023-03-27T02:30:07.409" v="593" actId="20577"/>
          <ac:spMkLst>
            <pc:docMk/>
            <pc:sldMk cId="3707705298" sldId="268"/>
            <ac:spMk id="2" creationId="{48579207-11DC-639B-ADA9-0C19A670048B}"/>
          </ac:spMkLst>
        </pc:spChg>
        <pc:spChg chg="del mod">
          <ac:chgData name="Likhitha Javvaji (ljavvaji)" userId="S::ljavvaji@memphis.edu::3c307322-1732-4ab3-be20-e4034c06e137" providerId="AD" clId="Web-{AA34B7BE-25E8-C8BC-8B28-3140522B9591}" dt="2023-03-27T02:26:03.151" v="461"/>
          <ac:spMkLst>
            <pc:docMk/>
            <pc:sldMk cId="3707705298" sldId="268"/>
            <ac:spMk id="3" creationId="{B20C38D2-BFFD-C3AB-0917-0266948BA0A3}"/>
          </ac:spMkLst>
        </pc:spChg>
        <pc:picChg chg="add mod">
          <ac:chgData name="Likhitha Javvaji (ljavvaji)" userId="S::ljavvaji@memphis.edu::3c307322-1732-4ab3-be20-e4034c06e137" providerId="AD" clId="Web-{AA34B7BE-25E8-C8BC-8B28-3140522B9591}" dt="2023-03-27T02:26:23.417" v="466" actId="14100"/>
          <ac:picMkLst>
            <pc:docMk/>
            <pc:sldMk cId="3707705298" sldId="268"/>
            <ac:picMk id="4" creationId="{D320B184-4B8D-7D1D-E0DE-87CBAC205F54}"/>
          </ac:picMkLst>
        </pc:picChg>
      </pc:sldChg>
      <pc:sldChg chg="modSp new">
        <pc:chgData name="Likhitha Javvaji (ljavvaji)" userId="S::ljavvaji@memphis.edu::3c307322-1732-4ab3-be20-e4034c06e137" providerId="AD" clId="Web-{AA34B7BE-25E8-C8BC-8B28-3140522B9591}" dt="2023-03-27T02:30:12.846" v="594" actId="20577"/>
        <pc:sldMkLst>
          <pc:docMk/>
          <pc:sldMk cId="2871997835" sldId="269"/>
        </pc:sldMkLst>
        <pc:spChg chg="mod">
          <ac:chgData name="Likhitha Javvaji (ljavvaji)" userId="S::ljavvaji@memphis.edu::3c307322-1732-4ab3-be20-e4034c06e137" providerId="AD" clId="Web-{AA34B7BE-25E8-C8BC-8B28-3140522B9591}" dt="2023-03-27T02:30:12.846" v="594" actId="20577"/>
          <ac:spMkLst>
            <pc:docMk/>
            <pc:sldMk cId="2871997835" sldId="269"/>
            <ac:spMk id="2" creationId="{0A20510C-DB1A-10A6-C6FA-8F3FE3DB7E55}"/>
          </ac:spMkLst>
        </pc:spChg>
        <pc:spChg chg="mod">
          <ac:chgData name="Likhitha Javvaji (ljavvaji)" userId="S::ljavvaji@memphis.edu::3c307322-1732-4ab3-be20-e4034c06e137" providerId="AD" clId="Web-{AA34B7BE-25E8-C8BC-8B28-3140522B9591}" dt="2023-03-27T02:28:19.312" v="557" actId="20577"/>
          <ac:spMkLst>
            <pc:docMk/>
            <pc:sldMk cId="2871997835" sldId="269"/>
            <ac:spMk id="3" creationId="{1BE411E3-3DF2-3A1D-16D5-BBAFD4B6C7BD}"/>
          </ac:spMkLst>
        </pc:spChg>
      </pc:sldChg>
      <pc:sldChg chg="modSp new">
        <pc:chgData name="Likhitha Javvaji (ljavvaji)" userId="S::ljavvaji@memphis.edu::3c307322-1732-4ab3-be20-e4034c06e137" providerId="AD" clId="Web-{AA34B7BE-25E8-C8BC-8B28-3140522B9591}" dt="2023-03-27T02:31:52.849" v="658" actId="14100"/>
        <pc:sldMkLst>
          <pc:docMk/>
          <pc:sldMk cId="746253507" sldId="270"/>
        </pc:sldMkLst>
        <pc:spChg chg="mod">
          <ac:chgData name="Likhitha Javvaji (ljavvaji)" userId="S::ljavvaji@memphis.edu::3c307322-1732-4ab3-be20-e4034c06e137" providerId="AD" clId="Web-{AA34B7BE-25E8-C8BC-8B28-3140522B9591}" dt="2023-03-27T02:30:33.222" v="603" actId="20577"/>
          <ac:spMkLst>
            <pc:docMk/>
            <pc:sldMk cId="746253507" sldId="270"/>
            <ac:spMk id="2" creationId="{A6478AEF-C256-5215-2B97-C0D3C9571C7C}"/>
          </ac:spMkLst>
        </pc:spChg>
        <pc:spChg chg="mod">
          <ac:chgData name="Likhitha Javvaji (ljavvaji)" userId="S::ljavvaji@memphis.edu::3c307322-1732-4ab3-be20-e4034c06e137" providerId="AD" clId="Web-{AA34B7BE-25E8-C8BC-8B28-3140522B9591}" dt="2023-03-27T02:31:52.849" v="658" actId="14100"/>
          <ac:spMkLst>
            <pc:docMk/>
            <pc:sldMk cId="746253507" sldId="270"/>
            <ac:spMk id="3" creationId="{BA37718B-0727-DD92-796A-9D6EE3FF64F2}"/>
          </ac:spMkLst>
        </pc:spChg>
      </pc:sldChg>
      <pc:sldChg chg="addSp modSp new">
        <pc:chgData name="Likhitha Javvaji (ljavvaji)" userId="S::ljavvaji@memphis.edu::3c307322-1732-4ab3-be20-e4034c06e137" providerId="AD" clId="Web-{AA34B7BE-25E8-C8BC-8B28-3140522B9591}" dt="2023-03-27T02:35:46.356" v="723" actId="20577"/>
        <pc:sldMkLst>
          <pc:docMk/>
          <pc:sldMk cId="3991269512" sldId="271"/>
        </pc:sldMkLst>
        <pc:spChg chg="mod">
          <ac:chgData name="Likhitha Javvaji (ljavvaji)" userId="S::ljavvaji@memphis.edu::3c307322-1732-4ab3-be20-e4034c06e137" providerId="AD" clId="Web-{AA34B7BE-25E8-C8BC-8B28-3140522B9591}" dt="2023-03-27T02:35:33.418" v="722" actId="20577"/>
          <ac:spMkLst>
            <pc:docMk/>
            <pc:sldMk cId="3991269512" sldId="271"/>
            <ac:spMk id="2" creationId="{4558338A-8B41-5EBC-EF26-767B81E70DDF}"/>
          </ac:spMkLst>
        </pc:spChg>
        <pc:spChg chg="mod">
          <ac:chgData name="Likhitha Javvaji (ljavvaji)" userId="S::ljavvaji@memphis.edu::3c307322-1732-4ab3-be20-e4034c06e137" providerId="AD" clId="Web-{AA34B7BE-25E8-C8BC-8B28-3140522B9591}" dt="2023-03-27T02:35:46.356" v="723" actId="20577"/>
          <ac:spMkLst>
            <pc:docMk/>
            <pc:sldMk cId="3991269512" sldId="271"/>
            <ac:spMk id="3" creationId="{9D5A14B0-2C04-D423-8BE8-C70E0AF56B54}"/>
          </ac:spMkLst>
        </pc:spChg>
        <pc:picChg chg="add mod">
          <ac:chgData name="Likhitha Javvaji (ljavvaji)" userId="S::ljavvaji@memphis.edu::3c307322-1732-4ab3-be20-e4034c06e137" providerId="AD" clId="Web-{AA34B7BE-25E8-C8BC-8B28-3140522B9591}" dt="2023-03-27T02:34:40.120" v="714" actId="14100"/>
          <ac:picMkLst>
            <pc:docMk/>
            <pc:sldMk cId="3991269512" sldId="271"/>
            <ac:picMk id="4" creationId="{4AC27142-3C9A-4826-2F9F-1844AAB60A5C}"/>
          </ac:picMkLst>
        </pc:picChg>
      </pc:sldChg>
      <pc:sldChg chg="modSp new">
        <pc:chgData name="Likhitha Javvaji (ljavvaji)" userId="S::ljavvaji@memphis.edu::3c307322-1732-4ab3-be20-e4034c06e137" providerId="AD" clId="Web-{AA34B7BE-25E8-C8BC-8B28-3140522B9591}" dt="2023-03-27T02:38:54.612" v="817" actId="20577"/>
        <pc:sldMkLst>
          <pc:docMk/>
          <pc:sldMk cId="1524136406" sldId="272"/>
        </pc:sldMkLst>
        <pc:spChg chg="mod">
          <ac:chgData name="Likhitha Javvaji (ljavvaji)" userId="S::ljavvaji@memphis.edu::3c307322-1732-4ab3-be20-e4034c06e137" providerId="AD" clId="Web-{AA34B7BE-25E8-C8BC-8B28-3140522B9591}" dt="2023-03-27T02:35:55.560" v="724" actId="20577"/>
          <ac:spMkLst>
            <pc:docMk/>
            <pc:sldMk cId="1524136406" sldId="272"/>
            <ac:spMk id="2" creationId="{FC1B710D-8E31-B4EB-9C8E-A4BA65485BAC}"/>
          </ac:spMkLst>
        </pc:spChg>
        <pc:spChg chg="mod">
          <ac:chgData name="Likhitha Javvaji (ljavvaji)" userId="S::ljavvaji@memphis.edu::3c307322-1732-4ab3-be20-e4034c06e137" providerId="AD" clId="Web-{AA34B7BE-25E8-C8BC-8B28-3140522B9591}" dt="2023-03-27T02:38:54.612" v="817" actId="20577"/>
          <ac:spMkLst>
            <pc:docMk/>
            <pc:sldMk cId="1524136406" sldId="272"/>
            <ac:spMk id="3" creationId="{17F113DB-4704-4A32-EFDA-DB3E88C64E73}"/>
          </ac:spMkLst>
        </pc:spChg>
      </pc:sldChg>
      <pc:sldMasterChg chg="del delSldLayout">
        <pc:chgData name="Likhitha Javvaji (ljavvaji)" userId="S::ljavvaji@memphis.edu::3c307322-1732-4ab3-be20-e4034c06e137" providerId="AD" clId="Web-{AA34B7BE-25E8-C8BC-8B28-3140522B9591}" dt="2023-03-27T02:07:01.601" v="64"/>
        <pc:sldMasterMkLst>
          <pc:docMk/>
          <pc:sldMasterMk cId="2460954070" sldId="2147483660"/>
        </pc:sldMasterMkLst>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2385387890" sldId="2147483661"/>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949138452" sldId="2147483662"/>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2591524520" sldId="2147483663"/>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1203092039" sldId="2147483664"/>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3733172339" sldId="2147483665"/>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3210312558" sldId="2147483666"/>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3146388984" sldId="2147483667"/>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3171841454" sldId="2147483668"/>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1718958274" sldId="2147483669"/>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2202905451" sldId="2147483670"/>
          </pc:sldLayoutMkLst>
        </pc:sldLayoutChg>
        <pc:sldLayoutChg chg="del">
          <pc:chgData name="Likhitha Javvaji (ljavvaji)" userId="S::ljavvaji@memphis.edu::3c307322-1732-4ab3-be20-e4034c06e137" providerId="AD" clId="Web-{AA34B7BE-25E8-C8BC-8B28-3140522B9591}" dt="2023-03-27T02:07:01.601" v="64"/>
          <pc:sldLayoutMkLst>
            <pc:docMk/>
            <pc:sldMasterMk cId="2460954070" sldId="2147483660"/>
            <pc:sldLayoutMk cId="3479445657" sldId="2147483671"/>
          </pc:sldLayoutMkLst>
        </pc:sldLayoutChg>
      </pc:sldMasterChg>
      <pc:sldMasterChg chg="add del addSldLayout delSldLayout modSldLayout">
        <pc:chgData name="Likhitha Javvaji (ljavvaji)" userId="S::ljavvaji@memphis.edu::3c307322-1732-4ab3-be20-e4034c06e137" providerId="AD" clId="Web-{AA34B7BE-25E8-C8BC-8B28-3140522B9591}" dt="2023-03-27T02:07:10.461" v="65"/>
        <pc:sldMasterMkLst>
          <pc:docMk/>
          <pc:sldMasterMk cId="1565959707" sldId="2147483672"/>
        </pc:sldMasterMkLst>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3932009103" sldId="2147483673"/>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1678238713" sldId="2147483674"/>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325286997" sldId="2147483675"/>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922063978" sldId="2147483676"/>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765602102" sldId="2147483677"/>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1130170181" sldId="2147483678"/>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3777888039" sldId="2147483679"/>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4101833835" sldId="2147483680"/>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3356241776" sldId="2147483681"/>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3411100640" sldId="2147483682"/>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474237643" sldId="2147483683"/>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1327710783" sldId="2147483684"/>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754436535" sldId="2147483685"/>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288548234" sldId="2147483686"/>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42025006" sldId="2147483687"/>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2480766016" sldId="2147483688"/>
          </pc:sldLayoutMkLst>
        </pc:sldLayoutChg>
        <pc:sldLayoutChg chg="add del mod replId">
          <pc:chgData name="Likhitha Javvaji (ljavvaji)" userId="S::ljavvaji@memphis.edu::3c307322-1732-4ab3-be20-e4034c06e137" providerId="AD" clId="Web-{AA34B7BE-25E8-C8BC-8B28-3140522B9591}" dt="2023-03-27T02:07:10.461" v="65"/>
          <pc:sldLayoutMkLst>
            <pc:docMk/>
            <pc:sldMasterMk cId="1565959707" sldId="2147483672"/>
            <pc:sldLayoutMk cId="1528773030" sldId="2147483689"/>
          </pc:sldLayoutMkLst>
        </pc:sldLayoutChg>
      </pc:sldMasterChg>
      <pc:sldMasterChg chg="add del addSldLayout delSldLayout modSldLayout">
        <pc:chgData name="Likhitha Javvaji (ljavvaji)" userId="S::ljavvaji@memphis.edu::3c307322-1732-4ab3-be20-e4034c06e137" providerId="AD" clId="Web-{AA34B7BE-25E8-C8BC-8B28-3140522B9591}" dt="2023-03-27T02:07:25.352" v="66"/>
        <pc:sldMasterMkLst>
          <pc:docMk/>
          <pc:sldMasterMk cId="848456712" sldId="2147483690"/>
        </pc:sldMasterMkLst>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1867595640" sldId="2147483691"/>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3032064910" sldId="2147483692"/>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2778088913" sldId="2147483693"/>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2016423465" sldId="2147483694"/>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2654879366" sldId="2147483695"/>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678244402" sldId="2147483696"/>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3847498397" sldId="2147483697"/>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661340844" sldId="2147483698"/>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2717641527" sldId="2147483699"/>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1665728055" sldId="2147483700"/>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97332584" sldId="2147483701"/>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853692256" sldId="2147483702"/>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2795130995" sldId="2147483703"/>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2064374356" sldId="2147483704"/>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1249296597" sldId="2147483705"/>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2398418077" sldId="2147483706"/>
          </pc:sldLayoutMkLst>
        </pc:sldLayoutChg>
        <pc:sldLayoutChg chg="add del mod replId">
          <pc:chgData name="Likhitha Javvaji (ljavvaji)" userId="S::ljavvaji@memphis.edu::3c307322-1732-4ab3-be20-e4034c06e137" providerId="AD" clId="Web-{AA34B7BE-25E8-C8BC-8B28-3140522B9591}" dt="2023-03-27T02:07:25.352" v="66"/>
          <pc:sldLayoutMkLst>
            <pc:docMk/>
            <pc:sldMasterMk cId="848456712" sldId="2147483690"/>
            <pc:sldLayoutMk cId="913025088" sldId="2147483707"/>
          </pc:sldLayoutMkLst>
        </pc:sldLayoutChg>
      </pc:sldMasterChg>
      <pc:sldMasterChg chg="add del addSldLayout delSldLayout modSldLayout">
        <pc:chgData name="Likhitha Javvaji (ljavvaji)" userId="S::ljavvaji@memphis.edu::3c307322-1732-4ab3-be20-e4034c06e137" providerId="AD" clId="Web-{AA34B7BE-25E8-C8BC-8B28-3140522B9591}" dt="2023-03-27T02:07:53.353" v="67"/>
        <pc:sldMasterMkLst>
          <pc:docMk/>
          <pc:sldMasterMk cId="1933589715" sldId="2147483708"/>
        </pc:sldMasterMkLst>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1470143509" sldId="2147483709"/>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4265709517" sldId="2147483710"/>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3672713763" sldId="2147483711"/>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2453402618" sldId="2147483712"/>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1450287414" sldId="2147483713"/>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3510328375" sldId="2147483714"/>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4073598925" sldId="2147483715"/>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91808886" sldId="2147483716"/>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2572506069" sldId="2147483717"/>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1517373174" sldId="2147483718"/>
          </pc:sldLayoutMkLst>
        </pc:sldLayoutChg>
        <pc:sldLayoutChg chg="add del mod replId">
          <pc:chgData name="Likhitha Javvaji (ljavvaji)" userId="S::ljavvaji@memphis.edu::3c307322-1732-4ab3-be20-e4034c06e137" providerId="AD" clId="Web-{AA34B7BE-25E8-C8BC-8B28-3140522B9591}" dt="2023-03-27T02:07:53.353" v="67"/>
          <pc:sldLayoutMkLst>
            <pc:docMk/>
            <pc:sldMasterMk cId="1933589715" sldId="2147483708"/>
            <pc:sldLayoutMk cId="1146387591" sldId="2147483719"/>
          </pc:sldLayoutMkLst>
        </pc:sldLayoutChg>
      </pc:sldMasterChg>
      <pc:sldMasterChg chg="add del addSldLayout delSldLayout modSldLayout">
        <pc:chgData name="Likhitha Javvaji (ljavvaji)" userId="S::ljavvaji@memphis.edu::3c307322-1732-4ab3-be20-e4034c06e137" providerId="AD" clId="Web-{AA34B7BE-25E8-C8BC-8B28-3140522B9591}" dt="2023-03-27T02:08:32.338" v="69"/>
        <pc:sldMasterMkLst>
          <pc:docMk/>
          <pc:sldMasterMk cId="4099271445" sldId="2147483720"/>
        </pc:sldMasterMkLst>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1273586956" sldId="2147483721"/>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397490286" sldId="2147483722"/>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23200811" sldId="2147483723"/>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2075743575" sldId="2147483724"/>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4189645331" sldId="2147483725"/>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1399029116" sldId="2147483726"/>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3111624972" sldId="2147483727"/>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3380727892" sldId="2147483728"/>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2435208715" sldId="2147483729"/>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4188095146" sldId="2147483730"/>
          </pc:sldLayoutMkLst>
        </pc:sldLayoutChg>
        <pc:sldLayoutChg chg="add del mod replId">
          <pc:chgData name="Likhitha Javvaji (ljavvaji)" userId="S::ljavvaji@memphis.edu::3c307322-1732-4ab3-be20-e4034c06e137" providerId="AD" clId="Web-{AA34B7BE-25E8-C8BC-8B28-3140522B9591}" dt="2023-03-27T02:08:32.338" v="69"/>
          <pc:sldLayoutMkLst>
            <pc:docMk/>
            <pc:sldMasterMk cId="4099271445" sldId="2147483720"/>
            <pc:sldLayoutMk cId="181909383" sldId="2147483731"/>
          </pc:sldLayoutMkLst>
        </pc:sldLayoutChg>
      </pc:sldMasterChg>
      <pc:sldMasterChg chg="add del addSldLayout delSldLayout modSldLayout">
        <pc:chgData name="Likhitha Javvaji (ljavvaji)" userId="S::ljavvaji@memphis.edu::3c307322-1732-4ab3-be20-e4034c06e137" providerId="AD" clId="Web-{AA34B7BE-25E8-C8BC-8B28-3140522B9591}" dt="2023-03-27T02:09:15.027" v="77"/>
        <pc:sldMasterMkLst>
          <pc:docMk/>
          <pc:sldMasterMk cId="4029534984" sldId="2147483732"/>
        </pc:sldMasterMkLst>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4175596504" sldId="2147483733"/>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288571837" sldId="2147483734"/>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3975171232" sldId="2147483735"/>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1822845506" sldId="2147483736"/>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2513626631" sldId="2147483737"/>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2628000281" sldId="2147483738"/>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3504388465" sldId="2147483739"/>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2251384232" sldId="2147483740"/>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768297884" sldId="2147483741"/>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3280905751" sldId="2147483742"/>
          </pc:sldLayoutMkLst>
        </pc:sldLayoutChg>
        <pc:sldLayoutChg chg="add del mod replId">
          <pc:chgData name="Likhitha Javvaji (ljavvaji)" userId="S::ljavvaji@memphis.edu::3c307322-1732-4ab3-be20-e4034c06e137" providerId="AD" clId="Web-{AA34B7BE-25E8-C8BC-8B28-3140522B9591}" dt="2023-03-27T02:09:15.027" v="77"/>
          <pc:sldLayoutMkLst>
            <pc:docMk/>
            <pc:sldMasterMk cId="4029534984" sldId="2147483732"/>
            <pc:sldLayoutMk cId="324723753" sldId="2147483743"/>
          </pc:sldLayoutMkLst>
        </pc:sldLayoutChg>
      </pc:sldMasterChg>
      <pc:sldMasterChg chg="add del addSldLayout delSldLayout modSldLayout">
        <pc:chgData name="Likhitha Javvaji (ljavvaji)" userId="S::ljavvaji@memphis.edu::3c307322-1732-4ab3-be20-e4034c06e137" providerId="AD" clId="Web-{AA34B7BE-25E8-C8BC-8B28-3140522B9591}" dt="2023-03-27T02:10:50.905" v="253"/>
        <pc:sldMasterMkLst>
          <pc:docMk/>
          <pc:sldMasterMk cId="1989361457" sldId="2147483744"/>
        </pc:sldMasterMkLst>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1159057105" sldId="2147483745"/>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1318005136" sldId="2147483746"/>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4084875327" sldId="2147483747"/>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2186043111" sldId="2147483748"/>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3585403081" sldId="2147483749"/>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476154957" sldId="2147483750"/>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1958959314" sldId="2147483751"/>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1126903452" sldId="2147483752"/>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1135308913" sldId="2147483753"/>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785074397" sldId="2147483754"/>
          </pc:sldLayoutMkLst>
        </pc:sldLayoutChg>
        <pc:sldLayoutChg chg="add del mod replId">
          <pc:chgData name="Likhitha Javvaji (ljavvaji)" userId="S::ljavvaji@memphis.edu::3c307322-1732-4ab3-be20-e4034c06e137" providerId="AD" clId="Web-{AA34B7BE-25E8-C8BC-8B28-3140522B9591}" dt="2023-03-27T02:10:50.905" v="253"/>
          <pc:sldLayoutMkLst>
            <pc:docMk/>
            <pc:sldMasterMk cId="1989361457" sldId="2147483744"/>
            <pc:sldLayoutMk cId="86594180" sldId="2147483755"/>
          </pc:sldLayoutMkLst>
        </pc:sldLayoutChg>
      </pc:sldMasterChg>
      <pc:sldMasterChg chg="add addSldLayout modSldLayout">
        <pc:chgData name="Likhitha Javvaji (ljavvaji)" userId="S::ljavvaji@memphis.edu::3c307322-1732-4ab3-be20-e4034c06e137" providerId="AD" clId="Web-{AA34B7BE-25E8-C8BC-8B28-3140522B9591}" dt="2023-03-27T02:10:50.905" v="253"/>
        <pc:sldMasterMkLst>
          <pc:docMk/>
          <pc:sldMasterMk cId="1096201326" sldId="2147483756"/>
        </pc:sldMasterMkLst>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2005150660" sldId="2147483757"/>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2143972191" sldId="2147483758"/>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2351061394" sldId="2147483759"/>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2617245473" sldId="2147483760"/>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944915682" sldId="2147483761"/>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4223910674" sldId="2147483762"/>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3520131222" sldId="2147483763"/>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2869740089" sldId="2147483764"/>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2082251551" sldId="2147483765"/>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2361669302" sldId="2147483766"/>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157979475" sldId="2147483767"/>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3739479094" sldId="2147483768"/>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694950061" sldId="2147483769"/>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3417211728" sldId="2147483770"/>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2662726167" sldId="2147483771"/>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1064002980" sldId="2147483772"/>
          </pc:sldLayoutMkLst>
        </pc:sldLayoutChg>
        <pc:sldLayoutChg chg="add mod replId">
          <pc:chgData name="Likhitha Javvaji (ljavvaji)" userId="S::ljavvaji@memphis.edu::3c307322-1732-4ab3-be20-e4034c06e137" providerId="AD" clId="Web-{AA34B7BE-25E8-C8BC-8B28-3140522B9591}" dt="2023-03-27T02:10:50.905" v="253"/>
          <pc:sldLayoutMkLst>
            <pc:docMk/>
            <pc:sldMasterMk cId="1096201326" sldId="2147483756"/>
            <pc:sldLayoutMk cId="3349963627" sldId="2147483773"/>
          </pc:sldLayoutMkLst>
        </pc:sldLayoutChg>
      </pc:sldMasterChg>
    </pc:docChg>
  </pc:docChgLst>
  <pc:docChgLst>
    <pc:chgData name="Naveenreddy Narayana (nnrayana)" userId="987d6f66-b1e6-4739-9807-d868e12d37f4" providerId="ADAL" clId="{8C576886-B940-40D6-84D6-945A098BBAE0}"/>
    <pc:docChg chg="undo custSel addSld delSld modSld sldOrd">
      <pc:chgData name="Naveenreddy Narayana (nnrayana)" userId="987d6f66-b1e6-4739-9807-d868e12d37f4" providerId="ADAL" clId="{8C576886-B940-40D6-84D6-945A098BBAE0}" dt="2023-03-28T14:54:01.297" v="324" actId="1076"/>
      <pc:docMkLst>
        <pc:docMk/>
      </pc:docMkLst>
      <pc:sldChg chg="modSp mod">
        <pc:chgData name="Naveenreddy Narayana (nnrayana)" userId="987d6f66-b1e6-4739-9807-d868e12d37f4" providerId="ADAL" clId="{8C576886-B940-40D6-84D6-945A098BBAE0}" dt="2023-03-28T11:21:44.896" v="18" actId="14100"/>
        <pc:sldMkLst>
          <pc:docMk/>
          <pc:sldMk cId="2913240144" sldId="258"/>
        </pc:sldMkLst>
        <pc:picChg chg="mod">
          <ac:chgData name="Naveenreddy Narayana (nnrayana)" userId="987d6f66-b1e6-4739-9807-d868e12d37f4" providerId="ADAL" clId="{8C576886-B940-40D6-84D6-945A098BBAE0}" dt="2023-03-28T11:21:44.896" v="18" actId="14100"/>
          <ac:picMkLst>
            <pc:docMk/>
            <pc:sldMk cId="2913240144" sldId="258"/>
            <ac:picMk id="4" creationId="{D9077EA4-C229-B90B-8764-58FA7B292D48}"/>
          </ac:picMkLst>
        </pc:picChg>
      </pc:sldChg>
      <pc:sldChg chg="addSp delSp modSp mod">
        <pc:chgData name="Naveenreddy Narayana (nnrayana)" userId="987d6f66-b1e6-4739-9807-d868e12d37f4" providerId="ADAL" clId="{8C576886-B940-40D6-84D6-945A098BBAE0}" dt="2023-03-28T13:19:48.957" v="166" actId="20577"/>
        <pc:sldMkLst>
          <pc:docMk/>
          <pc:sldMk cId="3296704703" sldId="259"/>
        </pc:sldMkLst>
        <pc:spChg chg="add mod">
          <ac:chgData name="Naveenreddy Narayana (nnrayana)" userId="987d6f66-b1e6-4739-9807-d868e12d37f4" providerId="ADAL" clId="{8C576886-B940-40D6-84D6-945A098BBAE0}" dt="2023-03-28T13:19:48.957" v="166" actId="20577"/>
          <ac:spMkLst>
            <pc:docMk/>
            <pc:sldMk cId="3296704703" sldId="259"/>
            <ac:spMk id="3" creationId="{6DC0A024-7FDD-E0E5-D15E-977E72A7AD7F}"/>
          </ac:spMkLst>
        </pc:spChg>
        <pc:spChg chg="del mod">
          <ac:chgData name="Naveenreddy Narayana (nnrayana)" userId="987d6f66-b1e6-4739-9807-d868e12d37f4" providerId="ADAL" clId="{8C576886-B940-40D6-84D6-945A098BBAE0}" dt="2023-03-28T11:46:26.801" v="22" actId="478"/>
          <ac:spMkLst>
            <pc:docMk/>
            <pc:sldMk cId="3296704703" sldId="259"/>
            <ac:spMk id="8" creationId="{D913BCF6-98A2-4150-5FC2-43B62A8869F9}"/>
          </ac:spMkLst>
        </pc:spChg>
        <pc:spChg chg="del mod">
          <ac:chgData name="Naveenreddy Narayana (nnrayana)" userId="987d6f66-b1e6-4739-9807-d868e12d37f4" providerId="ADAL" clId="{8C576886-B940-40D6-84D6-945A098BBAE0}" dt="2023-03-28T11:46:31.657" v="24" actId="478"/>
          <ac:spMkLst>
            <pc:docMk/>
            <pc:sldMk cId="3296704703" sldId="259"/>
            <ac:spMk id="12" creationId="{1860302D-C84D-66F6-070B-C3199E13E597}"/>
          </ac:spMkLst>
        </pc:spChg>
        <pc:picChg chg="mod">
          <ac:chgData name="Naveenreddy Narayana (nnrayana)" userId="987d6f66-b1e6-4739-9807-d868e12d37f4" providerId="ADAL" clId="{8C576886-B940-40D6-84D6-945A098BBAE0}" dt="2023-03-28T13:19:11.001" v="154" actId="14100"/>
          <ac:picMkLst>
            <pc:docMk/>
            <pc:sldMk cId="3296704703" sldId="259"/>
            <ac:picMk id="4" creationId="{D79C957C-474F-B068-0A2D-95152DAB48C9}"/>
          </ac:picMkLst>
        </pc:picChg>
      </pc:sldChg>
      <pc:sldChg chg="addSp modSp mod ord">
        <pc:chgData name="Naveenreddy Narayana (nnrayana)" userId="987d6f66-b1e6-4739-9807-d868e12d37f4" providerId="ADAL" clId="{8C576886-B940-40D6-84D6-945A098BBAE0}" dt="2023-03-28T12:59:30.116" v="84" actId="1076"/>
        <pc:sldMkLst>
          <pc:docMk/>
          <pc:sldMk cId="3129237215" sldId="260"/>
        </pc:sldMkLst>
        <pc:spChg chg="add mod">
          <ac:chgData name="Naveenreddy Narayana (nnrayana)" userId="987d6f66-b1e6-4739-9807-d868e12d37f4" providerId="ADAL" clId="{8C576886-B940-40D6-84D6-945A098BBAE0}" dt="2023-03-28T12:59:17.918" v="82" actId="14100"/>
          <ac:spMkLst>
            <pc:docMk/>
            <pc:sldMk cId="3129237215" sldId="260"/>
            <ac:spMk id="3" creationId="{6C67BACE-D5E3-DE5D-0940-E17ACA22093A}"/>
          </ac:spMkLst>
        </pc:spChg>
        <pc:picChg chg="mod">
          <ac:chgData name="Naveenreddy Narayana (nnrayana)" userId="987d6f66-b1e6-4739-9807-d868e12d37f4" providerId="ADAL" clId="{8C576886-B940-40D6-84D6-945A098BBAE0}" dt="2023-03-28T12:59:30.116" v="84" actId="1076"/>
          <ac:picMkLst>
            <pc:docMk/>
            <pc:sldMk cId="3129237215" sldId="260"/>
            <ac:picMk id="4" creationId="{0404FDF1-0AEE-7EE1-22C1-81211607B842}"/>
          </ac:picMkLst>
        </pc:picChg>
      </pc:sldChg>
      <pc:sldChg chg="addSp delSp modSp del mod ord">
        <pc:chgData name="Naveenreddy Narayana (nnrayana)" userId="987d6f66-b1e6-4739-9807-d868e12d37f4" providerId="ADAL" clId="{8C576886-B940-40D6-84D6-945A098BBAE0}" dt="2023-03-28T14:24:57.872" v="256" actId="47"/>
        <pc:sldMkLst>
          <pc:docMk/>
          <pc:sldMk cId="3903925721" sldId="261"/>
        </pc:sldMkLst>
        <pc:spChg chg="del">
          <ac:chgData name="Naveenreddy Narayana (nnrayana)" userId="987d6f66-b1e6-4739-9807-d868e12d37f4" providerId="ADAL" clId="{8C576886-B940-40D6-84D6-945A098BBAE0}" dt="2023-03-28T14:23:04.704" v="234" actId="478"/>
          <ac:spMkLst>
            <pc:docMk/>
            <pc:sldMk cId="3903925721" sldId="261"/>
            <ac:spMk id="6" creationId="{C5D75E4F-09DC-05CC-D475-683A42040767}"/>
          </ac:spMkLst>
        </pc:spChg>
        <pc:spChg chg="del">
          <ac:chgData name="Naveenreddy Narayana (nnrayana)" userId="987d6f66-b1e6-4739-9807-d868e12d37f4" providerId="ADAL" clId="{8C576886-B940-40D6-84D6-945A098BBAE0}" dt="2023-03-28T14:23:12.456" v="235" actId="478"/>
          <ac:spMkLst>
            <pc:docMk/>
            <pc:sldMk cId="3903925721" sldId="261"/>
            <ac:spMk id="8" creationId="{A6B02C79-0572-3C63-E3F5-4AA608C9A482}"/>
          </ac:spMkLst>
        </pc:spChg>
        <pc:picChg chg="add del mod">
          <ac:chgData name="Naveenreddy Narayana (nnrayana)" userId="987d6f66-b1e6-4739-9807-d868e12d37f4" providerId="ADAL" clId="{8C576886-B940-40D6-84D6-945A098BBAE0}" dt="2023-03-28T14:24:41.594" v="250" actId="21"/>
          <ac:picMkLst>
            <pc:docMk/>
            <pc:sldMk cId="3903925721" sldId="261"/>
            <ac:picMk id="3" creationId="{0466E125-931C-1762-E1A3-42EC48D9CC97}"/>
          </ac:picMkLst>
        </pc:picChg>
        <pc:picChg chg="del">
          <ac:chgData name="Naveenreddy Narayana (nnrayana)" userId="987d6f66-b1e6-4739-9807-d868e12d37f4" providerId="ADAL" clId="{8C576886-B940-40D6-84D6-945A098BBAE0}" dt="2023-03-28T14:22:21.922" v="229" actId="478"/>
          <ac:picMkLst>
            <pc:docMk/>
            <pc:sldMk cId="3903925721" sldId="261"/>
            <ac:picMk id="4" creationId="{FA69C5BC-5468-8391-2B5C-15A50F4C34E0}"/>
          </ac:picMkLst>
        </pc:picChg>
        <pc:picChg chg="add del mod">
          <ac:chgData name="Naveenreddy Narayana (nnrayana)" userId="987d6f66-b1e6-4739-9807-d868e12d37f4" providerId="ADAL" clId="{8C576886-B940-40D6-84D6-945A098BBAE0}" dt="2023-03-28T14:23:56.112" v="241" actId="21"/>
          <ac:picMkLst>
            <pc:docMk/>
            <pc:sldMk cId="3903925721" sldId="261"/>
            <ac:picMk id="7" creationId="{AEB9B266-6E16-E71B-0A68-96BE21A00DE5}"/>
          </ac:picMkLst>
        </pc:picChg>
      </pc:sldChg>
      <pc:sldChg chg="addSp modSp mod ord">
        <pc:chgData name="Naveenreddy Narayana (nnrayana)" userId="987d6f66-b1e6-4739-9807-d868e12d37f4" providerId="ADAL" clId="{8C576886-B940-40D6-84D6-945A098BBAE0}" dt="2023-03-28T13:52:12.646" v="177" actId="1076"/>
        <pc:sldMkLst>
          <pc:docMk/>
          <pc:sldMk cId="3833675716" sldId="262"/>
        </pc:sldMkLst>
        <pc:spChg chg="add mod">
          <ac:chgData name="Naveenreddy Narayana (nnrayana)" userId="987d6f66-b1e6-4739-9807-d868e12d37f4" providerId="ADAL" clId="{8C576886-B940-40D6-84D6-945A098BBAE0}" dt="2023-03-28T13:52:02.885" v="176" actId="14100"/>
          <ac:spMkLst>
            <pc:docMk/>
            <pc:sldMk cId="3833675716" sldId="262"/>
            <ac:spMk id="3" creationId="{8369EA95-C86D-D0E4-F019-33B632EE75F8}"/>
          </ac:spMkLst>
        </pc:spChg>
        <pc:picChg chg="mod">
          <ac:chgData name="Naveenreddy Narayana (nnrayana)" userId="987d6f66-b1e6-4739-9807-d868e12d37f4" providerId="ADAL" clId="{8C576886-B940-40D6-84D6-945A098BBAE0}" dt="2023-03-28T13:52:12.646" v="177" actId="1076"/>
          <ac:picMkLst>
            <pc:docMk/>
            <pc:sldMk cId="3833675716" sldId="262"/>
            <ac:picMk id="4" creationId="{01D8C80D-25AF-E218-9F8B-0205EF1EE527}"/>
          </ac:picMkLst>
        </pc:picChg>
      </pc:sldChg>
      <pc:sldChg chg="modSp mod">
        <pc:chgData name="Naveenreddy Narayana (nnrayana)" userId="987d6f66-b1e6-4739-9807-d868e12d37f4" providerId="ADAL" clId="{8C576886-B940-40D6-84D6-945A098BBAE0}" dt="2023-03-28T13:19:37.201" v="160" actId="20577"/>
        <pc:sldMkLst>
          <pc:docMk/>
          <pc:sldMk cId="1834352221" sldId="273"/>
        </pc:sldMkLst>
        <pc:spChg chg="mod">
          <ac:chgData name="Naveenreddy Narayana (nnrayana)" userId="987d6f66-b1e6-4739-9807-d868e12d37f4" providerId="ADAL" clId="{8C576886-B940-40D6-84D6-945A098BBAE0}" dt="2023-03-28T13:19:37.201" v="160" actId="20577"/>
          <ac:spMkLst>
            <pc:docMk/>
            <pc:sldMk cId="1834352221" sldId="273"/>
            <ac:spMk id="2" creationId="{2EECE4AD-1237-4A80-F030-0FDC1E4F94FB}"/>
          </ac:spMkLst>
        </pc:spChg>
      </pc:sldChg>
      <pc:sldChg chg="addSp delSp modSp del mod setBg">
        <pc:chgData name="Naveenreddy Narayana (nnrayana)" userId="987d6f66-b1e6-4739-9807-d868e12d37f4" providerId="ADAL" clId="{8C576886-B940-40D6-84D6-945A098BBAE0}" dt="2023-03-28T12:15:13.988" v="70" actId="2696"/>
        <pc:sldMkLst>
          <pc:docMk/>
          <pc:sldMk cId="3339964814" sldId="274"/>
        </pc:sldMkLst>
        <pc:spChg chg="mod">
          <ac:chgData name="Naveenreddy Narayana (nnrayana)" userId="987d6f66-b1e6-4739-9807-d868e12d37f4" providerId="ADAL" clId="{8C576886-B940-40D6-84D6-945A098BBAE0}" dt="2023-03-28T11:21:13.301" v="13" actId="26606"/>
          <ac:spMkLst>
            <pc:docMk/>
            <pc:sldMk cId="3339964814" sldId="274"/>
            <ac:spMk id="3" creationId="{445A972E-0F63-5EE2-CC8B-139339FB3A9F}"/>
          </ac:spMkLst>
        </pc:spChg>
        <pc:spChg chg="add del">
          <ac:chgData name="Naveenreddy Narayana (nnrayana)" userId="987d6f66-b1e6-4739-9807-d868e12d37f4" providerId="ADAL" clId="{8C576886-B940-40D6-84D6-945A098BBAE0}" dt="2023-03-28T11:21:13.301" v="13" actId="26606"/>
          <ac:spMkLst>
            <pc:docMk/>
            <pc:sldMk cId="3339964814" sldId="274"/>
            <ac:spMk id="8" creationId="{C8A3C342-1D03-412F-8DD3-BF519E8E0AE9}"/>
          </ac:spMkLst>
        </pc:spChg>
        <pc:spChg chg="add del">
          <ac:chgData name="Naveenreddy Narayana (nnrayana)" userId="987d6f66-b1e6-4739-9807-d868e12d37f4" providerId="ADAL" clId="{8C576886-B940-40D6-84D6-945A098BBAE0}" dt="2023-03-28T11:21:13.301" v="13" actId="26606"/>
          <ac:spMkLst>
            <pc:docMk/>
            <pc:sldMk cId="3339964814" sldId="274"/>
            <ac:spMk id="10" creationId="{81CC9B02-E087-4350-AEBD-2C3CF001AF01}"/>
          </ac:spMkLst>
        </pc:spChg>
        <pc:picChg chg="add mod">
          <ac:chgData name="Naveenreddy Narayana (nnrayana)" userId="987d6f66-b1e6-4739-9807-d868e12d37f4" providerId="ADAL" clId="{8C576886-B940-40D6-84D6-945A098BBAE0}" dt="2023-03-28T11:21:13.301" v="13" actId="26606"/>
          <ac:picMkLst>
            <pc:docMk/>
            <pc:sldMk cId="3339964814" sldId="274"/>
            <ac:picMk id="2" creationId="{C6880F35-E0E0-739F-034D-E8B48F0A4F2F}"/>
          </ac:picMkLst>
        </pc:picChg>
      </pc:sldChg>
      <pc:sldChg chg="modSp new mod">
        <pc:chgData name="Naveenreddy Narayana (nnrayana)" userId="987d6f66-b1e6-4739-9807-d868e12d37f4" providerId="ADAL" clId="{8C576886-B940-40D6-84D6-945A098BBAE0}" dt="2023-03-28T13:19:42.928" v="163" actId="20577"/>
        <pc:sldMkLst>
          <pc:docMk/>
          <pc:sldMk cId="3298202211" sldId="277"/>
        </pc:sldMkLst>
        <pc:spChg chg="mod">
          <ac:chgData name="Naveenreddy Narayana (nnrayana)" userId="987d6f66-b1e6-4739-9807-d868e12d37f4" providerId="ADAL" clId="{8C576886-B940-40D6-84D6-945A098BBAE0}" dt="2023-03-28T13:19:42.928" v="163" actId="20577"/>
          <ac:spMkLst>
            <pc:docMk/>
            <pc:sldMk cId="3298202211" sldId="277"/>
            <ac:spMk id="2" creationId="{6E71A717-BA8E-5CBA-D6FC-C7DB0E528CB9}"/>
          </ac:spMkLst>
        </pc:spChg>
        <pc:spChg chg="mod">
          <ac:chgData name="Naveenreddy Narayana (nnrayana)" userId="987d6f66-b1e6-4739-9807-d868e12d37f4" providerId="ADAL" clId="{8C576886-B940-40D6-84D6-945A098BBAE0}" dt="2023-03-28T11:48:51.364" v="37" actId="14100"/>
          <ac:spMkLst>
            <pc:docMk/>
            <pc:sldMk cId="3298202211" sldId="277"/>
            <ac:spMk id="3" creationId="{B9A3FE16-7BAF-89E7-5610-F21236D3147C}"/>
          </ac:spMkLst>
        </pc:spChg>
      </pc:sldChg>
      <pc:sldChg chg="addSp delSp modSp new mod setBg setClrOvrMap">
        <pc:chgData name="Naveenreddy Narayana (nnrayana)" userId="987d6f66-b1e6-4739-9807-d868e12d37f4" providerId="ADAL" clId="{8C576886-B940-40D6-84D6-945A098BBAE0}" dt="2023-03-28T13:18:37.683" v="151" actId="1076"/>
        <pc:sldMkLst>
          <pc:docMk/>
          <pc:sldMk cId="576621879" sldId="278"/>
        </pc:sldMkLst>
        <pc:spChg chg="add mod">
          <ac:chgData name="Naveenreddy Narayana (nnrayana)" userId="987d6f66-b1e6-4739-9807-d868e12d37f4" providerId="ADAL" clId="{8C576886-B940-40D6-84D6-945A098BBAE0}" dt="2023-03-28T13:18:37.683" v="151" actId="1076"/>
          <ac:spMkLst>
            <pc:docMk/>
            <pc:sldMk cId="576621879" sldId="278"/>
            <ac:spMk id="5" creationId="{E7C34E61-9214-6C2A-3963-87B4E7A05C46}"/>
          </ac:spMkLst>
        </pc:spChg>
        <pc:spChg chg="add del">
          <ac:chgData name="Naveenreddy Narayana (nnrayana)" userId="987d6f66-b1e6-4739-9807-d868e12d37f4" providerId="ADAL" clId="{8C576886-B940-40D6-84D6-945A098BBAE0}" dt="2023-03-28T13:03:09.931" v="90" actId="26606"/>
          <ac:spMkLst>
            <pc:docMk/>
            <pc:sldMk cId="576621879" sldId="278"/>
            <ac:spMk id="12" creationId="{4AC0CD9D-7610-4620-93B4-798CCD9AB581}"/>
          </ac:spMkLst>
        </pc:spChg>
        <pc:spChg chg="add del">
          <ac:chgData name="Naveenreddy Narayana (nnrayana)" userId="987d6f66-b1e6-4739-9807-d868e12d37f4" providerId="ADAL" clId="{8C576886-B940-40D6-84D6-945A098BBAE0}" dt="2023-03-28T13:03:09.931" v="90" actId="26606"/>
          <ac:spMkLst>
            <pc:docMk/>
            <pc:sldMk cId="576621879" sldId="278"/>
            <ac:spMk id="18" creationId="{DE4D62F9-188E-4530-84C2-24BDEE4BEB82}"/>
          </ac:spMkLst>
        </pc:spChg>
        <pc:spChg chg="add del">
          <ac:chgData name="Naveenreddy Narayana (nnrayana)" userId="987d6f66-b1e6-4739-9807-d868e12d37f4" providerId="ADAL" clId="{8C576886-B940-40D6-84D6-945A098BBAE0}" dt="2023-03-28T13:03:09.931" v="90" actId="26606"/>
          <ac:spMkLst>
            <pc:docMk/>
            <pc:sldMk cId="576621879" sldId="278"/>
            <ac:spMk id="20" creationId="{DE92A8BB-07B9-40DB-984F-2CB1A2535B9E}"/>
          </ac:spMkLst>
        </pc:spChg>
        <pc:spChg chg="add del">
          <ac:chgData name="Naveenreddy Narayana (nnrayana)" userId="987d6f66-b1e6-4739-9807-d868e12d37f4" providerId="ADAL" clId="{8C576886-B940-40D6-84D6-945A098BBAE0}" dt="2023-03-28T13:03:09.931" v="90" actId="26606"/>
          <ac:spMkLst>
            <pc:docMk/>
            <pc:sldMk cId="576621879" sldId="278"/>
            <ac:spMk id="22" creationId="{2CDDB745-6C26-4B79-9EF2-08E3E4AB9024}"/>
          </ac:spMkLst>
        </pc:spChg>
        <pc:spChg chg="add del">
          <ac:chgData name="Naveenreddy Narayana (nnrayana)" userId="987d6f66-b1e6-4739-9807-d868e12d37f4" providerId="ADAL" clId="{8C576886-B940-40D6-84D6-945A098BBAE0}" dt="2023-03-28T13:03:09.931" v="90" actId="26606"/>
          <ac:spMkLst>
            <pc:docMk/>
            <pc:sldMk cId="576621879" sldId="278"/>
            <ac:spMk id="24" creationId="{80B3FE6C-0A59-4114-88CB-3C3172D6AFF8}"/>
          </ac:spMkLst>
        </pc:spChg>
        <pc:spChg chg="add del">
          <ac:chgData name="Naveenreddy Narayana (nnrayana)" userId="987d6f66-b1e6-4739-9807-d868e12d37f4" providerId="ADAL" clId="{8C576886-B940-40D6-84D6-945A098BBAE0}" dt="2023-03-28T13:03:09.931" v="90" actId="26606"/>
          <ac:spMkLst>
            <pc:docMk/>
            <pc:sldMk cId="576621879" sldId="278"/>
            <ac:spMk id="26" creationId="{DDA3A238-516A-4076-B3C2-230D913508F2}"/>
          </ac:spMkLst>
        </pc:spChg>
        <pc:picChg chg="add mod">
          <ac:chgData name="Naveenreddy Narayana (nnrayana)" userId="987d6f66-b1e6-4739-9807-d868e12d37f4" providerId="ADAL" clId="{8C576886-B940-40D6-84D6-945A098BBAE0}" dt="2023-03-28T13:06:03.591" v="95" actId="14100"/>
          <ac:picMkLst>
            <pc:docMk/>
            <pc:sldMk cId="576621879" sldId="278"/>
            <ac:picMk id="3" creationId="{2555068F-C495-D399-8E56-CC1846A4C88E}"/>
          </ac:picMkLst>
        </pc:picChg>
        <pc:picChg chg="add del">
          <ac:chgData name="Naveenreddy Narayana (nnrayana)" userId="987d6f66-b1e6-4739-9807-d868e12d37f4" providerId="ADAL" clId="{8C576886-B940-40D6-84D6-945A098BBAE0}" dt="2023-03-28T13:03:09.931" v="90" actId="26606"/>
          <ac:picMkLst>
            <pc:docMk/>
            <pc:sldMk cId="576621879" sldId="278"/>
            <ac:picMk id="8" creationId="{41B68C77-138E-4BF7-A276-BD0C78A4219F}"/>
          </ac:picMkLst>
        </pc:picChg>
        <pc:picChg chg="add del">
          <ac:chgData name="Naveenreddy Narayana (nnrayana)" userId="987d6f66-b1e6-4739-9807-d868e12d37f4" providerId="ADAL" clId="{8C576886-B940-40D6-84D6-945A098BBAE0}" dt="2023-03-28T13:03:09.931" v="90" actId="26606"/>
          <ac:picMkLst>
            <pc:docMk/>
            <pc:sldMk cId="576621879" sldId="278"/>
            <ac:picMk id="10" creationId="{7C268552-D473-46ED-B1B8-422042C4DEF1}"/>
          </ac:picMkLst>
        </pc:picChg>
        <pc:picChg chg="add del">
          <ac:chgData name="Naveenreddy Narayana (nnrayana)" userId="987d6f66-b1e6-4739-9807-d868e12d37f4" providerId="ADAL" clId="{8C576886-B940-40D6-84D6-945A098BBAE0}" dt="2023-03-28T13:03:09.931" v="90" actId="26606"/>
          <ac:picMkLst>
            <pc:docMk/>
            <pc:sldMk cId="576621879" sldId="278"/>
            <ac:picMk id="14" creationId="{B9238B3E-24AA-439A-B527-6C5DF6D72145}"/>
          </ac:picMkLst>
        </pc:picChg>
        <pc:picChg chg="add del">
          <ac:chgData name="Naveenreddy Narayana (nnrayana)" userId="987d6f66-b1e6-4739-9807-d868e12d37f4" providerId="ADAL" clId="{8C576886-B940-40D6-84D6-945A098BBAE0}" dt="2023-03-28T13:03:09.931" v="90" actId="26606"/>
          <ac:picMkLst>
            <pc:docMk/>
            <pc:sldMk cId="576621879" sldId="278"/>
            <ac:picMk id="16" creationId="{69F01145-BEA3-4CBF-AA21-10077B948CA8}"/>
          </ac:picMkLst>
        </pc:picChg>
      </pc:sldChg>
      <pc:sldChg chg="addSp delSp modSp new mod setBg">
        <pc:chgData name="Naveenreddy Narayana (nnrayana)" userId="987d6f66-b1e6-4739-9807-d868e12d37f4" providerId="ADAL" clId="{8C576886-B940-40D6-84D6-945A098BBAE0}" dt="2023-03-28T14:14:00.069" v="228" actId="14100"/>
        <pc:sldMkLst>
          <pc:docMk/>
          <pc:sldMk cId="2441070238" sldId="279"/>
        </pc:sldMkLst>
        <pc:spChg chg="add mod">
          <ac:chgData name="Naveenreddy Narayana (nnrayana)" userId="987d6f66-b1e6-4739-9807-d868e12d37f4" providerId="ADAL" clId="{8C576886-B940-40D6-84D6-945A098BBAE0}" dt="2023-03-28T14:12:41.735" v="216" actId="20577"/>
          <ac:spMkLst>
            <pc:docMk/>
            <pc:sldMk cId="2441070238" sldId="279"/>
            <ac:spMk id="7" creationId="{DB88D094-E0EE-27FB-3002-7BE3CA39E925}"/>
          </ac:spMkLst>
        </pc:spChg>
        <pc:spChg chg="add del">
          <ac:chgData name="Naveenreddy Narayana (nnrayana)" userId="987d6f66-b1e6-4739-9807-d868e12d37f4" providerId="ADAL" clId="{8C576886-B940-40D6-84D6-945A098BBAE0}" dt="2023-03-28T14:02:25.480" v="181" actId="26606"/>
          <ac:spMkLst>
            <pc:docMk/>
            <pc:sldMk cId="2441070238" sldId="279"/>
            <ac:spMk id="8" creationId="{DFB3CEA1-88D9-42FB-88ED-1E9807FE6596}"/>
          </ac:spMkLst>
        </pc:spChg>
        <pc:spChg chg="add del">
          <ac:chgData name="Naveenreddy Narayana (nnrayana)" userId="987d6f66-b1e6-4739-9807-d868e12d37f4" providerId="ADAL" clId="{8C576886-B940-40D6-84D6-945A098BBAE0}" dt="2023-03-28T14:02:25.480" v="181" actId="26606"/>
          <ac:spMkLst>
            <pc:docMk/>
            <pc:sldMk cId="2441070238" sldId="279"/>
            <ac:spMk id="10" creationId="{9A6C928E-4252-4F33-8C34-E50A12A3170B}"/>
          </ac:spMkLst>
        </pc:spChg>
        <pc:spChg chg="add">
          <ac:chgData name="Naveenreddy Narayana (nnrayana)" userId="987d6f66-b1e6-4739-9807-d868e12d37f4" providerId="ADAL" clId="{8C576886-B940-40D6-84D6-945A098BBAE0}" dt="2023-03-28T14:02:25.504" v="182" actId="26606"/>
          <ac:spMkLst>
            <pc:docMk/>
            <pc:sldMk cId="2441070238" sldId="279"/>
            <ac:spMk id="12" creationId="{D85D5AA8-773B-469A-8802-9645A4DC9B7D}"/>
          </ac:spMkLst>
        </pc:spChg>
        <pc:spChg chg="add">
          <ac:chgData name="Naveenreddy Narayana (nnrayana)" userId="987d6f66-b1e6-4739-9807-d868e12d37f4" providerId="ADAL" clId="{8C576886-B940-40D6-84D6-945A098BBAE0}" dt="2023-03-28T14:02:25.504" v="182" actId="26606"/>
          <ac:spMkLst>
            <pc:docMk/>
            <pc:sldMk cId="2441070238" sldId="279"/>
            <ac:spMk id="13" creationId="{C75AF42C-C556-454E-B2D3-2C917CB812D5}"/>
          </ac:spMkLst>
        </pc:spChg>
        <pc:picChg chg="add mod">
          <ac:chgData name="Naveenreddy Narayana (nnrayana)" userId="987d6f66-b1e6-4739-9807-d868e12d37f4" providerId="ADAL" clId="{8C576886-B940-40D6-84D6-945A098BBAE0}" dt="2023-03-28T14:14:00.069" v="228" actId="14100"/>
          <ac:picMkLst>
            <pc:docMk/>
            <pc:sldMk cId="2441070238" sldId="279"/>
            <ac:picMk id="3" creationId="{5800DAFC-7506-5B92-CC81-DF9F077A644E}"/>
          </ac:picMkLst>
        </pc:picChg>
        <pc:picChg chg="add del">
          <ac:chgData name="Naveenreddy Narayana (nnrayana)" userId="987d6f66-b1e6-4739-9807-d868e12d37f4" providerId="ADAL" clId="{8C576886-B940-40D6-84D6-945A098BBAE0}" dt="2023-03-28T14:03:16.080" v="186" actId="22"/>
          <ac:picMkLst>
            <pc:docMk/>
            <pc:sldMk cId="2441070238" sldId="279"/>
            <ac:picMk id="5" creationId="{1EAE3F7D-01A6-C67E-67C6-61E58FD6BB75}"/>
          </ac:picMkLst>
        </pc:picChg>
      </pc:sldChg>
      <pc:sldChg chg="addSp modSp new mod ord">
        <pc:chgData name="Naveenreddy Narayana (nnrayana)" userId="987d6f66-b1e6-4739-9807-d868e12d37f4" providerId="ADAL" clId="{8C576886-B940-40D6-84D6-945A098BBAE0}" dt="2023-03-28T14:30:17.161" v="300" actId="20577"/>
        <pc:sldMkLst>
          <pc:docMk/>
          <pc:sldMk cId="1824257122" sldId="280"/>
        </pc:sldMkLst>
        <pc:spChg chg="add mod">
          <ac:chgData name="Naveenreddy Narayana (nnrayana)" userId="987d6f66-b1e6-4739-9807-d868e12d37f4" providerId="ADAL" clId="{8C576886-B940-40D6-84D6-945A098BBAE0}" dt="2023-03-28T14:30:17.161" v="300" actId="20577"/>
          <ac:spMkLst>
            <pc:docMk/>
            <pc:sldMk cId="1824257122" sldId="280"/>
            <ac:spMk id="5" creationId="{1B93AC2C-057A-F389-1221-E94361E32ACE}"/>
          </ac:spMkLst>
        </pc:spChg>
        <pc:picChg chg="add">
          <ac:chgData name="Naveenreddy Narayana (nnrayana)" userId="987d6f66-b1e6-4739-9807-d868e12d37f4" providerId="ADAL" clId="{8C576886-B940-40D6-84D6-945A098BBAE0}" dt="2023-03-28T14:02:57.016" v="184" actId="22"/>
          <ac:picMkLst>
            <pc:docMk/>
            <pc:sldMk cId="1824257122" sldId="280"/>
            <ac:picMk id="3" creationId="{A1FA72A8-6245-1C80-00CC-6EA79D7412C2}"/>
          </ac:picMkLst>
        </pc:picChg>
      </pc:sldChg>
      <pc:sldChg chg="addSp delSp modSp new mod">
        <pc:chgData name="Naveenreddy Narayana (nnrayana)" userId="987d6f66-b1e6-4739-9807-d868e12d37f4" providerId="ADAL" clId="{8C576886-B940-40D6-84D6-945A098BBAE0}" dt="2023-03-28T14:28:11.574" v="277" actId="14100"/>
        <pc:sldMkLst>
          <pc:docMk/>
          <pc:sldMk cId="2523142457" sldId="281"/>
        </pc:sldMkLst>
        <pc:spChg chg="mod">
          <ac:chgData name="Naveenreddy Narayana (nnrayana)" userId="987d6f66-b1e6-4739-9807-d868e12d37f4" providerId="ADAL" clId="{8C576886-B940-40D6-84D6-945A098BBAE0}" dt="2023-03-28T14:28:01.444" v="274" actId="14100"/>
          <ac:spMkLst>
            <pc:docMk/>
            <pc:sldMk cId="2523142457" sldId="281"/>
            <ac:spMk id="2" creationId="{A2AE34C5-E240-74A4-D732-97504D9EBA09}"/>
          </ac:spMkLst>
        </pc:spChg>
        <pc:spChg chg="del">
          <ac:chgData name="Naveenreddy Narayana (nnrayana)" userId="987d6f66-b1e6-4739-9807-d868e12d37f4" providerId="ADAL" clId="{8C576886-B940-40D6-84D6-945A098BBAE0}" dt="2023-03-28T14:24:17.624" v="244" actId="478"/>
          <ac:spMkLst>
            <pc:docMk/>
            <pc:sldMk cId="2523142457" sldId="281"/>
            <ac:spMk id="3" creationId="{AA23D42E-73ED-48CA-E40D-4033F57CAEE7}"/>
          </ac:spMkLst>
        </pc:spChg>
        <pc:picChg chg="add mod">
          <ac:chgData name="Naveenreddy Narayana (nnrayana)" userId="987d6f66-b1e6-4739-9807-d868e12d37f4" providerId="ADAL" clId="{8C576886-B940-40D6-84D6-945A098BBAE0}" dt="2023-03-28T14:28:11.574" v="277" actId="14100"/>
          <ac:picMkLst>
            <pc:docMk/>
            <pc:sldMk cId="2523142457" sldId="281"/>
            <ac:picMk id="4" creationId="{5D983E8B-58C9-0B17-F122-A1E527960B93}"/>
          </ac:picMkLst>
        </pc:picChg>
      </pc:sldChg>
      <pc:sldChg chg="addSp delSp modSp new mod ord">
        <pc:chgData name="Naveenreddy Narayana (nnrayana)" userId="987d6f66-b1e6-4739-9807-d868e12d37f4" providerId="ADAL" clId="{8C576886-B940-40D6-84D6-945A098BBAE0}" dt="2023-03-28T14:27:22.485" v="269" actId="14100"/>
        <pc:sldMkLst>
          <pc:docMk/>
          <pc:sldMk cId="647861893" sldId="282"/>
        </pc:sldMkLst>
        <pc:spChg chg="mod">
          <ac:chgData name="Naveenreddy Narayana (nnrayana)" userId="987d6f66-b1e6-4739-9807-d868e12d37f4" providerId="ADAL" clId="{8C576886-B940-40D6-84D6-945A098BBAE0}" dt="2023-03-28T14:27:22.485" v="269" actId="14100"/>
          <ac:spMkLst>
            <pc:docMk/>
            <pc:sldMk cId="647861893" sldId="282"/>
            <ac:spMk id="2" creationId="{D5DAF2B2-2874-B745-4C75-F87F9FCED571}"/>
          </ac:spMkLst>
        </pc:spChg>
        <pc:spChg chg="del mod">
          <ac:chgData name="Naveenreddy Narayana (nnrayana)" userId="987d6f66-b1e6-4739-9807-d868e12d37f4" providerId="ADAL" clId="{8C576886-B940-40D6-84D6-945A098BBAE0}" dt="2023-03-28T14:24:48.047" v="252" actId="478"/>
          <ac:spMkLst>
            <pc:docMk/>
            <pc:sldMk cId="647861893" sldId="282"/>
            <ac:spMk id="3" creationId="{13B71615-1D76-5069-7162-00E58D4EB998}"/>
          </ac:spMkLst>
        </pc:spChg>
        <pc:picChg chg="add mod">
          <ac:chgData name="Naveenreddy Narayana (nnrayana)" userId="987d6f66-b1e6-4739-9807-d868e12d37f4" providerId="ADAL" clId="{8C576886-B940-40D6-84D6-945A098BBAE0}" dt="2023-03-28T14:27:14.041" v="267" actId="14100"/>
          <ac:picMkLst>
            <pc:docMk/>
            <pc:sldMk cId="647861893" sldId="282"/>
            <ac:picMk id="4" creationId="{6E3A01E0-5F5B-D517-C92D-11D9D5D8A9AB}"/>
          </ac:picMkLst>
        </pc:picChg>
      </pc:sldChg>
      <pc:sldChg chg="modSp new mod">
        <pc:chgData name="Naveenreddy Narayana (nnrayana)" userId="987d6f66-b1e6-4739-9807-d868e12d37f4" providerId="ADAL" clId="{8C576886-B940-40D6-84D6-945A098BBAE0}" dt="2023-03-28T14:54:01.297" v="324" actId="1076"/>
        <pc:sldMkLst>
          <pc:docMk/>
          <pc:sldMk cId="3488783957" sldId="283"/>
        </pc:sldMkLst>
        <pc:spChg chg="mod">
          <ac:chgData name="Naveenreddy Narayana (nnrayana)" userId="987d6f66-b1e6-4739-9807-d868e12d37f4" providerId="ADAL" clId="{8C576886-B940-40D6-84D6-945A098BBAE0}" dt="2023-03-28T14:53:25.746" v="321"/>
          <ac:spMkLst>
            <pc:docMk/>
            <pc:sldMk cId="3488783957" sldId="283"/>
            <ac:spMk id="2" creationId="{4AA984BC-996A-178E-9C17-0D48AAEC8CE6}"/>
          </ac:spMkLst>
        </pc:spChg>
        <pc:spChg chg="mod">
          <ac:chgData name="Naveenreddy Narayana (nnrayana)" userId="987d6f66-b1e6-4739-9807-d868e12d37f4" providerId="ADAL" clId="{8C576886-B940-40D6-84D6-945A098BBAE0}" dt="2023-03-28T14:54:01.297" v="324" actId="1076"/>
          <ac:spMkLst>
            <pc:docMk/>
            <pc:sldMk cId="3488783957" sldId="283"/>
            <ac:spMk id="3" creationId="{B598DB57-C2BB-D91B-5203-5F5B9EF2AC91}"/>
          </ac:spMkLst>
        </pc:spChg>
      </pc:sldChg>
    </pc:docChg>
  </pc:docChgLst>
  <pc:docChgLst>
    <pc:chgData name="Likhitha Javvaji (ljavvaji)" userId="S::ljavvaji@memphis.edu::3c307322-1732-4ab3-be20-e4034c06e137" providerId="AD" clId="Web-{B7DC2F0F-305F-FA5C-FF9F-A04907983B6C}"/>
    <pc:docChg chg="modSld">
      <pc:chgData name="Likhitha Javvaji (ljavvaji)" userId="S::ljavvaji@memphis.edu::3c307322-1732-4ab3-be20-e4034c06e137" providerId="AD" clId="Web-{B7DC2F0F-305F-FA5C-FF9F-A04907983B6C}" dt="2023-03-27T21:07:37.430" v="0" actId="20577"/>
      <pc:docMkLst>
        <pc:docMk/>
      </pc:docMkLst>
      <pc:sldChg chg="modSp">
        <pc:chgData name="Likhitha Javvaji (ljavvaji)" userId="S::ljavvaji@memphis.edu::3c307322-1732-4ab3-be20-e4034c06e137" providerId="AD" clId="Web-{B7DC2F0F-305F-FA5C-FF9F-A04907983B6C}" dt="2023-03-27T21:07:37.430" v="0" actId="20577"/>
        <pc:sldMkLst>
          <pc:docMk/>
          <pc:sldMk cId="3709859756" sldId="266"/>
        </pc:sldMkLst>
        <pc:spChg chg="mod">
          <ac:chgData name="Likhitha Javvaji (ljavvaji)" userId="S::ljavvaji@memphis.edu::3c307322-1732-4ab3-be20-e4034c06e137" providerId="AD" clId="Web-{B7DC2F0F-305F-FA5C-FF9F-A04907983B6C}" dt="2023-03-27T21:07:37.430" v="0" actId="20577"/>
          <ac:spMkLst>
            <pc:docMk/>
            <pc:sldMk cId="3709859756" sldId="266"/>
            <ac:spMk id="3" creationId="{1D555C42-ACA4-4B25-FAC8-E5350EB367FE}"/>
          </ac:spMkLst>
        </pc:spChg>
      </pc:sldChg>
    </pc:docChg>
  </pc:docChgLst>
  <pc:docChgLst>
    <pc:chgData name="Naveenreddy Narayana (nnrayana)" userId="S::nnrayana@memphis.edu::987d6f66-b1e6-4739-9807-d868e12d37f4" providerId="AD" clId="Web-{C4694130-40F2-45F4-1E7C-413E2DDDCBEF}"/>
    <pc:docChg chg="addSld delSld modSld sldOrd">
      <pc:chgData name="Naveenreddy Narayana (nnrayana)" userId="S::nnrayana@memphis.edu::987d6f66-b1e6-4739-9807-d868e12d37f4" providerId="AD" clId="Web-{C4694130-40F2-45F4-1E7C-413E2DDDCBEF}" dt="2023-03-27T05:58:19" v="27" actId="14100"/>
      <pc:docMkLst>
        <pc:docMk/>
      </pc:docMkLst>
      <pc:sldChg chg="delSp modSp ord">
        <pc:chgData name="Naveenreddy Narayana (nnrayana)" userId="S::nnrayana@memphis.edu::987d6f66-b1e6-4739-9807-d868e12d37f4" providerId="AD" clId="Web-{C4694130-40F2-45F4-1E7C-413E2DDDCBEF}" dt="2023-03-27T05:58:19" v="27" actId="14100"/>
        <pc:sldMkLst>
          <pc:docMk/>
          <pc:sldMk cId="2913240144" sldId="258"/>
        </pc:sldMkLst>
        <pc:spChg chg="del">
          <ac:chgData name="Naveenreddy Narayana (nnrayana)" userId="S::nnrayana@memphis.edu::987d6f66-b1e6-4739-9807-d868e12d37f4" providerId="AD" clId="Web-{C4694130-40F2-45F4-1E7C-413E2DDDCBEF}" dt="2023-03-27T05:58:02.671" v="24"/>
          <ac:spMkLst>
            <pc:docMk/>
            <pc:sldMk cId="2913240144" sldId="258"/>
            <ac:spMk id="51" creationId="{07755D26-D6DD-D1C8-4736-D2AC1836908B}"/>
          </ac:spMkLst>
        </pc:spChg>
        <pc:spChg chg="del">
          <ac:chgData name="Naveenreddy Narayana (nnrayana)" userId="S::nnrayana@memphis.edu::987d6f66-b1e6-4739-9807-d868e12d37f4" providerId="AD" clId="Web-{C4694130-40F2-45F4-1E7C-413E2DDDCBEF}" dt="2023-03-27T05:58:09.327" v="25"/>
          <ac:spMkLst>
            <pc:docMk/>
            <pc:sldMk cId="2913240144" sldId="258"/>
            <ac:spMk id="53" creationId="{38842A5C-9BCA-C9B9-8BB2-CCADCB6F8ACF}"/>
          </ac:spMkLst>
        </pc:spChg>
        <pc:picChg chg="mod">
          <ac:chgData name="Naveenreddy Narayana (nnrayana)" userId="S::nnrayana@memphis.edu::987d6f66-b1e6-4739-9807-d868e12d37f4" providerId="AD" clId="Web-{C4694130-40F2-45F4-1E7C-413E2DDDCBEF}" dt="2023-03-27T05:58:19" v="27" actId="14100"/>
          <ac:picMkLst>
            <pc:docMk/>
            <pc:sldMk cId="2913240144" sldId="258"/>
            <ac:picMk id="4" creationId="{D9077EA4-C229-B90B-8764-58FA7B292D48}"/>
          </ac:picMkLst>
        </pc:picChg>
      </pc:sldChg>
      <pc:sldChg chg="modSp new">
        <pc:chgData name="Naveenreddy Narayana (nnrayana)" userId="S::nnrayana@memphis.edu::987d6f66-b1e6-4739-9807-d868e12d37f4" providerId="AD" clId="Web-{C4694130-40F2-45F4-1E7C-413E2DDDCBEF}" dt="2023-03-27T05:49:16.652" v="16" actId="20577"/>
        <pc:sldMkLst>
          <pc:docMk/>
          <pc:sldMk cId="1834352221" sldId="273"/>
        </pc:sldMkLst>
        <pc:spChg chg="mod">
          <ac:chgData name="Naveenreddy Narayana (nnrayana)" userId="S::nnrayana@memphis.edu::987d6f66-b1e6-4739-9807-d868e12d37f4" providerId="AD" clId="Web-{C4694130-40F2-45F4-1E7C-413E2DDDCBEF}" dt="2023-03-27T05:45:15.565" v="9" actId="20577"/>
          <ac:spMkLst>
            <pc:docMk/>
            <pc:sldMk cId="1834352221" sldId="273"/>
            <ac:spMk id="2" creationId="{2EECE4AD-1237-4A80-F030-0FDC1E4F94FB}"/>
          </ac:spMkLst>
        </pc:spChg>
        <pc:spChg chg="mod">
          <ac:chgData name="Naveenreddy Narayana (nnrayana)" userId="S::nnrayana@memphis.edu::987d6f66-b1e6-4739-9807-d868e12d37f4" providerId="AD" clId="Web-{C4694130-40F2-45F4-1E7C-413E2DDDCBEF}" dt="2023-03-27T05:49:16.652" v="16" actId="20577"/>
          <ac:spMkLst>
            <pc:docMk/>
            <pc:sldMk cId="1834352221" sldId="273"/>
            <ac:spMk id="3" creationId="{B6D1C0EA-C797-688D-0C5F-D5F3BD876EA3}"/>
          </ac:spMkLst>
        </pc:spChg>
      </pc:sldChg>
      <pc:sldChg chg="new del">
        <pc:chgData name="Naveenreddy Narayana (nnrayana)" userId="S::nnrayana@memphis.edu::987d6f66-b1e6-4739-9807-d868e12d37f4" providerId="AD" clId="Web-{C4694130-40F2-45F4-1E7C-413E2DDDCBEF}" dt="2023-03-27T05:43:21.655" v="2"/>
        <pc:sldMkLst>
          <pc:docMk/>
          <pc:sldMk cId="3906064209" sldId="273"/>
        </pc:sldMkLst>
      </pc:sldChg>
      <pc:sldChg chg="new del">
        <pc:chgData name="Naveenreddy Narayana (nnrayana)" userId="S::nnrayana@memphis.edu::987d6f66-b1e6-4739-9807-d868e12d37f4" providerId="AD" clId="Web-{C4694130-40F2-45F4-1E7C-413E2DDDCBEF}" dt="2023-03-27T05:43:33.030" v="3"/>
        <pc:sldMkLst>
          <pc:docMk/>
          <pc:sldMk cId="1335021945" sldId="274"/>
        </pc:sldMkLst>
      </pc:sldChg>
      <pc:sldChg chg="delSp modSp new">
        <pc:chgData name="Naveenreddy Narayana (nnrayana)" userId="S::nnrayana@memphis.edu::987d6f66-b1e6-4739-9807-d868e12d37f4" providerId="AD" clId="Web-{C4694130-40F2-45F4-1E7C-413E2DDDCBEF}" dt="2023-03-27T05:57:52.061" v="23" actId="14100"/>
        <pc:sldMkLst>
          <pc:docMk/>
          <pc:sldMk cId="3339964814" sldId="274"/>
        </pc:sldMkLst>
        <pc:spChg chg="del">
          <ac:chgData name="Naveenreddy Narayana (nnrayana)" userId="S::nnrayana@memphis.edu::987d6f66-b1e6-4739-9807-d868e12d37f4" providerId="AD" clId="Web-{C4694130-40F2-45F4-1E7C-413E2DDDCBEF}" dt="2023-03-27T05:57:46.327" v="22"/>
          <ac:spMkLst>
            <pc:docMk/>
            <pc:sldMk cId="3339964814" sldId="274"/>
            <ac:spMk id="2" creationId="{C0E5A016-0D5A-9BCB-49C4-95711B3EB852}"/>
          </ac:spMkLst>
        </pc:spChg>
        <pc:spChg chg="mod">
          <ac:chgData name="Naveenreddy Narayana (nnrayana)" userId="S::nnrayana@memphis.edu::987d6f66-b1e6-4739-9807-d868e12d37f4" providerId="AD" clId="Web-{C4694130-40F2-45F4-1E7C-413E2DDDCBEF}" dt="2023-03-27T05:57:52.061" v="23" actId="14100"/>
          <ac:spMkLst>
            <pc:docMk/>
            <pc:sldMk cId="3339964814" sldId="274"/>
            <ac:spMk id="3" creationId="{445A972E-0F63-5EE2-CC8B-139339FB3A9F}"/>
          </ac:spMkLst>
        </pc:spChg>
      </pc:sldChg>
    </pc:docChg>
  </pc:docChgLst>
  <pc:docChgLst>
    <pc:chgData name="Likhitha Javvaji (ljavvaji)" userId="S::ljavvaji@memphis.edu::3c307322-1732-4ab3-be20-e4034c06e137" providerId="AD" clId="Web-{1D5CFDD2-B238-33BD-24AB-D307A97A320C}"/>
    <pc:docChg chg="delSld modSld">
      <pc:chgData name="Likhitha Javvaji (ljavvaji)" userId="S::ljavvaji@memphis.edu::3c307322-1732-4ab3-be20-e4034c06e137" providerId="AD" clId="Web-{1D5CFDD2-B238-33BD-24AB-D307A97A320C}" dt="2023-03-28T03:08:10.818" v="23"/>
      <pc:docMkLst>
        <pc:docMk/>
      </pc:docMkLst>
      <pc:sldChg chg="addSp delSp modSp">
        <pc:chgData name="Likhitha Javvaji (ljavvaji)" userId="S::ljavvaji@memphis.edu::3c307322-1732-4ab3-be20-e4034c06e137" providerId="AD" clId="Web-{1D5CFDD2-B238-33BD-24AB-D307A97A320C}" dt="2023-03-28T00:01:57.665" v="6" actId="14100"/>
        <pc:sldMkLst>
          <pc:docMk/>
          <pc:sldMk cId="3707705298" sldId="268"/>
        </pc:sldMkLst>
        <pc:picChg chg="add mod">
          <ac:chgData name="Likhitha Javvaji (ljavvaji)" userId="S::ljavvaji@memphis.edu::3c307322-1732-4ab3-be20-e4034c06e137" providerId="AD" clId="Web-{1D5CFDD2-B238-33BD-24AB-D307A97A320C}" dt="2023-03-28T00:01:57.665" v="6" actId="14100"/>
          <ac:picMkLst>
            <pc:docMk/>
            <pc:sldMk cId="3707705298" sldId="268"/>
            <ac:picMk id="3" creationId="{A945B5D3-1ABC-E7BF-20C6-B33600AC39A1}"/>
          </ac:picMkLst>
        </pc:picChg>
        <pc:picChg chg="del">
          <ac:chgData name="Likhitha Javvaji (ljavvaji)" userId="S::ljavvaji@memphis.edu::3c307322-1732-4ab3-be20-e4034c06e137" providerId="AD" clId="Web-{1D5CFDD2-B238-33BD-24AB-D307A97A320C}" dt="2023-03-28T00:01:33.664" v="0"/>
          <ac:picMkLst>
            <pc:docMk/>
            <pc:sldMk cId="3707705298" sldId="268"/>
            <ac:picMk id="4" creationId="{D320B184-4B8D-7D1D-E0DE-87CBAC205F54}"/>
          </ac:picMkLst>
        </pc:picChg>
      </pc:sldChg>
      <pc:sldChg chg="modSp">
        <pc:chgData name="Likhitha Javvaji (ljavvaji)" userId="S::ljavvaji@memphis.edu::3c307322-1732-4ab3-be20-e4034c06e137" providerId="AD" clId="Web-{1D5CFDD2-B238-33BD-24AB-D307A97A320C}" dt="2023-03-28T00:11:14.200" v="8" actId="20577"/>
        <pc:sldMkLst>
          <pc:docMk/>
          <pc:sldMk cId="2871997835" sldId="269"/>
        </pc:sldMkLst>
        <pc:spChg chg="mod">
          <ac:chgData name="Likhitha Javvaji (ljavvaji)" userId="S::ljavvaji@memphis.edu::3c307322-1732-4ab3-be20-e4034c06e137" providerId="AD" clId="Web-{1D5CFDD2-B238-33BD-24AB-D307A97A320C}" dt="2023-03-28T00:11:14.200" v="8" actId="20577"/>
          <ac:spMkLst>
            <pc:docMk/>
            <pc:sldMk cId="2871997835" sldId="269"/>
            <ac:spMk id="3" creationId="{1BE411E3-3DF2-3A1D-16D5-BBAFD4B6C7BD}"/>
          </ac:spMkLst>
        </pc:spChg>
      </pc:sldChg>
      <pc:sldChg chg="modSp">
        <pc:chgData name="Likhitha Javvaji (ljavvaji)" userId="S::ljavvaji@memphis.edu::3c307322-1732-4ab3-be20-e4034c06e137" providerId="AD" clId="Web-{1D5CFDD2-B238-33BD-24AB-D307A97A320C}" dt="2023-03-28T01:46:35.837" v="22" actId="20577"/>
        <pc:sldMkLst>
          <pc:docMk/>
          <pc:sldMk cId="1524136406" sldId="272"/>
        </pc:sldMkLst>
        <pc:spChg chg="mod">
          <ac:chgData name="Likhitha Javvaji (ljavvaji)" userId="S::ljavvaji@memphis.edu::3c307322-1732-4ab3-be20-e4034c06e137" providerId="AD" clId="Web-{1D5CFDD2-B238-33BD-24AB-D307A97A320C}" dt="2023-03-28T01:46:35.837" v="22" actId="20577"/>
          <ac:spMkLst>
            <pc:docMk/>
            <pc:sldMk cId="1524136406" sldId="272"/>
            <ac:spMk id="3" creationId="{17F113DB-4704-4A32-EFDA-DB3E88C64E73}"/>
          </ac:spMkLst>
        </pc:spChg>
      </pc:sldChg>
      <pc:sldChg chg="del">
        <pc:chgData name="Likhitha Javvaji (ljavvaji)" userId="S::ljavvaji@memphis.edu::3c307322-1732-4ab3-be20-e4034c06e137" providerId="AD" clId="Web-{1D5CFDD2-B238-33BD-24AB-D307A97A320C}" dt="2023-03-28T03:08:10.818" v="23"/>
        <pc:sldMkLst>
          <pc:docMk/>
          <pc:sldMk cId="3147951816" sldId="275"/>
        </pc:sldMkLst>
      </pc:sldChg>
    </pc:docChg>
  </pc:docChgLst>
  <pc:docChgLst>
    <pc:chgData name="Naveenreddy Narayana (nnrayana)" userId="S::nnrayana@memphis.edu::987d6f66-b1e6-4739-9807-d868e12d37f4" providerId="AD" clId="Web-{28D272CA-0E16-444A-95C0-7F4321442F5B}"/>
    <pc:docChg chg="addSld modSld">
      <pc:chgData name="Naveenreddy Narayana (nnrayana)" userId="S::nnrayana@memphis.edu::987d6f66-b1e6-4739-9807-d868e12d37f4" providerId="AD" clId="Web-{28D272CA-0E16-444A-95C0-7F4321442F5B}" dt="2023-03-26T20:34:11.025" v="92" actId="14100"/>
      <pc:docMkLst>
        <pc:docMk/>
      </pc:docMkLst>
      <pc:sldChg chg="addSp delSp modSp mod setBg setClrOvrMap">
        <pc:chgData name="Naveenreddy Narayana (nnrayana)" userId="S::nnrayana@memphis.edu::987d6f66-b1e6-4739-9807-d868e12d37f4" providerId="AD" clId="Web-{28D272CA-0E16-444A-95C0-7F4321442F5B}" dt="2023-03-26T20:34:11.025" v="92" actId="14100"/>
        <pc:sldMkLst>
          <pc:docMk/>
          <pc:sldMk cId="109857222" sldId="256"/>
        </pc:sldMkLst>
        <pc:spChg chg="mod">
          <ac:chgData name="Naveenreddy Narayana (nnrayana)" userId="S::nnrayana@memphis.edu::987d6f66-b1e6-4739-9807-d868e12d37f4" providerId="AD" clId="Web-{28D272CA-0E16-444A-95C0-7F4321442F5B}" dt="2023-03-26T20:33:03.446" v="83" actId="20577"/>
          <ac:spMkLst>
            <pc:docMk/>
            <pc:sldMk cId="109857222" sldId="256"/>
            <ac:spMk id="2" creationId="{00000000-0000-0000-0000-000000000000}"/>
          </ac:spMkLst>
        </pc:spChg>
        <pc:spChg chg="mod">
          <ac:chgData name="Naveenreddy Narayana (nnrayana)" userId="S::nnrayana@memphis.edu::987d6f66-b1e6-4739-9807-d868e12d37f4" providerId="AD" clId="Web-{28D272CA-0E16-444A-95C0-7F4321442F5B}" dt="2023-03-26T20:34:11.025" v="92" actId="14100"/>
          <ac:spMkLst>
            <pc:docMk/>
            <pc:sldMk cId="109857222" sldId="256"/>
            <ac:spMk id="3" creationId="{00000000-0000-0000-0000-000000000000}"/>
          </ac:spMkLst>
        </pc:spChg>
        <pc:spChg chg="add del">
          <ac:chgData name="Naveenreddy Narayana (nnrayana)" userId="S::nnrayana@memphis.edu::987d6f66-b1e6-4739-9807-d868e12d37f4" providerId="AD" clId="Web-{28D272CA-0E16-444A-95C0-7F4321442F5B}" dt="2023-03-26T20:28:00.219" v="56"/>
          <ac:spMkLst>
            <pc:docMk/>
            <pc:sldMk cId="109857222" sldId="256"/>
            <ac:spMk id="8" creationId="{4D24BFD5-D814-402B-B6C4-EEF6AE14B0F2}"/>
          </ac:spMkLst>
        </pc:spChg>
        <pc:spChg chg="add del">
          <ac:chgData name="Naveenreddy Narayana (nnrayana)" userId="S::nnrayana@memphis.edu::987d6f66-b1e6-4739-9807-d868e12d37f4" providerId="AD" clId="Web-{28D272CA-0E16-444A-95C0-7F4321442F5B}" dt="2023-03-26T20:27:55.062" v="54"/>
          <ac:spMkLst>
            <pc:docMk/>
            <pc:sldMk cId="109857222" sldId="256"/>
            <ac:spMk id="9" creationId="{F3E416D2-D994-4F7A-8F62-B28B11BEBA65}"/>
          </ac:spMkLst>
        </pc:spChg>
        <pc:spChg chg="add del">
          <ac:chgData name="Naveenreddy Narayana (nnrayana)" userId="S::nnrayana@memphis.edu::987d6f66-b1e6-4739-9807-d868e12d37f4" providerId="AD" clId="Web-{28D272CA-0E16-444A-95C0-7F4321442F5B}" dt="2023-03-26T20:28:00.219" v="56"/>
          <ac:spMkLst>
            <pc:docMk/>
            <pc:sldMk cId="109857222" sldId="256"/>
            <ac:spMk id="10" creationId="{36FED7E8-9A97-475F-9FA4-113410D4433B}"/>
          </ac:spMkLst>
        </pc:spChg>
        <pc:spChg chg="add del">
          <ac:chgData name="Naveenreddy Narayana (nnrayana)" userId="S::nnrayana@memphis.edu::987d6f66-b1e6-4739-9807-d868e12d37f4" providerId="AD" clId="Web-{28D272CA-0E16-444A-95C0-7F4321442F5B}" dt="2023-03-26T20:27:55.062" v="54"/>
          <ac:spMkLst>
            <pc:docMk/>
            <pc:sldMk cId="109857222" sldId="256"/>
            <ac:spMk id="11" creationId="{FB27C166-470E-467E-9E9E-E235EEF3C01B}"/>
          </ac:spMkLst>
        </pc:spChg>
        <pc:spChg chg="add del">
          <ac:chgData name="Naveenreddy Narayana (nnrayana)" userId="S::nnrayana@memphis.edu::987d6f66-b1e6-4739-9807-d868e12d37f4" providerId="AD" clId="Web-{28D272CA-0E16-444A-95C0-7F4321442F5B}" dt="2023-03-26T20:28:00.219" v="56"/>
          <ac:spMkLst>
            <pc:docMk/>
            <pc:sldMk cId="109857222" sldId="256"/>
            <ac:spMk id="12" creationId="{2A39B854-4B6C-4F7F-A602-6F97770CED70}"/>
          </ac:spMkLst>
        </pc:spChg>
        <pc:spChg chg="add del">
          <ac:chgData name="Naveenreddy Narayana (nnrayana)" userId="S::nnrayana@memphis.edu::987d6f66-b1e6-4739-9807-d868e12d37f4" providerId="AD" clId="Web-{28D272CA-0E16-444A-95C0-7F4321442F5B}" dt="2023-03-26T20:27:55.062" v="54"/>
          <ac:spMkLst>
            <pc:docMk/>
            <pc:sldMk cId="109857222" sldId="256"/>
            <ac:spMk id="13" creationId="{673636C8-1392-483A-8A7A-CA259E806C54}"/>
          </ac:spMkLst>
        </pc:spChg>
        <pc:spChg chg="add del">
          <ac:chgData name="Naveenreddy Narayana (nnrayana)" userId="S::nnrayana@memphis.edu::987d6f66-b1e6-4739-9807-d868e12d37f4" providerId="AD" clId="Web-{28D272CA-0E16-444A-95C0-7F4321442F5B}" dt="2023-03-26T20:28:29.860" v="58"/>
          <ac:spMkLst>
            <pc:docMk/>
            <pc:sldMk cId="109857222" sldId="256"/>
            <ac:spMk id="14" creationId="{AEA7509D-F04F-40CB-A0B3-EEF16499CC9F}"/>
          </ac:spMkLst>
        </pc:spChg>
        <pc:spChg chg="add del">
          <ac:chgData name="Naveenreddy Narayana (nnrayana)" userId="S::nnrayana@memphis.edu::987d6f66-b1e6-4739-9807-d868e12d37f4" providerId="AD" clId="Web-{28D272CA-0E16-444A-95C0-7F4321442F5B}" dt="2023-03-26T20:27:55.062" v="54"/>
          <ac:spMkLst>
            <pc:docMk/>
            <pc:sldMk cId="109857222" sldId="256"/>
            <ac:spMk id="15" creationId="{7539A79B-DFBA-4781-B0DE-4044B072261B}"/>
          </ac:spMkLst>
        </pc:spChg>
        <pc:spChg chg="add del">
          <ac:chgData name="Naveenreddy Narayana (nnrayana)" userId="S::nnrayana@memphis.edu::987d6f66-b1e6-4739-9807-d868e12d37f4" providerId="AD" clId="Web-{28D272CA-0E16-444A-95C0-7F4321442F5B}" dt="2023-03-26T20:28:29.860" v="58"/>
          <ac:spMkLst>
            <pc:docMk/>
            <pc:sldMk cId="109857222" sldId="256"/>
            <ac:spMk id="17" creationId="{EFA9B6C6-A247-48A8-9A1C-1E36FA9456B5}"/>
          </ac:spMkLst>
        </pc:spChg>
        <pc:spChg chg="add del">
          <ac:chgData name="Naveenreddy Narayana (nnrayana)" userId="S::nnrayana@memphis.edu::987d6f66-b1e6-4739-9807-d868e12d37f4" providerId="AD" clId="Web-{28D272CA-0E16-444A-95C0-7F4321442F5B}" dt="2023-03-26T20:28:29.860" v="58"/>
          <ac:spMkLst>
            <pc:docMk/>
            <pc:sldMk cId="109857222" sldId="256"/>
            <ac:spMk id="18" creationId="{C5CB530E-515E-412C-9DF1-5F8FFBD6F383}"/>
          </ac:spMkLst>
        </pc:spChg>
        <pc:spChg chg="add del">
          <ac:chgData name="Naveenreddy Narayana (nnrayana)" userId="S::nnrayana@memphis.edu::987d6f66-b1e6-4739-9807-d868e12d37f4" providerId="AD" clId="Web-{28D272CA-0E16-444A-95C0-7F4321442F5B}" dt="2023-03-26T20:28:29.860" v="58"/>
          <ac:spMkLst>
            <pc:docMk/>
            <pc:sldMk cId="109857222" sldId="256"/>
            <ac:spMk id="19" creationId="{712D4376-A578-4FF1-94FC-245E7A6A489F}"/>
          </ac:spMkLst>
        </pc:spChg>
        <pc:spChg chg="add">
          <ac:chgData name="Naveenreddy Narayana (nnrayana)" userId="S::nnrayana@memphis.edu::987d6f66-b1e6-4739-9807-d868e12d37f4" providerId="AD" clId="Web-{28D272CA-0E16-444A-95C0-7F4321442F5B}" dt="2023-03-26T20:30:04.035" v="64"/>
          <ac:spMkLst>
            <pc:docMk/>
            <pc:sldMk cId="109857222" sldId="256"/>
            <ac:spMk id="26" creationId="{E7F94237-0536-4DB1-8C95-39E355CED94B}"/>
          </ac:spMkLst>
        </pc:spChg>
        <pc:spChg chg="add">
          <ac:chgData name="Naveenreddy Narayana (nnrayana)" userId="S::nnrayana@memphis.edu::987d6f66-b1e6-4739-9807-d868e12d37f4" providerId="AD" clId="Web-{28D272CA-0E16-444A-95C0-7F4321442F5B}" dt="2023-03-26T20:30:04.035" v="64"/>
          <ac:spMkLst>
            <pc:docMk/>
            <pc:sldMk cId="109857222" sldId="256"/>
            <ac:spMk id="28" creationId="{1A3C89F8-0D2F-47FF-B903-151248265F47}"/>
          </ac:spMkLst>
        </pc:spChg>
        <pc:spChg chg="add">
          <ac:chgData name="Naveenreddy Narayana (nnrayana)" userId="S::nnrayana@memphis.edu::987d6f66-b1e6-4739-9807-d868e12d37f4" providerId="AD" clId="Web-{28D272CA-0E16-444A-95C0-7F4321442F5B}" dt="2023-03-26T20:30:04.035" v="64"/>
          <ac:spMkLst>
            <pc:docMk/>
            <pc:sldMk cId="109857222" sldId="256"/>
            <ac:spMk id="30" creationId="{C5CB530E-515E-412C-9DF1-5F8FFBD6F383}"/>
          </ac:spMkLst>
        </pc:spChg>
        <pc:spChg chg="add">
          <ac:chgData name="Naveenreddy Narayana (nnrayana)" userId="S::nnrayana@memphis.edu::987d6f66-b1e6-4739-9807-d868e12d37f4" providerId="AD" clId="Web-{28D272CA-0E16-444A-95C0-7F4321442F5B}" dt="2023-03-26T20:30:04.035" v="64"/>
          <ac:spMkLst>
            <pc:docMk/>
            <pc:sldMk cId="109857222" sldId="256"/>
            <ac:spMk id="32" creationId="{712D4376-A578-4FF1-94FC-245E7A6A489F}"/>
          </ac:spMkLst>
        </pc:spChg>
        <pc:spChg chg="add">
          <ac:chgData name="Naveenreddy Narayana (nnrayana)" userId="S::nnrayana@memphis.edu::987d6f66-b1e6-4739-9807-d868e12d37f4" providerId="AD" clId="Web-{28D272CA-0E16-444A-95C0-7F4321442F5B}" dt="2023-03-26T20:30:04.035" v="64"/>
          <ac:spMkLst>
            <pc:docMk/>
            <pc:sldMk cId="109857222" sldId="256"/>
            <ac:spMk id="34" creationId="{AEA7509D-F04F-40CB-A0B3-EEF16499CC9F}"/>
          </ac:spMkLst>
        </pc:spChg>
        <pc:spChg chg="add">
          <ac:chgData name="Naveenreddy Narayana (nnrayana)" userId="S::nnrayana@memphis.edu::987d6f66-b1e6-4739-9807-d868e12d37f4" providerId="AD" clId="Web-{28D272CA-0E16-444A-95C0-7F4321442F5B}" dt="2023-03-26T20:30:04.035" v="64"/>
          <ac:spMkLst>
            <pc:docMk/>
            <pc:sldMk cId="109857222" sldId="256"/>
            <ac:spMk id="38" creationId="{508BEF50-7B1E-49A4-BC19-5F4F1D755E64}"/>
          </ac:spMkLst>
        </pc:spChg>
        <pc:spChg chg="add">
          <ac:chgData name="Naveenreddy Narayana (nnrayana)" userId="S::nnrayana@memphis.edu::987d6f66-b1e6-4739-9807-d868e12d37f4" providerId="AD" clId="Web-{28D272CA-0E16-444A-95C0-7F4321442F5B}" dt="2023-03-26T20:30:04.035" v="64"/>
          <ac:spMkLst>
            <pc:docMk/>
            <pc:sldMk cId="109857222" sldId="256"/>
            <ac:spMk id="40" creationId="{3FBAD350-5664-4811-A208-657FB882D350}"/>
          </ac:spMkLst>
        </pc:spChg>
        <pc:spChg chg="add">
          <ac:chgData name="Naveenreddy Narayana (nnrayana)" userId="S::nnrayana@memphis.edu::987d6f66-b1e6-4739-9807-d868e12d37f4" providerId="AD" clId="Web-{28D272CA-0E16-444A-95C0-7F4321442F5B}" dt="2023-03-26T20:30:04.035" v="64"/>
          <ac:spMkLst>
            <pc:docMk/>
            <pc:sldMk cId="109857222" sldId="256"/>
            <ac:spMk id="42" creationId="{C39ADB8F-D187-49D7-BDCF-C1B6DC727068}"/>
          </ac:spMkLst>
        </pc:spChg>
        <pc:graphicFrameChg chg="add del mod">
          <ac:chgData name="Naveenreddy Narayana (nnrayana)" userId="S::nnrayana@memphis.edu::987d6f66-b1e6-4739-9807-d868e12d37f4" providerId="AD" clId="Web-{28D272CA-0E16-444A-95C0-7F4321442F5B}" dt="2023-03-26T20:27:00.873" v="49"/>
          <ac:graphicFrameMkLst>
            <pc:docMk/>
            <pc:sldMk cId="109857222" sldId="256"/>
            <ac:graphicFrameMk id="5" creationId="{9640065B-2989-6A92-71A7-51AF2A639B77}"/>
          </ac:graphicFrameMkLst>
        </pc:graphicFrameChg>
        <pc:picChg chg="add del">
          <ac:chgData name="Naveenreddy Narayana (nnrayana)" userId="S::nnrayana@memphis.edu::987d6f66-b1e6-4739-9807-d868e12d37f4" providerId="AD" clId="Web-{28D272CA-0E16-444A-95C0-7F4321442F5B}" dt="2023-03-26T20:27:55.062" v="54"/>
          <ac:picMkLst>
            <pc:docMk/>
            <pc:sldMk cId="109857222" sldId="256"/>
            <ac:picMk id="6" creationId="{EB5F2DB0-08CE-85A7-3ADD-2C3B339B9DE1}"/>
          </ac:picMkLst>
        </pc:picChg>
        <pc:picChg chg="add mod">
          <ac:chgData name="Naveenreddy Narayana (nnrayana)" userId="S::nnrayana@memphis.edu::987d6f66-b1e6-4739-9807-d868e12d37f4" providerId="AD" clId="Web-{28D272CA-0E16-444A-95C0-7F4321442F5B}" dt="2023-03-26T20:33:58.353" v="90" actId="1076"/>
          <ac:picMkLst>
            <pc:docMk/>
            <pc:sldMk cId="109857222" sldId="256"/>
            <ac:picMk id="21" creationId="{387B1B73-2968-9206-C6EB-81A41C4A11A5}"/>
          </ac:picMkLst>
        </pc:picChg>
        <pc:cxnChg chg="add del">
          <ac:chgData name="Naveenreddy Narayana (nnrayana)" userId="S::nnrayana@memphis.edu::987d6f66-b1e6-4739-9807-d868e12d37f4" providerId="AD" clId="Web-{28D272CA-0E16-444A-95C0-7F4321442F5B}" dt="2023-03-26T20:28:29.860" v="58"/>
          <ac:cxnSpMkLst>
            <pc:docMk/>
            <pc:sldMk cId="109857222" sldId="256"/>
            <ac:cxnSpMk id="16" creationId="{56020367-4FD5-4596-8E10-C5F095CD8DBF}"/>
          </ac:cxnSpMkLst>
        </pc:cxnChg>
        <pc:cxnChg chg="add">
          <ac:chgData name="Naveenreddy Narayana (nnrayana)" userId="S::nnrayana@memphis.edu::987d6f66-b1e6-4739-9807-d868e12d37f4" providerId="AD" clId="Web-{28D272CA-0E16-444A-95C0-7F4321442F5B}" dt="2023-03-26T20:30:04.035" v="64"/>
          <ac:cxnSpMkLst>
            <pc:docMk/>
            <pc:sldMk cId="109857222" sldId="256"/>
            <ac:cxnSpMk id="36" creationId="{56020367-4FD5-4596-8E10-C5F095CD8DBF}"/>
          </ac:cxnSpMkLst>
        </pc:cxnChg>
      </pc:sldChg>
      <pc:sldChg chg="addSp delSp modSp new mod setBg">
        <pc:chgData name="Naveenreddy Narayana (nnrayana)" userId="S::nnrayana@memphis.edu::987d6f66-b1e6-4739-9807-d868e12d37f4" providerId="AD" clId="Web-{28D272CA-0E16-444A-95C0-7F4321442F5B}" dt="2023-03-26T20:21:34.787" v="11"/>
        <pc:sldMkLst>
          <pc:docMk/>
          <pc:sldMk cId="3753843456" sldId="257"/>
        </pc:sldMkLst>
        <pc:spChg chg="del">
          <ac:chgData name="Naveenreddy Narayana (nnrayana)" userId="S::nnrayana@memphis.edu::987d6f66-b1e6-4739-9807-d868e12d37f4" providerId="AD" clId="Web-{28D272CA-0E16-444A-95C0-7F4321442F5B}" dt="2023-03-26T20:21:10.895" v="6"/>
          <ac:spMkLst>
            <pc:docMk/>
            <pc:sldMk cId="3753843456" sldId="257"/>
            <ac:spMk id="2" creationId="{61BB1AD5-C0B5-F10B-D11E-43101CA34DEC}"/>
          </ac:spMkLst>
        </pc:spChg>
        <pc:spChg chg="del">
          <ac:chgData name="Naveenreddy Narayana (nnrayana)" userId="S::nnrayana@memphis.edu::987d6f66-b1e6-4739-9807-d868e12d37f4" providerId="AD" clId="Web-{28D272CA-0E16-444A-95C0-7F4321442F5B}" dt="2023-03-26T20:20:51.864" v="1"/>
          <ac:spMkLst>
            <pc:docMk/>
            <pc:sldMk cId="3753843456" sldId="257"/>
            <ac:spMk id="3" creationId="{D958694C-BE87-BCA0-D1CF-79A6B5C84F8A}"/>
          </ac:spMkLst>
        </pc:spChg>
        <pc:spChg chg="add del">
          <ac:chgData name="Naveenreddy Narayana (nnrayana)" userId="S::nnrayana@memphis.edu::987d6f66-b1e6-4739-9807-d868e12d37f4" providerId="AD" clId="Web-{28D272CA-0E16-444A-95C0-7F4321442F5B}" dt="2023-03-26T20:21:30.802" v="8"/>
          <ac:spMkLst>
            <pc:docMk/>
            <pc:sldMk cId="3753843456" sldId="257"/>
            <ac:spMk id="9" creationId="{69D184B2-2226-4E31-BCCB-444330767440}"/>
          </ac:spMkLst>
        </pc:spChg>
        <pc:spChg chg="add del">
          <ac:chgData name="Naveenreddy Narayana (nnrayana)" userId="S::nnrayana@memphis.edu::987d6f66-b1e6-4739-9807-d868e12d37f4" providerId="AD" clId="Web-{28D272CA-0E16-444A-95C0-7F4321442F5B}" dt="2023-03-26T20:21:30.802" v="8"/>
          <ac:spMkLst>
            <pc:docMk/>
            <pc:sldMk cId="3753843456" sldId="257"/>
            <ac:spMk id="11" creationId="{1AC4D4E3-486A-464A-8EC8-D44881097267}"/>
          </ac:spMkLst>
        </pc:spChg>
        <pc:spChg chg="add del">
          <ac:chgData name="Naveenreddy Narayana (nnrayana)" userId="S::nnrayana@memphis.edu::987d6f66-b1e6-4739-9807-d868e12d37f4" providerId="AD" clId="Web-{28D272CA-0E16-444A-95C0-7F4321442F5B}" dt="2023-03-26T20:21:30.802" v="8"/>
          <ac:spMkLst>
            <pc:docMk/>
            <pc:sldMk cId="3753843456" sldId="257"/>
            <ac:spMk id="13" creationId="{864DE13E-58EB-4475-B79C-0D4FC651239B}"/>
          </ac:spMkLst>
        </pc:spChg>
        <pc:spChg chg="add del">
          <ac:chgData name="Naveenreddy Narayana (nnrayana)" userId="S::nnrayana@memphis.edu::987d6f66-b1e6-4739-9807-d868e12d37f4" providerId="AD" clId="Web-{28D272CA-0E16-444A-95C0-7F4321442F5B}" dt="2023-03-26T20:21:34.787" v="10"/>
          <ac:spMkLst>
            <pc:docMk/>
            <pc:sldMk cId="3753843456" sldId="257"/>
            <ac:spMk id="15" creationId="{A8D57A06-A426-446D-B02C-A2DC6B62E45E}"/>
          </ac:spMkLst>
        </pc:spChg>
        <pc:spChg chg="add del">
          <ac:chgData name="Naveenreddy Narayana (nnrayana)" userId="S::nnrayana@memphis.edu::987d6f66-b1e6-4739-9807-d868e12d37f4" providerId="AD" clId="Web-{28D272CA-0E16-444A-95C0-7F4321442F5B}" dt="2023-03-26T20:21:34.787" v="10"/>
          <ac:spMkLst>
            <pc:docMk/>
            <pc:sldMk cId="3753843456" sldId="257"/>
            <ac:spMk id="16" creationId="{AB8C311F-7253-4AED-9701-7FC0708C41C7}"/>
          </ac:spMkLst>
        </pc:spChg>
        <pc:spChg chg="add del">
          <ac:chgData name="Naveenreddy Narayana (nnrayana)" userId="S::nnrayana@memphis.edu::987d6f66-b1e6-4739-9807-d868e12d37f4" providerId="AD" clId="Web-{28D272CA-0E16-444A-95C0-7F4321442F5B}" dt="2023-03-26T20:21:34.787" v="10"/>
          <ac:spMkLst>
            <pc:docMk/>
            <pc:sldMk cId="3753843456" sldId="257"/>
            <ac:spMk id="17" creationId="{E2384209-CB15-4CDF-9D31-C44FD9A3F20D}"/>
          </ac:spMkLst>
        </pc:spChg>
        <pc:spChg chg="add del">
          <ac:chgData name="Naveenreddy Narayana (nnrayana)" userId="S::nnrayana@memphis.edu::987d6f66-b1e6-4739-9807-d868e12d37f4" providerId="AD" clId="Web-{28D272CA-0E16-444A-95C0-7F4321442F5B}" dt="2023-03-26T20:21:34.787" v="10"/>
          <ac:spMkLst>
            <pc:docMk/>
            <pc:sldMk cId="3753843456" sldId="257"/>
            <ac:spMk id="18" creationId="{2633B3B5-CC90-43F0-8714-D31D1F3F0209}"/>
          </ac:spMkLst>
        </pc:spChg>
        <pc:picChg chg="add mod ord">
          <ac:chgData name="Naveenreddy Narayana (nnrayana)" userId="S::nnrayana@memphis.edu::987d6f66-b1e6-4739-9807-d868e12d37f4" providerId="AD" clId="Web-{28D272CA-0E16-444A-95C0-7F4321442F5B}" dt="2023-03-26T20:21:34.787" v="11"/>
          <ac:picMkLst>
            <pc:docMk/>
            <pc:sldMk cId="3753843456" sldId="257"/>
            <ac:picMk id="4" creationId="{EC3235C0-0DA9-80A5-F00F-D3FA7E62CC12}"/>
          </ac:picMkLst>
        </pc:picChg>
      </pc:sldChg>
      <pc:sldChg chg="addSp delSp modSp new mod setBg">
        <pc:chgData name="Naveenreddy Narayana (nnrayana)" userId="S::nnrayana@memphis.edu::987d6f66-b1e6-4739-9807-d868e12d37f4" providerId="AD" clId="Web-{28D272CA-0E16-444A-95C0-7F4321442F5B}" dt="2023-03-26T20:22:42.788" v="26"/>
        <pc:sldMkLst>
          <pc:docMk/>
          <pc:sldMk cId="2913240144" sldId="258"/>
        </pc:sldMkLst>
        <pc:spChg chg="add del">
          <ac:chgData name="Naveenreddy Narayana (nnrayana)" userId="S::nnrayana@memphis.edu::987d6f66-b1e6-4739-9807-d868e12d37f4" providerId="AD" clId="Web-{28D272CA-0E16-444A-95C0-7F4321442F5B}" dt="2023-03-26T20:22:42.788" v="26"/>
          <ac:spMkLst>
            <pc:docMk/>
            <pc:sldMk cId="2913240144" sldId="258"/>
            <ac:spMk id="2" creationId="{07755D26-D6DD-D1C8-4736-D2AC1836908B}"/>
          </ac:spMkLst>
        </pc:spChg>
        <pc:spChg chg="del">
          <ac:chgData name="Naveenreddy Narayana (nnrayana)" userId="S::nnrayana@memphis.edu::987d6f66-b1e6-4739-9807-d868e12d37f4" providerId="AD" clId="Web-{28D272CA-0E16-444A-95C0-7F4321442F5B}" dt="2023-03-26T20:22:00.397" v="13"/>
          <ac:spMkLst>
            <pc:docMk/>
            <pc:sldMk cId="2913240144" sldId="258"/>
            <ac:spMk id="3" creationId="{E3BCE4EF-2619-6B38-0E51-3708B487CD29}"/>
          </ac:spMkLst>
        </pc:spChg>
        <pc:spChg chg="add del">
          <ac:chgData name="Naveenreddy Narayana (nnrayana)" userId="S::nnrayana@memphis.edu::987d6f66-b1e6-4739-9807-d868e12d37f4" providerId="AD" clId="Web-{28D272CA-0E16-444A-95C0-7F4321442F5B}" dt="2023-03-26T20:22:28.397" v="19"/>
          <ac:spMkLst>
            <pc:docMk/>
            <pc:sldMk cId="2913240144" sldId="258"/>
            <ac:spMk id="8" creationId="{A2F27358-0CBC-4E01-A21D-FE4E7F0D9941}"/>
          </ac:spMkLst>
        </pc:spChg>
        <pc:spChg chg="add del">
          <ac:chgData name="Naveenreddy Narayana (nnrayana)" userId="S::nnrayana@memphis.edu::987d6f66-b1e6-4739-9807-d868e12d37f4" providerId="AD" clId="Web-{28D272CA-0E16-444A-95C0-7F4321442F5B}" dt="2023-03-26T20:22:19.819" v="17"/>
          <ac:spMkLst>
            <pc:docMk/>
            <pc:sldMk cId="2913240144" sldId="258"/>
            <ac:spMk id="9" creationId="{F3060C83-F051-4F0E-ABAD-AA0DFC48B218}"/>
          </ac:spMkLst>
        </pc:spChg>
        <pc:spChg chg="add del">
          <ac:chgData name="Naveenreddy Narayana (nnrayana)" userId="S::nnrayana@memphis.edu::987d6f66-b1e6-4739-9807-d868e12d37f4" providerId="AD" clId="Web-{28D272CA-0E16-444A-95C0-7F4321442F5B}" dt="2023-03-26T20:22:19.819" v="17"/>
          <ac:spMkLst>
            <pc:docMk/>
            <pc:sldMk cId="2913240144" sldId="258"/>
            <ac:spMk id="11" creationId="{83C98ABE-055B-441F-B07E-44F97F083C39}"/>
          </ac:spMkLst>
        </pc:spChg>
        <pc:spChg chg="add del">
          <ac:chgData name="Naveenreddy Narayana (nnrayana)" userId="S::nnrayana@memphis.edu::987d6f66-b1e6-4739-9807-d868e12d37f4" providerId="AD" clId="Web-{28D272CA-0E16-444A-95C0-7F4321442F5B}" dt="2023-03-26T20:22:19.819" v="17"/>
          <ac:spMkLst>
            <pc:docMk/>
            <pc:sldMk cId="2913240144" sldId="258"/>
            <ac:spMk id="13" creationId="{29FDB030-9B49-4CED-8CCD-4D99382388AC}"/>
          </ac:spMkLst>
        </pc:spChg>
        <pc:spChg chg="add del">
          <ac:chgData name="Naveenreddy Narayana (nnrayana)" userId="S::nnrayana@memphis.edu::987d6f66-b1e6-4739-9807-d868e12d37f4" providerId="AD" clId="Web-{28D272CA-0E16-444A-95C0-7F4321442F5B}" dt="2023-03-26T20:22:19.819" v="17"/>
          <ac:spMkLst>
            <pc:docMk/>
            <pc:sldMk cId="2913240144" sldId="258"/>
            <ac:spMk id="15" creationId="{3783CA14-24A1-485C-8B30-D6A5D87987AD}"/>
          </ac:spMkLst>
        </pc:spChg>
        <pc:spChg chg="add del">
          <ac:chgData name="Naveenreddy Narayana (nnrayana)" userId="S::nnrayana@memphis.edu::987d6f66-b1e6-4739-9807-d868e12d37f4" providerId="AD" clId="Web-{28D272CA-0E16-444A-95C0-7F4321442F5B}" dt="2023-03-26T20:22:19.819" v="17"/>
          <ac:spMkLst>
            <pc:docMk/>
            <pc:sldMk cId="2913240144" sldId="258"/>
            <ac:spMk id="17" creationId="{9A97C86A-04D6-40F7-AE84-31AB43E6A846}"/>
          </ac:spMkLst>
        </pc:spChg>
        <pc:spChg chg="add del">
          <ac:chgData name="Naveenreddy Narayana (nnrayana)" userId="S::nnrayana@memphis.edu::987d6f66-b1e6-4739-9807-d868e12d37f4" providerId="AD" clId="Web-{28D272CA-0E16-444A-95C0-7F4321442F5B}" dt="2023-03-26T20:22:19.819" v="17"/>
          <ac:spMkLst>
            <pc:docMk/>
            <pc:sldMk cId="2913240144" sldId="258"/>
            <ac:spMk id="19" creationId="{FF9F2414-84E8-453E-B1F3-389FDE8192D9}"/>
          </ac:spMkLst>
        </pc:spChg>
        <pc:spChg chg="add del">
          <ac:chgData name="Naveenreddy Narayana (nnrayana)" userId="S::nnrayana@memphis.edu::987d6f66-b1e6-4739-9807-d868e12d37f4" providerId="AD" clId="Web-{28D272CA-0E16-444A-95C0-7F4321442F5B}" dt="2023-03-26T20:22:19.819" v="17"/>
          <ac:spMkLst>
            <pc:docMk/>
            <pc:sldMk cId="2913240144" sldId="258"/>
            <ac:spMk id="21" creationId="{3ECA69A1-7536-43AC-85EF-C7106179F5ED}"/>
          </ac:spMkLst>
        </pc:spChg>
        <pc:spChg chg="add del">
          <ac:chgData name="Naveenreddy Narayana (nnrayana)" userId="S::nnrayana@memphis.edu::987d6f66-b1e6-4739-9807-d868e12d37f4" providerId="AD" clId="Web-{28D272CA-0E16-444A-95C0-7F4321442F5B}" dt="2023-03-26T20:22:28.397" v="19"/>
          <ac:spMkLst>
            <pc:docMk/>
            <pc:sldMk cId="2913240144" sldId="258"/>
            <ac:spMk id="23" creationId="{2550BE34-C2B8-49B8-8519-67A8CAD51AE9}"/>
          </ac:spMkLst>
        </pc:spChg>
        <pc:spChg chg="add del">
          <ac:chgData name="Naveenreddy Narayana (nnrayana)" userId="S::nnrayana@memphis.edu::987d6f66-b1e6-4739-9807-d868e12d37f4" providerId="AD" clId="Web-{28D272CA-0E16-444A-95C0-7F4321442F5B}" dt="2023-03-26T20:22:28.397" v="19"/>
          <ac:spMkLst>
            <pc:docMk/>
            <pc:sldMk cId="2913240144" sldId="258"/>
            <ac:spMk id="24" creationId="{A7457DD9-5A45-400A-AB4B-4B4EDECA25F1}"/>
          </ac:spMkLst>
        </pc:spChg>
        <pc:spChg chg="add del">
          <ac:chgData name="Naveenreddy Narayana (nnrayana)" userId="S::nnrayana@memphis.edu::987d6f66-b1e6-4739-9807-d868e12d37f4" providerId="AD" clId="Web-{28D272CA-0E16-444A-95C0-7F4321442F5B}" dt="2023-03-26T20:22:28.397" v="19"/>
          <ac:spMkLst>
            <pc:docMk/>
            <pc:sldMk cId="2913240144" sldId="258"/>
            <ac:spMk id="25" creationId="{07755D26-D6DD-D1C8-4736-D2AC1836908B}"/>
          </ac:spMkLst>
        </pc:spChg>
        <pc:spChg chg="add del">
          <ac:chgData name="Naveenreddy Narayana (nnrayana)" userId="S::nnrayana@memphis.edu::987d6f66-b1e6-4739-9807-d868e12d37f4" providerId="AD" clId="Web-{28D272CA-0E16-444A-95C0-7F4321442F5B}" dt="2023-03-26T20:22:28.397" v="19"/>
          <ac:spMkLst>
            <pc:docMk/>
            <pc:sldMk cId="2913240144" sldId="258"/>
            <ac:spMk id="26" creationId="{441CF7D6-A660-431A-B0BB-140A0D5556B6}"/>
          </ac:spMkLst>
        </pc:spChg>
        <pc:spChg chg="add del">
          <ac:chgData name="Naveenreddy Narayana (nnrayana)" userId="S::nnrayana@memphis.edu::987d6f66-b1e6-4739-9807-d868e12d37f4" providerId="AD" clId="Web-{28D272CA-0E16-444A-95C0-7F4321442F5B}" dt="2023-03-26T20:22:28.397" v="19"/>
          <ac:spMkLst>
            <pc:docMk/>
            <pc:sldMk cId="2913240144" sldId="258"/>
            <ac:spMk id="27" creationId="{0570A85B-3810-4F95-97B0-CBF4CCDB381C}"/>
          </ac:spMkLst>
        </pc:spChg>
        <pc:spChg chg="add del">
          <ac:chgData name="Naveenreddy Narayana (nnrayana)" userId="S::nnrayana@memphis.edu::987d6f66-b1e6-4739-9807-d868e12d37f4" providerId="AD" clId="Web-{28D272CA-0E16-444A-95C0-7F4321442F5B}" dt="2023-03-26T20:22:30.788" v="21"/>
          <ac:spMkLst>
            <pc:docMk/>
            <pc:sldMk cId="2913240144" sldId="258"/>
            <ac:spMk id="29" creationId="{F3060C83-F051-4F0E-ABAD-AA0DFC48B218}"/>
          </ac:spMkLst>
        </pc:spChg>
        <pc:spChg chg="add del">
          <ac:chgData name="Naveenreddy Narayana (nnrayana)" userId="S::nnrayana@memphis.edu::987d6f66-b1e6-4739-9807-d868e12d37f4" providerId="AD" clId="Web-{28D272CA-0E16-444A-95C0-7F4321442F5B}" dt="2023-03-26T20:22:30.788" v="21"/>
          <ac:spMkLst>
            <pc:docMk/>
            <pc:sldMk cId="2913240144" sldId="258"/>
            <ac:spMk id="30" creationId="{83C98ABE-055B-441F-B07E-44F97F083C39}"/>
          </ac:spMkLst>
        </pc:spChg>
        <pc:spChg chg="add del">
          <ac:chgData name="Naveenreddy Narayana (nnrayana)" userId="S::nnrayana@memphis.edu::987d6f66-b1e6-4739-9807-d868e12d37f4" providerId="AD" clId="Web-{28D272CA-0E16-444A-95C0-7F4321442F5B}" dt="2023-03-26T20:22:30.788" v="21"/>
          <ac:spMkLst>
            <pc:docMk/>
            <pc:sldMk cId="2913240144" sldId="258"/>
            <ac:spMk id="31" creationId="{29FDB030-9B49-4CED-8CCD-4D99382388AC}"/>
          </ac:spMkLst>
        </pc:spChg>
        <pc:spChg chg="add del">
          <ac:chgData name="Naveenreddy Narayana (nnrayana)" userId="S::nnrayana@memphis.edu::987d6f66-b1e6-4739-9807-d868e12d37f4" providerId="AD" clId="Web-{28D272CA-0E16-444A-95C0-7F4321442F5B}" dt="2023-03-26T20:22:30.788" v="21"/>
          <ac:spMkLst>
            <pc:docMk/>
            <pc:sldMk cId="2913240144" sldId="258"/>
            <ac:spMk id="32" creationId="{3783CA14-24A1-485C-8B30-D6A5D87987AD}"/>
          </ac:spMkLst>
        </pc:spChg>
        <pc:spChg chg="add del">
          <ac:chgData name="Naveenreddy Narayana (nnrayana)" userId="S::nnrayana@memphis.edu::987d6f66-b1e6-4739-9807-d868e12d37f4" providerId="AD" clId="Web-{28D272CA-0E16-444A-95C0-7F4321442F5B}" dt="2023-03-26T20:22:30.788" v="21"/>
          <ac:spMkLst>
            <pc:docMk/>
            <pc:sldMk cId="2913240144" sldId="258"/>
            <ac:spMk id="33" creationId="{9A97C86A-04D6-40F7-AE84-31AB43E6A846}"/>
          </ac:spMkLst>
        </pc:spChg>
        <pc:spChg chg="add del">
          <ac:chgData name="Naveenreddy Narayana (nnrayana)" userId="S::nnrayana@memphis.edu::987d6f66-b1e6-4739-9807-d868e12d37f4" providerId="AD" clId="Web-{28D272CA-0E16-444A-95C0-7F4321442F5B}" dt="2023-03-26T20:22:30.788" v="21"/>
          <ac:spMkLst>
            <pc:docMk/>
            <pc:sldMk cId="2913240144" sldId="258"/>
            <ac:spMk id="34" creationId="{FF9F2414-84E8-453E-B1F3-389FDE8192D9}"/>
          </ac:spMkLst>
        </pc:spChg>
        <pc:spChg chg="add del">
          <ac:chgData name="Naveenreddy Narayana (nnrayana)" userId="S::nnrayana@memphis.edu::987d6f66-b1e6-4739-9807-d868e12d37f4" providerId="AD" clId="Web-{28D272CA-0E16-444A-95C0-7F4321442F5B}" dt="2023-03-26T20:22:30.788" v="21"/>
          <ac:spMkLst>
            <pc:docMk/>
            <pc:sldMk cId="2913240144" sldId="258"/>
            <ac:spMk id="35" creationId="{3ECA69A1-7536-43AC-85EF-C7106179F5ED}"/>
          </ac:spMkLst>
        </pc:spChg>
        <pc:spChg chg="add del">
          <ac:chgData name="Naveenreddy Narayana (nnrayana)" userId="S::nnrayana@memphis.edu::987d6f66-b1e6-4739-9807-d868e12d37f4" providerId="AD" clId="Web-{28D272CA-0E16-444A-95C0-7F4321442F5B}" dt="2023-03-26T20:22:33.444" v="23"/>
          <ac:spMkLst>
            <pc:docMk/>
            <pc:sldMk cId="2913240144" sldId="258"/>
            <ac:spMk id="37" creationId="{66E48AFA-8884-4F68-A44F-D2C1E8609C5A}"/>
          </ac:spMkLst>
        </pc:spChg>
        <pc:spChg chg="add del">
          <ac:chgData name="Naveenreddy Narayana (nnrayana)" userId="S::nnrayana@memphis.edu::987d6f66-b1e6-4739-9807-d868e12d37f4" providerId="AD" clId="Web-{28D272CA-0E16-444A-95C0-7F4321442F5B}" dt="2023-03-26T20:22:33.444" v="23"/>
          <ac:spMkLst>
            <pc:docMk/>
            <pc:sldMk cId="2913240144" sldId="258"/>
            <ac:spMk id="38" creationId="{07755D26-D6DD-D1C8-4736-D2AC1836908B}"/>
          </ac:spMkLst>
        </pc:spChg>
        <pc:spChg chg="add del">
          <ac:chgData name="Naveenreddy Narayana (nnrayana)" userId="S::nnrayana@memphis.edu::987d6f66-b1e6-4739-9807-d868e12d37f4" providerId="AD" clId="Web-{28D272CA-0E16-444A-95C0-7F4321442F5B}" dt="2023-03-26T20:22:33.444" v="23"/>
          <ac:spMkLst>
            <pc:docMk/>
            <pc:sldMk cId="2913240144" sldId="258"/>
            <ac:spMk id="39" creationId="{969D19A6-08CB-498C-93EC-3FFB021FC68A}"/>
          </ac:spMkLst>
        </pc:spChg>
        <pc:spChg chg="add del">
          <ac:chgData name="Naveenreddy Narayana (nnrayana)" userId="S::nnrayana@memphis.edu::987d6f66-b1e6-4739-9807-d868e12d37f4" providerId="AD" clId="Web-{28D272CA-0E16-444A-95C0-7F4321442F5B}" dt="2023-03-26T20:22:33.444" v="23"/>
          <ac:spMkLst>
            <pc:docMk/>
            <pc:sldMk cId="2913240144" sldId="258"/>
            <ac:spMk id="40" creationId="{38842A5C-9BCA-C9B9-8BB2-CCADCB6F8ACF}"/>
          </ac:spMkLst>
        </pc:spChg>
        <pc:spChg chg="add del">
          <ac:chgData name="Naveenreddy Narayana (nnrayana)" userId="S::nnrayana@memphis.edu::987d6f66-b1e6-4739-9807-d868e12d37f4" providerId="AD" clId="Web-{28D272CA-0E16-444A-95C0-7F4321442F5B}" dt="2023-03-26T20:22:42.773" v="25"/>
          <ac:spMkLst>
            <pc:docMk/>
            <pc:sldMk cId="2913240144" sldId="258"/>
            <ac:spMk id="42" creationId="{F3060C83-F051-4F0E-ABAD-AA0DFC48B218}"/>
          </ac:spMkLst>
        </pc:spChg>
        <pc:spChg chg="add del">
          <ac:chgData name="Naveenreddy Narayana (nnrayana)" userId="S::nnrayana@memphis.edu::987d6f66-b1e6-4739-9807-d868e12d37f4" providerId="AD" clId="Web-{28D272CA-0E16-444A-95C0-7F4321442F5B}" dt="2023-03-26T20:22:42.773" v="25"/>
          <ac:spMkLst>
            <pc:docMk/>
            <pc:sldMk cId="2913240144" sldId="258"/>
            <ac:spMk id="43" creationId="{83C98ABE-055B-441F-B07E-44F97F083C39}"/>
          </ac:spMkLst>
        </pc:spChg>
        <pc:spChg chg="add del">
          <ac:chgData name="Naveenreddy Narayana (nnrayana)" userId="S::nnrayana@memphis.edu::987d6f66-b1e6-4739-9807-d868e12d37f4" providerId="AD" clId="Web-{28D272CA-0E16-444A-95C0-7F4321442F5B}" dt="2023-03-26T20:22:42.773" v="25"/>
          <ac:spMkLst>
            <pc:docMk/>
            <pc:sldMk cId="2913240144" sldId="258"/>
            <ac:spMk id="44" creationId="{29FDB030-9B49-4CED-8CCD-4D99382388AC}"/>
          </ac:spMkLst>
        </pc:spChg>
        <pc:spChg chg="add del">
          <ac:chgData name="Naveenreddy Narayana (nnrayana)" userId="S::nnrayana@memphis.edu::987d6f66-b1e6-4739-9807-d868e12d37f4" providerId="AD" clId="Web-{28D272CA-0E16-444A-95C0-7F4321442F5B}" dt="2023-03-26T20:22:42.773" v="25"/>
          <ac:spMkLst>
            <pc:docMk/>
            <pc:sldMk cId="2913240144" sldId="258"/>
            <ac:spMk id="45" creationId="{3783CA14-24A1-485C-8B30-D6A5D87987AD}"/>
          </ac:spMkLst>
        </pc:spChg>
        <pc:spChg chg="add del">
          <ac:chgData name="Naveenreddy Narayana (nnrayana)" userId="S::nnrayana@memphis.edu::987d6f66-b1e6-4739-9807-d868e12d37f4" providerId="AD" clId="Web-{28D272CA-0E16-444A-95C0-7F4321442F5B}" dt="2023-03-26T20:22:42.773" v="25"/>
          <ac:spMkLst>
            <pc:docMk/>
            <pc:sldMk cId="2913240144" sldId="258"/>
            <ac:spMk id="46" creationId="{9A97C86A-04D6-40F7-AE84-31AB43E6A846}"/>
          </ac:spMkLst>
        </pc:spChg>
        <pc:spChg chg="add del">
          <ac:chgData name="Naveenreddy Narayana (nnrayana)" userId="S::nnrayana@memphis.edu::987d6f66-b1e6-4739-9807-d868e12d37f4" providerId="AD" clId="Web-{28D272CA-0E16-444A-95C0-7F4321442F5B}" dt="2023-03-26T20:22:42.773" v="25"/>
          <ac:spMkLst>
            <pc:docMk/>
            <pc:sldMk cId="2913240144" sldId="258"/>
            <ac:spMk id="47" creationId="{FF9F2414-84E8-453E-B1F3-389FDE8192D9}"/>
          </ac:spMkLst>
        </pc:spChg>
        <pc:spChg chg="add del">
          <ac:chgData name="Naveenreddy Narayana (nnrayana)" userId="S::nnrayana@memphis.edu::987d6f66-b1e6-4739-9807-d868e12d37f4" providerId="AD" clId="Web-{28D272CA-0E16-444A-95C0-7F4321442F5B}" dt="2023-03-26T20:22:42.773" v="25"/>
          <ac:spMkLst>
            <pc:docMk/>
            <pc:sldMk cId="2913240144" sldId="258"/>
            <ac:spMk id="48" creationId="{3ECA69A1-7536-43AC-85EF-C7106179F5ED}"/>
          </ac:spMkLst>
        </pc:spChg>
        <pc:spChg chg="add">
          <ac:chgData name="Naveenreddy Narayana (nnrayana)" userId="S::nnrayana@memphis.edu::987d6f66-b1e6-4739-9807-d868e12d37f4" providerId="AD" clId="Web-{28D272CA-0E16-444A-95C0-7F4321442F5B}" dt="2023-03-26T20:22:42.788" v="26"/>
          <ac:spMkLst>
            <pc:docMk/>
            <pc:sldMk cId="2913240144" sldId="258"/>
            <ac:spMk id="50" creationId="{66E48AFA-8884-4F68-A44F-D2C1E8609C5A}"/>
          </ac:spMkLst>
        </pc:spChg>
        <pc:spChg chg="add">
          <ac:chgData name="Naveenreddy Narayana (nnrayana)" userId="S::nnrayana@memphis.edu::987d6f66-b1e6-4739-9807-d868e12d37f4" providerId="AD" clId="Web-{28D272CA-0E16-444A-95C0-7F4321442F5B}" dt="2023-03-26T20:22:42.788" v="26"/>
          <ac:spMkLst>
            <pc:docMk/>
            <pc:sldMk cId="2913240144" sldId="258"/>
            <ac:spMk id="51" creationId="{07755D26-D6DD-D1C8-4736-D2AC1836908B}"/>
          </ac:spMkLst>
        </pc:spChg>
        <pc:spChg chg="add">
          <ac:chgData name="Naveenreddy Narayana (nnrayana)" userId="S::nnrayana@memphis.edu::987d6f66-b1e6-4739-9807-d868e12d37f4" providerId="AD" clId="Web-{28D272CA-0E16-444A-95C0-7F4321442F5B}" dt="2023-03-26T20:22:42.788" v="26"/>
          <ac:spMkLst>
            <pc:docMk/>
            <pc:sldMk cId="2913240144" sldId="258"/>
            <ac:spMk id="52" creationId="{969D19A6-08CB-498C-93EC-3FFB021FC68A}"/>
          </ac:spMkLst>
        </pc:spChg>
        <pc:spChg chg="add">
          <ac:chgData name="Naveenreddy Narayana (nnrayana)" userId="S::nnrayana@memphis.edu::987d6f66-b1e6-4739-9807-d868e12d37f4" providerId="AD" clId="Web-{28D272CA-0E16-444A-95C0-7F4321442F5B}" dt="2023-03-26T20:22:42.788" v="26"/>
          <ac:spMkLst>
            <pc:docMk/>
            <pc:sldMk cId="2913240144" sldId="258"/>
            <ac:spMk id="53" creationId="{38842A5C-9BCA-C9B9-8BB2-CCADCB6F8ACF}"/>
          </ac:spMkLst>
        </pc:spChg>
        <pc:picChg chg="add mod ord">
          <ac:chgData name="Naveenreddy Narayana (nnrayana)" userId="S::nnrayana@memphis.edu::987d6f66-b1e6-4739-9807-d868e12d37f4" providerId="AD" clId="Web-{28D272CA-0E16-444A-95C0-7F4321442F5B}" dt="2023-03-26T20:22:42.788" v="26"/>
          <ac:picMkLst>
            <pc:docMk/>
            <pc:sldMk cId="2913240144" sldId="258"/>
            <ac:picMk id="4" creationId="{D9077EA4-C229-B90B-8764-58FA7B292D48}"/>
          </ac:picMkLst>
        </pc:picChg>
      </pc:sldChg>
      <pc:sldChg chg="addSp delSp modSp new mod setBg">
        <pc:chgData name="Naveenreddy Narayana (nnrayana)" userId="S::nnrayana@memphis.edu::987d6f66-b1e6-4739-9807-d868e12d37f4" providerId="AD" clId="Web-{28D272CA-0E16-444A-95C0-7F4321442F5B}" dt="2023-03-26T20:23:23.774" v="31"/>
        <pc:sldMkLst>
          <pc:docMk/>
          <pc:sldMk cId="3296704703" sldId="259"/>
        </pc:sldMkLst>
        <pc:spChg chg="add del">
          <ac:chgData name="Naveenreddy Narayana (nnrayana)" userId="S::nnrayana@memphis.edu::987d6f66-b1e6-4739-9807-d868e12d37f4" providerId="AD" clId="Web-{28D272CA-0E16-444A-95C0-7F4321442F5B}" dt="2023-03-26T20:23:23.774" v="31"/>
          <ac:spMkLst>
            <pc:docMk/>
            <pc:sldMk cId="3296704703" sldId="259"/>
            <ac:spMk id="2" creationId="{1860302D-C84D-66F6-070B-C3199E13E597}"/>
          </ac:spMkLst>
        </pc:spChg>
        <pc:spChg chg="del">
          <ac:chgData name="Naveenreddy Narayana (nnrayana)" userId="S::nnrayana@memphis.edu::987d6f66-b1e6-4739-9807-d868e12d37f4" providerId="AD" clId="Web-{28D272CA-0E16-444A-95C0-7F4321442F5B}" dt="2023-03-26T20:22:59.461" v="28"/>
          <ac:spMkLst>
            <pc:docMk/>
            <pc:sldMk cId="3296704703" sldId="259"/>
            <ac:spMk id="3" creationId="{4136AC46-D052-D03E-6E45-18AED9C74788}"/>
          </ac:spMkLst>
        </pc:spChg>
        <pc:spChg chg="add">
          <ac:chgData name="Naveenreddy Narayana (nnrayana)" userId="S::nnrayana@memphis.edu::987d6f66-b1e6-4739-9807-d868e12d37f4" providerId="AD" clId="Web-{28D272CA-0E16-444A-95C0-7F4321442F5B}" dt="2023-03-26T20:23:23.774" v="31"/>
          <ac:spMkLst>
            <pc:docMk/>
            <pc:sldMk cId="3296704703" sldId="259"/>
            <ac:spMk id="8" creationId="{D913BCF6-98A2-4150-5FC2-43B62A8869F9}"/>
          </ac:spMkLst>
        </pc:spChg>
        <pc:spChg chg="add del">
          <ac:chgData name="Naveenreddy Narayana (nnrayana)" userId="S::nnrayana@memphis.edu::987d6f66-b1e6-4739-9807-d868e12d37f4" providerId="AD" clId="Web-{28D272CA-0E16-444A-95C0-7F4321442F5B}" dt="2023-03-26T20:23:23.774" v="30"/>
          <ac:spMkLst>
            <pc:docMk/>
            <pc:sldMk cId="3296704703" sldId="259"/>
            <ac:spMk id="9" creationId="{42A4FC2C-047E-45A5-965D-8E1E3BF09BC6}"/>
          </ac:spMkLst>
        </pc:spChg>
        <pc:spChg chg="add">
          <ac:chgData name="Naveenreddy Narayana (nnrayana)" userId="S::nnrayana@memphis.edu::987d6f66-b1e6-4739-9807-d868e12d37f4" providerId="AD" clId="Web-{28D272CA-0E16-444A-95C0-7F4321442F5B}" dt="2023-03-26T20:23:23.774" v="31"/>
          <ac:spMkLst>
            <pc:docMk/>
            <pc:sldMk cId="3296704703" sldId="259"/>
            <ac:spMk id="11" creationId="{2B97F24A-32CE-4C1C-A50D-3016B394DCFB}"/>
          </ac:spMkLst>
        </pc:spChg>
        <pc:spChg chg="add">
          <ac:chgData name="Naveenreddy Narayana (nnrayana)" userId="S::nnrayana@memphis.edu::987d6f66-b1e6-4739-9807-d868e12d37f4" providerId="AD" clId="Web-{28D272CA-0E16-444A-95C0-7F4321442F5B}" dt="2023-03-26T20:23:23.774" v="31"/>
          <ac:spMkLst>
            <pc:docMk/>
            <pc:sldMk cId="3296704703" sldId="259"/>
            <ac:spMk id="12" creationId="{1860302D-C84D-66F6-070B-C3199E13E597}"/>
          </ac:spMkLst>
        </pc:spChg>
        <pc:spChg chg="add">
          <ac:chgData name="Naveenreddy Narayana (nnrayana)" userId="S::nnrayana@memphis.edu::987d6f66-b1e6-4739-9807-d868e12d37f4" providerId="AD" clId="Web-{28D272CA-0E16-444A-95C0-7F4321442F5B}" dt="2023-03-26T20:23:23.774" v="31"/>
          <ac:spMkLst>
            <pc:docMk/>
            <pc:sldMk cId="3296704703" sldId="259"/>
            <ac:spMk id="13" creationId="{CD8B4F24-440B-49E9-B85D-733523DC064B}"/>
          </ac:spMkLst>
        </pc:spChg>
        <pc:picChg chg="add mod ord">
          <ac:chgData name="Naveenreddy Narayana (nnrayana)" userId="S::nnrayana@memphis.edu::987d6f66-b1e6-4739-9807-d868e12d37f4" providerId="AD" clId="Web-{28D272CA-0E16-444A-95C0-7F4321442F5B}" dt="2023-03-26T20:23:23.774" v="31"/>
          <ac:picMkLst>
            <pc:docMk/>
            <pc:sldMk cId="3296704703" sldId="259"/>
            <ac:picMk id="4" creationId="{D79C957C-474F-B068-0A2D-95152DAB48C9}"/>
          </ac:picMkLst>
        </pc:picChg>
      </pc:sldChg>
      <pc:sldChg chg="addSp delSp modSp new mod setBg">
        <pc:chgData name="Naveenreddy Narayana (nnrayana)" userId="S::nnrayana@memphis.edu::987d6f66-b1e6-4739-9807-d868e12d37f4" providerId="AD" clId="Web-{28D272CA-0E16-444A-95C0-7F4321442F5B}" dt="2023-03-26T20:24:09.353" v="34"/>
        <pc:sldMkLst>
          <pc:docMk/>
          <pc:sldMk cId="3129237215" sldId="260"/>
        </pc:sldMkLst>
        <pc:spChg chg="del">
          <ac:chgData name="Naveenreddy Narayana (nnrayana)" userId="S::nnrayana@memphis.edu::987d6f66-b1e6-4739-9807-d868e12d37f4" providerId="AD" clId="Web-{28D272CA-0E16-444A-95C0-7F4321442F5B}" dt="2023-03-26T20:24:09.353" v="34"/>
          <ac:spMkLst>
            <pc:docMk/>
            <pc:sldMk cId="3129237215" sldId="260"/>
            <ac:spMk id="2" creationId="{603797A8-33BF-8848-D9EF-F8BDA44C769F}"/>
          </ac:spMkLst>
        </pc:spChg>
        <pc:spChg chg="del">
          <ac:chgData name="Naveenreddy Narayana (nnrayana)" userId="S::nnrayana@memphis.edu::987d6f66-b1e6-4739-9807-d868e12d37f4" providerId="AD" clId="Web-{28D272CA-0E16-444A-95C0-7F4321442F5B}" dt="2023-03-26T20:24:02.337" v="33"/>
          <ac:spMkLst>
            <pc:docMk/>
            <pc:sldMk cId="3129237215" sldId="260"/>
            <ac:spMk id="3" creationId="{EC2BD9D1-D395-041B-2ED2-D14D4A711053}"/>
          </ac:spMkLst>
        </pc:spChg>
        <pc:spChg chg="add">
          <ac:chgData name="Naveenreddy Narayana (nnrayana)" userId="S::nnrayana@memphis.edu::987d6f66-b1e6-4739-9807-d868e12d37f4" providerId="AD" clId="Web-{28D272CA-0E16-444A-95C0-7F4321442F5B}" dt="2023-03-26T20:24:09.353" v="34"/>
          <ac:spMkLst>
            <pc:docMk/>
            <pc:sldMk cId="3129237215" sldId="260"/>
            <ac:spMk id="9" creationId="{DA2E7C1E-2B5A-4BBA-AE51-1CD8C19309D7}"/>
          </ac:spMkLst>
        </pc:spChg>
        <pc:spChg chg="add">
          <ac:chgData name="Naveenreddy Narayana (nnrayana)" userId="S::nnrayana@memphis.edu::987d6f66-b1e6-4739-9807-d868e12d37f4" providerId="AD" clId="Web-{28D272CA-0E16-444A-95C0-7F4321442F5B}" dt="2023-03-26T20:24:09.353" v="34"/>
          <ac:spMkLst>
            <pc:docMk/>
            <pc:sldMk cId="3129237215" sldId="260"/>
            <ac:spMk id="11" creationId="{43DF76B1-5174-4FAF-9D19-FFEE98426836}"/>
          </ac:spMkLst>
        </pc:spChg>
        <pc:picChg chg="add mod ord">
          <ac:chgData name="Naveenreddy Narayana (nnrayana)" userId="S::nnrayana@memphis.edu::987d6f66-b1e6-4739-9807-d868e12d37f4" providerId="AD" clId="Web-{28D272CA-0E16-444A-95C0-7F4321442F5B}" dt="2023-03-26T20:24:09.353" v="34"/>
          <ac:picMkLst>
            <pc:docMk/>
            <pc:sldMk cId="3129237215" sldId="260"/>
            <ac:picMk id="4" creationId="{0404FDF1-0AEE-7EE1-22C1-81211607B842}"/>
          </ac:picMkLst>
        </pc:picChg>
      </pc:sldChg>
      <pc:sldChg chg="addSp delSp modSp new mod setBg">
        <pc:chgData name="Naveenreddy Narayana (nnrayana)" userId="S::nnrayana@memphis.edu::987d6f66-b1e6-4739-9807-d868e12d37f4" providerId="AD" clId="Web-{28D272CA-0E16-444A-95C0-7F4321442F5B}" dt="2023-03-26T20:24:46.432" v="39"/>
        <pc:sldMkLst>
          <pc:docMk/>
          <pc:sldMk cId="3903925721" sldId="261"/>
        </pc:sldMkLst>
        <pc:spChg chg="add del">
          <ac:chgData name="Naveenreddy Narayana (nnrayana)" userId="S::nnrayana@memphis.edu::987d6f66-b1e6-4739-9807-d868e12d37f4" providerId="AD" clId="Web-{28D272CA-0E16-444A-95C0-7F4321442F5B}" dt="2023-03-26T20:24:46.432" v="39"/>
          <ac:spMkLst>
            <pc:docMk/>
            <pc:sldMk cId="3903925721" sldId="261"/>
            <ac:spMk id="2" creationId="{C5D75E4F-09DC-05CC-D475-683A42040767}"/>
          </ac:spMkLst>
        </pc:spChg>
        <pc:spChg chg="del">
          <ac:chgData name="Naveenreddy Narayana (nnrayana)" userId="S::nnrayana@memphis.edu::987d6f66-b1e6-4739-9807-d868e12d37f4" providerId="AD" clId="Web-{28D272CA-0E16-444A-95C0-7F4321442F5B}" dt="2023-03-26T20:24:31.166" v="36"/>
          <ac:spMkLst>
            <pc:docMk/>
            <pc:sldMk cId="3903925721" sldId="261"/>
            <ac:spMk id="3" creationId="{61BD30F5-2D42-CE14-62B4-632B7EAEBF5C}"/>
          </ac:spMkLst>
        </pc:spChg>
        <pc:spChg chg="add">
          <ac:chgData name="Naveenreddy Narayana (nnrayana)" userId="S::nnrayana@memphis.edu::987d6f66-b1e6-4739-9807-d868e12d37f4" providerId="AD" clId="Web-{28D272CA-0E16-444A-95C0-7F4321442F5B}" dt="2023-03-26T20:24:46.432" v="39"/>
          <ac:spMkLst>
            <pc:docMk/>
            <pc:sldMk cId="3903925721" sldId="261"/>
            <ac:spMk id="6" creationId="{C5D75E4F-09DC-05CC-D475-683A42040767}"/>
          </ac:spMkLst>
        </pc:spChg>
        <pc:spChg chg="add">
          <ac:chgData name="Naveenreddy Narayana (nnrayana)" userId="S::nnrayana@memphis.edu::987d6f66-b1e6-4739-9807-d868e12d37f4" providerId="AD" clId="Web-{28D272CA-0E16-444A-95C0-7F4321442F5B}" dt="2023-03-26T20:24:46.432" v="39"/>
          <ac:spMkLst>
            <pc:docMk/>
            <pc:sldMk cId="3903925721" sldId="261"/>
            <ac:spMk id="8" creationId="{A6B02C79-0572-3C63-E3F5-4AA608C9A482}"/>
          </ac:spMkLst>
        </pc:spChg>
        <pc:spChg chg="add">
          <ac:chgData name="Naveenreddy Narayana (nnrayana)" userId="S::nnrayana@memphis.edu::987d6f66-b1e6-4739-9807-d868e12d37f4" providerId="AD" clId="Web-{28D272CA-0E16-444A-95C0-7F4321442F5B}" dt="2023-03-26T20:24:46.432" v="39"/>
          <ac:spMkLst>
            <pc:docMk/>
            <pc:sldMk cId="3903925721" sldId="261"/>
            <ac:spMk id="11" creationId="{66E48AFA-8884-4F68-A44F-D2C1E8609C5A}"/>
          </ac:spMkLst>
        </pc:spChg>
        <pc:spChg chg="add">
          <ac:chgData name="Naveenreddy Narayana (nnrayana)" userId="S::nnrayana@memphis.edu::987d6f66-b1e6-4739-9807-d868e12d37f4" providerId="AD" clId="Web-{28D272CA-0E16-444A-95C0-7F4321442F5B}" dt="2023-03-26T20:24:46.432" v="39"/>
          <ac:spMkLst>
            <pc:docMk/>
            <pc:sldMk cId="3903925721" sldId="261"/>
            <ac:spMk id="13" creationId="{969D19A6-08CB-498C-93EC-3FFB021FC68A}"/>
          </ac:spMkLst>
        </pc:spChg>
        <pc:picChg chg="add mod ord">
          <ac:chgData name="Naveenreddy Narayana (nnrayana)" userId="S::nnrayana@memphis.edu::987d6f66-b1e6-4739-9807-d868e12d37f4" providerId="AD" clId="Web-{28D272CA-0E16-444A-95C0-7F4321442F5B}" dt="2023-03-26T20:24:46.432" v="39"/>
          <ac:picMkLst>
            <pc:docMk/>
            <pc:sldMk cId="3903925721" sldId="261"/>
            <ac:picMk id="4" creationId="{FA69C5BC-5468-8391-2B5C-15A50F4C34E0}"/>
          </ac:picMkLst>
        </pc:picChg>
      </pc:sldChg>
      <pc:sldChg chg="addSp delSp modSp new mod setBg">
        <pc:chgData name="Naveenreddy Narayana (nnrayana)" userId="S::nnrayana@memphis.edu::987d6f66-b1e6-4739-9807-d868e12d37f4" providerId="AD" clId="Web-{28D272CA-0E16-444A-95C0-7F4321442F5B}" dt="2023-03-26T20:25:21.886" v="44"/>
        <pc:sldMkLst>
          <pc:docMk/>
          <pc:sldMk cId="3833675716" sldId="262"/>
        </pc:sldMkLst>
        <pc:spChg chg="del mod">
          <ac:chgData name="Naveenreddy Narayana (nnrayana)" userId="S::nnrayana@memphis.edu::987d6f66-b1e6-4739-9807-d868e12d37f4" providerId="AD" clId="Web-{28D272CA-0E16-444A-95C0-7F4321442F5B}" dt="2023-03-26T20:25:21.886" v="44"/>
          <ac:spMkLst>
            <pc:docMk/>
            <pc:sldMk cId="3833675716" sldId="262"/>
            <ac:spMk id="2" creationId="{23E7B37F-E824-F523-E5BF-EC63CB394FFD}"/>
          </ac:spMkLst>
        </pc:spChg>
        <pc:spChg chg="del">
          <ac:chgData name="Naveenreddy Narayana (nnrayana)" userId="S::nnrayana@memphis.edu::987d6f66-b1e6-4739-9807-d868e12d37f4" providerId="AD" clId="Web-{28D272CA-0E16-444A-95C0-7F4321442F5B}" dt="2023-03-26T20:25:15.183" v="41"/>
          <ac:spMkLst>
            <pc:docMk/>
            <pc:sldMk cId="3833675716" sldId="262"/>
            <ac:spMk id="3" creationId="{29EE5065-412A-A863-6CB9-071BC7E923A1}"/>
          </ac:spMkLst>
        </pc:spChg>
        <pc:spChg chg="add del">
          <ac:chgData name="Naveenreddy Narayana (nnrayana)" userId="S::nnrayana@memphis.edu::987d6f66-b1e6-4739-9807-d868e12d37f4" providerId="AD" clId="Web-{28D272CA-0E16-444A-95C0-7F4321442F5B}" dt="2023-03-26T20:25:21.871" v="43"/>
          <ac:spMkLst>
            <pc:docMk/>
            <pc:sldMk cId="3833675716" sldId="262"/>
            <ac:spMk id="8" creationId="{798E3F35-2ECF-3E44-AF49-622A1B469E7C}"/>
          </ac:spMkLst>
        </pc:spChg>
        <pc:spChg chg="add">
          <ac:chgData name="Naveenreddy Narayana (nnrayana)" userId="S::nnrayana@memphis.edu::987d6f66-b1e6-4739-9807-d868e12d37f4" providerId="AD" clId="Web-{28D272CA-0E16-444A-95C0-7F4321442F5B}" dt="2023-03-26T20:25:21.886" v="44"/>
          <ac:spMkLst>
            <pc:docMk/>
            <pc:sldMk cId="3833675716" sldId="262"/>
            <ac:spMk id="9" creationId="{6EE0B6E2-7CE8-4D86-87FC-4B58A7D8E759}"/>
          </ac:spMkLst>
        </pc:spChg>
        <pc:spChg chg="add del">
          <ac:chgData name="Naveenreddy Narayana (nnrayana)" userId="S::nnrayana@memphis.edu::987d6f66-b1e6-4739-9807-d868e12d37f4" providerId="AD" clId="Web-{28D272CA-0E16-444A-95C0-7F4321442F5B}" dt="2023-03-26T20:25:21.871" v="43"/>
          <ac:spMkLst>
            <pc:docMk/>
            <pc:sldMk cId="3833675716" sldId="262"/>
            <ac:spMk id="11" creationId="{32AEEBC8-9D30-42EF-95F2-386C2653FBF0}"/>
          </ac:spMkLst>
        </pc:spChg>
        <pc:spChg chg="add del">
          <ac:chgData name="Naveenreddy Narayana (nnrayana)" userId="S::nnrayana@memphis.edu::987d6f66-b1e6-4739-9807-d868e12d37f4" providerId="AD" clId="Web-{28D272CA-0E16-444A-95C0-7F4321442F5B}" dt="2023-03-26T20:25:21.871" v="43"/>
          <ac:spMkLst>
            <pc:docMk/>
            <pc:sldMk cId="3833675716" sldId="262"/>
            <ac:spMk id="13" creationId="{2E92FA66-67D7-4CB4-94D3-E643A9AD4757}"/>
          </ac:spMkLst>
        </pc:spChg>
        <pc:picChg chg="add mod ord">
          <ac:chgData name="Naveenreddy Narayana (nnrayana)" userId="S::nnrayana@memphis.edu::987d6f66-b1e6-4739-9807-d868e12d37f4" providerId="AD" clId="Web-{28D272CA-0E16-444A-95C0-7F4321442F5B}" dt="2023-03-26T20:25:21.886" v="44"/>
          <ac:picMkLst>
            <pc:docMk/>
            <pc:sldMk cId="3833675716" sldId="262"/>
            <ac:picMk id="4" creationId="{01D8C80D-25AF-E218-9F8B-0205EF1EE527}"/>
          </ac:picMkLst>
        </pc:picChg>
      </pc:sldChg>
    </pc:docChg>
  </pc:docChgLst>
  <pc:docChgLst>
    <pc:chgData name="Likhitha Javvaji (ljavvaji)" userId="S::ljavvaji@memphis.edu::3c307322-1732-4ab3-be20-e4034c06e137" providerId="AD" clId="Web-{1F38F76F-5597-7CC1-CAED-786AD7486412}"/>
    <pc:docChg chg="modSld">
      <pc:chgData name="Likhitha Javvaji (ljavvaji)" userId="S::ljavvaji@memphis.edu::3c307322-1732-4ab3-be20-e4034c06e137" providerId="AD" clId="Web-{1F38F76F-5597-7CC1-CAED-786AD7486412}" dt="2023-03-28T17:06:37.920" v="2" actId="20577"/>
      <pc:docMkLst>
        <pc:docMk/>
      </pc:docMkLst>
      <pc:sldChg chg="modSp">
        <pc:chgData name="Likhitha Javvaji (ljavvaji)" userId="S::ljavvaji@memphis.edu::3c307322-1732-4ab3-be20-e4034c06e137" providerId="AD" clId="Web-{1F38F76F-5597-7CC1-CAED-786AD7486412}" dt="2023-03-28T17:06:37.920" v="2" actId="20577"/>
        <pc:sldMkLst>
          <pc:docMk/>
          <pc:sldMk cId="3488783957" sldId="283"/>
        </pc:sldMkLst>
        <pc:spChg chg="mod">
          <ac:chgData name="Likhitha Javvaji (ljavvaji)" userId="S::ljavvaji@memphis.edu::3c307322-1732-4ab3-be20-e4034c06e137" providerId="AD" clId="Web-{1F38F76F-5597-7CC1-CAED-786AD7486412}" dt="2023-03-28T17:06:37.920" v="2" actId="20577"/>
          <ac:spMkLst>
            <pc:docMk/>
            <pc:sldMk cId="3488783957" sldId="283"/>
            <ac:spMk id="3" creationId="{B598DB57-C2BB-D91B-5203-5F5B9EF2AC91}"/>
          </ac:spMkLst>
        </pc:spChg>
      </pc:sldChg>
    </pc:docChg>
  </pc:docChgLst>
  <pc:docChgLst>
    <pc:chgData name="Likhitha Javvaji (ljavvaji)" userId="S::ljavvaji@memphis.edu::3c307322-1732-4ab3-be20-e4034c06e137" providerId="AD" clId="Web-{E856D731-5120-13E8-44B1-F785CBB98D65}"/>
    <pc:docChg chg="addSld delSld">
      <pc:chgData name="Likhitha Javvaji (ljavvaji)" userId="S::ljavvaji@memphis.edu::3c307322-1732-4ab3-be20-e4034c06e137" providerId="AD" clId="Web-{E856D731-5120-13E8-44B1-F785CBB98D65}" dt="2023-03-28T17:09:14.776" v="1"/>
      <pc:docMkLst>
        <pc:docMk/>
      </pc:docMkLst>
      <pc:sldChg chg="new del">
        <pc:chgData name="Likhitha Javvaji (ljavvaji)" userId="S::ljavvaji@memphis.edu::3c307322-1732-4ab3-be20-e4034c06e137" providerId="AD" clId="Web-{E856D731-5120-13E8-44B1-F785CBB98D65}" dt="2023-03-28T17:09:14.776" v="1"/>
        <pc:sldMkLst>
          <pc:docMk/>
          <pc:sldMk cId="3187724758" sldId="284"/>
        </pc:sldMkLst>
      </pc:sldChg>
    </pc:docChg>
  </pc:docChgLst>
  <pc:docChgLst>
    <pc:chgData name="Naveenreddy Narayana (nnrayana)" userId="S::nnrayana@memphis.edu::987d6f66-b1e6-4739-9807-d868e12d37f4" providerId="AD" clId="Web-{BA0F9CB5-7E3D-C1AF-6360-5C479D9094D6}"/>
    <pc:docChg chg="modSld">
      <pc:chgData name="Naveenreddy Narayana (nnrayana)" userId="S::nnrayana@memphis.edu::987d6f66-b1e6-4739-9807-d868e12d37f4" providerId="AD" clId="Web-{BA0F9CB5-7E3D-C1AF-6360-5C479D9094D6}" dt="2023-03-27T05:44:36.266" v="1" actId="20577"/>
      <pc:docMkLst>
        <pc:docMk/>
      </pc:docMkLst>
      <pc:sldChg chg="modSp">
        <pc:chgData name="Naveenreddy Narayana (nnrayana)" userId="S::nnrayana@memphis.edu::987d6f66-b1e6-4739-9807-d868e12d37f4" providerId="AD" clId="Web-{BA0F9CB5-7E3D-C1AF-6360-5C479D9094D6}" dt="2023-03-27T05:44:36.266" v="1" actId="20577"/>
        <pc:sldMkLst>
          <pc:docMk/>
          <pc:sldMk cId="1834352221" sldId="273"/>
        </pc:sldMkLst>
        <pc:spChg chg="mod">
          <ac:chgData name="Naveenreddy Narayana (nnrayana)" userId="S::nnrayana@memphis.edu::987d6f66-b1e6-4739-9807-d868e12d37f4" providerId="AD" clId="Web-{BA0F9CB5-7E3D-C1AF-6360-5C479D9094D6}" dt="2023-03-27T05:44:36.266" v="1" actId="20577"/>
          <ac:spMkLst>
            <pc:docMk/>
            <pc:sldMk cId="1834352221" sldId="273"/>
            <ac:spMk id="2" creationId="{2EECE4AD-1237-4A80-F030-0FDC1E4F94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DB0A7-BB04-46F5-BA71-2D07B87180E4}"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7516A-D847-426A-ACB6-E3F79B32BE12}" type="slidenum">
              <a:rPr lang="en-US" smtClean="0"/>
              <a:t>‹#›</a:t>
            </a:fld>
            <a:endParaRPr lang="en-US"/>
          </a:p>
        </p:txBody>
      </p:sp>
    </p:spTree>
    <p:extLst>
      <p:ext uri="{BB962C8B-B14F-4D97-AF65-F5344CB8AC3E}">
        <p14:creationId xmlns:p14="http://schemas.microsoft.com/office/powerpoint/2010/main" val="2280081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F7516A-D847-426A-ACB6-E3F79B32BE12}" type="slidenum">
              <a:rPr lang="en-US" smtClean="0"/>
              <a:t>18</a:t>
            </a:fld>
            <a:endParaRPr lang="en-US"/>
          </a:p>
        </p:txBody>
      </p:sp>
    </p:spTree>
    <p:extLst>
      <p:ext uri="{BB962C8B-B14F-4D97-AF65-F5344CB8AC3E}">
        <p14:creationId xmlns:p14="http://schemas.microsoft.com/office/powerpoint/2010/main" val="331639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0515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6166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797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739479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94950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17211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62726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64002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4996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4397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106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1724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4491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2391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2013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697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8225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09620132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47E3-A95C-E98F-4626-3C3DBAC0C316}"/>
              </a:ext>
            </a:extLst>
          </p:cNvPr>
          <p:cNvSpPr>
            <a:spLocks noGrp="1"/>
          </p:cNvSpPr>
          <p:nvPr>
            <p:ph type="title"/>
          </p:nvPr>
        </p:nvSpPr>
        <p:spPr>
          <a:xfrm>
            <a:off x="190009" y="1487066"/>
            <a:ext cx="11866407" cy="1363921"/>
          </a:xfrm>
        </p:spPr>
        <p:txBody>
          <a:bodyPr vert="horz" lIns="91440" tIns="45720" rIns="91440" bIns="45720" rtlCol="0" anchor="t">
            <a:noAutofit/>
          </a:bodyPr>
          <a:lstStyle/>
          <a:p>
            <a:r>
              <a:rPr lang="en-GB" sz="4000">
                <a:ea typeface="+mj-lt"/>
                <a:cs typeface="+mj-lt"/>
              </a:rPr>
              <a:t>Rhino: Efficient Management of Very Large Distributed State for Stream Processing Engines</a:t>
            </a:r>
            <a:endParaRPr lang="en-US" sz="4000"/>
          </a:p>
          <a:p>
            <a:endParaRPr lang="en-GB" sz="3300">
              <a:cs typeface="Arial"/>
            </a:endParaRPr>
          </a:p>
        </p:txBody>
      </p:sp>
      <p:sp>
        <p:nvSpPr>
          <p:cNvPr id="3" name="Content Placeholder 2">
            <a:extLst>
              <a:ext uri="{FF2B5EF4-FFF2-40B4-BE49-F238E27FC236}">
                <a16:creationId xmlns:a16="http://schemas.microsoft.com/office/drawing/2014/main" id="{C7171AEA-6AA6-59A0-8EB0-678D1360008E}"/>
              </a:ext>
            </a:extLst>
          </p:cNvPr>
          <p:cNvSpPr>
            <a:spLocks noGrp="1"/>
          </p:cNvSpPr>
          <p:nvPr>
            <p:ph idx="1"/>
          </p:nvPr>
        </p:nvSpPr>
        <p:spPr>
          <a:xfrm>
            <a:off x="2147401" y="3772274"/>
            <a:ext cx="9478975" cy="2277670"/>
          </a:xfrm>
        </p:spPr>
        <p:txBody>
          <a:bodyPr vert="horz" lIns="91440" tIns="45720" rIns="91440" bIns="45720" rtlCol="0" anchor="t">
            <a:normAutofit/>
          </a:bodyPr>
          <a:lstStyle/>
          <a:p>
            <a:pPr marL="6350" indent="0">
              <a:buNone/>
            </a:pPr>
            <a:r>
              <a:rPr lang="en-GB">
                <a:cs typeface="Arial" panose="020B0604020202020204"/>
              </a:rPr>
              <a:t>                                                                                </a:t>
            </a:r>
            <a:r>
              <a:rPr lang="en-GB" sz="2800">
                <a:cs typeface="Arial" panose="020B0604020202020204"/>
              </a:rPr>
              <a:t>By</a:t>
            </a:r>
            <a:endParaRPr lang="en-US" sz="2800"/>
          </a:p>
          <a:p>
            <a:pPr marL="6350" indent="0">
              <a:buNone/>
            </a:pPr>
            <a:r>
              <a:rPr lang="en-GB" sz="2800">
                <a:cs typeface="Arial" panose="020B0604020202020204"/>
              </a:rPr>
              <a:t>                                             Likhitha </a:t>
            </a:r>
            <a:r>
              <a:rPr lang="en-GB" sz="2800" err="1">
                <a:cs typeface="Arial" panose="020B0604020202020204"/>
              </a:rPr>
              <a:t>Javvaji</a:t>
            </a:r>
            <a:endParaRPr lang="en-GB" sz="2800">
              <a:cs typeface="Arial" panose="020B0604020202020204"/>
            </a:endParaRPr>
          </a:p>
          <a:p>
            <a:pPr marL="6350" indent="0">
              <a:buNone/>
            </a:pPr>
            <a:r>
              <a:rPr lang="en-GB" sz="2800">
                <a:cs typeface="Arial" panose="020B0604020202020204"/>
              </a:rPr>
              <a:t>                                             Naveen Reddy Narayana</a:t>
            </a:r>
          </a:p>
        </p:txBody>
      </p:sp>
    </p:spTree>
    <p:extLst>
      <p:ext uri="{BB962C8B-B14F-4D97-AF65-F5344CB8AC3E}">
        <p14:creationId xmlns:p14="http://schemas.microsoft.com/office/powerpoint/2010/main" val="3677737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E4AD-1237-4A80-F030-0FDC1E4F94FB}"/>
              </a:ext>
            </a:extLst>
          </p:cNvPr>
          <p:cNvSpPr>
            <a:spLocks noGrp="1"/>
          </p:cNvSpPr>
          <p:nvPr>
            <p:ph type="title"/>
          </p:nvPr>
        </p:nvSpPr>
        <p:spPr/>
        <p:txBody>
          <a:bodyPr/>
          <a:lstStyle/>
          <a:p>
            <a:pPr algn="ctr"/>
            <a:r>
              <a:rPr lang="en-US">
                <a:ea typeface="+mj-lt"/>
                <a:cs typeface="+mj-lt"/>
              </a:rPr>
              <a:t> THE PROTOCOLS</a:t>
            </a:r>
            <a:br>
              <a:rPr lang="en-US"/>
            </a:br>
            <a:r>
              <a:rPr lang="en-US">
                <a:ea typeface="+mj-lt"/>
                <a:cs typeface="+mj-lt"/>
              </a:rPr>
              <a:t> Handover Protocol </a:t>
            </a:r>
            <a:endParaRPr lang="en-US"/>
          </a:p>
        </p:txBody>
      </p:sp>
      <p:sp>
        <p:nvSpPr>
          <p:cNvPr id="3" name="Content Placeholder 2">
            <a:extLst>
              <a:ext uri="{FF2B5EF4-FFF2-40B4-BE49-F238E27FC236}">
                <a16:creationId xmlns:a16="http://schemas.microsoft.com/office/drawing/2014/main" id="{B6D1C0EA-C797-688D-0C5F-D5F3BD876EA3}"/>
              </a:ext>
            </a:extLst>
          </p:cNvPr>
          <p:cNvSpPr>
            <a:spLocks noGrp="1"/>
          </p:cNvSpPr>
          <p:nvPr>
            <p:ph idx="1"/>
          </p:nvPr>
        </p:nvSpPr>
        <p:spPr/>
        <p:txBody>
          <a:bodyPr vert="horz" lIns="91440" tIns="45720" rIns="91440" bIns="45720" rtlCol="0" anchor="t">
            <a:normAutofit fontScale="92500"/>
          </a:bodyPr>
          <a:lstStyle/>
          <a:p>
            <a:r>
              <a:rPr lang="en-US">
                <a:ea typeface="+mj-lt"/>
                <a:cs typeface="+mj-lt"/>
              </a:rPr>
              <a:t>A handover is a process that reconfigures a running query by ending one epoch and starting a new one. </a:t>
            </a:r>
          </a:p>
          <a:p>
            <a:pPr>
              <a:buClr>
                <a:srgbClr val="8AD0D6"/>
              </a:buClr>
            </a:pPr>
            <a:r>
              <a:rPr lang="en-US">
                <a:ea typeface="+mj-lt"/>
                <a:cs typeface="+mj-lt"/>
              </a:rPr>
              <a:t>Records with timestamps in different intervals are processed with different configurations. The handover involves three steps: propagation of handover markers, state migration, and channel rewiring. </a:t>
            </a:r>
          </a:p>
          <a:p>
            <a:pPr>
              <a:buClr>
                <a:srgbClr val="8AD0D6"/>
              </a:buClr>
            </a:pPr>
            <a:r>
              <a:rPr lang="en-US">
                <a:ea typeface="+mj-lt"/>
                <a:cs typeface="+mj-lt"/>
              </a:rPr>
              <a:t>Handover markers are control events that carry configuration updates and flow from source operators to instances through dataflow channels. </a:t>
            </a:r>
          </a:p>
          <a:p>
            <a:pPr>
              <a:buClr>
                <a:srgbClr val="8AD0D6"/>
              </a:buClr>
            </a:pPr>
            <a:r>
              <a:rPr lang="en-US">
                <a:ea typeface="+mj-lt"/>
                <a:cs typeface="+mj-lt"/>
              </a:rPr>
              <a:t>State migration occurs when the origin instance receives a marker on all its inbound channels and migrates state to the target instance. </a:t>
            </a:r>
          </a:p>
          <a:p>
            <a:pPr>
              <a:buClr>
                <a:srgbClr val="8AD0D6"/>
              </a:buClr>
            </a:pPr>
            <a:r>
              <a:rPr lang="en-US">
                <a:ea typeface="+mj-lt"/>
                <a:cs typeface="+mj-lt"/>
              </a:rPr>
              <a:t>Channel rewiring ensures that records are consistently routed among instances.</a:t>
            </a:r>
            <a:endParaRPr lang="en-US"/>
          </a:p>
        </p:txBody>
      </p:sp>
    </p:spTree>
    <p:extLst>
      <p:ext uri="{BB962C8B-B14F-4D97-AF65-F5344CB8AC3E}">
        <p14:creationId xmlns:p14="http://schemas.microsoft.com/office/powerpoint/2010/main" val="183435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9077EA4-C229-B90B-8764-58FA7B292D48}"/>
              </a:ext>
            </a:extLst>
          </p:cNvPr>
          <p:cNvPicPr>
            <a:picLocks noChangeAspect="1"/>
          </p:cNvPicPr>
          <p:nvPr/>
        </p:nvPicPr>
        <p:blipFill>
          <a:blip r:embed="rId2"/>
          <a:stretch>
            <a:fillRect/>
          </a:stretch>
        </p:blipFill>
        <p:spPr>
          <a:xfrm>
            <a:off x="173736" y="433127"/>
            <a:ext cx="11713464" cy="575736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291324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A717-BA8E-5CBA-D6FC-C7DB0E528CB9}"/>
              </a:ext>
            </a:extLst>
          </p:cNvPr>
          <p:cNvSpPr>
            <a:spLocks noGrp="1"/>
          </p:cNvSpPr>
          <p:nvPr>
            <p:ph type="title"/>
          </p:nvPr>
        </p:nvSpPr>
        <p:spPr>
          <a:xfrm>
            <a:off x="646111" y="452718"/>
            <a:ext cx="9404723" cy="507402"/>
          </a:xfrm>
        </p:spPr>
        <p:txBody>
          <a:bodyPr/>
          <a:lstStyle/>
          <a:p>
            <a:r>
              <a:rPr lang="en-US"/>
              <a:t> Replication Protocol</a:t>
            </a:r>
          </a:p>
        </p:txBody>
      </p:sp>
      <p:sp>
        <p:nvSpPr>
          <p:cNvPr id="3" name="Content Placeholder 2">
            <a:extLst>
              <a:ext uri="{FF2B5EF4-FFF2-40B4-BE49-F238E27FC236}">
                <a16:creationId xmlns:a16="http://schemas.microsoft.com/office/drawing/2014/main" id="{B9A3FE16-7BAF-89E7-5610-F21236D3147C}"/>
              </a:ext>
            </a:extLst>
          </p:cNvPr>
          <p:cNvSpPr>
            <a:spLocks noGrp="1"/>
          </p:cNvSpPr>
          <p:nvPr>
            <p:ph idx="1"/>
          </p:nvPr>
        </p:nvSpPr>
        <p:spPr>
          <a:xfrm>
            <a:off x="274320" y="1092798"/>
            <a:ext cx="10616184" cy="5765202"/>
          </a:xfrm>
        </p:spPr>
        <p:txBody>
          <a:bodyPr>
            <a:noAutofit/>
          </a:bodyPr>
          <a:lstStyle/>
          <a:p>
            <a:pPr algn="l"/>
            <a:r>
              <a:rPr lang="en-US" b="0" i="0">
                <a:effectLst/>
                <a:latin typeface="+mn-lt"/>
              </a:rPr>
              <a:t>Block-centric and state-centric replication are two different approaches to replicating data in distributed systems, particularly in the context of stream processing engines.</a:t>
            </a:r>
          </a:p>
          <a:p>
            <a:pPr algn="l"/>
            <a:r>
              <a:rPr lang="en-US" b="0" i="0">
                <a:effectLst/>
                <a:latin typeface="+mn-lt"/>
              </a:rPr>
              <a:t>Block-centric replication involves dividing the data into fixed-size blocks or chunks, and replicating these blocks across different nodes in the system. When a node needs to access a particular block of data, it fetches that block from a remote node that has a replica of it. This approach is particularly useful when the data is large and access patterns are random, as it can minimize the amount of network traffic required to access the data.</a:t>
            </a:r>
          </a:p>
          <a:p>
            <a:pPr algn="l"/>
            <a:r>
              <a:rPr lang="en-US" b="0" i="0">
                <a:effectLst/>
                <a:latin typeface="+mn-lt"/>
              </a:rPr>
              <a:t>State-centric replication, on the other hand, involves replicating the entire state of a system or a subset of it, rather than dividing it into blocks. In this approach, each node maintains a local copy of the state, and updates it as needed based on incoming data. When a node needs to access the state of another node, it fetches the entire state from that node. This approach can be more efficient when the access patterns are predictable and there is a lot of data sharing between nodes.</a:t>
            </a:r>
          </a:p>
          <a:p>
            <a:endParaRPr lang="en-US">
              <a:latin typeface="+mn-lt"/>
            </a:endParaRPr>
          </a:p>
        </p:txBody>
      </p:sp>
    </p:spTree>
    <p:extLst>
      <p:ext uri="{BB962C8B-B14F-4D97-AF65-F5344CB8AC3E}">
        <p14:creationId xmlns:p14="http://schemas.microsoft.com/office/powerpoint/2010/main" val="329820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79C957C-474F-B068-0A2D-95152DAB48C9}"/>
              </a:ext>
            </a:extLst>
          </p:cNvPr>
          <p:cNvPicPr>
            <a:picLocks noChangeAspect="1"/>
          </p:cNvPicPr>
          <p:nvPr/>
        </p:nvPicPr>
        <p:blipFill>
          <a:blip r:embed="rId2"/>
          <a:stretch>
            <a:fillRect/>
          </a:stretch>
        </p:blipFill>
        <p:spPr>
          <a:xfrm>
            <a:off x="338328" y="1129553"/>
            <a:ext cx="11219688" cy="5065290"/>
          </a:xfrm>
          <a:prstGeom prst="rect">
            <a:avLst/>
          </a:prstGeom>
        </p:spPr>
      </p:pic>
      <p:sp>
        <p:nvSpPr>
          <p:cNvPr id="3" name="TextBox 2">
            <a:extLst>
              <a:ext uri="{FF2B5EF4-FFF2-40B4-BE49-F238E27FC236}">
                <a16:creationId xmlns:a16="http://schemas.microsoft.com/office/drawing/2014/main" id="{6DC0A024-7FDD-E0E5-D15E-977E72A7AD7F}"/>
              </a:ext>
            </a:extLst>
          </p:cNvPr>
          <p:cNvSpPr txBox="1"/>
          <p:nvPr/>
        </p:nvSpPr>
        <p:spPr>
          <a:xfrm>
            <a:off x="789534" y="141906"/>
            <a:ext cx="8454358" cy="769441"/>
          </a:xfrm>
          <a:prstGeom prst="rect">
            <a:avLst/>
          </a:prstGeom>
          <a:noFill/>
        </p:spPr>
        <p:txBody>
          <a:bodyPr wrap="square">
            <a:spAutoFit/>
          </a:bodyPr>
          <a:lstStyle/>
          <a:p>
            <a:r>
              <a:rPr lang="en-US" sz="4400"/>
              <a:t> Replication Protocol</a:t>
            </a:r>
          </a:p>
        </p:txBody>
      </p:sp>
    </p:spTree>
    <p:extLst>
      <p:ext uri="{BB962C8B-B14F-4D97-AF65-F5344CB8AC3E}">
        <p14:creationId xmlns:p14="http://schemas.microsoft.com/office/powerpoint/2010/main" val="329670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404FDF1-0AEE-7EE1-22C1-81211607B842}"/>
              </a:ext>
            </a:extLst>
          </p:cNvPr>
          <p:cNvPicPr>
            <a:picLocks noGrp="1" noChangeAspect="1"/>
          </p:cNvPicPr>
          <p:nvPr>
            <p:ph idx="1"/>
          </p:nvPr>
        </p:nvPicPr>
        <p:blipFill>
          <a:blip r:embed="rId2"/>
          <a:stretch>
            <a:fillRect/>
          </a:stretch>
        </p:blipFill>
        <p:spPr>
          <a:xfrm>
            <a:off x="1469903" y="1211552"/>
            <a:ext cx="5714989" cy="4968819"/>
          </a:xfrm>
          <a:prstGeom prst="rect">
            <a:avLst/>
          </a:prstGeom>
        </p:spPr>
      </p:pic>
      <p:sp>
        <p:nvSpPr>
          <p:cNvPr id="3" name="TextBox 2">
            <a:extLst>
              <a:ext uri="{FF2B5EF4-FFF2-40B4-BE49-F238E27FC236}">
                <a16:creationId xmlns:a16="http://schemas.microsoft.com/office/drawing/2014/main" id="{6C67BACE-D5E3-DE5D-0940-E17ACA22093A}"/>
              </a:ext>
            </a:extLst>
          </p:cNvPr>
          <p:cNvSpPr txBox="1"/>
          <p:nvPr/>
        </p:nvSpPr>
        <p:spPr>
          <a:xfrm>
            <a:off x="944118" y="226001"/>
            <a:ext cx="9617202" cy="707886"/>
          </a:xfrm>
          <a:prstGeom prst="rect">
            <a:avLst/>
          </a:prstGeom>
          <a:noFill/>
        </p:spPr>
        <p:txBody>
          <a:bodyPr wrap="square">
            <a:spAutoFit/>
          </a:bodyPr>
          <a:lstStyle/>
          <a:p>
            <a:r>
              <a:rPr lang="en-US" sz="4000"/>
              <a:t>Rhino for Fault Tolerance</a:t>
            </a:r>
          </a:p>
        </p:txBody>
      </p:sp>
    </p:spTree>
    <p:extLst>
      <p:ext uri="{BB962C8B-B14F-4D97-AF65-F5344CB8AC3E}">
        <p14:creationId xmlns:p14="http://schemas.microsoft.com/office/powerpoint/2010/main" val="312923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5068F-C495-D399-8E56-CC1846A4C88E}"/>
              </a:ext>
            </a:extLst>
          </p:cNvPr>
          <p:cNvPicPr>
            <a:picLocks noChangeAspect="1"/>
          </p:cNvPicPr>
          <p:nvPr/>
        </p:nvPicPr>
        <p:blipFill>
          <a:blip r:embed="rId2"/>
          <a:stretch>
            <a:fillRect/>
          </a:stretch>
        </p:blipFill>
        <p:spPr>
          <a:xfrm>
            <a:off x="122946" y="1882587"/>
            <a:ext cx="11733518" cy="3918857"/>
          </a:xfrm>
          <a:prstGeom prst="rect">
            <a:avLst/>
          </a:prstGeom>
        </p:spPr>
      </p:pic>
      <p:sp>
        <p:nvSpPr>
          <p:cNvPr id="5" name="TextBox 4">
            <a:extLst>
              <a:ext uri="{FF2B5EF4-FFF2-40B4-BE49-F238E27FC236}">
                <a16:creationId xmlns:a16="http://schemas.microsoft.com/office/drawing/2014/main" id="{E7C34E61-9214-6C2A-3963-87B4E7A05C46}"/>
              </a:ext>
            </a:extLst>
          </p:cNvPr>
          <p:cNvSpPr txBox="1"/>
          <p:nvPr/>
        </p:nvSpPr>
        <p:spPr>
          <a:xfrm>
            <a:off x="705008" y="266523"/>
            <a:ext cx="8500463" cy="1446550"/>
          </a:xfrm>
          <a:prstGeom prst="rect">
            <a:avLst/>
          </a:prstGeom>
          <a:noFill/>
        </p:spPr>
        <p:txBody>
          <a:bodyPr wrap="square">
            <a:spAutoFit/>
          </a:bodyPr>
          <a:lstStyle/>
          <a:p>
            <a:r>
              <a:rPr lang="en-US" sz="4400"/>
              <a:t>Average Latency Comparison for Fault Tolerance</a:t>
            </a:r>
          </a:p>
        </p:txBody>
      </p:sp>
    </p:spTree>
    <p:extLst>
      <p:ext uri="{BB962C8B-B14F-4D97-AF65-F5344CB8AC3E}">
        <p14:creationId xmlns:p14="http://schemas.microsoft.com/office/powerpoint/2010/main" val="57662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800DAFC-7506-5B92-CC81-DF9F077A644E}"/>
              </a:ext>
            </a:extLst>
          </p:cNvPr>
          <p:cNvPicPr>
            <a:picLocks noChangeAspect="1"/>
          </p:cNvPicPr>
          <p:nvPr/>
        </p:nvPicPr>
        <p:blipFill>
          <a:blip r:embed="rId3"/>
          <a:stretch>
            <a:fillRect/>
          </a:stretch>
        </p:blipFill>
        <p:spPr>
          <a:xfrm>
            <a:off x="276626" y="2220486"/>
            <a:ext cx="11572154" cy="3304333"/>
          </a:xfrm>
          <a:prstGeom prst="rect">
            <a:avLst/>
          </a:prstGeom>
        </p:spPr>
      </p:pic>
      <p:sp>
        <p:nvSpPr>
          <p:cNvPr id="13" name="Rectangle 9">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DB88D094-E0EE-27FB-3002-7BE3CA39E925}"/>
              </a:ext>
            </a:extLst>
          </p:cNvPr>
          <p:cNvSpPr txBox="1"/>
          <p:nvPr/>
        </p:nvSpPr>
        <p:spPr>
          <a:xfrm>
            <a:off x="376518" y="571500"/>
            <a:ext cx="10204396" cy="1446550"/>
          </a:xfrm>
          <a:prstGeom prst="rect">
            <a:avLst/>
          </a:prstGeom>
          <a:noFill/>
        </p:spPr>
        <p:txBody>
          <a:bodyPr wrap="square">
            <a:spAutoFit/>
          </a:bodyPr>
          <a:lstStyle/>
          <a:p>
            <a:r>
              <a:rPr lang="en-US" sz="4400"/>
              <a:t>Average Latency Comparison for vertical scaling </a:t>
            </a:r>
          </a:p>
        </p:txBody>
      </p:sp>
    </p:spTree>
    <p:extLst>
      <p:ext uri="{BB962C8B-B14F-4D97-AF65-F5344CB8AC3E}">
        <p14:creationId xmlns:p14="http://schemas.microsoft.com/office/powerpoint/2010/main" val="244107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FA72A8-6245-1C80-00CC-6EA79D7412C2}"/>
              </a:ext>
            </a:extLst>
          </p:cNvPr>
          <p:cNvPicPr>
            <a:picLocks noChangeAspect="1"/>
          </p:cNvPicPr>
          <p:nvPr/>
        </p:nvPicPr>
        <p:blipFill>
          <a:blip r:embed="rId2"/>
          <a:stretch>
            <a:fillRect/>
          </a:stretch>
        </p:blipFill>
        <p:spPr>
          <a:xfrm>
            <a:off x="231473" y="1962074"/>
            <a:ext cx="11729053" cy="2933851"/>
          </a:xfrm>
          <a:prstGeom prst="rect">
            <a:avLst/>
          </a:prstGeom>
        </p:spPr>
      </p:pic>
      <p:sp>
        <p:nvSpPr>
          <p:cNvPr id="5" name="TextBox 4">
            <a:extLst>
              <a:ext uri="{FF2B5EF4-FFF2-40B4-BE49-F238E27FC236}">
                <a16:creationId xmlns:a16="http://schemas.microsoft.com/office/drawing/2014/main" id="{1B93AC2C-057A-F389-1221-E94361E32ACE}"/>
              </a:ext>
            </a:extLst>
          </p:cNvPr>
          <p:cNvSpPr txBox="1"/>
          <p:nvPr/>
        </p:nvSpPr>
        <p:spPr>
          <a:xfrm>
            <a:off x="231473" y="456952"/>
            <a:ext cx="9783696" cy="1446550"/>
          </a:xfrm>
          <a:prstGeom prst="rect">
            <a:avLst/>
          </a:prstGeom>
          <a:noFill/>
        </p:spPr>
        <p:txBody>
          <a:bodyPr wrap="square">
            <a:spAutoFit/>
          </a:bodyPr>
          <a:lstStyle/>
          <a:p>
            <a:r>
              <a:rPr lang="en-US" sz="4400"/>
              <a:t>Average Latency Comparison for Load Balancing </a:t>
            </a:r>
          </a:p>
        </p:txBody>
      </p:sp>
    </p:spTree>
    <p:extLst>
      <p:ext uri="{BB962C8B-B14F-4D97-AF65-F5344CB8AC3E}">
        <p14:creationId xmlns:p14="http://schemas.microsoft.com/office/powerpoint/2010/main" val="182425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1D8C80D-25AF-E218-9F8B-0205EF1EE527}"/>
              </a:ext>
            </a:extLst>
          </p:cNvPr>
          <p:cNvPicPr>
            <a:picLocks noGrp="1" noChangeAspect="1"/>
          </p:cNvPicPr>
          <p:nvPr>
            <p:ph idx="1"/>
          </p:nvPr>
        </p:nvPicPr>
        <p:blipFill rotWithShape="1">
          <a:blip r:embed="rId3"/>
          <a:srcRect t="6795" r="1" b="2684"/>
          <a:stretch/>
        </p:blipFill>
        <p:spPr>
          <a:xfrm>
            <a:off x="131963" y="945136"/>
            <a:ext cx="11036726" cy="4810790"/>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p:spPr>
      </p:pic>
      <p:sp>
        <p:nvSpPr>
          <p:cNvPr id="3" name="TextBox 2">
            <a:extLst>
              <a:ext uri="{FF2B5EF4-FFF2-40B4-BE49-F238E27FC236}">
                <a16:creationId xmlns:a16="http://schemas.microsoft.com/office/drawing/2014/main" id="{8369EA95-C86D-D0E4-F019-33B632EE75F8}"/>
              </a:ext>
            </a:extLst>
          </p:cNvPr>
          <p:cNvSpPr txBox="1"/>
          <p:nvPr/>
        </p:nvSpPr>
        <p:spPr>
          <a:xfrm>
            <a:off x="0" y="54998"/>
            <a:ext cx="10043032" cy="769441"/>
          </a:xfrm>
          <a:prstGeom prst="rect">
            <a:avLst/>
          </a:prstGeom>
          <a:noFill/>
        </p:spPr>
        <p:txBody>
          <a:bodyPr wrap="square">
            <a:spAutoFit/>
          </a:bodyPr>
          <a:lstStyle/>
          <a:p>
            <a:r>
              <a:rPr lang="en-US" sz="4400"/>
              <a:t>Migration under varying data rates</a:t>
            </a:r>
          </a:p>
        </p:txBody>
      </p:sp>
    </p:spTree>
    <p:extLst>
      <p:ext uri="{BB962C8B-B14F-4D97-AF65-F5344CB8AC3E}">
        <p14:creationId xmlns:p14="http://schemas.microsoft.com/office/powerpoint/2010/main" val="3833675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F2B2-2874-B745-4C75-F87F9FCED571}"/>
              </a:ext>
            </a:extLst>
          </p:cNvPr>
          <p:cNvSpPr>
            <a:spLocks noGrp="1"/>
          </p:cNvSpPr>
          <p:nvPr>
            <p:ph type="title"/>
          </p:nvPr>
        </p:nvSpPr>
        <p:spPr>
          <a:xfrm>
            <a:off x="496993" y="76200"/>
            <a:ext cx="11152002" cy="1668076"/>
          </a:xfrm>
        </p:spPr>
        <p:txBody>
          <a:bodyPr>
            <a:normAutofit/>
          </a:bodyPr>
          <a:lstStyle/>
          <a:p>
            <a:r>
              <a:rPr lang="en-US" sz="3200"/>
              <a:t>Comparison of resource utilization of Apache </a:t>
            </a:r>
            <a:r>
              <a:rPr lang="en-US" sz="3200" err="1"/>
              <a:t>Flink</a:t>
            </a:r>
            <a:r>
              <a:rPr lang="en-US" sz="3200"/>
              <a:t> and Rhino for NBQ8. The black line indicated when we perform a reconfiguration.</a:t>
            </a:r>
          </a:p>
        </p:txBody>
      </p:sp>
      <p:pic>
        <p:nvPicPr>
          <p:cNvPr id="4" name="Picture 3">
            <a:extLst>
              <a:ext uri="{FF2B5EF4-FFF2-40B4-BE49-F238E27FC236}">
                <a16:creationId xmlns:a16="http://schemas.microsoft.com/office/drawing/2014/main" id="{6E3A01E0-5F5B-D517-C92D-11D9D5D8A9AB}"/>
              </a:ext>
            </a:extLst>
          </p:cNvPr>
          <p:cNvPicPr>
            <a:picLocks noChangeAspect="1"/>
          </p:cNvPicPr>
          <p:nvPr/>
        </p:nvPicPr>
        <p:blipFill>
          <a:blip r:embed="rId2"/>
          <a:stretch>
            <a:fillRect/>
          </a:stretch>
        </p:blipFill>
        <p:spPr>
          <a:xfrm>
            <a:off x="496993" y="2028585"/>
            <a:ext cx="10337493" cy="3450131"/>
          </a:xfrm>
          <a:prstGeom prst="rect">
            <a:avLst/>
          </a:prstGeom>
        </p:spPr>
      </p:pic>
    </p:spTree>
    <p:extLst>
      <p:ext uri="{BB962C8B-B14F-4D97-AF65-F5344CB8AC3E}">
        <p14:creationId xmlns:p14="http://schemas.microsoft.com/office/powerpoint/2010/main" val="64786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2B1D-C30D-BCFE-320E-E6CA6E26BB8B}"/>
              </a:ext>
            </a:extLst>
          </p:cNvPr>
          <p:cNvSpPr>
            <a:spLocks noGrp="1"/>
          </p:cNvSpPr>
          <p:nvPr>
            <p:ph type="title"/>
          </p:nvPr>
        </p:nvSpPr>
        <p:spPr/>
        <p:txBody>
          <a:bodyPr/>
          <a:lstStyle/>
          <a:p>
            <a:r>
              <a:rPr lang="en-GB" sz="3200"/>
              <a:t>What is Stream Processing Engine?</a:t>
            </a:r>
          </a:p>
        </p:txBody>
      </p:sp>
      <p:sp>
        <p:nvSpPr>
          <p:cNvPr id="3" name="Content Placeholder 2">
            <a:extLst>
              <a:ext uri="{FF2B5EF4-FFF2-40B4-BE49-F238E27FC236}">
                <a16:creationId xmlns:a16="http://schemas.microsoft.com/office/drawing/2014/main" id="{3D497915-F598-3DBE-E226-046BC69607F2}"/>
              </a:ext>
            </a:extLst>
          </p:cNvPr>
          <p:cNvSpPr>
            <a:spLocks noGrp="1"/>
          </p:cNvSpPr>
          <p:nvPr>
            <p:ph idx="1"/>
          </p:nvPr>
        </p:nvSpPr>
        <p:spPr>
          <a:xfrm>
            <a:off x="741175" y="1313553"/>
            <a:ext cx="11451332" cy="4934846"/>
          </a:xfrm>
        </p:spPr>
        <p:txBody>
          <a:bodyPr vert="horz" lIns="91440" tIns="45720" rIns="91440" bIns="45720" rtlCol="0" anchor="t">
            <a:normAutofit/>
          </a:bodyPr>
          <a:lstStyle/>
          <a:p>
            <a:r>
              <a:rPr lang="en-GB">
                <a:ea typeface="+mj-lt"/>
                <a:cs typeface="+mj-lt"/>
              </a:rPr>
              <a:t>Stream processing is a data management technique that involves consuming a continuous data stream to quickly analyze, filter, transform or enhance the data in real time. </a:t>
            </a:r>
          </a:p>
          <a:p>
            <a:pPr>
              <a:buClr>
                <a:srgbClr val="8AD0D6"/>
              </a:buClr>
            </a:pPr>
            <a:r>
              <a:rPr lang="en-GB">
                <a:ea typeface="+mj-lt"/>
                <a:cs typeface="+mj-lt"/>
              </a:rPr>
              <a:t>Once processed, the data is passed off to an application, data store or another stream processing engine.</a:t>
            </a:r>
          </a:p>
          <a:p>
            <a:pPr>
              <a:buClr>
                <a:srgbClr val="8AD0D6"/>
              </a:buClr>
            </a:pPr>
            <a:endParaRPr lang="en-GB"/>
          </a:p>
          <a:p>
            <a:pPr marL="0" indent="0">
              <a:buClr>
                <a:srgbClr val="8AD0D6"/>
              </a:buClr>
              <a:buNone/>
            </a:pPr>
            <a:endParaRPr lang="en-GB"/>
          </a:p>
        </p:txBody>
      </p:sp>
      <p:pic>
        <p:nvPicPr>
          <p:cNvPr id="4" name="Picture 4" descr="Graphical user interface, application&#10;&#10;Description automatically generated">
            <a:extLst>
              <a:ext uri="{FF2B5EF4-FFF2-40B4-BE49-F238E27FC236}">
                <a16:creationId xmlns:a16="http://schemas.microsoft.com/office/drawing/2014/main" id="{2F978A43-C336-56CB-E850-947ED969305A}"/>
              </a:ext>
            </a:extLst>
          </p:cNvPr>
          <p:cNvPicPr>
            <a:picLocks noChangeAspect="1"/>
          </p:cNvPicPr>
          <p:nvPr/>
        </p:nvPicPr>
        <p:blipFill>
          <a:blip r:embed="rId2"/>
          <a:stretch>
            <a:fillRect/>
          </a:stretch>
        </p:blipFill>
        <p:spPr>
          <a:xfrm>
            <a:off x="1193549" y="3525057"/>
            <a:ext cx="9985972" cy="2780439"/>
          </a:xfrm>
          <a:prstGeom prst="rect">
            <a:avLst/>
          </a:prstGeom>
        </p:spPr>
      </p:pic>
    </p:spTree>
    <p:extLst>
      <p:ext uri="{BB962C8B-B14F-4D97-AF65-F5344CB8AC3E}">
        <p14:creationId xmlns:p14="http://schemas.microsoft.com/office/powerpoint/2010/main" val="712386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34C5-E240-74A4-D732-97504D9EBA09}"/>
              </a:ext>
            </a:extLst>
          </p:cNvPr>
          <p:cNvSpPr>
            <a:spLocks noGrp="1"/>
          </p:cNvSpPr>
          <p:nvPr>
            <p:ph type="title"/>
          </p:nvPr>
        </p:nvSpPr>
        <p:spPr>
          <a:xfrm>
            <a:off x="646111" y="452717"/>
            <a:ext cx="11194985" cy="1499027"/>
          </a:xfrm>
        </p:spPr>
        <p:txBody>
          <a:bodyPr>
            <a:noAutofit/>
          </a:bodyPr>
          <a:lstStyle/>
          <a:p>
            <a:r>
              <a:rPr lang="en-US" sz="3200"/>
              <a:t>Comparison of resource utilization of Apache </a:t>
            </a:r>
            <a:r>
              <a:rPr lang="en-US" sz="3200" err="1"/>
              <a:t>Flink</a:t>
            </a:r>
            <a:r>
              <a:rPr lang="en-US" sz="3200"/>
              <a:t> and Rhino for NBQ8. The black line indicated when we perform a reconfiguration.</a:t>
            </a:r>
          </a:p>
        </p:txBody>
      </p:sp>
      <p:pic>
        <p:nvPicPr>
          <p:cNvPr id="4" name="Picture 3">
            <a:extLst>
              <a:ext uri="{FF2B5EF4-FFF2-40B4-BE49-F238E27FC236}">
                <a16:creationId xmlns:a16="http://schemas.microsoft.com/office/drawing/2014/main" id="{5D983E8B-58C9-0B17-F122-A1E527960B93}"/>
              </a:ext>
            </a:extLst>
          </p:cNvPr>
          <p:cNvPicPr>
            <a:picLocks noChangeAspect="1"/>
          </p:cNvPicPr>
          <p:nvPr/>
        </p:nvPicPr>
        <p:blipFill>
          <a:blip r:embed="rId2"/>
          <a:stretch>
            <a:fillRect/>
          </a:stretch>
        </p:blipFill>
        <p:spPr>
          <a:xfrm>
            <a:off x="304893" y="2166897"/>
            <a:ext cx="11282630" cy="3281083"/>
          </a:xfrm>
          <a:prstGeom prst="rect">
            <a:avLst/>
          </a:prstGeom>
        </p:spPr>
      </p:pic>
    </p:spTree>
    <p:extLst>
      <p:ext uri="{BB962C8B-B14F-4D97-AF65-F5344CB8AC3E}">
        <p14:creationId xmlns:p14="http://schemas.microsoft.com/office/powerpoint/2010/main" val="2523142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84BC-996A-178E-9C17-0D48AAEC8CE6}"/>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B598DB57-C2BB-D91B-5203-5F5B9EF2AC91}"/>
              </a:ext>
            </a:extLst>
          </p:cNvPr>
          <p:cNvSpPr>
            <a:spLocks noGrp="1"/>
          </p:cNvSpPr>
          <p:nvPr>
            <p:ph idx="1"/>
          </p:nvPr>
        </p:nvSpPr>
        <p:spPr>
          <a:xfrm>
            <a:off x="646111" y="1545772"/>
            <a:ext cx="8946541" cy="4195481"/>
          </a:xfrm>
        </p:spPr>
        <p:txBody>
          <a:bodyPr vert="horz" lIns="91440" tIns="45720" rIns="91440" bIns="45720" rtlCol="0" anchor="t">
            <a:normAutofit/>
          </a:bodyPr>
          <a:lstStyle/>
          <a:p>
            <a:r>
              <a:rPr lang="en-US"/>
              <a:t>Rhino, a system library that enables fine-grained fault-tolerance, resource elasticity, and runtime optimizations in the presence of large distributed state</a:t>
            </a:r>
          </a:p>
          <a:p>
            <a:r>
              <a:rPr lang="en-US"/>
              <a:t>Rhino is 50x faster than Flink, 15x faster than Megaphone, and 11x faster than </a:t>
            </a:r>
            <a:r>
              <a:rPr lang="en-US" err="1"/>
              <a:t>RhinoDFS</a:t>
            </a:r>
            <a:r>
              <a:rPr lang="en-US"/>
              <a:t> in reconfiguring a query.</a:t>
            </a:r>
          </a:p>
          <a:p>
            <a:r>
              <a:rPr lang="en-US"/>
              <a:t>Moreover, Rhino shows a reduction in processing latency by up to three orders of magnitude after a reconfiguration.</a:t>
            </a:r>
          </a:p>
          <a:p>
            <a:pPr marL="0" indent="0">
              <a:buNone/>
            </a:pPr>
            <a:endParaRPr lang="en-US"/>
          </a:p>
        </p:txBody>
      </p:sp>
    </p:spTree>
    <p:extLst>
      <p:ext uri="{BB962C8B-B14F-4D97-AF65-F5344CB8AC3E}">
        <p14:creationId xmlns:p14="http://schemas.microsoft.com/office/powerpoint/2010/main" val="348878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6045-5C54-488D-E631-1ED1082C2E7B}"/>
              </a:ext>
            </a:extLst>
          </p:cNvPr>
          <p:cNvSpPr>
            <a:spLocks noGrp="1"/>
          </p:cNvSpPr>
          <p:nvPr>
            <p:ph type="title"/>
          </p:nvPr>
        </p:nvSpPr>
        <p:spPr>
          <a:xfrm>
            <a:off x="646111" y="452718"/>
            <a:ext cx="9615970" cy="1400530"/>
          </a:xfrm>
        </p:spPr>
        <p:txBody>
          <a:bodyPr/>
          <a:lstStyle/>
          <a:p>
            <a:r>
              <a:rPr lang="en-GB" sz="3200"/>
              <a:t>Use case: a real time bidding platform</a:t>
            </a:r>
          </a:p>
        </p:txBody>
      </p:sp>
      <p:pic>
        <p:nvPicPr>
          <p:cNvPr id="6" name="Picture 6" descr="Diagram&#10;&#10;Description automatically generated">
            <a:extLst>
              <a:ext uri="{FF2B5EF4-FFF2-40B4-BE49-F238E27FC236}">
                <a16:creationId xmlns:a16="http://schemas.microsoft.com/office/drawing/2014/main" id="{357669CB-E808-F36F-6EBD-3FFB8876B8C2}"/>
              </a:ext>
            </a:extLst>
          </p:cNvPr>
          <p:cNvPicPr>
            <a:picLocks noGrp="1" noChangeAspect="1"/>
          </p:cNvPicPr>
          <p:nvPr>
            <p:ph idx="1"/>
          </p:nvPr>
        </p:nvPicPr>
        <p:blipFill>
          <a:blip r:embed="rId2"/>
          <a:stretch>
            <a:fillRect/>
          </a:stretch>
        </p:blipFill>
        <p:spPr>
          <a:xfrm>
            <a:off x="765607" y="1370351"/>
            <a:ext cx="10922430" cy="3849410"/>
          </a:xfrm>
        </p:spPr>
      </p:pic>
      <p:sp>
        <p:nvSpPr>
          <p:cNvPr id="7" name="TextBox 6">
            <a:extLst>
              <a:ext uri="{FF2B5EF4-FFF2-40B4-BE49-F238E27FC236}">
                <a16:creationId xmlns:a16="http://schemas.microsoft.com/office/drawing/2014/main" id="{BBB23033-DB5D-8292-3D00-003B82304B23}"/>
              </a:ext>
            </a:extLst>
          </p:cNvPr>
          <p:cNvSpPr txBox="1"/>
          <p:nvPr/>
        </p:nvSpPr>
        <p:spPr>
          <a:xfrm>
            <a:off x="769546" y="5401902"/>
            <a:ext cx="11064840" cy="6614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High-cardinality data stream + long-running stateful queries + large temporal aggregations or joins = Very Large Distributed State</a:t>
            </a:r>
          </a:p>
        </p:txBody>
      </p:sp>
    </p:spTree>
    <p:extLst>
      <p:ext uri="{BB962C8B-B14F-4D97-AF65-F5344CB8AC3E}">
        <p14:creationId xmlns:p14="http://schemas.microsoft.com/office/powerpoint/2010/main" val="286903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1795-C875-37B0-7FE7-04E1B7833F3B}"/>
              </a:ext>
            </a:extLst>
          </p:cNvPr>
          <p:cNvSpPr>
            <a:spLocks noGrp="1"/>
          </p:cNvSpPr>
          <p:nvPr>
            <p:ph type="title"/>
          </p:nvPr>
        </p:nvSpPr>
        <p:spPr/>
        <p:txBody>
          <a:bodyPr/>
          <a:lstStyle/>
          <a:p>
            <a:r>
              <a:rPr lang="en-GB" sz="3200"/>
              <a:t>What could go wrong?</a:t>
            </a:r>
          </a:p>
        </p:txBody>
      </p:sp>
      <p:sp>
        <p:nvSpPr>
          <p:cNvPr id="3" name="Content Placeholder 2">
            <a:extLst>
              <a:ext uri="{FF2B5EF4-FFF2-40B4-BE49-F238E27FC236}">
                <a16:creationId xmlns:a16="http://schemas.microsoft.com/office/drawing/2014/main" id="{1D555C42-ACA4-4B25-FAC8-E5350EB367FE}"/>
              </a:ext>
            </a:extLst>
          </p:cNvPr>
          <p:cNvSpPr>
            <a:spLocks noGrp="1"/>
          </p:cNvSpPr>
          <p:nvPr>
            <p:ph idx="1"/>
          </p:nvPr>
        </p:nvSpPr>
        <p:spPr>
          <a:xfrm>
            <a:off x="741174" y="5432879"/>
            <a:ext cx="10938302" cy="815520"/>
          </a:xfrm>
        </p:spPr>
        <p:txBody>
          <a:bodyPr vert="horz" lIns="91440" tIns="45720" rIns="91440" bIns="45720" rtlCol="0" anchor="t">
            <a:normAutofit/>
          </a:bodyPr>
          <a:lstStyle/>
          <a:p>
            <a:r>
              <a:rPr lang="en-GB">
                <a:ea typeface="+mj-lt"/>
                <a:cs typeface="+mj-lt"/>
              </a:rPr>
              <a:t>Very Large Distributed State + anomalous operational events = slow reconfiguration = high latency + downtime + data loss = </a:t>
            </a:r>
            <a:r>
              <a:rPr lang="en-GB">
                <a:solidFill>
                  <a:srgbClr val="FF0000"/>
                </a:solidFill>
                <a:ea typeface="+mj-lt"/>
                <a:cs typeface="+mj-lt"/>
              </a:rPr>
              <a:t>DISASTER</a:t>
            </a:r>
          </a:p>
          <a:p>
            <a:pPr marL="0" indent="0">
              <a:buClr>
                <a:srgbClr val="8AD0D6"/>
              </a:buClr>
              <a:buNone/>
            </a:pPr>
            <a:endParaRPr lang="en-GB"/>
          </a:p>
        </p:txBody>
      </p:sp>
      <p:pic>
        <p:nvPicPr>
          <p:cNvPr id="4" name="Picture 4" descr="Diagram&#10;&#10;Description automatically generated">
            <a:extLst>
              <a:ext uri="{FF2B5EF4-FFF2-40B4-BE49-F238E27FC236}">
                <a16:creationId xmlns:a16="http://schemas.microsoft.com/office/drawing/2014/main" id="{79BAF26D-7C22-A28A-083F-07F083E2804A}"/>
              </a:ext>
            </a:extLst>
          </p:cNvPr>
          <p:cNvPicPr>
            <a:picLocks noChangeAspect="1"/>
          </p:cNvPicPr>
          <p:nvPr/>
        </p:nvPicPr>
        <p:blipFill>
          <a:blip r:embed="rId2"/>
          <a:stretch>
            <a:fillRect/>
          </a:stretch>
        </p:blipFill>
        <p:spPr>
          <a:xfrm>
            <a:off x="786144" y="1479584"/>
            <a:ext cx="10808327" cy="3732852"/>
          </a:xfrm>
          <a:prstGeom prst="rect">
            <a:avLst/>
          </a:prstGeom>
        </p:spPr>
      </p:pic>
    </p:spTree>
    <p:extLst>
      <p:ext uri="{BB962C8B-B14F-4D97-AF65-F5344CB8AC3E}">
        <p14:creationId xmlns:p14="http://schemas.microsoft.com/office/powerpoint/2010/main" val="370985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31C3F-7180-CDFC-7C0D-5935422FCE11}"/>
              </a:ext>
            </a:extLst>
          </p:cNvPr>
          <p:cNvSpPr>
            <a:spLocks noGrp="1"/>
          </p:cNvSpPr>
          <p:nvPr>
            <p:ph idx="1"/>
          </p:nvPr>
        </p:nvSpPr>
        <p:spPr>
          <a:xfrm>
            <a:off x="354720" y="284454"/>
            <a:ext cx="11686895" cy="6099746"/>
          </a:xfrm>
        </p:spPr>
        <p:txBody>
          <a:bodyPr vert="horz" lIns="91440" tIns="45720" rIns="91440" bIns="45720" rtlCol="0" anchor="t">
            <a:normAutofit/>
          </a:bodyPr>
          <a:lstStyle/>
          <a:p>
            <a:pPr marL="0" indent="0">
              <a:buClr>
                <a:srgbClr val="8AD0D6"/>
              </a:buClr>
              <a:buNone/>
            </a:pPr>
            <a:endParaRPr lang="en-GB"/>
          </a:p>
          <a:p>
            <a:pPr marL="0" indent="0">
              <a:buClr>
                <a:srgbClr val="8AD0D6"/>
              </a:buClr>
              <a:buNone/>
            </a:pPr>
            <a:r>
              <a:rPr lang="en-GB" sz="3200"/>
              <a:t>What about current SPEs?</a:t>
            </a:r>
          </a:p>
          <a:p>
            <a:pPr>
              <a:buClr>
                <a:srgbClr val="8AD0D6"/>
              </a:buClr>
            </a:pPr>
            <a:endParaRPr lang="en-GB"/>
          </a:p>
          <a:p>
            <a:pPr>
              <a:buClr>
                <a:srgbClr val="8AD0D6"/>
              </a:buClr>
            </a:pPr>
            <a:endParaRPr lang="en-GB"/>
          </a:p>
          <a:p>
            <a:pPr marL="0" indent="0">
              <a:buClr>
                <a:srgbClr val="8AD0D6"/>
              </a:buClr>
              <a:buNone/>
            </a:pPr>
            <a:endParaRPr lang="en-GB"/>
          </a:p>
        </p:txBody>
      </p:sp>
      <p:pic>
        <p:nvPicPr>
          <p:cNvPr id="4" name="Picture 4" descr="Chart, text&#10;&#10;Description automatically generated">
            <a:extLst>
              <a:ext uri="{FF2B5EF4-FFF2-40B4-BE49-F238E27FC236}">
                <a16:creationId xmlns:a16="http://schemas.microsoft.com/office/drawing/2014/main" id="{C5B39F96-BD83-BD8E-F725-C8B15E9DBB9E}"/>
              </a:ext>
            </a:extLst>
          </p:cNvPr>
          <p:cNvPicPr>
            <a:picLocks noChangeAspect="1"/>
          </p:cNvPicPr>
          <p:nvPr/>
        </p:nvPicPr>
        <p:blipFill>
          <a:blip r:embed="rId2"/>
          <a:stretch>
            <a:fillRect/>
          </a:stretch>
        </p:blipFill>
        <p:spPr>
          <a:xfrm>
            <a:off x="509438" y="1602905"/>
            <a:ext cx="9081492" cy="3933618"/>
          </a:xfrm>
          <a:prstGeom prst="rect">
            <a:avLst/>
          </a:prstGeom>
        </p:spPr>
      </p:pic>
    </p:spTree>
    <p:extLst>
      <p:ext uri="{BB962C8B-B14F-4D97-AF65-F5344CB8AC3E}">
        <p14:creationId xmlns:p14="http://schemas.microsoft.com/office/powerpoint/2010/main" val="354965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9207-11DC-639B-ADA9-0C19A670048B}"/>
              </a:ext>
            </a:extLst>
          </p:cNvPr>
          <p:cNvSpPr>
            <a:spLocks noGrp="1"/>
          </p:cNvSpPr>
          <p:nvPr>
            <p:ph type="title"/>
          </p:nvPr>
        </p:nvSpPr>
        <p:spPr>
          <a:xfrm>
            <a:off x="646111" y="452718"/>
            <a:ext cx="10008287" cy="1400530"/>
          </a:xfrm>
        </p:spPr>
        <p:txBody>
          <a:bodyPr/>
          <a:lstStyle/>
          <a:p>
            <a:r>
              <a:rPr lang="en-GB" sz="3200"/>
              <a:t>Do we really need yet a new system? </a:t>
            </a:r>
          </a:p>
        </p:txBody>
      </p:sp>
      <p:pic>
        <p:nvPicPr>
          <p:cNvPr id="3" name="Picture 4" descr="Chart, bar chart&#10;&#10;Description automatically generated">
            <a:extLst>
              <a:ext uri="{FF2B5EF4-FFF2-40B4-BE49-F238E27FC236}">
                <a16:creationId xmlns:a16="http://schemas.microsoft.com/office/drawing/2014/main" id="{A945B5D3-1ABC-E7BF-20C6-B33600AC39A1}"/>
              </a:ext>
            </a:extLst>
          </p:cNvPr>
          <p:cNvPicPr>
            <a:picLocks noChangeAspect="1"/>
          </p:cNvPicPr>
          <p:nvPr/>
        </p:nvPicPr>
        <p:blipFill>
          <a:blip r:embed="rId2"/>
          <a:stretch>
            <a:fillRect/>
          </a:stretch>
        </p:blipFill>
        <p:spPr>
          <a:xfrm>
            <a:off x="773837" y="1301627"/>
            <a:ext cx="10718306" cy="5009346"/>
          </a:xfrm>
          <a:prstGeom prst="rect">
            <a:avLst/>
          </a:prstGeom>
        </p:spPr>
      </p:pic>
    </p:spTree>
    <p:extLst>
      <p:ext uri="{BB962C8B-B14F-4D97-AF65-F5344CB8AC3E}">
        <p14:creationId xmlns:p14="http://schemas.microsoft.com/office/powerpoint/2010/main" val="370770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510C-DB1A-10A6-C6FA-8F3FE3DB7E55}"/>
              </a:ext>
            </a:extLst>
          </p:cNvPr>
          <p:cNvSpPr>
            <a:spLocks noGrp="1"/>
          </p:cNvSpPr>
          <p:nvPr>
            <p:ph type="title"/>
          </p:nvPr>
        </p:nvSpPr>
        <p:spPr/>
        <p:txBody>
          <a:bodyPr/>
          <a:lstStyle/>
          <a:p>
            <a:r>
              <a:rPr lang="en-GB" sz="3200"/>
              <a:t>Research Goal</a:t>
            </a:r>
          </a:p>
        </p:txBody>
      </p:sp>
      <p:sp>
        <p:nvSpPr>
          <p:cNvPr id="3" name="Content Placeholder 2">
            <a:extLst>
              <a:ext uri="{FF2B5EF4-FFF2-40B4-BE49-F238E27FC236}">
                <a16:creationId xmlns:a16="http://schemas.microsoft.com/office/drawing/2014/main" id="{1BE411E3-3DF2-3A1D-16D5-BBAFD4B6C7BD}"/>
              </a:ext>
            </a:extLst>
          </p:cNvPr>
          <p:cNvSpPr>
            <a:spLocks noGrp="1"/>
          </p:cNvSpPr>
          <p:nvPr>
            <p:ph idx="1"/>
          </p:nvPr>
        </p:nvSpPr>
        <p:spPr>
          <a:xfrm>
            <a:off x="756263" y="1419176"/>
            <a:ext cx="9293590" cy="4829223"/>
          </a:xfrm>
        </p:spPr>
        <p:txBody>
          <a:bodyPr vert="horz" lIns="91440" tIns="45720" rIns="91440" bIns="45720" rtlCol="0" anchor="t">
            <a:normAutofit/>
          </a:bodyPr>
          <a:lstStyle/>
          <a:p>
            <a:r>
              <a:rPr lang="en-GB"/>
              <a:t>Efficient State Management and on-the-fly Query Reconfiguration in the presence of TB-sized Operator State to support:</a:t>
            </a:r>
          </a:p>
          <a:p>
            <a:pPr lvl="1">
              <a:buClr>
                <a:srgbClr val="8AD0D6"/>
              </a:buClr>
            </a:pPr>
            <a:r>
              <a:rPr lang="en-GB" sz="2000"/>
              <a:t>Fault-tolerance</a:t>
            </a:r>
          </a:p>
          <a:p>
            <a:pPr lvl="1">
              <a:buClr>
                <a:srgbClr val="8AD0D6"/>
              </a:buClr>
            </a:pPr>
            <a:r>
              <a:rPr lang="en-GB" sz="2000"/>
              <a:t>Resource Elasticity</a:t>
            </a:r>
          </a:p>
          <a:p>
            <a:pPr lvl="1">
              <a:buClr>
                <a:srgbClr val="8AD0D6"/>
              </a:buClr>
            </a:pPr>
            <a:r>
              <a:rPr lang="en-GB" sz="2000"/>
              <a:t>Runtime Optimizations</a:t>
            </a:r>
          </a:p>
          <a:p>
            <a:pPr marL="457200" lvl="1" indent="0">
              <a:buClr>
                <a:srgbClr val="8AD0D6"/>
              </a:buClr>
              <a:buNone/>
            </a:pPr>
            <a:endParaRPr lang="en-GB" sz="2000"/>
          </a:p>
        </p:txBody>
      </p:sp>
      <p:sp>
        <p:nvSpPr>
          <p:cNvPr id="4" name="TextBox 3">
            <a:extLst>
              <a:ext uri="{FF2B5EF4-FFF2-40B4-BE49-F238E27FC236}">
                <a16:creationId xmlns:a16="http://schemas.microsoft.com/office/drawing/2014/main" id="{42D0D6DA-AA23-8D38-B969-E0A76E5E44DF}"/>
              </a:ext>
            </a:extLst>
          </p:cNvPr>
          <p:cNvSpPr txBox="1"/>
          <p:nvPr/>
        </p:nvSpPr>
        <p:spPr>
          <a:xfrm>
            <a:off x="789410" y="3793554"/>
            <a:ext cx="10407055" cy="2200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ea typeface="+mn-lt"/>
                <a:cs typeface="+mn-lt"/>
              </a:rPr>
              <a:t>Challenges</a:t>
            </a:r>
          </a:p>
          <a:p>
            <a:pPr marL="285750" indent="-285750">
              <a:spcBef>
                <a:spcPts val="1000"/>
              </a:spcBef>
              <a:buFont typeface="Wingdings"/>
              <a:buChar char="Ø"/>
            </a:pPr>
            <a:r>
              <a:rPr lang="en-GB" sz="2000">
                <a:ea typeface="+mn-lt"/>
                <a:cs typeface="+mn-lt"/>
              </a:rPr>
              <a:t>Processing overhead: Minimal impact on query processing performance.</a:t>
            </a:r>
            <a:endParaRPr lang="en-US" sz="2000">
              <a:ea typeface="+mn-lt"/>
              <a:cs typeface="+mn-lt"/>
            </a:endParaRPr>
          </a:p>
          <a:p>
            <a:pPr marL="285750" indent="-285750">
              <a:spcBef>
                <a:spcPts val="1000"/>
              </a:spcBef>
              <a:buFont typeface="Wingdings"/>
              <a:buChar char="Ø"/>
            </a:pPr>
            <a:r>
              <a:rPr lang="en-GB" sz="2000">
                <a:ea typeface="+mn-lt"/>
                <a:cs typeface="+mn-lt"/>
              </a:rPr>
              <a:t>Consistency: Do not break exactly-once progressing semantics.</a:t>
            </a:r>
            <a:endParaRPr lang="en-US" sz="2000">
              <a:ea typeface="+mn-lt"/>
              <a:cs typeface="+mn-lt"/>
            </a:endParaRPr>
          </a:p>
          <a:p>
            <a:pPr marL="285750" indent="-285750">
              <a:spcBef>
                <a:spcPts val="1000"/>
              </a:spcBef>
              <a:buFont typeface="Wingdings"/>
              <a:buChar char="Ø"/>
            </a:pPr>
            <a:r>
              <a:rPr lang="en-GB" sz="2000">
                <a:ea typeface="+mn-lt"/>
                <a:cs typeface="+mn-lt"/>
              </a:rPr>
              <a:t>Network Overhead: State migration.</a:t>
            </a:r>
            <a:endParaRPr lang="en-US" sz="2000">
              <a:ea typeface="+mn-lt"/>
              <a:cs typeface="+mn-lt"/>
            </a:endParaRPr>
          </a:p>
          <a:p>
            <a:pPr algn="l"/>
            <a:endParaRPr lang="en-GB" sz="2000"/>
          </a:p>
        </p:txBody>
      </p:sp>
    </p:spTree>
    <p:extLst>
      <p:ext uri="{BB962C8B-B14F-4D97-AF65-F5344CB8AC3E}">
        <p14:creationId xmlns:p14="http://schemas.microsoft.com/office/powerpoint/2010/main" val="287199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338A-8B41-5EBC-EF26-767B81E70DDF}"/>
              </a:ext>
            </a:extLst>
          </p:cNvPr>
          <p:cNvSpPr>
            <a:spLocks noGrp="1"/>
          </p:cNvSpPr>
          <p:nvPr>
            <p:ph type="title"/>
          </p:nvPr>
        </p:nvSpPr>
        <p:spPr/>
        <p:txBody>
          <a:bodyPr/>
          <a:lstStyle/>
          <a:p>
            <a:r>
              <a:rPr lang="en-GB" sz="3200"/>
              <a:t>Solution: Rhino</a:t>
            </a:r>
          </a:p>
        </p:txBody>
      </p:sp>
      <p:sp>
        <p:nvSpPr>
          <p:cNvPr id="3" name="Content Placeholder 2">
            <a:extLst>
              <a:ext uri="{FF2B5EF4-FFF2-40B4-BE49-F238E27FC236}">
                <a16:creationId xmlns:a16="http://schemas.microsoft.com/office/drawing/2014/main" id="{9D5A14B0-2C04-D423-8BE8-C70E0AF56B54}"/>
              </a:ext>
            </a:extLst>
          </p:cNvPr>
          <p:cNvSpPr>
            <a:spLocks noGrp="1"/>
          </p:cNvSpPr>
          <p:nvPr>
            <p:ph idx="1"/>
          </p:nvPr>
        </p:nvSpPr>
        <p:spPr>
          <a:xfrm>
            <a:off x="756263" y="1464443"/>
            <a:ext cx="11062979" cy="4783956"/>
          </a:xfrm>
        </p:spPr>
        <p:txBody>
          <a:bodyPr vert="horz" lIns="91440" tIns="45720" rIns="91440" bIns="45720" rtlCol="0" anchor="t">
            <a:normAutofit/>
          </a:bodyPr>
          <a:lstStyle/>
          <a:p>
            <a:pPr>
              <a:buClr>
                <a:srgbClr val="8AD0D6"/>
              </a:buClr>
              <a:buFont typeface="Wingdings 3"/>
              <a:buChar char=""/>
            </a:pPr>
            <a:r>
              <a:rPr lang="en-GB">
                <a:ea typeface="+mj-lt"/>
                <a:cs typeface="+mj-lt"/>
              </a:rPr>
              <a:t>Rhino is designed to offer fine-grained fault-tolerance, resource flexibility, and runtime optimizations, such as load balancing. </a:t>
            </a:r>
            <a:endParaRPr lang="en-US">
              <a:ea typeface="+mj-lt"/>
              <a:cs typeface="+mj-lt"/>
            </a:endParaRPr>
          </a:p>
          <a:p>
            <a:pPr>
              <a:buClr>
                <a:srgbClr val="8AD0D6"/>
              </a:buClr>
              <a:buFont typeface="Wingdings 3"/>
              <a:buChar char=""/>
            </a:pPr>
            <a:r>
              <a:rPr lang="en-GB">
                <a:ea typeface="+mj-lt"/>
                <a:cs typeface="+mj-lt"/>
              </a:rPr>
              <a:t>Rhino has three main techniques.</a:t>
            </a:r>
          </a:p>
          <a:p>
            <a:pPr lvl="1">
              <a:buClr>
                <a:srgbClr val="8AD0D6"/>
              </a:buClr>
              <a:buFont typeface="Wingdings 3"/>
              <a:buChar char=""/>
            </a:pPr>
            <a:r>
              <a:rPr lang="en-GB" sz="2000">
                <a:ea typeface="+mj-lt"/>
                <a:cs typeface="+mj-lt"/>
              </a:rPr>
              <a:t>First, Rhino proactively migrates the state such that a reconfiguration requires minimal state transfer.</a:t>
            </a:r>
          </a:p>
          <a:p>
            <a:pPr lvl="1">
              <a:buClr>
                <a:srgbClr val="8AD0D6"/>
              </a:buClr>
              <a:buFont typeface="Wingdings 3"/>
              <a:buChar char=""/>
            </a:pPr>
            <a:r>
              <a:rPr lang="en-GB" sz="2000">
                <a:ea typeface="+mj-lt"/>
                <a:cs typeface="+mj-lt"/>
              </a:rPr>
              <a:t>Second, to control the state size to be migrated, Rhino asynchronously replicates incremental checkpoints of the state.</a:t>
            </a:r>
            <a:endParaRPr lang="en-GB" sz="2000"/>
          </a:p>
          <a:p>
            <a:pPr lvl="1">
              <a:buClr>
                <a:srgbClr val="8AD0D6"/>
              </a:buClr>
              <a:buFont typeface="Wingdings 3"/>
              <a:buChar char=""/>
            </a:pPr>
            <a:r>
              <a:rPr lang="en-GB" sz="2000">
                <a:ea typeface="+mj-lt"/>
                <a:cs typeface="+mj-lt"/>
              </a:rPr>
              <a:t>Third, Rhino introduces consistent hashing with virtual nodes to further partition the key partition of an operator instance.</a:t>
            </a:r>
            <a:endParaRPr lang="en-GB" sz="2000"/>
          </a:p>
          <a:p>
            <a:pPr lvl="1">
              <a:buClr>
                <a:srgbClr val="8AD0D6"/>
              </a:buClr>
              <a:buFont typeface="Wingdings 3"/>
              <a:buChar char=""/>
            </a:pPr>
            <a:endParaRPr lang="en-GB"/>
          </a:p>
          <a:p>
            <a:pPr lvl="1">
              <a:buClr>
                <a:srgbClr val="8AD0D6"/>
              </a:buClr>
              <a:buFont typeface="Wingdings 3"/>
              <a:buChar char=""/>
            </a:pPr>
            <a:endParaRPr lang="en-GB"/>
          </a:p>
          <a:p>
            <a:pPr marL="0" indent="0">
              <a:buClr>
                <a:srgbClr val="1E5155">
                  <a:lumMod val="40000"/>
                  <a:lumOff val="60000"/>
                </a:srgbClr>
              </a:buClr>
              <a:buNone/>
            </a:pPr>
            <a:endParaRPr lang="en-GB"/>
          </a:p>
          <a:p>
            <a:pPr marL="0" indent="0">
              <a:buClr>
                <a:srgbClr val="8AD0D6"/>
              </a:buClr>
              <a:buNone/>
            </a:pPr>
            <a:endParaRPr lang="en-GB"/>
          </a:p>
        </p:txBody>
      </p:sp>
    </p:spTree>
    <p:extLst>
      <p:ext uri="{BB962C8B-B14F-4D97-AF65-F5344CB8AC3E}">
        <p14:creationId xmlns:p14="http://schemas.microsoft.com/office/powerpoint/2010/main" val="399126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710D-8E31-B4EB-9C8E-A4BA65485BAC}"/>
              </a:ext>
            </a:extLst>
          </p:cNvPr>
          <p:cNvSpPr>
            <a:spLocks noGrp="1"/>
          </p:cNvSpPr>
          <p:nvPr>
            <p:ph type="title"/>
          </p:nvPr>
        </p:nvSpPr>
        <p:spPr/>
        <p:txBody>
          <a:bodyPr/>
          <a:lstStyle/>
          <a:p>
            <a:r>
              <a:rPr lang="en-GB" sz="3200"/>
              <a:t>Components of Rhino</a:t>
            </a:r>
          </a:p>
        </p:txBody>
      </p:sp>
      <p:sp>
        <p:nvSpPr>
          <p:cNvPr id="3" name="Content Placeholder 2">
            <a:extLst>
              <a:ext uri="{FF2B5EF4-FFF2-40B4-BE49-F238E27FC236}">
                <a16:creationId xmlns:a16="http://schemas.microsoft.com/office/drawing/2014/main" id="{17F113DB-4704-4A32-EFDA-DB3E88C64E73}"/>
              </a:ext>
            </a:extLst>
          </p:cNvPr>
          <p:cNvSpPr>
            <a:spLocks noGrp="1"/>
          </p:cNvSpPr>
          <p:nvPr>
            <p:ph idx="1"/>
          </p:nvPr>
        </p:nvSpPr>
        <p:spPr>
          <a:xfrm>
            <a:off x="741174" y="1388998"/>
            <a:ext cx="9308679" cy="4859401"/>
          </a:xfrm>
        </p:spPr>
        <p:txBody>
          <a:bodyPr vert="horz" lIns="91440" tIns="45720" rIns="91440" bIns="45720" rtlCol="0" anchor="t">
            <a:normAutofit/>
          </a:bodyPr>
          <a:lstStyle/>
          <a:p>
            <a:pPr>
              <a:buClr>
                <a:srgbClr val="8AD0D6"/>
              </a:buClr>
              <a:buFont typeface="Wingdings 3"/>
              <a:buChar char=""/>
            </a:pPr>
            <a:r>
              <a:rPr lang="en-GB">
                <a:ea typeface="+mj-lt"/>
                <a:cs typeface="+mj-lt"/>
              </a:rPr>
              <a:t>Rhino introduces four components in a SPE.</a:t>
            </a:r>
            <a:endParaRPr lang="en-US">
              <a:ea typeface="+mj-lt"/>
              <a:cs typeface="+mj-lt"/>
            </a:endParaRPr>
          </a:p>
          <a:p>
            <a:pPr lvl="1">
              <a:buClr>
                <a:srgbClr val="8AD0D6"/>
              </a:buClr>
              <a:buFont typeface="Wingdings 3"/>
              <a:buChar char=""/>
            </a:pPr>
            <a:r>
              <a:rPr lang="en-GB" sz="2000">
                <a:ea typeface="+mj-lt"/>
                <a:cs typeface="+mj-lt"/>
              </a:rPr>
              <a:t>Replication Manager</a:t>
            </a:r>
          </a:p>
          <a:p>
            <a:pPr lvl="1">
              <a:buClr>
                <a:srgbClr val="8AD0D6"/>
              </a:buClr>
              <a:buFont typeface="Wingdings 3"/>
              <a:buChar char=""/>
            </a:pPr>
            <a:r>
              <a:rPr lang="en-GB" sz="2000">
                <a:ea typeface="+mj-lt"/>
                <a:cs typeface="+mj-lt"/>
              </a:rPr>
              <a:t>Handover Manager</a:t>
            </a:r>
          </a:p>
          <a:p>
            <a:pPr lvl="1">
              <a:buClr>
                <a:srgbClr val="8AD0D6"/>
              </a:buClr>
              <a:buFont typeface="Wingdings 3"/>
              <a:buChar char=""/>
            </a:pPr>
            <a:r>
              <a:rPr lang="en-GB" sz="2000">
                <a:ea typeface="+mj-lt"/>
                <a:cs typeface="+mj-lt"/>
              </a:rPr>
              <a:t>Distributed Runtime</a:t>
            </a:r>
          </a:p>
          <a:p>
            <a:pPr lvl="1">
              <a:buClr>
                <a:srgbClr val="8AD0D6"/>
              </a:buClr>
              <a:buFont typeface="Wingdings 3"/>
              <a:buChar char=""/>
            </a:pPr>
            <a:r>
              <a:rPr lang="en-GB" sz="2000">
                <a:ea typeface="+mj-lt"/>
                <a:cs typeface="+mj-lt"/>
              </a:rPr>
              <a:t>Modifications to existing components</a:t>
            </a:r>
          </a:p>
          <a:p>
            <a:pPr>
              <a:buClr>
                <a:srgbClr val="8AD0D6"/>
              </a:buClr>
              <a:buFont typeface="Wingdings 3"/>
              <a:buChar char=""/>
            </a:pPr>
            <a:endParaRPr lang="en-US">
              <a:ea typeface="+mj-lt"/>
              <a:cs typeface="+mj-lt"/>
            </a:endParaRPr>
          </a:p>
        </p:txBody>
      </p:sp>
    </p:spTree>
    <p:extLst>
      <p:ext uri="{BB962C8B-B14F-4D97-AF65-F5344CB8AC3E}">
        <p14:creationId xmlns:p14="http://schemas.microsoft.com/office/powerpoint/2010/main" val="1524136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Rhino: Efficient Management of Very Large Distributed State for Stream Processing Engines </vt:lpstr>
      <vt:lpstr>What is Stream Processing Engine?</vt:lpstr>
      <vt:lpstr>Use case: a real time bidding platform</vt:lpstr>
      <vt:lpstr>What could go wrong?</vt:lpstr>
      <vt:lpstr>PowerPoint Presentation</vt:lpstr>
      <vt:lpstr>Do we really need yet a new system? </vt:lpstr>
      <vt:lpstr>Research Goal</vt:lpstr>
      <vt:lpstr>Solution: Rhino</vt:lpstr>
      <vt:lpstr>Components of Rhino</vt:lpstr>
      <vt:lpstr> THE PROTOCOLS  Handover Protocol </vt:lpstr>
      <vt:lpstr>PowerPoint Presentation</vt:lpstr>
      <vt:lpstr> Replication Protocol</vt:lpstr>
      <vt:lpstr>PowerPoint Presentation</vt:lpstr>
      <vt:lpstr>PowerPoint Presentation</vt:lpstr>
      <vt:lpstr>PowerPoint Presentation</vt:lpstr>
      <vt:lpstr>PowerPoint Presentation</vt:lpstr>
      <vt:lpstr>PowerPoint Presentation</vt:lpstr>
      <vt:lpstr>PowerPoint Presentation</vt:lpstr>
      <vt:lpstr>Comparison of resource utilization of Apache Flink and Rhino for NBQ8. The black line indicated when we perform a reconfiguration.</vt:lpstr>
      <vt:lpstr>Comparison of resource utilization of Apache Flink and Rhino for NBQ8. The black line indicated when we perform a reconfiguration.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2023-03-26T20:20:03Z</dcterms:created>
  <dcterms:modified xsi:type="dcterms:W3CDTF">2023-03-28T17:09:17Z</dcterms:modified>
</cp:coreProperties>
</file>