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 id="262" r:id="rId3"/>
    <p:sldId id="264" r:id="rId4"/>
    <p:sldId id="265" r:id="rId5"/>
    <p:sldId id="266" r:id="rId6"/>
    <p:sldId id="267" r:id="rId7"/>
    <p:sldId id="273" r:id="rId8"/>
    <p:sldId id="274" r:id="rId9"/>
    <p:sldId id="275" r:id="rId10"/>
    <p:sldId id="276" r:id="rId11"/>
    <p:sldId id="269" r:id="rId12"/>
    <p:sldId id="268"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27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3"/>
    <p:restoredTop sz="96327"/>
  </p:normalViewPr>
  <p:slideViewPr>
    <p:cSldViewPr snapToGrid="0" snapToObjects="1">
      <p:cViewPr varScale="1">
        <p:scale>
          <a:sx n="111" d="100"/>
          <a:sy n="111" d="100"/>
        </p:scale>
        <p:origin x="808" y="20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010F0F-36B1-4C20-B888-BE8603466BA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A4F84BB-A982-48DB-AA3D-713143CE500E}">
      <dgm:prSet/>
      <dgm:spPr/>
      <dgm:t>
        <a:bodyPr/>
        <a:lstStyle/>
        <a:p>
          <a:r>
            <a:rPr lang="en-US" b="1" i="0" u="none" dirty="0"/>
            <a:t>1. Initialization</a:t>
          </a:r>
          <a:endParaRPr lang="en-US" dirty="0"/>
        </a:p>
      </dgm:t>
    </dgm:pt>
    <dgm:pt modelId="{08DA7DBD-A1C8-4C4C-B5DD-1B29E4B430C3}" type="parTrans" cxnId="{2748BC9A-E14A-414A-A824-D381A16D8F24}">
      <dgm:prSet/>
      <dgm:spPr/>
      <dgm:t>
        <a:bodyPr/>
        <a:lstStyle/>
        <a:p>
          <a:endParaRPr lang="en-US"/>
        </a:p>
      </dgm:t>
    </dgm:pt>
    <dgm:pt modelId="{E048B250-E7E5-4F3D-80B3-DB4462C9C3B9}" type="sibTrans" cxnId="{2748BC9A-E14A-414A-A824-D381A16D8F24}">
      <dgm:prSet/>
      <dgm:spPr/>
      <dgm:t>
        <a:bodyPr/>
        <a:lstStyle/>
        <a:p>
          <a:endParaRPr lang="en-US"/>
        </a:p>
      </dgm:t>
    </dgm:pt>
    <dgm:pt modelId="{731E8900-D464-4315-837C-6424069E8096}">
      <dgm:prSet/>
      <dgm:spPr/>
      <dgm:t>
        <a:bodyPr/>
        <a:lstStyle/>
        <a:p>
          <a:r>
            <a:rPr lang="en-US" b="1" i="0" u="none" dirty="0"/>
            <a:t>2. Image Loading and Preprocessing</a:t>
          </a:r>
          <a:endParaRPr lang="en-US" dirty="0"/>
        </a:p>
      </dgm:t>
    </dgm:pt>
    <dgm:pt modelId="{71B8F3DD-3EEE-4D0F-8FBA-363BBC21CB57}" type="parTrans" cxnId="{A367BE7E-D8FA-43D5-BF47-C3AED7E066BE}">
      <dgm:prSet/>
      <dgm:spPr/>
      <dgm:t>
        <a:bodyPr/>
        <a:lstStyle/>
        <a:p>
          <a:endParaRPr lang="en-US"/>
        </a:p>
      </dgm:t>
    </dgm:pt>
    <dgm:pt modelId="{918F7A18-52AE-47ED-8A26-A38176F97DDD}" type="sibTrans" cxnId="{A367BE7E-D8FA-43D5-BF47-C3AED7E066BE}">
      <dgm:prSet/>
      <dgm:spPr/>
      <dgm:t>
        <a:bodyPr/>
        <a:lstStyle/>
        <a:p>
          <a:endParaRPr lang="en-US"/>
        </a:p>
      </dgm:t>
    </dgm:pt>
    <dgm:pt modelId="{6A1671A6-B323-4C3B-9AD3-C78819681513}">
      <dgm:prSet/>
      <dgm:spPr/>
      <dgm:t>
        <a:bodyPr/>
        <a:lstStyle/>
        <a:p>
          <a:r>
            <a:rPr lang="en-US" b="1" i="0" u="none" dirty="0"/>
            <a:t>3. Image Augmentation</a:t>
          </a:r>
          <a:endParaRPr lang="en-US" dirty="0"/>
        </a:p>
      </dgm:t>
    </dgm:pt>
    <dgm:pt modelId="{F5E1DAFF-14F3-48BC-B721-0D019D02631A}" type="parTrans" cxnId="{2D5CF117-518A-4EDE-843F-2A9F733E5C57}">
      <dgm:prSet/>
      <dgm:spPr/>
      <dgm:t>
        <a:bodyPr/>
        <a:lstStyle/>
        <a:p>
          <a:endParaRPr lang="en-US"/>
        </a:p>
      </dgm:t>
    </dgm:pt>
    <dgm:pt modelId="{3FA25274-B816-4C2B-AFD9-833043E6BE39}" type="sibTrans" cxnId="{2D5CF117-518A-4EDE-843F-2A9F733E5C57}">
      <dgm:prSet/>
      <dgm:spPr/>
      <dgm:t>
        <a:bodyPr/>
        <a:lstStyle/>
        <a:p>
          <a:endParaRPr lang="en-US"/>
        </a:p>
      </dgm:t>
    </dgm:pt>
    <dgm:pt modelId="{B0DC6CAF-DBF8-4404-BD90-A87687EA81DE}">
      <dgm:prSet/>
      <dgm:spPr/>
      <dgm:t>
        <a:bodyPr/>
        <a:lstStyle/>
        <a:p>
          <a:r>
            <a:rPr lang="en-US" b="1" i="0" u="none" dirty="0"/>
            <a:t>4. K-Space Truncation</a:t>
          </a:r>
          <a:endParaRPr lang="en-US" dirty="0"/>
        </a:p>
      </dgm:t>
    </dgm:pt>
    <dgm:pt modelId="{23D3364E-55D2-4A37-8077-75364075B04D}" type="parTrans" cxnId="{C4C63C85-C75F-449E-B0A5-65DA05CA799F}">
      <dgm:prSet/>
      <dgm:spPr/>
      <dgm:t>
        <a:bodyPr/>
        <a:lstStyle/>
        <a:p>
          <a:endParaRPr lang="en-US"/>
        </a:p>
      </dgm:t>
    </dgm:pt>
    <dgm:pt modelId="{AED6977B-CAE4-4A53-9893-96A3F471C3EF}" type="sibTrans" cxnId="{C4C63C85-C75F-449E-B0A5-65DA05CA799F}">
      <dgm:prSet/>
      <dgm:spPr/>
      <dgm:t>
        <a:bodyPr/>
        <a:lstStyle/>
        <a:p>
          <a:endParaRPr lang="en-US"/>
        </a:p>
      </dgm:t>
    </dgm:pt>
    <dgm:pt modelId="{48C1486A-88EE-BC42-834B-98B9DA6C8AD8}" type="pres">
      <dgm:prSet presAssocID="{D7010F0F-36B1-4C20-B888-BE8603466BA0}" presName="linear" presStyleCnt="0">
        <dgm:presLayoutVars>
          <dgm:dir/>
          <dgm:animLvl val="lvl"/>
          <dgm:resizeHandles val="exact"/>
        </dgm:presLayoutVars>
      </dgm:prSet>
      <dgm:spPr/>
    </dgm:pt>
    <dgm:pt modelId="{A014BD64-926B-9B45-87B5-21EF5A18FB3B}" type="pres">
      <dgm:prSet presAssocID="{FA4F84BB-A982-48DB-AA3D-713143CE500E}" presName="parentLin" presStyleCnt="0"/>
      <dgm:spPr/>
    </dgm:pt>
    <dgm:pt modelId="{CE2FD18C-D12A-9C4B-B2DF-30AE8E89FB2D}" type="pres">
      <dgm:prSet presAssocID="{FA4F84BB-A982-48DB-AA3D-713143CE500E}" presName="parentLeftMargin" presStyleLbl="node1" presStyleIdx="0" presStyleCnt="4"/>
      <dgm:spPr/>
    </dgm:pt>
    <dgm:pt modelId="{5B535B77-4314-9F49-8047-B19F7B9CE33E}" type="pres">
      <dgm:prSet presAssocID="{FA4F84BB-A982-48DB-AA3D-713143CE500E}" presName="parentText" presStyleLbl="node1" presStyleIdx="0" presStyleCnt="4">
        <dgm:presLayoutVars>
          <dgm:chMax val="0"/>
          <dgm:bulletEnabled val="1"/>
        </dgm:presLayoutVars>
      </dgm:prSet>
      <dgm:spPr/>
    </dgm:pt>
    <dgm:pt modelId="{246BB223-0516-C248-925E-157C5235392A}" type="pres">
      <dgm:prSet presAssocID="{FA4F84BB-A982-48DB-AA3D-713143CE500E}" presName="negativeSpace" presStyleCnt="0"/>
      <dgm:spPr/>
    </dgm:pt>
    <dgm:pt modelId="{488938A3-9E89-A743-894A-C2B5F721FA0B}" type="pres">
      <dgm:prSet presAssocID="{FA4F84BB-A982-48DB-AA3D-713143CE500E}" presName="childText" presStyleLbl="conFgAcc1" presStyleIdx="0" presStyleCnt="4">
        <dgm:presLayoutVars>
          <dgm:bulletEnabled val="1"/>
        </dgm:presLayoutVars>
      </dgm:prSet>
      <dgm:spPr/>
    </dgm:pt>
    <dgm:pt modelId="{7C15A40B-7951-284E-A4E1-3B8F46F0F22D}" type="pres">
      <dgm:prSet presAssocID="{E048B250-E7E5-4F3D-80B3-DB4462C9C3B9}" presName="spaceBetweenRectangles" presStyleCnt="0"/>
      <dgm:spPr/>
    </dgm:pt>
    <dgm:pt modelId="{74ECAD1E-3BCE-944B-AEE0-D70A09ACC7CA}" type="pres">
      <dgm:prSet presAssocID="{731E8900-D464-4315-837C-6424069E8096}" presName="parentLin" presStyleCnt="0"/>
      <dgm:spPr/>
    </dgm:pt>
    <dgm:pt modelId="{635ADE90-3487-CA4D-A6C4-BABA4182A4C5}" type="pres">
      <dgm:prSet presAssocID="{731E8900-D464-4315-837C-6424069E8096}" presName="parentLeftMargin" presStyleLbl="node1" presStyleIdx="0" presStyleCnt="4"/>
      <dgm:spPr/>
    </dgm:pt>
    <dgm:pt modelId="{CAA0833E-EB52-6744-A098-E5078540E6C9}" type="pres">
      <dgm:prSet presAssocID="{731E8900-D464-4315-837C-6424069E8096}" presName="parentText" presStyleLbl="node1" presStyleIdx="1" presStyleCnt="4">
        <dgm:presLayoutVars>
          <dgm:chMax val="0"/>
          <dgm:bulletEnabled val="1"/>
        </dgm:presLayoutVars>
      </dgm:prSet>
      <dgm:spPr/>
    </dgm:pt>
    <dgm:pt modelId="{F810F76B-EBB3-074F-AEC1-BCFC2D261DF1}" type="pres">
      <dgm:prSet presAssocID="{731E8900-D464-4315-837C-6424069E8096}" presName="negativeSpace" presStyleCnt="0"/>
      <dgm:spPr/>
    </dgm:pt>
    <dgm:pt modelId="{70215634-44E0-204C-95EF-8ED91601E4A4}" type="pres">
      <dgm:prSet presAssocID="{731E8900-D464-4315-837C-6424069E8096}" presName="childText" presStyleLbl="conFgAcc1" presStyleIdx="1" presStyleCnt="4">
        <dgm:presLayoutVars>
          <dgm:bulletEnabled val="1"/>
        </dgm:presLayoutVars>
      </dgm:prSet>
      <dgm:spPr/>
    </dgm:pt>
    <dgm:pt modelId="{AC8339F8-4D3F-3045-9642-AC29220332BC}" type="pres">
      <dgm:prSet presAssocID="{918F7A18-52AE-47ED-8A26-A38176F97DDD}" presName="spaceBetweenRectangles" presStyleCnt="0"/>
      <dgm:spPr/>
    </dgm:pt>
    <dgm:pt modelId="{494E071F-2ABB-BE49-BEC9-411B4E9E3D5F}" type="pres">
      <dgm:prSet presAssocID="{6A1671A6-B323-4C3B-9AD3-C78819681513}" presName="parentLin" presStyleCnt="0"/>
      <dgm:spPr/>
    </dgm:pt>
    <dgm:pt modelId="{1A312603-33D5-9D4B-9072-193695E885B0}" type="pres">
      <dgm:prSet presAssocID="{6A1671A6-B323-4C3B-9AD3-C78819681513}" presName="parentLeftMargin" presStyleLbl="node1" presStyleIdx="1" presStyleCnt="4"/>
      <dgm:spPr/>
    </dgm:pt>
    <dgm:pt modelId="{6C6E48D1-4DA5-3E49-A6C1-05E1903C29B0}" type="pres">
      <dgm:prSet presAssocID="{6A1671A6-B323-4C3B-9AD3-C78819681513}" presName="parentText" presStyleLbl="node1" presStyleIdx="2" presStyleCnt="4">
        <dgm:presLayoutVars>
          <dgm:chMax val="0"/>
          <dgm:bulletEnabled val="1"/>
        </dgm:presLayoutVars>
      </dgm:prSet>
      <dgm:spPr/>
    </dgm:pt>
    <dgm:pt modelId="{28B1953B-ECED-4348-A338-F9D654021D1A}" type="pres">
      <dgm:prSet presAssocID="{6A1671A6-B323-4C3B-9AD3-C78819681513}" presName="negativeSpace" presStyleCnt="0"/>
      <dgm:spPr/>
    </dgm:pt>
    <dgm:pt modelId="{2CE5783F-8CCB-6E4B-A149-47D14AA1B60E}" type="pres">
      <dgm:prSet presAssocID="{6A1671A6-B323-4C3B-9AD3-C78819681513}" presName="childText" presStyleLbl="conFgAcc1" presStyleIdx="2" presStyleCnt="4">
        <dgm:presLayoutVars>
          <dgm:bulletEnabled val="1"/>
        </dgm:presLayoutVars>
      </dgm:prSet>
      <dgm:spPr/>
    </dgm:pt>
    <dgm:pt modelId="{11F9DAA9-FC86-FB47-801D-4C72392C08B9}" type="pres">
      <dgm:prSet presAssocID="{3FA25274-B816-4C2B-AFD9-833043E6BE39}" presName="spaceBetweenRectangles" presStyleCnt="0"/>
      <dgm:spPr/>
    </dgm:pt>
    <dgm:pt modelId="{4E1799AE-D5F3-B742-B8C8-A9D5CE25CCBA}" type="pres">
      <dgm:prSet presAssocID="{B0DC6CAF-DBF8-4404-BD90-A87687EA81DE}" presName="parentLin" presStyleCnt="0"/>
      <dgm:spPr/>
    </dgm:pt>
    <dgm:pt modelId="{781FB2EF-876E-AE49-AB67-BE53F487AEB9}" type="pres">
      <dgm:prSet presAssocID="{B0DC6CAF-DBF8-4404-BD90-A87687EA81DE}" presName="parentLeftMargin" presStyleLbl="node1" presStyleIdx="2" presStyleCnt="4"/>
      <dgm:spPr/>
    </dgm:pt>
    <dgm:pt modelId="{1D9E431A-FBEE-294F-8EA9-AF43C259E9BE}" type="pres">
      <dgm:prSet presAssocID="{B0DC6CAF-DBF8-4404-BD90-A87687EA81DE}" presName="parentText" presStyleLbl="node1" presStyleIdx="3" presStyleCnt="4">
        <dgm:presLayoutVars>
          <dgm:chMax val="0"/>
          <dgm:bulletEnabled val="1"/>
        </dgm:presLayoutVars>
      </dgm:prSet>
      <dgm:spPr/>
    </dgm:pt>
    <dgm:pt modelId="{0602CA08-00C8-5841-9527-2630BC267D6F}" type="pres">
      <dgm:prSet presAssocID="{B0DC6CAF-DBF8-4404-BD90-A87687EA81DE}" presName="negativeSpace" presStyleCnt="0"/>
      <dgm:spPr/>
    </dgm:pt>
    <dgm:pt modelId="{B87A4B53-817F-6B49-A9E6-E448B1992A10}" type="pres">
      <dgm:prSet presAssocID="{B0DC6CAF-DBF8-4404-BD90-A87687EA81DE}" presName="childText" presStyleLbl="conFgAcc1" presStyleIdx="3" presStyleCnt="4">
        <dgm:presLayoutVars>
          <dgm:bulletEnabled val="1"/>
        </dgm:presLayoutVars>
      </dgm:prSet>
      <dgm:spPr/>
    </dgm:pt>
  </dgm:ptLst>
  <dgm:cxnLst>
    <dgm:cxn modelId="{2D5CF117-518A-4EDE-843F-2A9F733E5C57}" srcId="{D7010F0F-36B1-4C20-B888-BE8603466BA0}" destId="{6A1671A6-B323-4C3B-9AD3-C78819681513}" srcOrd="2" destOrd="0" parTransId="{F5E1DAFF-14F3-48BC-B721-0D019D02631A}" sibTransId="{3FA25274-B816-4C2B-AFD9-833043E6BE39}"/>
    <dgm:cxn modelId="{A75CEB20-8F1F-A745-B6F5-4BD8E425A19C}" type="presOf" srcId="{B0DC6CAF-DBF8-4404-BD90-A87687EA81DE}" destId="{1D9E431A-FBEE-294F-8EA9-AF43C259E9BE}" srcOrd="1" destOrd="0" presId="urn:microsoft.com/office/officeart/2005/8/layout/list1"/>
    <dgm:cxn modelId="{6A0FC328-1F85-AB41-9300-6F8F52A25C27}" type="presOf" srcId="{FA4F84BB-A982-48DB-AA3D-713143CE500E}" destId="{CE2FD18C-D12A-9C4B-B2DF-30AE8E89FB2D}" srcOrd="0" destOrd="0" presId="urn:microsoft.com/office/officeart/2005/8/layout/list1"/>
    <dgm:cxn modelId="{32BF4F3D-9472-214B-AB19-328DA97E048E}" type="presOf" srcId="{6A1671A6-B323-4C3B-9AD3-C78819681513}" destId="{1A312603-33D5-9D4B-9072-193695E885B0}" srcOrd="0" destOrd="0" presId="urn:microsoft.com/office/officeart/2005/8/layout/list1"/>
    <dgm:cxn modelId="{A367BE7E-D8FA-43D5-BF47-C3AED7E066BE}" srcId="{D7010F0F-36B1-4C20-B888-BE8603466BA0}" destId="{731E8900-D464-4315-837C-6424069E8096}" srcOrd="1" destOrd="0" parTransId="{71B8F3DD-3EEE-4D0F-8FBA-363BBC21CB57}" sibTransId="{918F7A18-52AE-47ED-8A26-A38176F97DDD}"/>
    <dgm:cxn modelId="{C4C63C85-C75F-449E-B0A5-65DA05CA799F}" srcId="{D7010F0F-36B1-4C20-B888-BE8603466BA0}" destId="{B0DC6CAF-DBF8-4404-BD90-A87687EA81DE}" srcOrd="3" destOrd="0" parTransId="{23D3364E-55D2-4A37-8077-75364075B04D}" sibTransId="{AED6977B-CAE4-4A53-9893-96A3F471C3EF}"/>
    <dgm:cxn modelId="{46D5F499-BD57-154B-8CCF-C9850DAA935D}" type="presOf" srcId="{D7010F0F-36B1-4C20-B888-BE8603466BA0}" destId="{48C1486A-88EE-BC42-834B-98B9DA6C8AD8}" srcOrd="0" destOrd="0" presId="urn:microsoft.com/office/officeart/2005/8/layout/list1"/>
    <dgm:cxn modelId="{2748BC9A-E14A-414A-A824-D381A16D8F24}" srcId="{D7010F0F-36B1-4C20-B888-BE8603466BA0}" destId="{FA4F84BB-A982-48DB-AA3D-713143CE500E}" srcOrd="0" destOrd="0" parTransId="{08DA7DBD-A1C8-4C4C-B5DD-1B29E4B430C3}" sibTransId="{E048B250-E7E5-4F3D-80B3-DB4462C9C3B9}"/>
    <dgm:cxn modelId="{091539AD-4125-7A43-9738-49B107C4C1CA}" type="presOf" srcId="{731E8900-D464-4315-837C-6424069E8096}" destId="{CAA0833E-EB52-6744-A098-E5078540E6C9}" srcOrd="1" destOrd="0" presId="urn:microsoft.com/office/officeart/2005/8/layout/list1"/>
    <dgm:cxn modelId="{F7B98FB6-C420-7F46-ADF0-CDAD6E05DE22}" type="presOf" srcId="{FA4F84BB-A982-48DB-AA3D-713143CE500E}" destId="{5B535B77-4314-9F49-8047-B19F7B9CE33E}" srcOrd="1" destOrd="0" presId="urn:microsoft.com/office/officeart/2005/8/layout/list1"/>
    <dgm:cxn modelId="{A387FEBA-B6C7-8E43-A198-02C6FBBF1F6B}" type="presOf" srcId="{B0DC6CAF-DBF8-4404-BD90-A87687EA81DE}" destId="{781FB2EF-876E-AE49-AB67-BE53F487AEB9}" srcOrd="0" destOrd="0" presId="urn:microsoft.com/office/officeart/2005/8/layout/list1"/>
    <dgm:cxn modelId="{FF70BAC6-431E-0C42-9B87-51A2296F27A6}" type="presOf" srcId="{731E8900-D464-4315-837C-6424069E8096}" destId="{635ADE90-3487-CA4D-A6C4-BABA4182A4C5}" srcOrd="0" destOrd="0" presId="urn:microsoft.com/office/officeart/2005/8/layout/list1"/>
    <dgm:cxn modelId="{4300B7CF-329B-7540-8C40-05679EE6C8D6}" type="presOf" srcId="{6A1671A6-B323-4C3B-9AD3-C78819681513}" destId="{6C6E48D1-4DA5-3E49-A6C1-05E1903C29B0}" srcOrd="1" destOrd="0" presId="urn:microsoft.com/office/officeart/2005/8/layout/list1"/>
    <dgm:cxn modelId="{5E5E7BB3-6027-DF44-91EA-C67383D2F842}" type="presParOf" srcId="{48C1486A-88EE-BC42-834B-98B9DA6C8AD8}" destId="{A014BD64-926B-9B45-87B5-21EF5A18FB3B}" srcOrd="0" destOrd="0" presId="urn:microsoft.com/office/officeart/2005/8/layout/list1"/>
    <dgm:cxn modelId="{23252689-3F32-6C4A-975D-51E34C7DDA7B}" type="presParOf" srcId="{A014BD64-926B-9B45-87B5-21EF5A18FB3B}" destId="{CE2FD18C-D12A-9C4B-B2DF-30AE8E89FB2D}" srcOrd="0" destOrd="0" presId="urn:microsoft.com/office/officeart/2005/8/layout/list1"/>
    <dgm:cxn modelId="{423A11A2-BBB0-1543-9F11-04A491E8C883}" type="presParOf" srcId="{A014BD64-926B-9B45-87B5-21EF5A18FB3B}" destId="{5B535B77-4314-9F49-8047-B19F7B9CE33E}" srcOrd="1" destOrd="0" presId="urn:microsoft.com/office/officeart/2005/8/layout/list1"/>
    <dgm:cxn modelId="{0B444E79-F55E-D14C-A000-E299C3E0B281}" type="presParOf" srcId="{48C1486A-88EE-BC42-834B-98B9DA6C8AD8}" destId="{246BB223-0516-C248-925E-157C5235392A}" srcOrd="1" destOrd="0" presId="urn:microsoft.com/office/officeart/2005/8/layout/list1"/>
    <dgm:cxn modelId="{54C0B53D-68D9-214B-9595-993BBEAD7EE0}" type="presParOf" srcId="{48C1486A-88EE-BC42-834B-98B9DA6C8AD8}" destId="{488938A3-9E89-A743-894A-C2B5F721FA0B}" srcOrd="2" destOrd="0" presId="urn:microsoft.com/office/officeart/2005/8/layout/list1"/>
    <dgm:cxn modelId="{29191A13-B287-AC49-9F71-CB852C44F823}" type="presParOf" srcId="{48C1486A-88EE-BC42-834B-98B9DA6C8AD8}" destId="{7C15A40B-7951-284E-A4E1-3B8F46F0F22D}" srcOrd="3" destOrd="0" presId="urn:microsoft.com/office/officeart/2005/8/layout/list1"/>
    <dgm:cxn modelId="{CF4C18C3-0E86-854B-9E50-86B1638088C3}" type="presParOf" srcId="{48C1486A-88EE-BC42-834B-98B9DA6C8AD8}" destId="{74ECAD1E-3BCE-944B-AEE0-D70A09ACC7CA}" srcOrd="4" destOrd="0" presId="urn:microsoft.com/office/officeart/2005/8/layout/list1"/>
    <dgm:cxn modelId="{C38CB4CE-85D1-9A42-B2E0-C6A955881777}" type="presParOf" srcId="{74ECAD1E-3BCE-944B-AEE0-D70A09ACC7CA}" destId="{635ADE90-3487-CA4D-A6C4-BABA4182A4C5}" srcOrd="0" destOrd="0" presId="urn:microsoft.com/office/officeart/2005/8/layout/list1"/>
    <dgm:cxn modelId="{3F363C12-0C22-BB4E-9FB3-191CC1995642}" type="presParOf" srcId="{74ECAD1E-3BCE-944B-AEE0-D70A09ACC7CA}" destId="{CAA0833E-EB52-6744-A098-E5078540E6C9}" srcOrd="1" destOrd="0" presId="urn:microsoft.com/office/officeart/2005/8/layout/list1"/>
    <dgm:cxn modelId="{0CB83F4E-F682-284E-9340-569FFDD5E06F}" type="presParOf" srcId="{48C1486A-88EE-BC42-834B-98B9DA6C8AD8}" destId="{F810F76B-EBB3-074F-AEC1-BCFC2D261DF1}" srcOrd="5" destOrd="0" presId="urn:microsoft.com/office/officeart/2005/8/layout/list1"/>
    <dgm:cxn modelId="{D2C34AF2-A901-7945-952B-A021370012BA}" type="presParOf" srcId="{48C1486A-88EE-BC42-834B-98B9DA6C8AD8}" destId="{70215634-44E0-204C-95EF-8ED91601E4A4}" srcOrd="6" destOrd="0" presId="urn:microsoft.com/office/officeart/2005/8/layout/list1"/>
    <dgm:cxn modelId="{C2CF026A-528C-4F42-8C26-6AF59AB03BA2}" type="presParOf" srcId="{48C1486A-88EE-BC42-834B-98B9DA6C8AD8}" destId="{AC8339F8-4D3F-3045-9642-AC29220332BC}" srcOrd="7" destOrd="0" presId="urn:microsoft.com/office/officeart/2005/8/layout/list1"/>
    <dgm:cxn modelId="{CA378AB3-358E-9E47-8A29-1462410DF90F}" type="presParOf" srcId="{48C1486A-88EE-BC42-834B-98B9DA6C8AD8}" destId="{494E071F-2ABB-BE49-BEC9-411B4E9E3D5F}" srcOrd="8" destOrd="0" presId="urn:microsoft.com/office/officeart/2005/8/layout/list1"/>
    <dgm:cxn modelId="{04373AAA-E8C8-0D42-B0A4-6A9F43C09A3E}" type="presParOf" srcId="{494E071F-2ABB-BE49-BEC9-411B4E9E3D5F}" destId="{1A312603-33D5-9D4B-9072-193695E885B0}" srcOrd="0" destOrd="0" presId="urn:microsoft.com/office/officeart/2005/8/layout/list1"/>
    <dgm:cxn modelId="{92F5BA0C-4C23-EF45-B7CC-67A77A6E94D7}" type="presParOf" srcId="{494E071F-2ABB-BE49-BEC9-411B4E9E3D5F}" destId="{6C6E48D1-4DA5-3E49-A6C1-05E1903C29B0}" srcOrd="1" destOrd="0" presId="urn:microsoft.com/office/officeart/2005/8/layout/list1"/>
    <dgm:cxn modelId="{C06964F5-6D6E-FB4C-9FD8-C542D73B9DEF}" type="presParOf" srcId="{48C1486A-88EE-BC42-834B-98B9DA6C8AD8}" destId="{28B1953B-ECED-4348-A338-F9D654021D1A}" srcOrd="9" destOrd="0" presId="urn:microsoft.com/office/officeart/2005/8/layout/list1"/>
    <dgm:cxn modelId="{31323DBE-D218-B849-B1A3-6C7957C8A614}" type="presParOf" srcId="{48C1486A-88EE-BC42-834B-98B9DA6C8AD8}" destId="{2CE5783F-8CCB-6E4B-A149-47D14AA1B60E}" srcOrd="10" destOrd="0" presId="urn:microsoft.com/office/officeart/2005/8/layout/list1"/>
    <dgm:cxn modelId="{AC4C29F3-93E8-B14B-A06F-3B7EA097BAE3}" type="presParOf" srcId="{48C1486A-88EE-BC42-834B-98B9DA6C8AD8}" destId="{11F9DAA9-FC86-FB47-801D-4C72392C08B9}" srcOrd="11" destOrd="0" presId="urn:microsoft.com/office/officeart/2005/8/layout/list1"/>
    <dgm:cxn modelId="{C5B676BE-5CDF-B84E-BD22-F43BEEC0C5CA}" type="presParOf" srcId="{48C1486A-88EE-BC42-834B-98B9DA6C8AD8}" destId="{4E1799AE-D5F3-B742-B8C8-A9D5CE25CCBA}" srcOrd="12" destOrd="0" presId="urn:microsoft.com/office/officeart/2005/8/layout/list1"/>
    <dgm:cxn modelId="{611E7F8E-BCBB-6545-993B-94139DD204D5}" type="presParOf" srcId="{4E1799AE-D5F3-B742-B8C8-A9D5CE25CCBA}" destId="{781FB2EF-876E-AE49-AB67-BE53F487AEB9}" srcOrd="0" destOrd="0" presId="urn:microsoft.com/office/officeart/2005/8/layout/list1"/>
    <dgm:cxn modelId="{7575A7DD-52C8-4F4F-8B89-A9E990BE26C4}" type="presParOf" srcId="{4E1799AE-D5F3-B742-B8C8-A9D5CE25CCBA}" destId="{1D9E431A-FBEE-294F-8EA9-AF43C259E9BE}" srcOrd="1" destOrd="0" presId="urn:microsoft.com/office/officeart/2005/8/layout/list1"/>
    <dgm:cxn modelId="{E7E50ABD-219A-1041-BD3B-B0CD1F837109}" type="presParOf" srcId="{48C1486A-88EE-BC42-834B-98B9DA6C8AD8}" destId="{0602CA08-00C8-5841-9527-2630BC267D6F}" srcOrd="13" destOrd="0" presId="urn:microsoft.com/office/officeart/2005/8/layout/list1"/>
    <dgm:cxn modelId="{6BF2DEE7-3E4E-C54F-837D-91441AC294BC}" type="presParOf" srcId="{48C1486A-88EE-BC42-834B-98B9DA6C8AD8}" destId="{B87A4B53-817F-6B49-A9E6-E448B1992A1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E2EA94-6380-4D83-9570-F63D55FB805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F4CC627-11D3-472A-9E34-19536FCBB55E}">
      <dgm:prSet/>
      <dgm:spPr/>
      <dgm:t>
        <a:bodyPr/>
        <a:lstStyle/>
        <a:p>
          <a:r>
            <a:rPr lang="en-US" b="1" i="0" u="none" dirty="0"/>
            <a:t>5. Noise Addition</a:t>
          </a:r>
          <a:endParaRPr lang="en-US" dirty="0"/>
        </a:p>
      </dgm:t>
    </dgm:pt>
    <dgm:pt modelId="{E744636C-88E1-4AC6-B92E-4D20FC75907C}" type="parTrans" cxnId="{E17894FB-69A7-4E3C-AA5C-355825BB01DC}">
      <dgm:prSet/>
      <dgm:spPr/>
      <dgm:t>
        <a:bodyPr/>
        <a:lstStyle/>
        <a:p>
          <a:endParaRPr lang="en-US"/>
        </a:p>
      </dgm:t>
    </dgm:pt>
    <dgm:pt modelId="{815109DC-6985-49CC-847E-5BC68DC1C4D9}" type="sibTrans" cxnId="{E17894FB-69A7-4E3C-AA5C-355825BB01DC}">
      <dgm:prSet/>
      <dgm:spPr/>
      <dgm:t>
        <a:bodyPr/>
        <a:lstStyle/>
        <a:p>
          <a:endParaRPr lang="en-US"/>
        </a:p>
      </dgm:t>
    </dgm:pt>
    <dgm:pt modelId="{C01284D3-0643-4378-8100-F77774543E7D}">
      <dgm:prSet/>
      <dgm:spPr/>
      <dgm:t>
        <a:bodyPr/>
        <a:lstStyle/>
        <a:p>
          <a:r>
            <a:rPr lang="en-US" b="1" i="0" u="none" dirty="0"/>
            <a:t>6. Nearest Neighbor Interpolation</a:t>
          </a:r>
          <a:endParaRPr lang="en-US" dirty="0"/>
        </a:p>
      </dgm:t>
    </dgm:pt>
    <dgm:pt modelId="{CAE7BE3A-B8A8-4638-B62D-5B42D6760078}" type="parTrans" cxnId="{5094070D-0003-44DD-A2F0-5296ACDDCD85}">
      <dgm:prSet/>
      <dgm:spPr/>
      <dgm:t>
        <a:bodyPr/>
        <a:lstStyle/>
        <a:p>
          <a:endParaRPr lang="en-US"/>
        </a:p>
      </dgm:t>
    </dgm:pt>
    <dgm:pt modelId="{0DA2742B-AD61-49A1-9F2D-66CC537CA489}" type="sibTrans" cxnId="{5094070D-0003-44DD-A2F0-5296ACDDCD85}">
      <dgm:prSet/>
      <dgm:spPr/>
      <dgm:t>
        <a:bodyPr/>
        <a:lstStyle/>
        <a:p>
          <a:endParaRPr lang="en-US"/>
        </a:p>
      </dgm:t>
    </dgm:pt>
    <dgm:pt modelId="{D9478706-DB6A-4B4D-804B-648F83ABC859}">
      <dgm:prSet/>
      <dgm:spPr/>
      <dgm:t>
        <a:bodyPr/>
        <a:lstStyle/>
        <a:p>
          <a:r>
            <a:rPr lang="en-US" b="1" i="0" u="none" dirty="0"/>
            <a:t>7. Save and Organize Output Images</a:t>
          </a:r>
          <a:endParaRPr lang="en-US" dirty="0"/>
        </a:p>
      </dgm:t>
    </dgm:pt>
    <dgm:pt modelId="{51B352D6-ABD9-4813-82BA-2DECE9FAE8F6}" type="parTrans" cxnId="{DFED50F7-40B7-412F-8238-C23F9BC571C4}">
      <dgm:prSet/>
      <dgm:spPr/>
      <dgm:t>
        <a:bodyPr/>
        <a:lstStyle/>
        <a:p>
          <a:endParaRPr lang="en-US"/>
        </a:p>
      </dgm:t>
    </dgm:pt>
    <dgm:pt modelId="{07DC36E2-4389-4162-AA58-FB06DE767F1E}" type="sibTrans" cxnId="{DFED50F7-40B7-412F-8238-C23F9BC571C4}">
      <dgm:prSet/>
      <dgm:spPr/>
      <dgm:t>
        <a:bodyPr/>
        <a:lstStyle/>
        <a:p>
          <a:endParaRPr lang="en-US"/>
        </a:p>
      </dgm:t>
    </dgm:pt>
    <dgm:pt modelId="{6B7A1FC3-9A65-46F2-99E4-773A8AB3DC76}">
      <dgm:prSet/>
      <dgm:spPr/>
      <dgm:t>
        <a:bodyPr/>
        <a:lstStyle/>
        <a:p>
          <a:r>
            <a:rPr lang="en-US" b="1" i="0" u="none" dirty="0"/>
            <a:t>8. Visualization</a:t>
          </a:r>
          <a:endParaRPr lang="en-US" dirty="0"/>
        </a:p>
      </dgm:t>
    </dgm:pt>
    <dgm:pt modelId="{691D9BBF-F290-4CB0-96FC-98A83F961771}" type="parTrans" cxnId="{999D211F-019C-4043-B48C-2369502895FC}">
      <dgm:prSet/>
      <dgm:spPr/>
      <dgm:t>
        <a:bodyPr/>
        <a:lstStyle/>
        <a:p>
          <a:endParaRPr lang="en-US"/>
        </a:p>
      </dgm:t>
    </dgm:pt>
    <dgm:pt modelId="{013ACE1E-EFEE-4227-B73F-C0EE4F666C9F}" type="sibTrans" cxnId="{999D211F-019C-4043-B48C-2369502895FC}">
      <dgm:prSet/>
      <dgm:spPr/>
      <dgm:t>
        <a:bodyPr/>
        <a:lstStyle/>
        <a:p>
          <a:endParaRPr lang="en-US"/>
        </a:p>
      </dgm:t>
    </dgm:pt>
    <dgm:pt modelId="{540CA24C-075B-C146-B895-CD83986AAFEF}" type="pres">
      <dgm:prSet presAssocID="{BBE2EA94-6380-4D83-9570-F63D55FB805C}" presName="linear" presStyleCnt="0">
        <dgm:presLayoutVars>
          <dgm:dir/>
          <dgm:animLvl val="lvl"/>
          <dgm:resizeHandles val="exact"/>
        </dgm:presLayoutVars>
      </dgm:prSet>
      <dgm:spPr/>
    </dgm:pt>
    <dgm:pt modelId="{017E9408-D423-8D41-AD6B-F733CC084BE7}" type="pres">
      <dgm:prSet presAssocID="{FF4CC627-11D3-472A-9E34-19536FCBB55E}" presName="parentLin" presStyleCnt="0"/>
      <dgm:spPr/>
    </dgm:pt>
    <dgm:pt modelId="{FBB11874-7603-7B4D-A946-6D6B3CB66518}" type="pres">
      <dgm:prSet presAssocID="{FF4CC627-11D3-472A-9E34-19536FCBB55E}" presName="parentLeftMargin" presStyleLbl="node1" presStyleIdx="0" presStyleCnt="4"/>
      <dgm:spPr/>
    </dgm:pt>
    <dgm:pt modelId="{EFCD8811-C50C-0246-959F-E82D78611D66}" type="pres">
      <dgm:prSet presAssocID="{FF4CC627-11D3-472A-9E34-19536FCBB55E}" presName="parentText" presStyleLbl="node1" presStyleIdx="0" presStyleCnt="4">
        <dgm:presLayoutVars>
          <dgm:chMax val="0"/>
          <dgm:bulletEnabled val="1"/>
        </dgm:presLayoutVars>
      </dgm:prSet>
      <dgm:spPr/>
    </dgm:pt>
    <dgm:pt modelId="{13CEA1B0-C9BF-A848-97A5-949CF97BC9A7}" type="pres">
      <dgm:prSet presAssocID="{FF4CC627-11D3-472A-9E34-19536FCBB55E}" presName="negativeSpace" presStyleCnt="0"/>
      <dgm:spPr/>
    </dgm:pt>
    <dgm:pt modelId="{5A02AA8D-AE2F-BA47-A0FB-36F56342B0E2}" type="pres">
      <dgm:prSet presAssocID="{FF4CC627-11D3-472A-9E34-19536FCBB55E}" presName="childText" presStyleLbl="conFgAcc1" presStyleIdx="0" presStyleCnt="4">
        <dgm:presLayoutVars>
          <dgm:bulletEnabled val="1"/>
        </dgm:presLayoutVars>
      </dgm:prSet>
      <dgm:spPr/>
    </dgm:pt>
    <dgm:pt modelId="{C4808223-4694-AE41-9A5C-37D8906F87AD}" type="pres">
      <dgm:prSet presAssocID="{815109DC-6985-49CC-847E-5BC68DC1C4D9}" presName="spaceBetweenRectangles" presStyleCnt="0"/>
      <dgm:spPr/>
    </dgm:pt>
    <dgm:pt modelId="{DEDD5674-75B0-7148-B404-306E66E3DB54}" type="pres">
      <dgm:prSet presAssocID="{C01284D3-0643-4378-8100-F77774543E7D}" presName="parentLin" presStyleCnt="0"/>
      <dgm:spPr/>
    </dgm:pt>
    <dgm:pt modelId="{8D309A66-DB6B-CA49-BE2E-2B017F397865}" type="pres">
      <dgm:prSet presAssocID="{C01284D3-0643-4378-8100-F77774543E7D}" presName="parentLeftMargin" presStyleLbl="node1" presStyleIdx="0" presStyleCnt="4"/>
      <dgm:spPr/>
    </dgm:pt>
    <dgm:pt modelId="{616E1AB6-1BC1-C94C-9004-4DEA30B54D29}" type="pres">
      <dgm:prSet presAssocID="{C01284D3-0643-4378-8100-F77774543E7D}" presName="parentText" presStyleLbl="node1" presStyleIdx="1" presStyleCnt="4">
        <dgm:presLayoutVars>
          <dgm:chMax val="0"/>
          <dgm:bulletEnabled val="1"/>
        </dgm:presLayoutVars>
      </dgm:prSet>
      <dgm:spPr/>
    </dgm:pt>
    <dgm:pt modelId="{B0F8C8F7-B098-7A48-A1C5-B4026B4413A1}" type="pres">
      <dgm:prSet presAssocID="{C01284D3-0643-4378-8100-F77774543E7D}" presName="negativeSpace" presStyleCnt="0"/>
      <dgm:spPr/>
    </dgm:pt>
    <dgm:pt modelId="{B9FE1537-1A81-E448-94CB-40CDA21AA178}" type="pres">
      <dgm:prSet presAssocID="{C01284D3-0643-4378-8100-F77774543E7D}" presName="childText" presStyleLbl="conFgAcc1" presStyleIdx="1" presStyleCnt="4">
        <dgm:presLayoutVars>
          <dgm:bulletEnabled val="1"/>
        </dgm:presLayoutVars>
      </dgm:prSet>
      <dgm:spPr/>
    </dgm:pt>
    <dgm:pt modelId="{B9241772-19DA-7942-980E-11932D0B418E}" type="pres">
      <dgm:prSet presAssocID="{0DA2742B-AD61-49A1-9F2D-66CC537CA489}" presName="spaceBetweenRectangles" presStyleCnt="0"/>
      <dgm:spPr/>
    </dgm:pt>
    <dgm:pt modelId="{1241418E-F87A-9B40-BC10-3E5C1904512F}" type="pres">
      <dgm:prSet presAssocID="{D9478706-DB6A-4B4D-804B-648F83ABC859}" presName="parentLin" presStyleCnt="0"/>
      <dgm:spPr/>
    </dgm:pt>
    <dgm:pt modelId="{4B8AF3BF-8252-0241-9EEA-6FB45F468163}" type="pres">
      <dgm:prSet presAssocID="{D9478706-DB6A-4B4D-804B-648F83ABC859}" presName="parentLeftMargin" presStyleLbl="node1" presStyleIdx="1" presStyleCnt="4"/>
      <dgm:spPr/>
    </dgm:pt>
    <dgm:pt modelId="{4F4F9A30-A2A7-054B-B9CB-9E287D429DE9}" type="pres">
      <dgm:prSet presAssocID="{D9478706-DB6A-4B4D-804B-648F83ABC859}" presName="parentText" presStyleLbl="node1" presStyleIdx="2" presStyleCnt="4">
        <dgm:presLayoutVars>
          <dgm:chMax val="0"/>
          <dgm:bulletEnabled val="1"/>
        </dgm:presLayoutVars>
      </dgm:prSet>
      <dgm:spPr/>
    </dgm:pt>
    <dgm:pt modelId="{B2AC6C68-351D-F644-9545-A8B184A3B95F}" type="pres">
      <dgm:prSet presAssocID="{D9478706-DB6A-4B4D-804B-648F83ABC859}" presName="negativeSpace" presStyleCnt="0"/>
      <dgm:spPr/>
    </dgm:pt>
    <dgm:pt modelId="{AC6A4FC7-7EA4-0F4D-BDDD-F1A20A187540}" type="pres">
      <dgm:prSet presAssocID="{D9478706-DB6A-4B4D-804B-648F83ABC859}" presName="childText" presStyleLbl="conFgAcc1" presStyleIdx="2" presStyleCnt="4">
        <dgm:presLayoutVars>
          <dgm:bulletEnabled val="1"/>
        </dgm:presLayoutVars>
      </dgm:prSet>
      <dgm:spPr/>
    </dgm:pt>
    <dgm:pt modelId="{FF1E63EE-7056-BF4F-AD66-212CA67C8F4F}" type="pres">
      <dgm:prSet presAssocID="{07DC36E2-4389-4162-AA58-FB06DE767F1E}" presName="spaceBetweenRectangles" presStyleCnt="0"/>
      <dgm:spPr/>
    </dgm:pt>
    <dgm:pt modelId="{6FCC091D-7BCE-494A-947B-A3178FD304E7}" type="pres">
      <dgm:prSet presAssocID="{6B7A1FC3-9A65-46F2-99E4-773A8AB3DC76}" presName="parentLin" presStyleCnt="0"/>
      <dgm:spPr/>
    </dgm:pt>
    <dgm:pt modelId="{CD78B687-D4F3-2E4E-B7A0-1CA8F453ABA3}" type="pres">
      <dgm:prSet presAssocID="{6B7A1FC3-9A65-46F2-99E4-773A8AB3DC76}" presName="parentLeftMargin" presStyleLbl="node1" presStyleIdx="2" presStyleCnt="4"/>
      <dgm:spPr/>
    </dgm:pt>
    <dgm:pt modelId="{097C015F-FCF6-0E41-A749-EBEED6B98780}" type="pres">
      <dgm:prSet presAssocID="{6B7A1FC3-9A65-46F2-99E4-773A8AB3DC76}" presName="parentText" presStyleLbl="node1" presStyleIdx="3" presStyleCnt="4">
        <dgm:presLayoutVars>
          <dgm:chMax val="0"/>
          <dgm:bulletEnabled val="1"/>
        </dgm:presLayoutVars>
      </dgm:prSet>
      <dgm:spPr/>
    </dgm:pt>
    <dgm:pt modelId="{830CD564-9EF3-154B-BA80-B20586D422E6}" type="pres">
      <dgm:prSet presAssocID="{6B7A1FC3-9A65-46F2-99E4-773A8AB3DC76}" presName="negativeSpace" presStyleCnt="0"/>
      <dgm:spPr/>
    </dgm:pt>
    <dgm:pt modelId="{2BBFBF9B-73F4-C44B-A642-4ECCC04AC620}" type="pres">
      <dgm:prSet presAssocID="{6B7A1FC3-9A65-46F2-99E4-773A8AB3DC76}" presName="childText" presStyleLbl="conFgAcc1" presStyleIdx="3" presStyleCnt="4">
        <dgm:presLayoutVars>
          <dgm:bulletEnabled val="1"/>
        </dgm:presLayoutVars>
      </dgm:prSet>
      <dgm:spPr/>
    </dgm:pt>
  </dgm:ptLst>
  <dgm:cxnLst>
    <dgm:cxn modelId="{11BE3500-7B94-F843-B6BB-98F4D19EA651}" type="presOf" srcId="{C01284D3-0643-4378-8100-F77774543E7D}" destId="{8D309A66-DB6B-CA49-BE2E-2B017F397865}" srcOrd="0" destOrd="0" presId="urn:microsoft.com/office/officeart/2005/8/layout/list1"/>
    <dgm:cxn modelId="{AF094706-B8DA-C741-8E53-58A8FA989F78}" type="presOf" srcId="{FF4CC627-11D3-472A-9E34-19536FCBB55E}" destId="{EFCD8811-C50C-0246-959F-E82D78611D66}" srcOrd="1" destOrd="0" presId="urn:microsoft.com/office/officeart/2005/8/layout/list1"/>
    <dgm:cxn modelId="{590DD108-50FD-B24F-9ACE-3775D15E7681}" type="presOf" srcId="{FF4CC627-11D3-472A-9E34-19536FCBB55E}" destId="{FBB11874-7603-7B4D-A946-6D6B3CB66518}" srcOrd="0" destOrd="0" presId="urn:microsoft.com/office/officeart/2005/8/layout/list1"/>
    <dgm:cxn modelId="{5094070D-0003-44DD-A2F0-5296ACDDCD85}" srcId="{BBE2EA94-6380-4D83-9570-F63D55FB805C}" destId="{C01284D3-0643-4378-8100-F77774543E7D}" srcOrd="1" destOrd="0" parTransId="{CAE7BE3A-B8A8-4638-B62D-5B42D6760078}" sibTransId="{0DA2742B-AD61-49A1-9F2D-66CC537CA489}"/>
    <dgm:cxn modelId="{8EF9A915-8D84-B143-BE7E-B9E1A18DDECF}" type="presOf" srcId="{D9478706-DB6A-4B4D-804B-648F83ABC859}" destId="{4B8AF3BF-8252-0241-9EEA-6FB45F468163}" srcOrd="0" destOrd="0" presId="urn:microsoft.com/office/officeart/2005/8/layout/list1"/>
    <dgm:cxn modelId="{999D211F-019C-4043-B48C-2369502895FC}" srcId="{BBE2EA94-6380-4D83-9570-F63D55FB805C}" destId="{6B7A1FC3-9A65-46F2-99E4-773A8AB3DC76}" srcOrd="3" destOrd="0" parTransId="{691D9BBF-F290-4CB0-96FC-98A83F961771}" sibTransId="{013ACE1E-EFEE-4227-B73F-C0EE4F666C9F}"/>
    <dgm:cxn modelId="{10F2DB24-22FF-7E40-8A60-C875F5723D88}" type="presOf" srcId="{6B7A1FC3-9A65-46F2-99E4-773A8AB3DC76}" destId="{097C015F-FCF6-0E41-A749-EBEED6B98780}" srcOrd="1" destOrd="0" presId="urn:microsoft.com/office/officeart/2005/8/layout/list1"/>
    <dgm:cxn modelId="{A842E72A-BA28-774A-A644-D06F024C2CC1}" type="presOf" srcId="{D9478706-DB6A-4B4D-804B-648F83ABC859}" destId="{4F4F9A30-A2A7-054B-B9CB-9E287D429DE9}" srcOrd="1" destOrd="0" presId="urn:microsoft.com/office/officeart/2005/8/layout/list1"/>
    <dgm:cxn modelId="{3142D067-61F6-184A-B5FF-5FA8C95DB929}" type="presOf" srcId="{6B7A1FC3-9A65-46F2-99E4-773A8AB3DC76}" destId="{CD78B687-D4F3-2E4E-B7A0-1CA8F453ABA3}" srcOrd="0" destOrd="0" presId="urn:microsoft.com/office/officeart/2005/8/layout/list1"/>
    <dgm:cxn modelId="{F5C39E94-145F-B14C-AC95-6DB331695B60}" type="presOf" srcId="{BBE2EA94-6380-4D83-9570-F63D55FB805C}" destId="{540CA24C-075B-C146-B895-CD83986AAFEF}" srcOrd="0" destOrd="0" presId="urn:microsoft.com/office/officeart/2005/8/layout/list1"/>
    <dgm:cxn modelId="{381D1799-303F-224E-AAEB-FA2E37283FDD}" type="presOf" srcId="{C01284D3-0643-4378-8100-F77774543E7D}" destId="{616E1AB6-1BC1-C94C-9004-4DEA30B54D29}" srcOrd="1" destOrd="0" presId="urn:microsoft.com/office/officeart/2005/8/layout/list1"/>
    <dgm:cxn modelId="{DFED50F7-40B7-412F-8238-C23F9BC571C4}" srcId="{BBE2EA94-6380-4D83-9570-F63D55FB805C}" destId="{D9478706-DB6A-4B4D-804B-648F83ABC859}" srcOrd="2" destOrd="0" parTransId="{51B352D6-ABD9-4813-82BA-2DECE9FAE8F6}" sibTransId="{07DC36E2-4389-4162-AA58-FB06DE767F1E}"/>
    <dgm:cxn modelId="{E17894FB-69A7-4E3C-AA5C-355825BB01DC}" srcId="{BBE2EA94-6380-4D83-9570-F63D55FB805C}" destId="{FF4CC627-11D3-472A-9E34-19536FCBB55E}" srcOrd="0" destOrd="0" parTransId="{E744636C-88E1-4AC6-B92E-4D20FC75907C}" sibTransId="{815109DC-6985-49CC-847E-5BC68DC1C4D9}"/>
    <dgm:cxn modelId="{AF9A55AE-E271-7A45-A72E-B4E49AAAE01F}" type="presParOf" srcId="{540CA24C-075B-C146-B895-CD83986AAFEF}" destId="{017E9408-D423-8D41-AD6B-F733CC084BE7}" srcOrd="0" destOrd="0" presId="urn:microsoft.com/office/officeart/2005/8/layout/list1"/>
    <dgm:cxn modelId="{418DC13A-6A93-9040-889D-B7DA54DCB862}" type="presParOf" srcId="{017E9408-D423-8D41-AD6B-F733CC084BE7}" destId="{FBB11874-7603-7B4D-A946-6D6B3CB66518}" srcOrd="0" destOrd="0" presId="urn:microsoft.com/office/officeart/2005/8/layout/list1"/>
    <dgm:cxn modelId="{818F9019-8108-9D46-99CC-674D9746DD0F}" type="presParOf" srcId="{017E9408-D423-8D41-AD6B-F733CC084BE7}" destId="{EFCD8811-C50C-0246-959F-E82D78611D66}" srcOrd="1" destOrd="0" presId="urn:microsoft.com/office/officeart/2005/8/layout/list1"/>
    <dgm:cxn modelId="{6839D019-BD43-764A-9979-3A265899C20C}" type="presParOf" srcId="{540CA24C-075B-C146-B895-CD83986AAFEF}" destId="{13CEA1B0-C9BF-A848-97A5-949CF97BC9A7}" srcOrd="1" destOrd="0" presId="urn:microsoft.com/office/officeart/2005/8/layout/list1"/>
    <dgm:cxn modelId="{9D7E79BF-9D57-D84D-8461-35B0B05D4CC1}" type="presParOf" srcId="{540CA24C-075B-C146-B895-CD83986AAFEF}" destId="{5A02AA8D-AE2F-BA47-A0FB-36F56342B0E2}" srcOrd="2" destOrd="0" presId="urn:microsoft.com/office/officeart/2005/8/layout/list1"/>
    <dgm:cxn modelId="{3C0B8A90-3801-7F49-A964-A9E6E816AFB0}" type="presParOf" srcId="{540CA24C-075B-C146-B895-CD83986AAFEF}" destId="{C4808223-4694-AE41-9A5C-37D8906F87AD}" srcOrd="3" destOrd="0" presId="urn:microsoft.com/office/officeart/2005/8/layout/list1"/>
    <dgm:cxn modelId="{FE574F22-ED32-F84C-9D90-030F282AB22E}" type="presParOf" srcId="{540CA24C-075B-C146-B895-CD83986AAFEF}" destId="{DEDD5674-75B0-7148-B404-306E66E3DB54}" srcOrd="4" destOrd="0" presId="urn:microsoft.com/office/officeart/2005/8/layout/list1"/>
    <dgm:cxn modelId="{6ABB1951-DD37-5B4F-BD6B-19362503973B}" type="presParOf" srcId="{DEDD5674-75B0-7148-B404-306E66E3DB54}" destId="{8D309A66-DB6B-CA49-BE2E-2B017F397865}" srcOrd="0" destOrd="0" presId="urn:microsoft.com/office/officeart/2005/8/layout/list1"/>
    <dgm:cxn modelId="{B864EAA8-FB70-A849-BB03-1201B185D970}" type="presParOf" srcId="{DEDD5674-75B0-7148-B404-306E66E3DB54}" destId="{616E1AB6-1BC1-C94C-9004-4DEA30B54D29}" srcOrd="1" destOrd="0" presId="urn:microsoft.com/office/officeart/2005/8/layout/list1"/>
    <dgm:cxn modelId="{5639DC0C-6DE3-6849-A442-539CB9493CA7}" type="presParOf" srcId="{540CA24C-075B-C146-B895-CD83986AAFEF}" destId="{B0F8C8F7-B098-7A48-A1C5-B4026B4413A1}" srcOrd="5" destOrd="0" presId="urn:microsoft.com/office/officeart/2005/8/layout/list1"/>
    <dgm:cxn modelId="{78FD2672-D863-A442-9DC7-550514952095}" type="presParOf" srcId="{540CA24C-075B-C146-B895-CD83986AAFEF}" destId="{B9FE1537-1A81-E448-94CB-40CDA21AA178}" srcOrd="6" destOrd="0" presId="urn:microsoft.com/office/officeart/2005/8/layout/list1"/>
    <dgm:cxn modelId="{C35049F9-50CE-FC4E-A905-6FED5AEB29C7}" type="presParOf" srcId="{540CA24C-075B-C146-B895-CD83986AAFEF}" destId="{B9241772-19DA-7942-980E-11932D0B418E}" srcOrd="7" destOrd="0" presId="urn:microsoft.com/office/officeart/2005/8/layout/list1"/>
    <dgm:cxn modelId="{793C2B18-61A8-1941-BA7E-A5E782FB98F0}" type="presParOf" srcId="{540CA24C-075B-C146-B895-CD83986AAFEF}" destId="{1241418E-F87A-9B40-BC10-3E5C1904512F}" srcOrd="8" destOrd="0" presId="urn:microsoft.com/office/officeart/2005/8/layout/list1"/>
    <dgm:cxn modelId="{9E191FC5-0CEF-B346-95A9-008F44FC9418}" type="presParOf" srcId="{1241418E-F87A-9B40-BC10-3E5C1904512F}" destId="{4B8AF3BF-8252-0241-9EEA-6FB45F468163}" srcOrd="0" destOrd="0" presId="urn:microsoft.com/office/officeart/2005/8/layout/list1"/>
    <dgm:cxn modelId="{196029E8-1890-554E-B65C-05468CDA8CFA}" type="presParOf" srcId="{1241418E-F87A-9B40-BC10-3E5C1904512F}" destId="{4F4F9A30-A2A7-054B-B9CB-9E287D429DE9}" srcOrd="1" destOrd="0" presId="urn:microsoft.com/office/officeart/2005/8/layout/list1"/>
    <dgm:cxn modelId="{61132018-D3D2-BD4A-8A85-D661471CE56C}" type="presParOf" srcId="{540CA24C-075B-C146-B895-CD83986AAFEF}" destId="{B2AC6C68-351D-F644-9545-A8B184A3B95F}" srcOrd="9" destOrd="0" presId="urn:microsoft.com/office/officeart/2005/8/layout/list1"/>
    <dgm:cxn modelId="{0C68685A-3921-554A-8458-640CAAFD6CD1}" type="presParOf" srcId="{540CA24C-075B-C146-B895-CD83986AAFEF}" destId="{AC6A4FC7-7EA4-0F4D-BDDD-F1A20A187540}" srcOrd="10" destOrd="0" presId="urn:microsoft.com/office/officeart/2005/8/layout/list1"/>
    <dgm:cxn modelId="{27729D74-D56C-934B-8D2E-BFC13F2DA98D}" type="presParOf" srcId="{540CA24C-075B-C146-B895-CD83986AAFEF}" destId="{FF1E63EE-7056-BF4F-AD66-212CA67C8F4F}" srcOrd="11" destOrd="0" presId="urn:microsoft.com/office/officeart/2005/8/layout/list1"/>
    <dgm:cxn modelId="{D2614A5F-BBC1-AB49-B29D-F0A2DBC1ADEE}" type="presParOf" srcId="{540CA24C-075B-C146-B895-CD83986AAFEF}" destId="{6FCC091D-7BCE-494A-947B-A3178FD304E7}" srcOrd="12" destOrd="0" presId="urn:microsoft.com/office/officeart/2005/8/layout/list1"/>
    <dgm:cxn modelId="{ABD686AE-B457-784F-ADD4-8B9A453783EA}" type="presParOf" srcId="{6FCC091D-7BCE-494A-947B-A3178FD304E7}" destId="{CD78B687-D4F3-2E4E-B7A0-1CA8F453ABA3}" srcOrd="0" destOrd="0" presId="urn:microsoft.com/office/officeart/2005/8/layout/list1"/>
    <dgm:cxn modelId="{98712517-399F-A44F-8370-022EDA33AE97}" type="presParOf" srcId="{6FCC091D-7BCE-494A-947B-A3178FD304E7}" destId="{097C015F-FCF6-0E41-A749-EBEED6B98780}" srcOrd="1" destOrd="0" presId="urn:microsoft.com/office/officeart/2005/8/layout/list1"/>
    <dgm:cxn modelId="{DAFBA5AC-031F-3442-A9B7-DEC8A35DB9B5}" type="presParOf" srcId="{540CA24C-075B-C146-B895-CD83986AAFEF}" destId="{830CD564-9EF3-154B-BA80-B20586D422E6}" srcOrd="13" destOrd="0" presId="urn:microsoft.com/office/officeart/2005/8/layout/list1"/>
    <dgm:cxn modelId="{6EA6A25F-6DDC-E74E-9DC4-7D0013FD2A2D}" type="presParOf" srcId="{540CA24C-075B-C146-B895-CD83986AAFEF}" destId="{2BBFBF9B-73F4-C44B-A642-4ECCC04AC62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938A3-9E89-A743-894A-C2B5F721FA0B}">
      <dsp:nvSpPr>
        <dsp:cNvPr id="0" name=""/>
        <dsp:cNvSpPr/>
      </dsp:nvSpPr>
      <dsp:spPr>
        <a:xfrm>
          <a:off x="0" y="417429"/>
          <a:ext cx="10515600" cy="6047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535B77-4314-9F49-8047-B19F7B9CE33E}">
      <dsp:nvSpPr>
        <dsp:cNvPr id="0" name=""/>
        <dsp:cNvSpPr/>
      </dsp:nvSpPr>
      <dsp:spPr>
        <a:xfrm>
          <a:off x="525780" y="6318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b="1" i="0" u="none" kern="1200" dirty="0"/>
            <a:t>1. Initialization</a:t>
          </a:r>
          <a:endParaRPr lang="en-US" sz="2400" kern="1200" dirty="0"/>
        </a:p>
      </dsp:txBody>
      <dsp:txXfrm>
        <a:off x="560365" y="97774"/>
        <a:ext cx="7291750" cy="639310"/>
      </dsp:txXfrm>
    </dsp:sp>
    <dsp:sp modelId="{70215634-44E0-204C-95EF-8ED91601E4A4}">
      <dsp:nvSpPr>
        <dsp:cNvPr id="0" name=""/>
        <dsp:cNvSpPr/>
      </dsp:nvSpPr>
      <dsp:spPr>
        <a:xfrm>
          <a:off x="0" y="1506069"/>
          <a:ext cx="10515600" cy="6047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A0833E-EB52-6744-A098-E5078540E6C9}">
      <dsp:nvSpPr>
        <dsp:cNvPr id="0" name=""/>
        <dsp:cNvSpPr/>
      </dsp:nvSpPr>
      <dsp:spPr>
        <a:xfrm>
          <a:off x="525780" y="115182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b="1" i="0" u="none" kern="1200" dirty="0"/>
            <a:t>2. Image Loading and Preprocessing</a:t>
          </a:r>
          <a:endParaRPr lang="en-US" sz="2400" kern="1200" dirty="0"/>
        </a:p>
      </dsp:txBody>
      <dsp:txXfrm>
        <a:off x="560365" y="1186414"/>
        <a:ext cx="7291750" cy="639310"/>
      </dsp:txXfrm>
    </dsp:sp>
    <dsp:sp modelId="{2CE5783F-8CCB-6E4B-A149-47D14AA1B60E}">
      <dsp:nvSpPr>
        <dsp:cNvPr id="0" name=""/>
        <dsp:cNvSpPr/>
      </dsp:nvSpPr>
      <dsp:spPr>
        <a:xfrm>
          <a:off x="0" y="2594709"/>
          <a:ext cx="10515600" cy="6047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6E48D1-4DA5-3E49-A6C1-05E1903C29B0}">
      <dsp:nvSpPr>
        <dsp:cNvPr id="0" name=""/>
        <dsp:cNvSpPr/>
      </dsp:nvSpPr>
      <dsp:spPr>
        <a:xfrm>
          <a:off x="525780" y="224046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b="1" i="0" u="none" kern="1200" dirty="0"/>
            <a:t>3. Image Augmentation</a:t>
          </a:r>
          <a:endParaRPr lang="en-US" sz="2400" kern="1200" dirty="0"/>
        </a:p>
      </dsp:txBody>
      <dsp:txXfrm>
        <a:off x="560365" y="2275054"/>
        <a:ext cx="7291750" cy="639310"/>
      </dsp:txXfrm>
    </dsp:sp>
    <dsp:sp modelId="{B87A4B53-817F-6B49-A9E6-E448B1992A10}">
      <dsp:nvSpPr>
        <dsp:cNvPr id="0" name=""/>
        <dsp:cNvSpPr/>
      </dsp:nvSpPr>
      <dsp:spPr>
        <a:xfrm>
          <a:off x="0" y="3683349"/>
          <a:ext cx="10515600" cy="6047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9E431A-FBEE-294F-8EA9-AF43C259E9BE}">
      <dsp:nvSpPr>
        <dsp:cNvPr id="0" name=""/>
        <dsp:cNvSpPr/>
      </dsp:nvSpPr>
      <dsp:spPr>
        <a:xfrm>
          <a:off x="525780" y="332910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b="1" i="0" u="none" kern="1200" dirty="0"/>
            <a:t>4. K-Space Truncation</a:t>
          </a:r>
          <a:endParaRPr lang="en-US" sz="2400" kern="1200" dirty="0"/>
        </a:p>
      </dsp:txBody>
      <dsp:txXfrm>
        <a:off x="560365" y="3363694"/>
        <a:ext cx="7291750"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2AA8D-AE2F-BA47-A0FB-36F56342B0E2}">
      <dsp:nvSpPr>
        <dsp:cNvPr id="0" name=""/>
        <dsp:cNvSpPr/>
      </dsp:nvSpPr>
      <dsp:spPr>
        <a:xfrm>
          <a:off x="0" y="417429"/>
          <a:ext cx="10515600" cy="6047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CD8811-C50C-0246-959F-E82D78611D66}">
      <dsp:nvSpPr>
        <dsp:cNvPr id="0" name=""/>
        <dsp:cNvSpPr/>
      </dsp:nvSpPr>
      <dsp:spPr>
        <a:xfrm>
          <a:off x="525780" y="6318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b="1" i="0" u="none" kern="1200" dirty="0"/>
            <a:t>5. Noise Addition</a:t>
          </a:r>
          <a:endParaRPr lang="en-US" sz="2400" kern="1200" dirty="0"/>
        </a:p>
      </dsp:txBody>
      <dsp:txXfrm>
        <a:off x="560365" y="97774"/>
        <a:ext cx="7291750" cy="639310"/>
      </dsp:txXfrm>
    </dsp:sp>
    <dsp:sp modelId="{B9FE1537-1A81-E448-94CB-40CDA21AA178}">
      <dsp:nvSpPr>
        <dsp:cNvPr id="0" name=""/>
        <dsp:cNvSpPr/>
      </dsp:nvSpPr>
      <dsp:spPr>
        <a:xfrm>
          <a:off x="0" y="1506069"/>
          <a:ext cx="10515600" cy="6047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6E1AB6-1BC1-C94C-9004-4DEA30B54D29}">
      <dsp:nvSpPr>
        <dsp:cNvPr id="0" name=""/>
        <dsp:cNvSpPr/>
      </dsp:nvSpPr>
      <dsp:spPr>
        <a:xfrm>
          <a:off x="525780" y="115182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b="1" i="0" u="none" kern="1200" dirty="0"/>
            <a:t>6. Nearest Neighbor Interpolation</a:t>
          </a:r>
          <a:endParaRPr lang="en-US" sz="2400" kern="1200" dirty="0"/>
        </a:p>
      </dsp:txBody>
      <dsp:txXfrm>
        <a:off x="560365" y="1186414"/>
        <a:ext cx="7291750" cy="639310"/>
      </dsp:txXfrm>
    </dsp:sp>
    <dsp:sp modelId="{AC6A4FC7-7EA4-0F4D-BDDD-F1A20A187540}">
      <dsp:nvSpPr>
        <dsp:cNvPr id="0" name=""/>
        <dsp:cNvSpPr/>
      </dsp:nvSpPr>
      <dsp:spPr>
        <a:xfrm>
          <a:off x="0" y="2594709"/>
          <a:ext cx="10515600" cy="6047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4F9A30-A2A7-054B-B9CB-9E287D429DE9}">
      <dsp:nvSpPr>
        <dsp:cNvPr id="0" name=""/>
        <dsp:cNvSpPr/>
      </dsp:nvSpPr>
      <dsp:spPr>
        <a:xfrm>
          <a:off x="525780" y="224046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b="1" i="0" u="none" kern="1200" dirty="0"/>
            <a:t>7. Save and Organize Output Images</a:t>
          </a:r>
          <a:endParaRPr lang="en-US" sz="2400" kern="1200" dirty="0"/>
        </a:p>
      </dsp:txBody>
      <dsp:txXfrm>
        <a:off x="560365" y="2275054"/>
        <a:ext cx="7291750" cy="639310"/>
      </dsp:txXfrm>
    </dsp:sp>
    <dsp:sp modelId="{2BBFBF9B-73F4-C44B-A642-4ECCC04AC620}">
      <dsp:nvSpPr>
        <dsp:cNvPr id="0" name=""/>
        <dsp:cNvSpPr/>
      </dsp:nvSpPr>
      <dsp:spPr>
        <a:xfrm>
          <a:off x="0" y="3683349"/>
          <a:ext cx="10515600" cy="6047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7C015F-FCF6-0E41-A749-EBEED6B98780}">
      <dsp:nvSpPr>
        <dsp:cNvPr id="0" name=""/>
        <dsp:cNvSpPr/>
      </dsp:nvSpPr>
      <dsp:spPr>
        <a:xfrm>
          <a:off x="525780" y="332910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b="1" i="0" u="none" kern="1200" dirty="0"/>
            <a:t>8. Visualization</a:t>
          </a:r>
          <a:endParaRPr lang="en-US" sz="2400" kern="1200" dirty="0"/>
        </a:p>
      </dsp:txBody>
      <dsp:txXfrm>
        <a:off x="560365" y="3363694"/>
        <a:ext cx="729175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7" name="Rectangle 6"/>
          <p:cNvSpPr/>
          <p:nvPr userDrawn="1"/>
        </p:nvSpPr>
        <p:spPr>
          <a:xfrm>
            <a:off x="0" y="9"/>
            <a:ext cx="12192000" cy="822325"/>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 name="Picture 9" descr="Text&#10;&#10;Description automatically generated">
            <a:extLst>
              <a:ext uri="{FF2B5EF4-FFF2-40B4-BE49-F238E27FC236}">
                <a16:creationId xmlns:a16="http://schemas.microsoft.com/office/drawing/2014/main" id="{A8A90679-2173-D718-1A0E-2770C61C47C5}"/>
              </a:ext>
            </a:extLst>
          </p:cNvPr>
          <p:cNvPicPr>
            <a:picLocks noChangeAspect="1"/>
          </p:cNvPicPr>
          <p:nvPr userDrawn="1"/>
        </p:nvPicPr>
        <p:blipFill>
          <a:blip r:embed="rId2"/>
          <a:stretch>
            <a:fillRect/>
          </a:stretch>
        </p:blipFill>
        <p:spPr>
          <a:xfrm>
            <a:off x="4743451" y="144469"/>
            <a:ext cx="2705100" cy="533400"/>
          </a:xfrm>
          <a:prstGeom prst="rect">
            <a:avLst/>
          </a:prstGeom>
        </p:spPr>
      </p:pic>
      <p:sp>
        <p:nvSpPr>
          <p:cNvPr id="8" name="Date Placeholder 7">
            <a:extLst>
              <a:ext uri="{FF2B5EF4-FFF2-40B4-BE49-F238E27FC236}">
                <a16:creationId xmlns:a16="http://schemas.microsoft.com/office/drawing/2014/main" id="{490EF673-A387-616B-DEB8-DA4FE1AC7524}"/>
              </a:ext>
            </a:extLst>
          </p:cNvPr>
          <p:cNvSpPr>
            <a:spLocks noGrp="1"/>
          </p:cNvSpPr>
          <p:nvPr>
            <p:ph type="dt" sz="half" idx="10"/>
          </p:nvPr>
        </p:nvSpPr>
        <p:spPr/>
        <p:txBody>
          <a:bodyPr/>
          <a:lstStyle/>
          <a:p>
            <a:pPr>
              <a:defRPr/>
            </a:pPr>
            <a:fld id="{4AB99A7E-9D1A-49D6-A4C9-A7A3F0B69B7C}" type="datetimeFigureOut">
              <a:rPr lang="en-US" smtClean="0"/>
              <a:pPr>
                <a:defRPr/>
              </a:pPr>
              <a:t>12/2/23</a:t>
            </a:fld>
            <a:endParaRPr lang="en-US"/>
          </a:p>
        </p:txBody>
      </p:sp>
      <p:sp>
        <p:nvSpPr>
          <p:cNvPr id="9" name="Footer Placeholder 8">
            <a:extLst>
              <a:ext uri="{FF2B5EF4-FFF2-40B4-BE49-F238E27FC236}">
                <a16:creationId xmlns:a16="http://schemas.microsoft.com/office/drawing/2014/main" id="{DACDF32D-CFF9-DAA7-0177-4150E6A13329}"/>
              </a:ext>
            </a:extLst>
          </p:cNvPr>
          <p:cNvSpPr>
            <a:spLocks noGrp="1"/>
          </p:cNvSpPr>
          <p:nvPr>
            <p:ph type="ftr" sz="quarter" idx="11"/>
          </p:nvPr>
        </p:nvSpPr>
        <p:spPr/>
        <p:txBody>
          <a:bodyPr/>
          <a:lstStyle/>
          <a:p>
            <a:pPr>
              <a:defRPr/>
            </a:pPr>
            <a:endParaRPr lang="en-US"/>
          </a:p>
        </p:txBody>
      </p:sp>
      <p:sp>
        <p:nvSpPr>
          <p:cNvPr id="11" name="Slide Number Placeholder 10">
            <a:extLst>
              <a:ext uri="{FF2B5EF4-FFF2-40B4-BE49-F238E27FC236}">
                <a16:creationId xmlns:a16="http://schemas.microsoft.com/office/drawing/2014/main" id="{CA0F49C1-DF8B-EA61-8DF2-056FBE3C0088}"/>
              </a:ext>
            </a:extLst>
          </p:cNvPr>
          <p:cNvSpPr>
            <a:spLocks noGrp="1"/>
          </p:cNvSpPr>
          <p:nvPr>
            <p:ph type="sldNum" sz="quarter" idx="12"/>
          </p:nvPr>
        </p:nvSpPr>
        <p:spPr/>
        <p:txBody>
          <a:bodyPr/>
          <a:lstStyle/>
          <a:p>
            <a:pPr>
              <a:defRPr/>
            </a:pPr>
            <a:fld id="{D1DBB386-4D84-4A75-AC7E-910C66A24D6F}" type="slidenum">
              <a:rPr lang="en-US" smtClean="0"/>
              <a:pPr>
                <a:defRPr/>
              </a:pPr>
              <a:t>‹#›</a:t>
            </a:fld>
            <a:endParaRPr lang="en-US"/>
          </a:p>
        </p:txBody>
      </p:sp>
    </p:spTree>
    <p:extLst>
      <p:ext uri="{BB962C8B-B14F-4D97-AF65-F5344CB8AC3E}">
        <p14:creationId xmlns:p14="http://schemas.microsoft.com/office/powerpoint/2010/main" val="92996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400800"/>
            <a:ext cx="12192000" cy="45720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dirty="0">
                <a:latin typeface="Trebuchet MS" panose="020B0703020202090204" pitchFamily="34" charset="0"/>
              </a:rPr>
              <a:t>Natural Sciences and Mathematics</a:t>
            </a:r>
          </a:p>
        </p:txBody>
      </p:sp>
      <p:pic>
        <p:nvPicPr>
          <p:cNvPr id="5" name="Picture 4">
            <a:extLst>
              <a:ext uri="{FF2B5EF4-FFF2-40B4-BE49-F238E27FC236}">
                <a16:creationId xmlns:a16="http://schemas.microsoft.com/office/drawing/2014/main" id="{808075FB-B3F7-780A-ABCB-CD1AE2622DAA}"/>
              </a:ext>
            </a:extLst>
          </p:cNvPr>
          <p:cNvPicPr>
            <a:picLocks noChangeAspect="1"/>
          </p:cNvPicPr>
          <p:nvPr userDrawn="1"/>
        </p:nvPicPr>
        <p:blipFill>
          <a:blip r:embed="rId2"/>
          <a:stretch>
            <a:fillRect/>
          </a:stretch>
        </p:blipFill>
        <p:spPr>
          <a:xfrm>
            <a:off x="158499" y="6477428"/>
            <a:ext cx="328549" cy="303957"/>
          </a:xfrm>
          <a:prstGeom prst="rect">
            <a:avLst/>
          </a:prstGeom>
        </p:spPr>
      </p:pic>
    </p:spTree>
    <p:extLst>
      <p:ext uri="{BB962C8B-B14F-4D97-AF65-F5344CB8AC3E}">
        <p14:creationId xmlns:p14="http://schemas.microsoft.com/office/powerpoint/2010/main" val="39836298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9"/>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9"/>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defRPr>
            </a:lvl1pPr>
          </a:lstStyle>
          <a:p>
            <a:pPr>
              <a:defRPr/>
            </a:pPr>
            <a:fld id="{4AB99A7E-9D1A-49D6-A4C9-A7A3F0B69B7C}" type="datetimeFigureOut">
              <a:rPr lang="en-US" smtClean="0"/>
              <a:pPr>
                <a:defRPr/>
              </a:pPr>
              <a:t>12/2/23</a:t>
            </a:fld>
            <a:endParaRPr lang="en-US"/>
          </a:p>
        </p:txBody>
      </p:sp>
      <p:sp>
        <p:nvSpPr>
          <p:cNvPr id="5" name="Footer Placeholder 4"/>
          <p:cNvSpPr>
            <a:spLocks noGrp="1"/>
          </p:cNvSpPr>
          <p:nvPr>
            <p:ph type="ftr" sz="quarter" idx="3"/>
          </p:nvPr>
        </p:nvSpPr>
        <p:spPr>
          <a:xfrm>
            <a:off x="4038600" y="6356359"/>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defRPr>
            </a:lvl1pPr>
          </a:lstStyle>
          <a:p>
            <a:pPr>
              <a:defRPr/>
            </a:pPr>
            <a:endParaRPr lang="en-US"/>
          </a:p>
        </p:txBody>
      </p:sp>
      <p:sp>
        <p:nvSpPr>
          <p:cNvPr id="6" name="Slide Number Placeholder 5"/>
          <p:cNvSpPr>
            <a:spLocks noGrp="1"/>
          </p:cNvSpPr>
          <p:nvPr>
            <p:ph type="sldNum" sz="quarter" idx="4"/>
          </p:nvPr>
        </p:nvSpPr>
        <p:spPr>
          <a:xfrm>
            <a:off x="8610600" y="6356359"/>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defRPr>
            </a:lvl1pPr>
          </a:lstStyle>
          <a:p>
            <a:pPr>
              <a:defRPr/>
            </a:pPr>
            <a:fld id="{D1DBB386-4D84-4A75-AC7E-910C66A24D6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rtl="0" eaLnBrk="1" fontAlgn="base" hangingPunct="1">
        <a:lnSpc>
          <a:spcPct val="90000"/>
        </a:lnSpc>
        <a:spcBef>
          <a:spcPct val="0"/>
        </a:spcBef>
        <a:spcAft>
          <a:spcPct val="0"/>
        </a:spcAft>
        <a:defRPr sz="4400" kern="1200">
          <a:solidFill>
            <a:schemeClr val="tx1"/>
          </a:solidFill>
          <a:latin typeface="Trebuchet MS" panose="020B0603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charset="0"/>
        </a:defRPr>
      </a:lvl2pPr>
      <a:lvl3pPr algn="l" rtl="0" eaLnBrk="1" fontAlgn="base" hangingPunct="1">
        <a:lnSpc>
          <a:spcPct val="90000"/>
        </a:lnSpc>
        <a:spcBef>
          <a:spcPct val="0"/>
        </a:spcBef>
        <a:spcAft>
          <a:spcPct val="0"/>
        </a:spcAft>
        <a:defRPr sz="4400">
          <a:solidFill>
            <a:schemeClr val="tx1"/>
          </a:solidFill>
          <a:latin typeface="Calibri Light" charset="0"/>
        </a:defRPr>
      </a:lvl3pPr>
      <a:lvl4pPr algn="l" rtl="0" eaLnBrk="1" fontAlgn="base" hangingPunct="1">
        <a:lnSpc>
          <a:spcPct val="90000"/>
        </a:lnSpc>
        <a:spcBef>
          <a:spcPct val="0"/>
        </a:spcBef>
        <a:spcAft>
          <a:spcPct val="0"/>
        </a:spcAft>
        <a:defRPr sz="4400">
          <a:solidFill>
            <a:schemeClr val="tx1"/>
          </a:solidFill>
          <a:latin typeface="Calibri Light" charset="0"/>
        </a:defRPr>
      </a:lvl4pPr>
      <a:lvl5pPr algn="l" rtl="0" eaLnBrk="1" fontAlgn="base" hangingPunct="1">
        <a:lnSpc>
          <a:spcPct val="90000"/>
        </a:lnSpc>
        <a:spcBef>
          <a:spcPct val="0"/>
        </a:spcBef>
        <a:spcAft>
          <a:spcPct val="0"/>
        </a:spcAft>
        <a:defRPr sz="4400">
          <a:solidFill>
            <a:schemeClr val="tx1"/>
          </a:solidFill>
          <a:latin typeface="Calibri Light" charset="0"/>
        </a:defRPr>
      </a:lvl5pPr>
      <a:lvl6pPr marL="457189" algn="l" rtl="0" eaLnBrk="1" fontAlgn="base" hangingPunct="1">
        <a:lnSpc>
          <a:spcPct val="90000"/>
        </a:lnSpc>
        <a:spcBef>
          <a:spcPct val="0"/>
        </a:spcBef>
        <a:spcAft>
          <a:spcPct val="0"/>
        </a:spcAft>
        <a:defRPr sz="4400">
          <a:solidFill>
            <a:schemeClr val="tx1"/>
          </a:solidFill>
          <a:latin typeface="Calibri Light" charset="0"/>
        </a:defRPr>
      </a:lvl6pPr>
      <a:lvl7pPr marL="914377" algn="l" rtl="0" eaLnBrk="1" fontAlgn="base" hangingPunct="1">
        <a:lnSpc>
          <a:spcPct val="90000"/>
        </a:lnSpc>
        <a:spcBef>
          <a:spcPct val="0"/>
        </a:spcBef>
        <a:spcAft>
          <a:spcPct val="0"/>
        </a:spcAft>
        <a:defRPr sz="4400">
          <a:solidFill>
            <a:schemeClr val="tx1"/>
          </a:solidFill>
          <a:latin typeface="Calibri Light" charset="0"/>
        </a:defRPr>
      </a:lvl7pPr>
      <a:lvl8pPr marL="1371566" algn="l" rtl="0" eaLnBrk="1" fontAlgn="base" hangingPunct="1">
        <a:lnSpc>
          <a:spcPct val="90000"/>
        </a:lnSpc>
        <a:spcBef>
          <a:spcPct val="0"/>
        </a:spcBef>
        <a:spcAft>
          <a:spcPct val="0"/>
        </a:spcAft>
        <a:defRPr sz="4400">
          <a:solidFill>
            <a:schemeClr val="tx1"/>
          </a:solidFill>
          <a:latin typeface="Calibri Light" charset="0"/>
        </a:defRPr>
      </a:lvl8pPr>
      <a:lvl9pPr marL="1828754"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594" indent="-228594"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783" indent="-228594"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2971" indent="-228594"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160" indent="-228594"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Trebuchet MS" panose="020B0603020202020204" pitchFamily="34" charset="0"/>
          <a:ea typeface="+mn-ea"/>
          <a:cs typeface="+mn-cs"/>
        </a:defRPr>
      </a:lvl4pPr>
      <a:lvl5pPr marL="2057349" indent="-228594"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Trebuchet MS" panose="020B060302020202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A4BB5-3246-A6FC-2B35-41111C277674}"/>
              </a:ext>
            </a:extLst>
          </p:cNvPr>
          <p:cNvSpPr>
            <a:spLocks noGrp="1"/>
          </p:cNvSpPr>
          <p:nvPr>
            <p:ph type="ctrTitle"/>
          </p:nvPr>
        </p:nvSpPr>
        <p:spPr/>
        <p:txBody>
          <a:bodyPr/>
          <a:lstStyle/>
          <a:p>
            <a:pPr>
              <a:lnSpc>
                <a:spcPct val="100000"/>
              </a:lnSpc>
            </a:pPr>
            <a:r>
              <a:rPr lang="en-US" sz="4000" b="1" i="0" u="none" strike="noStrike" dirty="0">
                <a:solidFill>
                  <a:srgbClr val="000000"/>
                </a:solidFill>
                <a:effectLst/>
                <a:latin typeface="Roboto Serif"/>
              </a:rPr>
              <a:t>IMAGE AUGMENTATION</a:t>
            </a:r>
            <a:endParaRPr lang="en-US" sz="4000" b="1" dirty="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899AB53B-CE4C-AB60-2676-6FDE5ACCDFCB}"/>
              </a:ext>
            </a:extLst>
          </p:cNvPr>
          <p:cNvSpPr>
            <a:spLocks noGrp="1"/>
          </p:cNvSpPr>
          <p:nvPr>
            <p:ph type="subTitle" idx="1"/>
          </p:nvPr>
        </p:nvSpPr>
        <p:spPr>
          <a:xfrm>
            <a:off x="1524000" y="4410561"/>
            <a:ext cx="9144000" cy="1655762"/>
          </a:xfrm>
        </p:spPr>
        <p:txBody>
          <a:bodyPr/>
          <a:lstStyle/>
          <a:p>
            <a:r>
              <a:rPr lang="en-US" dirty="0">
                <a:latin typeface="Arial" panose="020B0604020202020204" pitchFamily="34" charset="0"/>
                <a:cs typeface="Arial" panose="020B0604020202020204" pitchFamily="34" charset="0"/>
              </a:rPr>
              <a:t>Presented by</a:t>
            </a:r>
          </a:p>
          <a:p>
            <a:r>
              <a:rPr lang="en-US" b="1" dirty="0">
                <a:latin typeface="Arial" panose="020B0604020202020204" pitchFamily="34" charset="0"/>
                <a:cs typeface="Arial" panose="020B0604020202020204" pitchFamily="34" charset="0"/>
              </a:rPr>
              <a:t>Likhitha Mandapati</a:t>
            </a:r>
          </a:p>
          <a:p>
            <a:r>
              <a:rPr lang="en-US" b="1" dirty="0" err="1">
                <a:latin typeface="Arial" panose="020B0604020202020204" pitchFamily="34" charset="0"/>
                <a:cs typeface="Arial" panose="020B0604020202020204" pitchFamily="34" charset="0"/>
              </a:rPr>
              <a:t>Eswara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Poosapati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6245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30D7-7A38-35F9-9E11-2FCF1BD09136}"/>
              </a:ext>
            </a:extLst>
          </p:cNvPr>
          <p:cNvSpPr>
            <a:spLocks noGrp="1"/>
          </p:cNvSpPr>
          <p:nvPr>
            <p:ph type="title"/>
          </p:nvPr>
        </p:nvSpPr>
        <p:spPr>
          <a:xfrm>
            <a:off x="479385" y="0"/>
            <a:ext cx="10515600" cy="1325563"/>
          </a:xfrm>
        </p:spPr>
        <p:txBody>
          <a:bodyPr/>
          <a:lstStyle/>
          <a:p>
            <a:r>
              <a:rPr lang="en-US" dirty="0"/>
              <a:t>Gaussian and Salt-Pepper Noise Addition</a:t>
            </a:r>
          </a:p>
        </p:txBody>
      </p:sp>
      <p:graphicFrame>
        <p:nvGraphicFramePr>
          <p:cNvPr id="4" name="Content Placeholder 3">
            <a:extLst>
              <a:ext uri="{FF2B5EF4-FFF2-40B4-BE49-F238E27FC236}">
                <a16:creationId xmlns:a16="http://schemas.microsoft.com/office/drawing/2014/main" id="{343F3D17-B599-F7FF-D3D3-BA750868090A}"/>
              </a:ext>
            </a:extLst>
          </p:cNvPr>
          <p:cNvGraphicFramePr>
            <a:graphicFrameLocks noGrp="1"/>
          </p:cNvGraphicFramePr>
          <p:nvPr>
            <p:ph idx="1"/>
            <p:extLst>
              <p:ext uri="{D42A27DB-BD31-4B8C-83A1-F6EECF244321}">
                <p14:modId xmlns:p14="http://schemas.microsoft.com/office/powerpoint/2010/main" val="505673284"/>
              </p:ext>
            </p:extLst>
          </p:nvPr>
        </p:nvGraphicFramePr>
        <p:xfrm>
          <a:off x="5150733" y="1053296"/>
          <a:ext cx="6921661" cy="5058138"/>
        </p:xfrm>
        <a:graphic>
          <a:graphicData uri="http://schemas.openxmlformats.org/drawingml/2006/table">
            <a:tbl>
              <a:tblPr>
                <a:tableStyleId>{5C22544A-7EE6-4342-B048-85BDC9FD1C3A}</a:tableStyleId>
              </a:tblPr>
              <a:tblGrid>
                <a:gridCol w="6921661">
                  <a:extLst>
                    <a:ext uri="{9D8B030D-6E8A-4147-A177-3AD203B41FA5}">
                      <a16:colId xmlns:a16="http://schemas.microsoft.com/office/drawing/2014/main" val="873481164"/>
                    </a:ext>
                  </a:extLst>
                </a:gridCol>
              </a:tblGrid>
              <a:tr h="2529069">
                <a:tc>
                  <a:txBody>
                    <a:bodyPr/>
                    <a:lstStyle/>
                    <a:p>
                      <a:endParaRPr lang="en-US" dirty="0"/>
                    </a:p>
                  </a:txBody>
                  <a:tcPr/>
                </a:tc>
                <a:extLst>
                  <a:ext uri="{0D108BD9-81ED-4DB2-BD59-A6C34878D82A}">
                    <a16:rowId xmlns:a16="http://schemas.microsoft.com/office/drawing/2014/main" val="2087021991"/>
                  </a:ext>
                </a:extLst>
              </a:tr>
              <a:tr h="2529069">
                <a:tc>
                  <a:txBody>
                    <a:bodyPr/>
                    <a:lstStyle/>
                    <a:p>
                      <a:endParaRPr lang="en-US" dirty="0"/>
                    </a:p>
                  </a:txBody>
                  <a:tcPr/>
                </a:tc>
                <a:extLst>
                  <a:ext uri="{0D108BD9-81ED-4DB2-BD59-A6C34878D82A}">
                    <a16:rowId xmlns:a16="http://schemas.microsoft.com/office/drawing/2014/main" val="762821331"/>
                  </a:ext>
                </a:extLst>
              </a:tr>
            </a:tbl>
          </a:graphicData>
        </a:graphic>
      </p:graphicFrame>
      <p:pic>
        <p:nvPicPr>
          <p:cNvPr id="4098" name="Picture 2">
            <a:extLst>
              <a:ext uri="{FF2B5EF4-FFF2-40B4-BE49-F238E27FC236}">
                <a16:creationId xmlns:a16="http://schemas.microsoft.com/office/drawing/2014/main" id="{E4D99756-3FF0-8C54-F6E7-F1A31C3D1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788" y="1141076"/>
            <a:ext cx="6615735" cy="247556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4FE3572-CF6A-72C3-5E19-F47CD0F9B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9787" y="3704421"/>
            <a:ext cx="6615735" cy="22582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7320A93-F486-2472-963A-C99D8F21CD2B}"/>
              </a:ext>
            </a:extLst>
          </p:cNvPr>
          <p:cNvSpPr txBox="1"/>
          <p:nvPr/>
        </p:nvSpPr>
        <p:spPr>
          <a:xfrm>
            <a:off x="138896" y="1053296"/>
            <a:ext cx="4919241" cy="2308324"/>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US" sz="1600" dirty="0">
                <a:effectLst/>
                <a:latin typeface="Helvetica Neue" panose="02000503000000020004" pitchFamily="2" charset="0"/>
              </a:rPr>
              <a:t>Samples from a normal distribution are characterized by mean (0) and standard deviation.</a:t>
            </a:r>
          </a:p>
          <a:p>
            <a:pPr marL="285750" indent="-285750">
              <a:buFont typeface="Arial" panose="020B0604020202020204" pitchFamily="34" charset="0"/>
              <a:buChar char="•"/>
            </a:pPr>
            <a:endParaRPr lang="en-US" sz="1600" dirty="0">
              <a:effectLst/>
              <a:latin typeface="Helvetica Neue" panose="02000503000000020004" pitchFamily="2" charset="0"/>
            </a:endParaRPr>
          </a:p>
          <a:p>
            <a:pPr marL="285750" indent="-285750">
              <a:buFont typeface="Arial" panose="020B0604020202020204" pitchFamily="34" charset="0"/>
              <a:buChar char="•"/>
            </a:pPr>
            <a:r>
              <a:rPr lang="en-US" sz="1600" dirty="0">
                <a:effectLst/>
                <a:latin typeface="Helvetica Neue" panose="02000503000000020004" pitchFamily="2" charset="0"/>
              </a:rPr>
              <a:t>Gaussian noise added pixel-by-pixel to low-quality images.</a:t>
            </a:r>
          </a:p>
          <a:p>
            <a:pPr marL="285750" indent="-285750">
              <a:buFont typeface="Arial" panose="020B0604020202020204" pitchFamily="34" charset="0"/>
              <a:buChar char="•"/>
            </a:pPr>
            <a:endParaRPr lang="en-US" sz="1600" dirty="0">
              <a:effectLst/>
              <a:latin typeface="Helvetica Neue" panose="02000503000000020004" pitchFamily="2" charset="0"/>
            </a:endParaRPr>
          </a:p>
          <a:p>
            <a:pPr marL="285750" indent="-285750">
              <a:buFont typeface="Arial" panose="020B0604020202020204" pitchFamily="34" charset="0"/>
              <a:buChar char="•"/>
            </a:pPr>
            <a:r>
              <a:rPr lang="en-US" sz="1600" dirty="0">
                <a:effectLst/>
                <a:latin typeface="Helvetica Neue" panose="02000503000000020004" pitchFamily="2" charset="0"/>
              </a:rPr>
              <a:t>Maintains pixel values in [0, 1] range by producing a realistic low-quality image.</a:t>
            </a:r>
          </a:p>
        </p:txBody>
      </p:sp>
      <p:sp>
        <p:nvSpPr>
          <p:cNvPr id="6" name="TextBox 5">
            <a:extLst>
              <a:ext uri="{FF2B5EF4-FFF2-40B4-BE49-F238E27FC236}">
                <a16:creationId xmlns:a16="http://schemas.microsoft.com/office/drawing/2014/main" id="{BF0F31E1-A6F7-B323-202F-E6D346429C52}"/>
              </a:ext>
            </a:extLst>
          </p:cNvPr>
          <p:cNvSpPr txBox="1"/>
          <p:nvPr/>
        </p:nvSpPr>
        <p:spPr>
          <a:xfrm>
            <a:off x="138896" y="3704421"/>
            <a:ext cx="4919241" cy="2554545"/>
          </a:xfrm>
          <a:prstGeom prst="rect">
            <a:avLst/>
          </a:prstGeom>
          <a:solidFill>
            <a:schemeClr val="accent1">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latin typeface="Helvetica Neue" panose="02000503000000020004" pitchFamily="2" charset="0"/>
              </a:rPr>
              <a:t>Characterized by </a:t>
            </a:r>
            <a:r>
              <a:rPr lang="en-US" sz="1600" dirty="0">
                <a:effectLst/>
                <a:latin typeface="Helvetica Neue" panose="02000503000000020004" pitchFamily="2" charset="0"/>
              </a:rPr>
              <a:t>random white (salt) and black (pepper) pixels.</a:t>
            </a:r>
          </a:p>
          <a:p>
            <a:pPr marL="285750" indent="-285750">
              <a:buFont typeface="Arial" panose="020B0604020202020204" pitchFamily="34" charset="0"/>
              <a:buChar char="•"/>
            </a:pPr>
            <a:endParaRPr lang="en-US" sz="1600" dirty="0">
              <a:effectLst/>
              <a:latin typeface="Helvetica Neue" panose="02000503000000020004" pitchFamily="2" charset="0"/>
            </a:endParaRPr>
          </a:p>
          <a:p>
            <a:pPr marL="285750" indent="-285750">
              <a:buFont typeface="Arial" panose="020B0604020202020204" pitchFamily="34" charset="0"/>
              <a:buChar char="•"/>
            </a:pPr>
            <a:r>
              <a:rPr lang="en-US" sz="1600" dirty="0">
                <a:effectLst/>
                <a:latin typeface="Helvetica Neue" panose="02000503000000020004" pitchFamily="2" charset="0"/>
              </a:rPr>
              <a:t>Pixels randomly selected for modification.</a:t>
            </a:r>
          </a:p>
          <a:p>
            <a:pPr marL="285750" indent="-285750">
              <a:buFont typeface="Arial" panose="020B0604020202020204" pitchFamily="34" charset="0"/>
              <a:buChar char="•"/>
            </a:pPr>
            <a:r>
              <a:rPr lang="en-US" sz="1600" dirty="0">
                <a:effectLst/>
                <a:latin typeface="Helvetica Neue" panose="02000503000000020004" pitchFamily="2" charset="0"/>
              </a:rPr>
              <a:t>Altered to either 0 (black) or 1 (white) to simulate noise.</a:t>
            </a:r>
          </a:p>
          <a:p>
            <a:pPr marL="285750" indent="-285750">
              <a:buFont typeface="Arial" panose="020B0604020202020204" pitchFamily="34" charset="0"/>
              <a:buChar char="•"/>
            </a:pPr>
            <a:endParaRPr lang="en-US" sz="1600" dirty="0">
              <a:effectLst/>
              <a:latin typeface="Helvetica Neue" panose="02000503000000020004" pitchFamily="2" charset="0"/>
            </a:endParaRPr>
          </a:p>
          <a:p>
            <a:pPr marL="285750" indent="-285750">
              <a:buFont typeface="Arial" panose="020B0604020202020204" pitchFamily="34" charset="0"/>
              <a:buChar char="•"/>
            </a:pPr>
            <a:r>
              <a:rPr lang="en-US" sz="1600" dirty="0">
                <a:effectLst/>
                <a:latin typeface="Helvetica Neue" panose="02000503000000020004" pitchFamily="2" charset="0"/>
              </a:rPr>
              <a:t>By determining the percentage of affected pixels it produces images with realistic salt-and-pepper noise.</a:t>
            </a:r>
          </a:p>
        </p:txBody>
      </p:sp>
    </p:spTree>
    <p:extLst>
      <p:ext uri="{BB962C8B-B14F-4D97-AF65-F5344CB8AC3E}">
        <p14:creationId xmlns:p14="http://schemas.microsoft.com/office/powerpoint/2010/main" val="189028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3206-6145-B64A-6B14-5907FB88691E}"/>
              </a:ext>
            </a:extLst>
          </p:cNvPr>
          <p:cNvSpPr>
            <a:spLocks noGrp="1"/>
          </p:cNvSpPr>
          <p:nvPr>
            <p:ph type="title"/>
          </p:nvPr>
        </p:nvSpPr>
        <p:spPr>
          <a:xfrm>
            <a:off x="331662" y="103385"/>
            <a:ext cx="10515600" cy="1325563"/>
          </a:xfrm>
        </p:spPr>
        <p:txBody>
          <a:bodyPr/>
          <a:lstStyle/>
          <a:p>
            <a:r>
              <a:rPr lang="en-US" sz="3800" b="1" dirty="0">
                <a:latin typeface="Arial" panose="020B0604020202020204" pitchFamily="34" charset="0"/>
                <a:cs typeface="Arial" panose="020B0604020202020204" pitchFamily="34" charset="0"/>
              </a:rPr>
              <a:t>Results</a:t>
            </a:r>
          </a:p>
        </p:txBody>
      </p:sp>
      <p:pic>
        <p:nvPicPr>
          <p:cNvPr id="5122" name="Picture 2">
            <a:extLst>
              <a:ext uri="{FF2B5EF4-FFF2-40B4-BE49-F238E27FC236}">
                <a16:creationId xmlns:a16="http://schemas.microsoft.com/office/drawing/2014/main" id="{3A8AD0C0-9502-3D95-199A-287BC274D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06" y="2638286"/>
            <a:ext cx="1663700" cy="1968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45674C-3BF9-92DD-C2A4-83076EC1B5E4}"/>
              </a:ext>
            </a:extLst>
          </p:cNvPr>
          <p:cNvSpPr txBox="1"/>
          <p:nvPr/>
        </p:nvSpPr>
        <p:spPr>
          <a:xfrm>
            <a:off x="771591" y="2189132"/>
            <a:ext cx="723667" cy="369332"/>
          </a:xfrm>
          <a:prstGeom prst="rect">
            <a:avLst/>
          </a:prstGeom>
          <a:solidFill>
            <a:schemeClr val="accent1">
              <a:lumMod val="40000"/>
              <a:lumOff val="60000"/>
            </a:schemeClr>
          </a:solidFill>
        </p:spPr>
        <p:txBody>
          <a:bodyPr wrap="square" rtlCol="0">
            <a:spAutoFit/>
          </a:bodyPr>
          <a:lstStyle/>
          <a:p>
            <a:r>
              <a:rPr lang="en-US" b="1" dirty="0"/>
              <a:t>Input</a:t>
            </a:r>
          </a:p>
        </p:txBody>
      </p:sp>
      <p:pic>
        <p:nvPicPr>
          <p:cNvPr id="5129" name="Picture 9">
            <a:extLst>
              <a:ext uri="{FF2B5EF4-FFF2-40B4-BE49-F238E27FC236}">
                <a16:creationId xmlns:a16="http://schemas.microsoft.com/office/drawing/2014/main" id="{CC6CB106-B79D-9C01-8343-ABC765A55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779" y="1392215"/>
            <a:ext cx="1663700" cy="196316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AD737F38-59A1-544D-4996-F456B8E55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974" y="1392215"/>
            <a:ext cx="1695450" cy="1963166"/>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545EA885-337A-0A4E-3FB2-9C966BC7BC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3771" y="1374067"/>
            <a:ext cx="1695450" cy="1999462"/>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0A8E1B46-5BFA-D464-5330-BDA19E32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95521" y="1374067"/>
            <a:ext cx="1695450" cy="1999462"/>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D7F58F01-C670-5969-DE90-BACCE53F1D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2056" y="4123446"/>
            <a:ext cx="1664423" cy="1963166"/>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a:extLst>
              <a:ext uri="{FF2B5EF4-FFF2-40B4-BE49-F238E27FC236}">
                <a16:creationId xmlns:a16="http://schemas.microsoft.com/office/drawing/2014/main" id="{EDD756B8-34A0-9469-D570-06F66C7732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583" y="4123446"/>
            <a:ext cx="1696841" cy="1999462"/>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a:extLst>
              <a:ext uri="{FF2B5EF4-FFF2-40B4-BE49-F238E27FC236}">
                <a16:creationId xmlns:a16="http://schemas.microsoft.com/office/drawing/2014/main" id="{952F04CD-0136-4146-ECB8-7D2399FE4E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3771" y="4124040"/>
            <a:ext cx="1695450" cy="2004683"/>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a:extLst>
              <a:ext uri="{FF2B5EF4-FFF2-40B4-BE49-F238E27FC236}">
                <a16:creationId xmlns:a16="http://schemas.microsoft.com/office/drawing/2014/main" id="{C00D2FF3-FEBC-EBE9-D1CD-292B3CB8C2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98305" y="4105298"/>
            <a:ext cx="1692666" cy="19994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77C0BE-F335-8DF5-834E-8C31F4298266}"/>
              </a:ext>
            </a:extLst>
          </p:cNvPr>
          <p:cNvSpPr txBox="1"/>
          <p:nvPr/>
        </p:nvSpPr>
        <p:spPr>
          <a:xfrm>
            <a:off x="3565004" y="892429"/>
            <a:ext cx="2071868" cy="369332"/>
          </a:xfrm>
          <a:prstGeom prst="rect">
            <a:avLst/>
          </a:prstGeom>
          <a:solidFill>
            <a:schemeClr val="accent1">
              <a:lumMod val="40000"/>
              <a:lumOff val="60000"/>
            </a:schemeClr>
          </a:solidFill>
        </p:spPr>
        <p:txBody>
          <a:bodyPr wrap="square" rtlCol="0">
            <a:spAutoFit/>
          </a:bodyPr>
          <a:lstStyle/>
          <a:p>
            <a:r>
              <a:rPr lang="en-US" b="1" dirty="0"/>
              <a:t>Augmented images</a:t>
            </a:r>
          </a:p>
        </p:txBody>
      </p:sp>
      <p:sp>
        <p:nvSpPr>
          <p:cNvPr id="8" name="TextBox 7">
            <a:extLst>
              <a:ext uri="{FF2B5EF4-FFF2-40B4-BE49-F238E27FC236}">
                <a16:creationId xmlns:a16="http://schemas.microsoft.com/office/drawing/2014/main" id="{F2346210-1652-0A0A-5667-4B008EA1C02A}"/>
              </a:ext>
            </a:extLst>
          </p:cNvPr>
          <p:cNvSpPr txBox="1"/>
          <p:nvPr/>
        </p:nvSpPr>
        <p:spPr>
          <a:xfrm>
            <a:off x="8273287" y="884276"/>
            <a:ext cx="2071868" cy="369332"/>
          </a:xfrm>
          <a:prstGeom prst="rect">
            <a:avLst/>
          </a:prstGeom>
          <a:solidFill>
            <a:schemeClr val="accent1">
              <a:lumMod val="40000"/>
              <a:lumOff val="60000"/>
            </a:schemeClr>
          </a:solidFill>
        </p:spPr>
        <p:txBody>
          <a:bodyPr wrap="square" rtlCol="0">
            <a:spAutoFit/>
          </a:bodyPr>
          <a:lstStyle/>
          <a:p>
            <a:r>
              <a:rPr lang="en-US" b="1" dirty="0"/>
              <a:t>Low quality images</a:t>
            </a:r>
          </a:p>
        </p:txBody>
      </p:sp>
      <p:sp>
        <p:nvSpPr>
          <p:cNvPr id="9" name="TextBox 8">
            <a:extLst>
              <a:ext uri="{FF2B5EF4-FFF2-40B4-BE49-F238E27FC236}">
                <a16:creationId xmlns:a16="http://schemas.microsoft.com/office/drawing/2014/main" id="{471B8571-8CB3-CA47-1991-0052AF01F7EF}"/>
              </a:ext>
            </a:extLst>
          </p:cNvPr>
          <p:cNvSpPr txBox="1"/>
          <p:nvPr/>
        </p:nvSpPr>
        <p:spPr>
          <a:xfrm>
            <a:off x="3769088" y="3622536"/>
            <a:ext cx="1663700" cy="369332"/>
          </a:xfrm>
          <a:prstGeom prst="rect">
            <a:avLst/>
          </a:prstGeom>
          <a:solidFill>
            <a:schemeClr val="accent1">
              <a:lumMod val="40000"/>
              <a:lumOff val="60000"/>
            </a:schemeClr>
          </a:solidFill>
        </p:spPr>
        <p:txBody>
          <a:bodyPr wrap="square" rtlCol="0">
            <a:spAutoFit/>
          </a:bodyPr>
          <a:lstStyle/>
          <a:p>
            <a:r>
              <a:rPr lang="en-US" b="1" dirty="0"/>
              <a:t>Gaussian noise</a:t>
            </a:r>
          </a:p>
        </p:txBody>
      </p:sp>
      <p:sp>
        <p:nvSpPr>
          <p:cNvPr id="10" name="TextBox 9">
            <a:extLst>
              <a:ext uri="{FF2B5EF4-FFF2-40B4-BE49-F238E27FC236}">
                <a16:creationId xmlns:a16="http://schemas.microsoft.com/office/drawing/2014/main" id="{921882BB-DF8D-AE34-643E-F2460F61A855}"/>
              </a:ext>
            </a:extLst>
          </p:cNvPr>
          <p:cNvSpPr txBox="1"/>
          <p:nvPr/>
        </p:nvSpPr>
        <p:spPr>
          <a:xfrm>
            <a:off x="8448751" y="3622536"/>
            <a:ext cx="2293539" cy="369332"/>
          </a:xfrm>
          <a:prstGeom prst="rect">
            <a:avLst/>
          </a:prstGeom>
          <a:solidFill>
            <a:schemeClr val="accent1">
              <a:lumMod val="40000"/>
              <a:lumOff val="60000"/>
            </a:schemeClr>
          </a:solidFill>
        </p:spPr>
        <p:txBody>
          <a:bodyPr wrap="square" rtlCol="0">
            <a:spAutoFit/>
          </a:bodyPr>
          <a:lstStyle/>
          <a:p>
            <a:r>
              <a:rPr lang="en-US" b="1" dirty="0"/>
              <a:t>Salt and Pepper noise</a:t>
            </a:r>
          </a:p>
        </p:txBody>
      </p:sp>
    </p:spTree>
    <p:extLst>
      <p:ext uri="{BB962C8B-B14F-4D97-AF65-F5344CB8AC3E}">
        <p14:creationId xmlns:p14="http://schemas.microsoft.com/office/powerpoint/2010/main" val="1012609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058FE7C-E0CC-719E-DD50-3F20DC11E28B}"/>
              </a:ext>
            </a:extLst>
          </p:cNvPr>
          <p:cNvSpPr>
            <a:spLocks noGrp="1"/>
          </p:cNvSpPr>
          <p:nvPr>
            <p:ph idx="1"/>
          </p:nvPr>
        </p:nvSpPr>
        <p:spPr>
          <a:xfrm>
            <a:off x="932447" y="2492583"/>
            <a:ext cx="10327105" cy="1872833"/>
          </a:xfrm>
        </p:spPr>
        <p:txBody>
          <a:bodyPr/>
          <a:lstStyle/>
          <a:p>
            <a:pPr marL="0" indent="0" algn="ctr">
              <a:buNone/>
            </a:pPr>
            <a:r>
              <a:rPr lang="en-US" sz="11500" dirty="0"/>
              <a:t>Thank You</a:t>
            </a:r>
          </a:p>
        </p:txBody>
      </p:sp>
    </p:spTree>
    <p:extLst>
      <p:ext uri="{BB962C8B-B14F-4D97-AF65-F5344CB8AC3E}">
        <p14:creationId xmlns:p14="http://schemas.microsoft.com/office/powerpoint/2010/main" val="178478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75D5-045B-9DBD-C4A8-830F869D09D6}"/>
              </a:ext>
            </a:extLst>
          </p:cNvPr>
          <p:cNvSpPr>
            <a:spLocks noGrp="1"/>
          </p:cNvSpPr>
          <p:nvPr>
            <p:ph type="title"/>
          </p:nvPr>
        </p:nvSpPr>
        <p:spPr/>
        <p:txBody>
          <a:bodyPr/>
          <a:lstStyle/>
          <a:p>
            <a:r>
              <a:rPr lang="en-US" sz="3600"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BD8FA81E-E154-3E5B-7D96-7EF799FE6E80}"/>
              </a:ext>
            </a:extLst>
          </p:cNvPr>
          <p:cNvSpPr>
            <a:spLocks noGrp="1"/>
          </p:cNvSpPr>
          <p:nvPr>
            <p:ph idx="1"/>
          </p:nvPr>
        </p:nvSpPr>
        <p:spPr>
          <a:xfrm>
            <a:off x="838200" y="1546492"/>
            <a:ext cx="10515600" cy="4351338"/>
          </a:xfrm>
        </p:spPr>
        <p:txBody>
          <a:bodyPr/>
          <a:lstStyle/>
          <a:p>
            <a:pPr algn="just">
              <a:lnSpc>
                <a:spcPct val="150000"/>
              </a:lnSpc>
            </a:pPr>
            <a:r>
              <a:rPr lang="en-US" sz="1800" b="0" i="0" u="none" strike="noStrike" dirty="0">
                <a:solidFill>
                  <a:srgbClr val="000000"/>
                </a:solidFill>
                <a:effectLst/>
                <a:latin typeface="Arial" panose="020B0604020202020204" pitchFamily="34" charset="0"/>
              </a:rPr>
              <a:t>In this project, we introduce a comprehensive system for augmenting medical imaging data, specifically focusing on the diversification of Magnetic Resonance Imaging (MRI) datasets. </a:t>
            </a:r>
          </a:p>
          <a:p>
            <a:pPr algn="just">
              <a:lnSpc>
                <a:spcPct val="150000"/>
              </a:lnSpc>
            </a:pPr>
            <a:r>
              <a:rPr lang="en-US" sz="1800" b="0" i="0" u="none" strike="noStrike" dirty="0">
                <a:solidFill>
                  <a:srgbClr val="000000"/>
                </a:solidFill>
                <a:effectLst/>
                <a:latin typeface="Arial" panose="020B0604020202020204" pitchFamily="34" charset="0"/>
              </a:rPr>
              <a:t>Utilizing Python and a suite of specialized libraries, we developed a series of algorithms to apply various augmentation techniques, including Gaussian noise, salt-and-pepper noise, and k-space truncation. </a:t>
            </a:r>
          </a:p>
          <a:p>
            <a:pPr algn="just">
              <a:lnSpc>
                <a:spcPct val="150000"/>
              </a:lnSpc>
            </a:pPr>
            <a:r>
              <a:rPr lang="en-US" sz="1800" b="0" i="0" u="none" strike="noStrike" dirty="0">
                <a:solidFill>
                  <a:srgbClr val="000000"/>
                </a:solidFill>
                <a:effectLst/>
                <a:latin typeface="Arial" panose="020B0604020202020204" pitchFamily="34" charset="0"/>
              </a:rPr>
              <a:t>The project also features an organized approach to processing and visualizing the augmented images. </a:t>
            </a:r>
          </a:p>
          <a:p>
            <a:pPr algn="just">
              <a:lnSpc>
                <a:spcPct val="150000"/>
              </a:lnSpc>
            </a:pPr>
            <a:r>
              <a:rPr lang="en-US" sz="1800" b="0" i="0" u="none" strike="noStrike" dirty="0">
                <a:solidFill>
                  <a:srgbClr val="000000"/>
                </a:solidFill>
                <a:effectLst/>
                <a:latin typeface="Arial" panose="020B0604020202020204" pitchFamily="34" charset="0"/>
              </a:rPr>
              <a:t>These techniques were rigorously applied to a selected set of MRI images, and the resulting augmented dataset was meticulously analyzed..</a:t>
            </a:r>
            <a:endParaRPr lang="en-US" sz="1800" dirty="0">
              <a:effectLst/>
              <a:latin typeface="Arial" panose="020B0604020202020204" pitchFamily="34" charset="0"/>
              <a:ea typeface="DengXian" panose="02010600030101010101" pitchFamily="2" charset="-122"/>
              <a:cs typeface="Arial" panose="020B0604020202020204" pitchFamily="34" charset="0"/>
            </a:endParaRPr>
          </a:p>
          <a:p>
            <a:pPr algn="just">
              <a:lnSpc>
                <a:spcPct val="150000"/>
              </a:lnSpc>
            </a:pPr>
            <a:endParaRPr lang="en-US" sz="1800" dirty="0">
              <a:effectLst/>
              <a:latin typeface="Arial" panose="020B0604020202020204" pitchFamily="34" charset="0"/>
              <a:ea typeface="DengXian" panose="02010600030101010101" pitchFamily="2" charset="-122"/>
              <a:cs typeface="Arial" panose="020B0604020202020204" pitchFamily="34" charset="0"/>
            </a:endParaRPr>
          </a:p>
          <a:p>
            <a:pPr algn="just">
              <a:lnSpc>
                <a:spcPct val="150000"/>
              </a:lnSpc>
            </a:pPr>
            <a:endParaRPr lang="en-US" sz="1800" dirty="0">
              <a:effectLst/>
              <a:latin typeface="Arial" panose="020B0604020202020204" pitchFamily="34" charset="0"/>
              <a:ea typeface="DengXian" panose="02010600030101010101" pitchFamily="2" charset="-122"/>
              <a:cs typeface="Arial" panose="020B0604020202020204" pitchFamily="34" charset="0"/>
            </a:endParaRPr>
          </a:p>
          <a:p>
            <a:pPr algn="just">
              <a:lnSpc>
                <a:spcPct val="150000"/>
              </a:lnSpc>
            </a:pPr>
            <a:endParaRPr lang="en-US" sz="1800" dirty="0">
              <a:effectLst/>
              <a:latin typeface="Arial" panose="020B0604020202020204" pitchFamily="34" charset="0"/>
              <a:ea typeface="DengXian" panose="02010600030101010101" pitchFamily="2" charset="-122"/>
              <a:cs typeface="Arial" panose="020B0604020202020204" pitchFamily="34" charset="0"/>
            </a:endParaRPr>
          </a:p>
          <a:p>
            <a:pPr algn="just">
              <a:lnSpc>
                <a:spcPct val="150000"/>
              </a:lnSpc>
            </a:pPr>
            <a:endParaRPr lang="en-US" sz="1800" dirty="0">
              <a:effectLst/>
              <a:latin typeface="Arial" panose="020B0604020202020204" pitchFamily="34" charset="0"/>
              <a:ea typeface="DengXian" panose="02010600030101010101" pitchFamily="2" charset="-122"/>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915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6BCB-A7DB-0194-61EE-1F1A57748B50}"/>
              </a:ext>
            </a:extLst>
          </p:cNvPr>
          <p:cNvSpPr>
            <a:spLocks noGrp="1"/>
          </p:cNvSpPr>
          <p:nvPr>
            <p:ph type="title"/>
          </p:nvPr>
        </p:nvSpPr>
        <p:spPr/>
        <p:txBody>
          <a:bodyPr/>
          <a:lstStyle/>
          <a:p>
            <a:r>
              <a:rPr lang="en-US" sz="3600" b="1" dirty="0">
                <a:latin typeface="Arial" panose="020B0604020202020204" pitchFamily="34" charset="0"/>
                <a:cs typeface="Arial" panose="020B0604020202020204" pitchFamily="34" charset="0"/>
              </a:rPr>
              <a:t>Introduction (cont.)</a:t>
            </a:r>
          </a:p>
        </p:txBody>
      </p:sp>
      <p:sp>
        <p:nvSpPr>
          <p:cNvPr id="3" name="Content Placeholder 2">
            <a:extLst>
              <a:ext uri="{FF2B5EF4-FFF2-40B4-BE49-F238E27FC236}">
                <a16:creationId xmlns:a16="http://schemas.microsoft.com/office/drawing/2014/main" id="{EA085512-F1C4-F297-334C-1B909D52D9C0}"/>
              </a:ext>
            </a:extLst>
          </p:cNvPr>
          <p:cNvSpPr>
            <a:spLocks noGrp="1"/>
          </p:cNvSpPr>
          <p:nvPr>
            <p:ph idx="1"/>
          </p:nvPr>
        </p:nvSpPr>
        <p:spPr/>
        <p:txBody>
          <a:bodyPr/>
          <a:lstStyle/>
          <a:p>
            <a:pPr algn="just">
              <a:lnSpc>
                <a:spcPct val="150000"/>
              </a:lnSpc>
            </a:pPr>
            <a:r>
              <a:rPr lang="en-US" sz="1800" b="0" i="0" u="none" strike="noStrike" dirty="0">
                <a:solidFill>
                  <a:srgbClr val="000000"/>
                </a:solidFill>
                <a:effectLst/>
                <a:latin typeface="Arial" panose="020B0604020202020204" pitchFamily="34" charset="0"/>
              </a:rPr>
              <a:t>The findings from this augmentation process are presented, demonstrating the potential of these methods to significantly enhance the quality and variability of medical imaging data for improved machine learning model training and analysis</a:t>
            </a:r>
            <a:endParaRPr lang="en-US" sz="18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186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3206-6145-B64A-6B14-5907FB88691E}"/>
              </a:ext>
            </a:extLst>
          </p:cNvPr>
          <p:cNvSpPr>
            <a:spLocks noGrp="1"/>
          </p:cNvSpPr>
          <p:nvPr>
            <p:ph type="title"/>
          </p:nvPr>
        </p:nvSpPr>
        <p:spPr/>
        <p:txBody>
          <a:bodyPr/>
          <a:lstStyle/>
          <a:p>
            <a:r>
              <a:rPr lang="en-US" sz="3800" b="1" dirty="0">
                <a:latin typeface="Arial" panose="020B0604020202020204" pitchFamily="34" charset="0"/>
                <a:cs typeface="Arial" panose="020B0604020202020204" pitchFamily="34" charset="0"/>
              </a:rPr>
              <a:t>Datasets</a:t>
            </a:r>
          </a:p>
        </p:txBody>
      </p:sp>
      <p:sp>
        <p:nvSpPr>
          <p:cNvPr id="3" name="Content Placeholder 2">
            <a:extLst>
              <a:ext uri="{FF2B5EF4-FFF2-40B4-BE49-F238E27FC236}">
                <a16:creationId xmlns:a16="http://schemas.microsoft.com/office/drawing/2014/main" id="{422A86C9-7811-1B7F-A8CB-B1C8718C205D}"/>
              </a:ext>
            </a:extLst>
          </p:cNvPr>
          <p:cNvSpPr>
            <a:spLocks noGrp="1"/>
          </p:cNvSpPr>
          <p:nvPr>
            <p:ph idx="1"/>
          </p:nvPr>
        </p:nvSpPr>
        <p:spPr>
          <a:xfrm>
            <a:off x="838200" y="1539433"/>
            <a:ext cx="10515600" cy="4637530"/>
          </a:xfrm>
        </p:spPr>
        <p:txBody>
          <a:bodyPr/>
          <a:lstStyle/>
          <a:p>
            <a:r>
              <a:rPr lang="en-US" sz="1800" dirty="0">
                <a:latin typeface="Arial" panose="020B0604020202020204" pitchFamily="34" charset="0"/>
                <a:cs typeface="Arial" panose="020B0604020202020204" pitchFamily="34" charset="0"/>
              </a:rPr>
              <a:t>OASIS</a:t>
            </a:r>
            <a:endParaRPr lang="en-US" sz="1400" dirty="0">
              <a:latin typeface="Arial" panose="020B0604020202020204" pitchFamily="34" charset="0"/>
              <a:cs typeface="Arial" panose="020B0604020202020204" pitchFamily="34" charset="0"/>
            </a:endParaRPr>
          </a:p>
          <a:p>
            <a:pPr lvl="1">
              <a:buFontTx/>
              <a:buChar char="-"/>
            </a:pPr>
            <a:endParaRPr lang="en-US" sz="1400" dirty="0">
              <a:latin typeface="Arial" panose="020B0604020202020204" pitchFamily="34" charset="0"/>
              <a:cs typeface="Arial" panose="020B0604020202020204" pitchFamily="34" charset="0"/>
            </a:endParaRPr>
          </a:p>
          <a:p>
            <a:pPr lvl="1">
              <a:buFontTx/>
              <a:buChar char="-"/>
            </a:pPr>
            <a:endParaRPr lang="en-US" sz="14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a:t>
            </a: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D09D9D29-4018-6F5F-DE9A-1D0499BCB253}"/>
              </a:ext>
            </a:extLst>
          </p:cNvPr>
          <p:cNvGraphicFramePr>
            <a:graphicFrameLocks noGrp="1"/>
          </p:cNvGraphicFramePr>
          <p:nvPr>
            <p:extLst>
              <p:ext uri="{D42A27DB-BD31-4B8C-83A1-F6EECF244321}">
                <p14:modId xmlns:p14="http://schemas.microsoft.com/office/powerpoint/2010/main" val="2626519722"/>
              </p:ext>
            </p:extLst>
          </p:nvPr>
        </p:nvGraphicFramePr>
        <p:xfrm>
          <a:off x="2032000" y="2071868"/>
          <a:ext cx="8128000" cy="3889094"/>
        </p:xfrm>
        <a:graphic>
          <a:graphicData uri="http://schemas.openxmlformats.org/drawingml/2006/table">
            <a:tbl>
              <a:tblPr>
                <a:tableStyleId>{F5AB1C69-6EDB-4FF4-983F-18BD219EF322}</a:tableStyleId>
              </a:tblPr>
              <a:tblGrid>
                <a:gridCol w="3963686">
                  <a:extLst>
                    <a:ext uri="{9D8B030D-6E8A-4147-A177-3AD203B41FA5}">
                      <a16:colId xmlns:a16="http://schemas.microsoft.com/office/drawing/2014/main" val="1586121402"/>
                    </a:ext>
                  </a:extLst>
                </a:gridCol>
                <a:gridCol w="4164314">
                  <a:extLst>
                    <a:ext uri="{9D8B030D-6E8A-4147-A177-3AD203B41FA5}">
                      <a16:colId xmlns:a16="http://schemas.microsoft.com/office/drawing/2014/main" val="69070717"/>
                    </a:ext>
                  </a:extLst>
                </a:gridCol>
              </a:tblGrid>
              <a:tr h="1944547">
                <a:tc>
                  <a:txBody>
                    <a:bodyPr/>
                    <a:lstStyle/>
                    <a:p>
                      <a:endParaRPr lang="en-US" dirty="0"/>
                    </a:p>
                  </a:txBody>
                  <a:tcPr/>
                </a:tc>
                <a:tc>
                  <a:txBody>
                    <a:bodyPr/>
                    <a:lstStyle/>
                    <a:p>
                      <a:endParaRPr lang="en-US"/>
                    </a:p>
                  </a:txBody>
                  <a:tcPr/>
                </a:tc>
                <a:extLst>
                  <a:ext uri="{0D108BD9-81ED-4DB2-BD59-A6C34878D82A}">
                    <a16:rowId xmlns:a16="http://schemas.microsoft.com/office/drawing/2014/main" val="3457079291"/>
                  </a:ext>
                </a:extLst>
              </a:tr>
              <a:tr h="194454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448922"/>
                  </a:ext>
                </a:extLst>
              </a:tr>
            </a:tbl>
          </a:graphicData>
        </a:graphic>
      </p:graphicFrame>
      <p:pic>
        <p:nvPicPr>
          <p:cNvPr id="7" name="Picture 6" descr="A close-up of a brain&#10;&#10;Description automatically generated">
            <a:extLst>
              <a:ext uri="{FF2B5EF4-FFF2-40B4-BE49-F238E27FC236}">
                <a16:creationId xmlns:a16="http://schemas.microsoft.com/office/drawing/2014/main" id="{5671DD3B-4F21-5603-B275-BD0012AD7438}"/>
              </a:ext>
            </a:extLst>
          </p:cNvPr>
          <p:cNvPicPr>
            <a:picLocks noChangeAspect="1"/>
          </p:cNvPicPr>
          <p:nvPr/>
        </p:nvPicPr>
        <p:blipFill>
          <a:blip r:embed="rId2"/>
          <a:stretch>
            <a:fillRect/>
          </a:stretch>
        </p:blipFill>
        <p:spPr>
          <a:xfrm>
            <a:off x="3338010" y="2152892"/>
            <a:ext cx="1453909" cy="1718256"/>
          </a:xfrm>
          <a:prstGeom prst="rect">
            <a:avLst/>
          </a:prstGeom>
        </p:spPr>
      </p:pic>
      <p:pic>
        <p:nvPicPr>
          <p:cNvPr id="9" name="Picture 8" descr="A close-up of a brain&#10;&#10;Description automatically generated">
            <a:extLst>
              <a:ext uri="{FF2B5EF4-FFF2-40B4-BE49-F238E27FC236}">
                <a16:creationId xmlns:a16="http://schemas.microsoft.com/office/drawing/2014/main" id="{2FABA593-A2F8-4F9A-2FBC-443182B32F97}"/>
              </a:ext>
            </a:extLst>
          </p:cNvPr>
          <p:cNvPicPr>
            <a:picLocks noChangeAspect="1"/>
          </p:cNvPicPr>
          <p:nvPr/>
        </p:nvPicPr>
        <p:blipFill>
          <a:blip r:embed="rId3"/>
          <a:stretch>
            <a:fillRect/>
          </a:stretch>
        </p:blipFill>
        <p:spPr>
          <a:xfrm>
            <a:off x="7400082" y="2152892"/>
            <a:ext cx="1453908" cy="1718255"/>
          </a:xfrm>
          <a:prstGeom prst="rect">
            <a:avLst/>
          </a:prstGeom>
        </p:spPr>
      </p:pic>
      <p:pic>
        <p:nvPicPr>
          <p:cNvPr id="15" name="Picture 14" descr="A close-up of a brain&#10;&#10;Description automatically generated">
            <a:extLst>
              <a:ext uri="{FF2B5EF4-FFF2-40B4-BE49-F238E27FC236}">
                <a16:creationId xmlns:a16="http://schemas.microsoft.com/office/drawing/2014/main" id="{A84CBC78-C3A6-F902-CE64-388F8FB514E5}"/>
              </a:ext>
            </a:extLst>
          </p:cNvPr>
          <p:cNvPicPr>
            <a:picLocks noChangeAspect="1"/>
          </p:cNvPicPr>
          <p:nvPr/>
        </p:nvPicPr>
        <p:blipFill>
          <a:blip r:embed="rId4"/>
          <a:stretch>
            <a:fillRect/>
          </a:stretch>
        </p:blipFill>
        <p:spPr>
          <a:xfrm>
            <a:off x="3338010" y="4117391"/>
            <a:ext cx="1453909" cy="1718256"/>
          </a:xfrm>
          <a:prstGeom prst="rect">
            <a:avLst/>
          </a:prstGeom>
        </p:spPr>
      </p:pic>
      <p:pic>
        <p:nvPicPr>
          <p:cNvPr id="17" name="Picture 16" descr="A close-up of a brain&#10;&#10;Description automatically generated">
            <a:extLst>
              <a:ext uri="{FF2B5EF4-FFF2-40B4-BE49-F238E27FC236}">
                <a16:creationId xmlns:a16="http://schemas.microsoft.com/office/drawing/2014/main" id="{393F9162-B0B4-FDF2-BC4A-7224BC3254F4}"/>
              </a:ext>
            </a:extLst>
          </p:cNvPr>
          <p:cNvPicPr>
            <a:picLocks noChangeAspect="1"/>
          </p:cNvPicPr>
          <p:nvPr/>
        </p:nvPicPr>
        <p:blipFill>
          <a:blip r:embed="rId5"/>
          <a:stretch>
            <a:fillRect/>
          </a:stretch>
        </p:blipFill>
        <p:spPr>
          <a:xfrm>
            <a:off x="7400083" y="4117393"/>
            <a:ext cx="1453907" cy="1718254"/>
          </a:xfrm>
          <a:prstGeom prst="rect">
            <a:avLst/>
          </a:prstGeom>
        </p:spPr>
      </p:pic>
    </p:spTree>
    <p:extLst>
      <p:ext uri="{BB962C8B-B14F-4D97-AF65-F5344CB8AC3E}">
        <p14:creationId xmlns:p14="http://schemas.microsoft.com/office/powerpoint/2010/main" val="197336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C5B57-73FD-4F81-FC83-BBE87C052C48}"/>
              </a:ext>
            </a:extLst>
          </p:cNvPr>
          <p:cNvSpPr>
            <a:spLocks noGrp="1"/>
          </p:cNvSpPr>
          <p:nvPr>
            <p:ph type="title"/>
          </p:nvPr>
        </p:nvSpPr>
        <p:spPr/>
        <p:txBody>
          <a:bodyPr wrap="square" anchor="ctr">
            <a:normAutofit/>
          </a:bodyPr>
          <a:lstStyle/>
          <a:p>
            <a:r>
              <a:rPr lang="en-US" b="1" dirty="0"/>
              <a:t>Algorithm</a:t>
            </a:r>
          </a:p>
        </p:txBody>
      </p:sp>
      <p:graphicFrame>
        <p:nvGraphicFramePr>
          <p:cNvPr id="5" name="Content Placeholder 2">
            <a:extLst>
              <a:ext uri="{FF2B5EF4-FFF2-40B4-BE49-F238E27FC236}">
                <a16:creationId xmlns:a16="http://schemas.microsoft.com/office/drawing/2014/main" id="{BE1869D5-F25C-0518-469F-EEAE422897CD}"/>
              </a:ext>
            </a:extLst>
          </p:cNvPr>
          <p:cNvGraphicFramePr>
            <a:graphicFrameLocks noGrp="1"/>
          </p:cNvGraphicFramePr>
          <p:nvPr>
            <p:ph idx="1"/>
            <p:extLst>
              <p:ext uri="{D42A27DB-BD31-4B8C-83A1-F6EECF244321}">
                <p14:modId xmlns:p14="http://schemas.microsoft.com/office/powerpoint/2010/main" val="35360162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372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EFC5-7176-B0B1-6920-A6C11D402F7A}"/>
              </a:ext>
            </a:extLst>
          </p:cNvPr>
          <p:cNvSpPr>
            <a:spLocks noGrp="1"/>
          </p:cNvSpPr>
          <p:nvPr>
            <p:ph type="title"/>
          </p:nvPr>
        </p:nvSpPr>
        <p:spPr/>
        <p:txBody>
          <a:bodyPr wrap="square" anchor="ctr">
            <a:normAutofit/>
          </a:bodyPr>
          <a:lstStyle/>
          <a:p>
            <a:r>
              <a:rPr lang="en-US" b="1" dirty="0"/>
              <a:t>Algorithm </a:t>
            </a:r>
            <a:r>
              <a:rPr lang="en-US" sz="4400" b="1" dirty="0">
                <a:latin typeface="Arial" panose="020B0604020202020204" pitchFamily="34" charset="0"/>
                <a:cs typeface="Arial" panose="020B0604020202020204" pitchFamily="34" charset="0"/>
              </a:rPr>
              <a:t>(cont.)</a:t>
            </a:r>
            <a:endParaRPr lang="en-US" b="1" dirty="0"/>
          </a:p>
        </p:txBody>
      </p:sp>
      <p:graphicFrame>
        <p:nvGraphicFramePr>
          <p:cNvPr id="5" name="Content Placeholder 2">
            <a:extLst>
              <a:ext uri="{FF2B5EF4-FFF2-40B4-BE49-F238E27FC236}">
                <a16:creationId xmlns:a16="http://schemas.microsoft.com/office/drawing/2014/main" id="{837E98ED-85B1-9691-3D41-6ED6BCF37456}"/>
              </a:ext>
            </a:extLst>
          </p:cNvPr>
          <p:cNvGraphicFramePr>
            <a:graphicFrameLocks noGrp="1"/>
          </p:cNvGraphicFramePr>
          <p:nvPr>
            <p:ph idx="1"/>
            <p:extLst>
              <p:ext uri="{D42A27DB-BD31-4B8C-83A1-F6EECF244321}">
                <p14:modId xmlns:p14="http://schemas.microsoft.com/office/powerpoint/2010/main" val="22366073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475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1B44-E775-0068-A8E5-13D00F52DE0D}"/>
              </a:ext>
            </a:extLst>
          </p:cNvPr>
          <p:cNvSpPr>
            <a:spLocks noGrp="1"/>
          </p:cNvSpPr>
          <p:nvPr>
            <p:ph type="title"/>
          </p:nvPr>
        </p:nvSpPr>
        <p:spPr>
          <a:xfrm>
            <a:off x="772553" y="155235"/>
            <a:ext cx="10515600" cy="1325563"/>
          </a:xfrm>
        </p:spPr>
        <p:txBody>
          <a:bodyPr/>
          <a:lstStyle/>
          <a:p>
            <a:r>
              <a:rPr lang="en-US" dirty="0"/>
              <a:t>Image Augmentation</a:t>
            </a:r>
          </a:p>
        </p:txBody>
      </p:sp>
      <p:graphicFrame>
        <p:nvGraphicFramePr>
          <p:cNvPr id="5" name="Table 4">
            <a:extLst>
              <a:ext uri="{FF2B5EF4-FFF2-40B4-BE49-F238E27FC236}">
                <a16:creationId xmlns:a16="http://schemas.microsoft.com/office/drawing/2014/main" id="{EE7D60BC-825E-DFDD-DAC4-A516E0D30BDA}"/>
              </a:ext>
            </a:extLst>
          </p:cNvPr>
          <p:cNvGraphicFramePr>
            <a:graphicFrameLocks noGrp="1"/>
          </p:cNvGraphicFramePr>
          <p:nvPr>
            <p:extLst>
              <p:ext uri="{D42A27DB-BD31-4B8C-83A1-F6EECF244321}">
                <p14:modId xmlns:p14="http://schemas.microsoft.com/office/powerpoint/2010/main" val="688528694"/>
              </p:ext>
            </p:extLst>
          </p:nvPr>
        </p:nvGraphicFramePr>
        <p:xfrm>
          <a:off x="5040963" y="1230668"/>
          <a:ext cx="7130006" cy="4907665"/>
        </p:xfrm>
        <a:graphic>
          <a:graphicData uri="http://schemas.openxmlformats.org/drawingml/2006/table">
            <a:tbl>
              <a:tblPr>
                <a:tableStyleId>{5C22544A-7EE6-4342-B048-85BDC9FD1C3A}</a:tableStyleId>
              </a:tblPr>
              <a:tblGrid>
                <a:gridCol w="3565003">
                  <a:extLst>
                    <a:ext uri="{9D8B030D-6E8A-4147-A177-3AD203B41FA5}">
                      <a16:colId xmlns:a16="http://schemas.microsoft.com/office/drawing/2014/main" val="2575059268"/>
                    </a:ext>
                  </a:extLst>
                </a:gridCol>
                <a:gridCol w="3565003">
                  <a:extLst>
                    <a:ext uri="{9D8B030D-6E8A-4147-A177-3AD203B41FA5}">
                      <a16:colId xmlns:a16="http://schemas.microsoft.com/office/drawing/2014/main" val="2856857068"/>
                    </a:ext>
                  </a:extLst>
                </a:gridCol>
              </a:tblGrid>
              <a:tr h="228312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32132826"/>
                  </a:ext>
                </a:extLst>
              </a:tr>
              <a:tr h="2624545">
                <a:tc>
                  <a:txBody>
                    <a:bodyPr/>
                    <a:lstStyle/>
                    <a:p>
                      <a:endParaRPr lang="en-US"/>
                    </a:p>
                  </a:txBody>
                  <a:tcPr/>
                </a:tc>
                <a:tc>
                  <a:txBody>
                    <a:bodyPr/>
                    <a:lstStyle/>
                    <a:p>
                      <a:endParaRPr lang="en-US" dirty="0"/>
                    </a:p>
                  </a:txBody>
                  <a:tcPr/>
                </a:tc>
                <a:extLst>
                  <a:ext uri="{0D108BD9-81ED-4DB2-BD59-A6C34878D82A}">
                    <a16:rowId xmlns:a16="http://schemas.microsoft.com/office/drawing/2014/main" val="1521999980"/>
                  </a:ext>
                </a:extLst>
              </a:tr>
            </a:tbl>
          </a:graphicData>
        </a:graphic>
      </p:graphicFrame>
      <p:pic>
        <p:nvPicPr>
          <p:cNvPr id="7" name="Picture 2">
            <a:extLst>
              <a:ext uri="{FF2B5EF4-FFF2-40B4-BE49-F238E27FC236}">
                <a16:creationId xmlns:a16="http://schemas.microsoft.com/office/drawing/2014/main" id="{4CF3FF24-82E5-B7D0-1753-690463C2E23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9475"/>
          <a:stretch/>
        </p:blipFill>
        <p:spPr bwMode="auto">
          <a:xfrm>
            <a:off x="6648691" y="1253370"/>
            <a:ext cx="1818532" cy="2265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B8B797E-AB14-4AFE-9DE0-4512DB7969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620"/>
          <a:stretch/>
        </p:blipFill>
        <p:spPr bwMode="auto">
          <a:xfrm>
            <a:off x="9475656" y="1253370"/>
            <a:ext cx="1812497" cy="22659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A96D0CA-B41A-034A-B445-B0EB870399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620"/>
          <a:stretch/>
        </p:blipFill>
        <p:spPr bwMode="auto">
          <a:xfrm>
            <a:off x="5650641" y="3684500"/>
            <a:ext cx="1812497" cy="22659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2EB3877-0A5E-8199-3C3A-8CCA1BC815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474"/>
          <a:stretch/>
        </p:blipFill>
        <p:spPr bwMode="auto">
          <a:xfrm>
            <a:off x="8082022" y="3684500"/>
            <a:ext cx="1821211" cy="22659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A35EB04-D87B-7926-A1B2-774D4F38E1A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9071"/>
          <a:stretch/>
        </p:blipFill>
        <p:spPr bwMode="auto">
          <a:xfrm>
            <a:off x="10305709" y="3684500"/>
            <a:ext cx="1859661" cy="22659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E1F6DE-E9BF-012E-D14A-90FA070F1991}"/>
              </a:ext>
            </a:extLst>
          </p:cNvPr>
          <p:cNvSpPr txBox="1"/>
          <p:nvPr/>
        </p:nvSpPr>
        <p:spPr>
          <a:xfrm>
            <a:off x="279300" y="1418346"/>
            <a:ext cx="4560425" cy="4524315"/>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Image augmentation's primary purpose is to enhance the diversity of a dataset by applying various </a:t>
            </a:r>
            <a:r>
              <a:rPr lang="en-US" sz="1800" b="1" i="0" u="none" strike="noStrike" dirty="0">
                <a:solidFill>
                  <a:srgbClr val="000000"/>
                </a:solidFill>
                <a:effectLst/>
                <a:latin typeface="Arial" panose="020B0604020202020204" pitchFamily="34" charset="0"/>
              </a:rPr>
              <a:t>transformations</a:t>
            </a:r>
            <a:r>
              <a:rPr lang="en-US" sz="1800" b="0" i="0" u="none" strike="noStrike" dirty="0">
                <a:solidFill>
                  <a:srgbClr val="000000"/>
                </a:solidFill>
                <a:effectLst/>
                <a:latin typeface="Arial" panose="020B0604020202020204" pitchFamily="34" charset="0"/>
              </a:rPr>
              <a:t> to the original images.</a:t>
            </a: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1" dirty="0">
                <a:solidFill>
                  <a:srgbClr val="000000"/>
                </a:solidFill>
                <a:latin typeface="Arial" panose="020B0604020202020204" pitchFamily="34" charset="0"/>
              </a:rPr>
              <a:t>R</a:t>
            </a:r>
            <a:r>
              <a:rPr lang="en-US" sz="1800" b="1" i="0" u="none" strike="noStrike" dirty="0">
                <a:solidFill>
                  <a:srgbClr val="000000"/>
                </a:solidFill>
                <a:effectLst/>
                <a:latin typeface="Arial" panose="020B0604020202020204" pitchFamily="34" charset="0"/>
              </a:rPr>
              <a:t>otation</a:t>
            </a:r>
            <a:r>
              <a:rPr lang="en-US" sz="1800" b="0" i="0" u="none" strike="noStrike" dirty="0">
                <a:solidFill>
                  <a:srgbClr val="000000"/>
                </a:solidFill>
                <a:effectLst/>
                <a:latin typeface="Arial" panose="020B0604020202020204" pitchFamily="34" charset="0"/>
              </a:rPr>
              <a:t> and </a:t>
            </a:r>
            <a:r>
              <a:rPr lang="en-US" sz="1800" b="1" i="0" u="none" strike="noStrike" dirty="0">
                <a:solidFill>
                  <a:srgbClr val="000000"/>
                </a:solidFill>
                <a:effectLst/>
                <a:latin typeface="Arial" panose="020B0604020202020204" pitchFamily="34" charset="0"/>
              </a:rPr>
              <a:t>scaling</a:t>
            </a:r>
            <a:r>
              <a:rPr lang="en-US" sz="1800" b="0" i="0" u="none" strike="noStrike" dirty="0">
                <a:solidFill>
                  <a:srgbClr val="000000"/>
                </a:solidFill>
                <a:effectLst/>
                <a:latin typeface="Arial" panose="020B0604020202020204" pitchFamily="34" charset="0"/>
              </a:rPr>
              <a:t> are applied to simulate changes in orientation and size.</a:t>
            </a: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Horizontal and vertical </a:t>
            </a:r>
            <a:r>
              <a:rPr lang="en-US" sz="1800" b="1" i="0" u="none" strike="noStrike" dirty="0">
                <a:solidFill>
                  <a:srgbClr val="000000"/>
                </a:solidFill>
                <a:effectLst/>
                <a:latin typeface="Arial" panose="020B0604020202020204" pitchFamily="34" charset="0"/>
              </a:rPr>
              <a:t>flipping</a:t>
            </a:r>
            <a:r>
              <a:rPr lang="en-US" sz="1800" b="0" i="0" u="none" strike="noStrike" dirty="0">
                <a:solidFill>
                  <a:srgbClr val="000000"/>
                </a:solidFill>
                <a:effectLst/>
                <a:latin typeface="Arial" panose="020B0604020202020204" pitchFamily="34" charset="0"/>
              </a:rPr>
              <a:t> introduces variations in the orientation of objects within the images.</a:t>
            </a: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sz="1800" b="1" i="0" u="none" strike="noStrike" dirty="0">
                <a:solidFill>
                  <a:srgbClr val="000000"/>
                </a:solidFill>
                <a:effectLst/>
                <a:latin typeface="Arial" panose="020B0604020202020204" pitchFamily="34" charset="0"/>
              </a:rPr>
              <a:t>Gaussian blur</a:t>
            </a:r>
            <a:r>
              <a:rPr lang="en-US" sz="1800" b="0" i="0" u="none" strike="noStrike" dirty="0">
                <a:solidFill>
                  <a:srgbClr val="000000"/>
                </a:solidFill>
                <a:effectLst/>
                <a:latin typeface="Arial" panose="020B0604020202020204" pitchFamily="34" charset="0"/>
              </a:rPr>
              <a:t> adds a smoothing effect to the images, by introducing a degree of blurriness.</a:t>
            </a:r>
            <a:endParaRPr lang="en-US" dirty="0"/>
          </a:p>
        </p:txBody>
      </p:sp>
    </p:spTree>
    <p:extLst>
      <p:ext uri="{BB962C8B-B14F-4D97-AF65-F5344CB8AC3E}">
        <p14:creationId xmlns:p14="http://schemas.microsoft.com/office/powerpoint/2010/main" val="3883057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43C9-87EC-10E1-35CC-79DDF9876369}"/>
              </a:ext>
            </a:extLst>
          </p:cNvPr>
          <p:cNvSpPr>
            <a:spLocks noGrp="1"/>
          </p:cNvSpPr>
          <p:nvPr>
            <p:ph type="title"/>
          </p:nvPr>
        </p:nvSpPr>
        <p:spPr>
          <a:xfrm>
            <a:off x="838199" y="269445"/>
            <a:ext cx="10515600" cy="1325563"/>
          </a:xfrm>
        </p:spPr>
        <p:txBody>
          <a:bodyPr/>
          <a:lstStyle/>
          <a:p>
            <a:r>
              <a:rPr lang="en-US" dirty="0"/>
              <a:t>K-Space Truncation</a:t>
            </a:r>
          </a:p>
        </p:txBody>
      </p:sp>
      <p:graphicFrame>
        <p:nvGraphicFramePr>
          <p:cNvPr id="4" name="Content Placeholder 3">
            <a:extLst>
              <a:ext uri="{FF2B5EF4-FFF2-40B4-BE49-F238E27FC236}">
                <a16:creationId xmlns:a16="http://schemas.microsoft.com/office/drawing/2014/main" id="{3046E802-0A08-2E5B-2C9B-35133B51626C}"/>
              </a:ext>
            </a:extLst>
          </p:cNvPr>
          <p:cNvGraphicFramePr>
            <a:graphicFrameLocks noGrp="1"/>
          </p:cNvGraphicFramePr>
          <p:nvPr>
            <p:ph idx="1"/>
            <p:extLst>
              <p:ext uri="{D42A27DB-BD31-4B8C-83A1-F6EECF244321}">
                <p14:modId xmlns:p14="http://schemas.microsoft.com/office/powerpoint/2010/main" val="1932720772"/>
              </p:ext>
            </p:extLst>
          </p:nvPr>
        </p:nvGraphicFramePr>
        <p:xfrm>
          <a:off x="6095999" y="1423686"/>
          <a:ext cx="5849074" cy="4742510"/>
        </p:xfrm>
        <a:graphic>
          <a:graphicData uri="http://schemas.openxmlformats.org/drawingml/2006/table">
            <a:tbl>
              <a:tblPr>
                <a:tableStyleId>{5C22544A-7EE6-4342-B048-85BDC9FD1C3A}</a:tableStyleId>
              </a:tblPr>
              <a:tblGrid>
                <a:gridCol w="2924537">
                  <a:extLst>
                    <a:ext uri="{9D8B030D-6E8A-4147-A177-3AD203B41FA5}">
                      <a16:colId xmlns:a16="http://schemas.microsoft.com/office/drawing/2014/main" val="3913956796"/>
                    </a:ext>
                  </a:extLst>
                </a:gridCol>
                <a:gridCol w="2924537">
                  <a:extLst>
                    <a:ext uri="{9D8B030D-6E8A-4147-A177-3AD203B41FA5}">
                      <a16:colId xmlns:a16="http://schemas.microsoft.com/office/drawing/2014/main" val="3807777420"/>
                    </a:ext>
                  </a:extLst>
                </a:gridCol>
              </a:tblGrid>
              <a:tr h="238438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12997657"/>
                  </a:ext>
                </a:extLst>
              </a:tr>
              <a:tr h="235812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00017890"/>
                  </a:ext>
                </a:extLst>
              </a:tr>
            </a:tbl>
          </a:graphicData>
        </a:graphic>
      </p:graphicFrame>
      <p:pic>
        <p:nvPicPr>
          <p:cNvPr id="2050" name="Picture 2">
            <a:extLst>
              <a:ext uri="{FF2B5EF4-FFF2-40B4-BE49-F238E27FC236}">
                <a16:creationId xmlns:a16="http://schemas.microsoft.com/office/drawing/2014/main" id="{906E34F4-3BFD-2895-39DC-0539048FA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9042" y="1471344"/>
            <a:ext cx="2142522" cy="22759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24D2FE3-313A-E820-2ADB-1A8B1C49D1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0149" y="1423686"/>
            <a:ext cx="2142522" cy="22759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A97F5C3-53DD-B3A4-C628-FA7D58ABEF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5307"/>
          <a:stretch/>
        </p:blipFill>
        <p:spPr bwMode="auto">
          <a:xfrm>
            <a:off x="6469042" y="3818770"/>
            <a:ext cx="2142522" cy="227593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E4A3BE2-DCC6-360B-394E-B39118409B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928"/>
          <a:stretch/>
        </p:blipFill>
        <p:spPr bwMode="auto">
          <a:xfrm>
            <a:off x="9480149" y="3794941"/>
            <a:ext cx="2142522" cy="22759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8CE3E4-74D2-7ABB-827C-F9CDCA21593D}"/>
              </a:ext>
            </a:extLst>
          </p:cNvPr>
          <p:cNvSpPr txBox="1"/>
          <p:nvPr/>
        </p:nvSpPr>
        <p:spPr>
          <a:xfrm>
            <a:off x="557271" y="1342805"/>
            <a:ext cx="5104436" cy="5078313"/>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K-space truncation removes high-frequency components from the image's frequency domain. This produces a low-resolution image.</a:t>
            </a:r>
          </a:p>
          <a:p>
            <a:pPr marL="285750" indent="-285750" rtl="0">
              <a:spcBef>
                <a:spcPts val="0"/>
              </a:spcBef>
              <a:spcAft>
                <a:spcPts val="0"/>
              </a:spcAft>
              <a:buFont typeface="Arial" panose="020B0604020202020204" pitchFamily="34" charset="0"/>
              <a:buChar char="•"/>
            </a:pPr>
            <a:endParaRPr lang="en-US" dirty="0">
              <a:solidFill>
                <a:srgbClr val="000000"/>
              </a:solidFill>
              <a:latin typeface="Arial" panose="020B0604020202020204" pitchFamily="34" charset="0"/>
            </a:endParaRPr>
          </a:p>
          <a:p>
            <a:pPr marL="285750" indent="-285750"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script utilizes the fast Fourier transform (FFT) to convert the image to its frequency domain.</a:t>
            </a:r>
            <a:endParaRPr lang="en-US" sz="1800" dirty="0">
              <a:solidFill>
                <a:srgbClr val="000000"/>
              </a:solidFill>
              <a:latin typeface="Arial" panose="020B0604020202020204" pitchFamily="34" charset="0"/>
            </a:endParaRPr>
          </a:p>
          <a:p>
            <a:pPr marL="285750" indent="-285750" algn="l" rtl="0" fontAlgn="base">
              <a:spcBef>
                <a:spcPts val="0"/>
              </a:spcBef>
              <a:spcAft>
                <a:spcPts val="0"/>
              </a:spcAft>
              <a:buFont typeface="Arial" panose="020B0604020202020204" pitchFamily="34" charset="0"/>
              <a:buChar char="•"/>
            </a:pPr>
            <a:endParaRPr lang="en-US" dirty="0">
              <a:solidFill>
                <a:srgbClr val="000000"/>
              </a:solidFill>
              <a:latin typeface="Arial" panose="020B0604020202020204" pitchFamily="34" charset="0"/>
            </a:endParaRPr>
          </a:p>
          <a:p>
            <a:pPr marL="285750" indent="-285750"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 mask is created, setting a central region to 1 and the remaining areas to 0, effectively truncating high frequencies.</a:t>
            </a:r>
          </a:p>
          <a:p>
            <a:pPr marL="285750" indent="-285750" algn="l" rtl="0" fontAlgn="base">
              <a:spcBef>
                <a:spcPts val="0"/>
              </a:spcBef>
              <a:spcAft>
                <a:spcPts val="0"/>
              </a:spcAft>
              <a:buFont typeface="Arial" panose="020B0604020202020204" pitchFamily="34" charset="0"/>
              <a:buChar char="•"/>
            </a:pPr>
            <a:endParaRPr lang="en-US" dirty="0">
              <a:solidFill>
                <a:srgbClr val="000000"/>
              </a:solidFill>
              <a:latin typeface="Arial" panose="020B0604020202020204" pitchFamily="34" charset="0"/>
            </a:endParaRPr>
          </a:p>
          <a:p>
            <a:pPr marL="285750" indent="-285750"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inverse FFT is then applied to obtain the low-quality image in the spatial domain.</a:t>
            </a:r>
          </a:p>
          <a:p>
            <a:pPr marL="285750" indent="-285750" algn="l" rtl="0" fontAlgn="base">
              <a:spcBef>
                <a:spcPts val="0"/>
              </a:spcBef>
              <a:spcAft>
                <a:spcPts val="0"/>
              </a:spcAft>
              <a:buFont typeface="Arial" panose="020B0604020202020204" pitchFamily="34" charset="0"/>
              <a:buChar char="•"/>
            </a:pPr>
            <a:endParaRPr lang="en-US" dirty="0">
              <a:solidFill>
                <a:srgbClr val="000000"/>
              </a:solidFill>
              <a:latin typeface="Arial" panose="020B0604020202020204" pitchFamily="34" charset="0"/>
            </a:endParaRPr>
          </a:p>
          <a:p>
            <a:pPr marL="285750" indent="-285750"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result is a low-quality version of the input image.</a:t>
            </a:r>
            <a:endParaRPr lang="en-US" b="0" i="0" u="none" strike="noStrike" dirty="0">
              <a:solidFill>
                <a:srgbClr val="000000"/>
              </a:solidFill>
              <a:effectLst/>
            </a:endParaRPr>
          </a:p>
        </p:txBody>
      </p:sp>
    </p:spTree>
    <p:extLst>
      <p:ext uri="{BB962C8B-B14F-4D97-AF65-F5344CB8AC3E}">
        <p14:creationId xmlns:p14="http://schemas.microsoft.com/office/powerpoint/2010/main" val="275610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0B94-4173-1949-AED2-1825C4ECBD6E}"/>
              </a:ext>
            </a:extLst>
          </p:cNvPr>
          <p:cNvSpPr>
            <a:spLocks noGrp="1"/>
          </p:cNvSpPr>
          <p:nvPr>
            <p:ph type="title"/>
          </p:nvPr>
        </p:nvSpPr>
        <p:spPr/>
        <p:txBody>
          <a:bodyPr/>
          <a:lstStyle/>
          <a:p>
            <a:r>
              <a:rPr lang="en-US" dirty="0"/>
              <a:t>Truncation Factor</a:t>
            </a:r>
          </a:p>
        </p:txBody>
      </p:sp>
      <p:graphicFrame>
        <p:nvGraphicFramePr>
          <p:cNvPr id="5" name="Content Placeholder 4">
            <a:extLst>
              <a:ext uri="{FF2B5EF4-FFF2-40B4-BE49-F238E27FC236}">
                <a16:creationId xmlns:a16="http://schemas.microsoft.com/office/drawing/2014/main" id="{1A894AE5-FE6B-F0F2-4E47-0F78CC218FEA}"/>
              </a:ext>
            </a:extLst>
          </p:cNvPr>
          <p:cNvGraphicFramePr>
            <a:graphicFrameLocks noGrp="1"/>
          </p:cNvGraphicFramePr>
          <p:nvPr>
            <p:ph idx="1"/>
            <p:extLst>
              <p:ext uri="{D42A27DB-BD31-4B8C-83A1-F6EECF244321}">
                <p14:modId xmlns:p14="http://schemas.microsoft.com/office/powerpoint/2010/main" val="1793438438"/>
              </p:ext>
            </p:extLst>
          </p:nvPr>
        </p:nvGraphicFramePr>
        <p:xfrm>
          <a:off x="6096000" y="1320619"/>
          <a:ext cx="5756476" cy="4884516"/>
        </p:xfrm>
        <a:graphic>
          <a:graphicData uri="http://schemas.openxmlformats.org/drawingml/2006/table">
            <a:tbl>
              <a:tblPr>
                <a:tableStyleId>{5C22544A-7EE6-4342-B048-85BDC9FD1C3A}</a:tableStyleId>
              </a:tblPr>
              <a:tblGrid>
                <a:gridCol w="2878238">
                  <a:extLst>
                    <a:ext uri="{9D8B030D-6E8A-4147-A177-3AD203B41FA5}">
                      <a16:colId xmlns:a16="http://schemas.microsoft.com/office/drawing/2014/main" val="3972038054"/>
                    </a:ext>
                  </a:extLst>
                </a:gridCol>
                <a:gridCol w="2878238">
                  <a:extLst>
                    <a:ext uri="{9D8B030D-6E8A-4147-A177-3AD203B41FA5}">
                      <a16:colId xmlns:a16="http://schemas.microsoft.com/office/drawing/2014/main" val="578774212"/>
                    </a:ext>
                  </a:extLst>
                </a:gridCol>
              </a:tblGrid>
              <a:tr h="2442258">
                <a:tc>
                  <a:txBody>
                    <a:bodyPr/>
                    <a:lstStyle/>
                    <a:p>
                      <a:endParaRPr lang="en-US" dirty="0"/>
                    </a:p>
                  </a:txBody>
                  <a:tcPr/>
                </a:tc>
                <a:tc>
                  <a:txBody>
                    <a:bodyPr/>
                    <a:lstStyle/>
                    <a:p>
                      <a:endParaRPr lang="en-US"/>
                    </a:p>
                  </a:txBody>
                  <a:tcPr/>
                </a:tc>
                <a:extLst>
                  <a:ext uri="{0D108BD9-81ED-4DB2-BD59-A6C34878D82A}">
                    <a16:rowId xmlns:a16="http://schemas.microsoft.com/office/drawing/2014/main" val="3616184717"/>
                  </a:ext>
                </a:extLst>
              </a:tr>
              <a:tr h="2442258">
                <a:tc>
                  <a:txBody>
                    <a:bodyPr/>
                    <a:lstStyle/>
                    <a:p>
                      <a:endParaRPr lang="en-US"/>
                    </a:p>
                  </a:txBody>
                  <a:tcPr/>
                </a:tc>
                <a:tc>
                  <a:txBody>
                    <a:bodyPr/>
                    <a:lstStyle/>
                    <a:p>
                      <a:endParaRPr lang="en-US" dirty="0"/>
                    </a:p>
                  </a:txBody>
                  <a:tcPr/>
                </a:tc>
                <a:extLst>
                  <a:ext uri="{0D108BD9-81ED-4DB2-BD59-A6C34878D82A}">
                    <a16:rowId xmlns:a16="http://schemas.microsoft.com/office/drawing/2014/main" val="1545700748"/>
                  </a:ext>
                </a:extLst>
              </a:tr>
            </a:tbl>
          </a:graphicData>
        </a:graphic>
      </p:graphicFrame>
      <p:pic>
        <p:nvPicPr>
          <p:cNvPr id="3079" name="Picture 7">
            <a:extLst>
              <a:ext uri="{FF2B5EF4-FFF2-40B4-BE49-F238E27FC236}">
                <a16:creationId xmlns:a16="http://schemas.microsoft.com/office/drawing/2014/main" id="{C7E57FB6-5250-32B8-7E3F-F8F16D20B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661" y="1320618"/>
            <a:ext cx="1959559" cy="237391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a:extLst>
              <a:ext uri="{FF2B5EF4-FFF2-40B4-BE49-F238E27FC236}">
                <a16:creationId xmlns:a16="http://schemas.microsoft.com/office/drawing/2014/main" id="{64757811-62BC-C79F-7920-D8B887B3D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1002" y="1320619"/>
            <a:ext cx="2122136" cy="237391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a:extLst>
              <a:ext uri="{FF2B5EF4-FFF2-40B4-BE49-F238E27FC236}">
                <a16:creationId xmlns:a16="http://schemas.microsoft.com/office/drawing/2014/main" id="{6E33A8CE-A7A0-7041-1695-A6B259915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1121" y="3899563"/>
            <a:ext cx="2116638" cy="2373915"/>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a:extLst>
              <a:ext uri="{FF2B5EF4-FFF2-40B4-BE49-F238E27FC236}">
                <a16:creationId xmlns:a16="http://schemas.microsoft.com/office/drawing/2014/main" id="{A2F77447-7230-0418-3D05-4E8362F16C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1851" y="3899563"/>
            <a:ext cx="2200437" cy="23739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05FA415-9C02-494B-8D9C-69D5C362921B}"/>
              </a:ext>
            </a:extLst>
          </p:cNvPr>
          <p:cNvSpPr txBox="1"/>
          <p:nvPr/>
        </p:nvSpPr>
        <p:spPr>
          <a:xfrm>
            <a:off x="434136" y="1690692"/>
            <a:ext cx="5451676" cy="3970318"/>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dirty="0">
                <a:solidFill>
                  <a:srgbClr val="000000"/>
                </a:solidFill>
                <a:latin typeface="Arial" panose="020B0604020202020204" pitchFamily="34" charset="0"/>
              </a:rPr>
              <a:t>T</a:t>
            </a:r>
            <a:r>
              <a:rPr lang="en-US" sz="1800" b="0" i="0" u="none" strike="noStrike" dirty="0">
                <a:solidFill>
                  <a:srgbClr val="000000"/>
                </a:solidFill>
                <a:effectLst/>
                <a:latin typeface="Arial" panose="020B0604020202020204" pitchFamily="34" charset="0"/>
              </a:rPr>
              <a:t>he truncation factor is a versatile parameter that allows practitioners to control the level of degradation introduced during K-space truncation. </a:t>
            </a:r>
          </a:p>
          <a:p>
            <a:pPr marL="285750" indent="-285750" rtl="0">
              <a:spcBef>
                <a:spcPts val="0"/>
              </a:spcBef>
              <a:spcAft>
                <a:spcPts val="0"/>
              </a:spcAft>
              <a:buFont typeface="Arial" panose="020B0604020202020204" pitchFamily="34" charset="0"/>
              <a:buChar char="•"/>
            </a:pPr>
            <a:endParaRPr lang="en-US" dirty="0">
              <a:solidFill>
                <a:srgbClr val="000000"/>
              </a:solidFill>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dirty="0">
                <a:solidFill>
                  <a:srgbClr val="000000"/>
                </a:solidFill>
                <a:latin typeface="Arial" panose="020B0604020202020204" pitchFamily="34" charset="0"/>
              </a:rPr>
              <a:t>It is important for s</a:t>
            </a:r>
            <a:r>
              <a:rPr lang="en-US" sz="1800" b="0" i="0" u="none" strike="noStrike" dirty="0">
                <a:solidFill>
                  <a:srgbClr val="000000"/>
                </a:solidFill>
                <a:effectLst/>
                <a:latin typeface="Arial" panose="020B0604020202020204" pitchFamily="34" charset="0"/>
              </a:rPr>
              <a:t>imulating Low-Resolution, control </a:t>
            </a:r>
            <a:r>
              <a:rPr lang="en-US" dirty="0">
                <a:solidFill>
                  <a:srgbClr val="000000"/>
                </a:solidFill>
                <a:latin typeface="Arial" panose="020B0604020202020204" pitchFamily="34" charset="0"/>
              </a:rPr>
              <a:t>o</a:t>
            </a:r>
            <a:r>
              <a:rPr lang="en-US" sz="1800" b="0" i="0" u="none" strike="noStrike" dirty="0">
                <a:solidFill>
                  <a:srgbClr val="000000"/>
                </a:solidFill>
                <a:effectLst/>
                <a:latin typeface="Arial" panose="020B0604020202020204" pitchFamily="34" charset="0"/>
              </a:rPr>
              <a:t>ver </a:t>
            </a:r>
            <a:r>
              <a:rPr lang="en-US" dirty="0">
                <a:solidFill>
                  <a:srgbClr val="000000"/>
                </a:solidFill>
                <a:latin typeface="Arial" panose="020B0604020202020204" pitchFamily="34" charset="0"/>
              </a:rPr>
              <a:t>i</a:t>
            </a:r>
            <a:r>
              <a:rPr lang="en-US" sz="1800" b="0" i="0" u="none" strike="noStrike" dirty="0">
                <a:solidFill>
                  <a:srgbClr val="000000"/>
                </a:solidFill>
                <a:effectLst/>
                <a:latin typeface="Arial" panose="020B0604020202020204" pitchFamily="34" charset="0"/>
              </a:rPr>
              <a:t>mage </a:t>
            </a:r>
            <a:r>
              <a:rPr lang="en-US" dirty="0">
                <a:solidFill>
                  <a:srgbClr val="000000"/>
                </a:solidFill>
                <a:latin typeface="Arial" panose="020B0604020202020204" pitchFamily="34" charset="0"/>
              </a:rPr>
              <a:t>q</a:t>
            </a:r>
            <a:r>
              <a:rPr lang="en-US" sz="1800" b="0" i="0" u="none" strike="noStrike" dirty="0">
                <a:solidFill>
                  <a:srgbClr val="000000"/>
                </a:solidFill>
                <a:effectLst/>
                <a:latin typeface="Arial" panose="020B0604020202020204" pitchFamily="34" charset="0"/>
              </a:rPr>
              <a:t>uality and effect on noise.</a:t>
            </a:r>
          </a:p>
          <a:p>
            <a:pPr marL="285750" indent="-285750" rtl="0">
              <a:spcBef>
                <a:spcPts val="0"/>
              </a:spcBef>
              <a:spcAft>
                <a:spcPts val="0"/>
              </a:spcAft>
              <a:buFont typeface="Arial" panose="020B0604020202020204" pitchFamily="34" charset="0"/>
              <a:buChar char="•"/>
            </a:pPr>
            <a:endParaRPr lang="en-US" dirty="0">
              <a:solidFill>
                <a:srgbClr val="000000"/>
              </a:solidFill>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Its careful adjustment is essential for tailoring the image processing to specific tasks, simulation scenarios, and dataset requirements.</a:t>
            </a:r>
            <a:endParaRPr lang="en-US" b="0" i="0" u="none" strike="noStrike" dirty="0">
              <a:solidFill>
                <a:srgbClr val="000000"/>
              </a:solidFill>
              <a:effectLst/>
            </a:endParaRPr>
          </a:p>
          <a:p>
            <a:br>
              <a:rPr lang="en-US" dirty="0"/>
            </a:br>
            <a:br>
              <a:rPr lang="en-US" dirty="0"/>
            </a:br>
            <a:endParaRPr lang="en-US" dirty="0"/>
          </a:p>
        </p:txBody>
      </p:sp>
    </p:spTree>
    <p:extLst>
      <p:ext uri="{BB962C8B-B14F-4D97-AF65-F5344CB8AC3E}">
        <p14:creationId xmlns:p14="http://schemas.microsoft.com/office/powerpoint/2010/main" val="17920870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sm-template--red-line--2022-16x9" id="{59E6B659-1BF0-C045-908C-7BB0F279CF66}" vid="{B30B832C-B9EE-354A-912D-860CA6D30FD2}"/>
    </a:ext>
  </a:extLst>
</a:theme>
</file>

<file path=docProps/app.xml><?xml version="1.0" encoding="utf-8"?>
<Properties xmlns="http://schemas.openxmlformats.org/officeDocument/2006/extended-properties" xmlns:vt="http://schemas.openxmlformats.org/officeDocument/2006/docPropsVTypes">
  <Template/>
  <TotalTime>1296</TotalTime>
  <Words>519</Words>
  <Application>Microsoft Macintosh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Helvetica Neue</vt:lpstr>
      <vt:lpstr>Roboto Serif</vt:lpstr>
      <vt:lpstr>Trebuchet MS</vt:lpstr>
      <vt:lpstr>Office Theme</vt:lpstr>
      <vt:lpstr>IMAGE AUGMENTATION</vt:lpstr>
      <vt:lpstr>Introduction</vt:lpstr>
      <vt:lpstr>Introduction (cont.)</vt:lpstr>
      <vt:lpstr>Datasets</vt:lpstr>
      <vt:lpstr>Algorithm</vt:lpstr>
      <vt:lpstr>Algorithm (cont.)</vt:lpstr>
      <vt:lpstr>Image Augmentation</vt:lpstr>
      <vt:lpstr>K-Space Truncation</vt:lpstr>
      <vt:lpstr>Truncation Factor</vt:lpstr>
      <vt:lpstr>Gaussian and Salt-Pepper Noise Addition</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Optimizers to Improve the Model of Image Classification</dc:title>
  <dc:creator>Challagulla, Shivani</dc:creator>
  <cp:lastModifiedBy>Mandapati, Likhitha</cp:lastModifiedBy>
  <cp:revision>11</cp:revision>
  <dcterms:created xsi:type="dcterms:W3CDTF">2023-05-02T20:51:28Z</dcterms:created>
  <dcterms:modified xsi:type="dcterms:W3CDTF">2023-12-02T23:56:07Z</dcterms:modified>
</cp:coreProperties>
</file>