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08014" y="0"/>
            <a:ext cx="14080490" cy="10287000"/>
          </a:xfrm>
          <a:custGeom>
            <a:avLst/>
            <a:gdLst/>
            <a:ahLst/>
            <a:cxnLst/>
            <a:rect l="l" t="t" r="r" b="b"/>
            <a:pathLst>
              <a:path w="14080490" h="10287000">
                <a:moveTo>
                  <a:pt x="0" y="10287000"/>
                </a:moveTo>
                <a:lnTo>
                  <a:pt x="14079985" y="10287000"/>
                </a:lnTo>
                <a:lnTo>
                  <a:pt x="14079985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5F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148243" y="0"/>
            <a:ext cx="1059815" cy="10283190"/>
          </a:xfrm>
          <a:custGeom>
            <a:avLst/>
            <a:gdLst/>
            <a:ahLst/>
            <a:cxnLst/>
            <a:rect l="l" t="t" r="r" b="b"/>
            <a:pathLst>
              <a:path w="1059815" h="10283190">
                <a:moveTo>
                  <a:pt x="0" y="10283095"/>
                </a:moveTo>
                <a:lnTo>
                  <a:pt x="1059771" y="10283095"/>
                </a:lnTo>
                <a:lnTo>
                  <a:pt x="1059771" y="0"/>
                </a:lnTo>
                <a:lnTo>
                  <a:pt x="0" y="0"/>
                </a:lnTo>
                <a:lnTo>
                  <a:pt x="0" y="10283095"/>
                </a:lnTo>
                <a:close/>
              </a:path>
            </a:pathLst>
          </a:custGeom>
          <a:solidFill>
            <a:srgbClr val="E8DF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088472" y="0"/>
            <a:ext cx="1059815" cy="10283190"/>
          </a:xfrm>
          <a:custGeom>
            <a:avLst/>
            <a:gdLst/>
            <a:ahLst/>
            <a:cxnLst/>
            <a:rect l="l" t="t" r="r" b="b"/>
            <a:pathLst>
              <a:path w="1059815" h="10283190">
                <a:moveTo>
                  <a:pt x="0" y="10283095"/>
                </a:moveTo>
                <a:lnTo>
                  <a:pt x="1059770" y="10283095"/>
                </a:lnTo>
                <a:lnTo>
                  <a:pt x="1059770" y="0"/>
                </a:lnTo>
                <a:lnTo>
                  <a:pt x="0" y="0"/>
                </a:lnTo>
                <a:lnTo>
                  <a:pt x="0" y="10283095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0"/>
            <a:ext cx="2088514" cy="10283190"/>
          </a:xfrm>
          <a:custGeom>
            <a:avLst/>
            <a:gdLst/>
            <a:ahLst/>
            <a:cxnLst/>
            <a:rect l="l" t="t" r="r" b="b"/>
            <a:pathLst>
              <a:path w="2088514" h="10283190">
                <a:moveTo>
                  <a:pt x="0" y="10283096"/>
                </a:moveTo>
                <a:lnTo>
                  <a:pt x="0" y="0"/>
                </a:lnTo>
                <a:lnTo>
                  <a:pt x="2088471" y="0"/>
                </a:lnTo>
                <a:lnTo>
                  <a:pt x="2088472" y="10283096"/>
                </a:lnTo>
                <a:lnTo>
                  <a:pt x="0" y="10283096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64996" y="2229595"/>
            <a:ext cx="9208135" cy="1398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5F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425625" y="390089"/>
            <a:ext cx="429894" cy="875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58205" y="2472520"/>
            <a:ext cx="12463144" cy="459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4305" rIns="0" bIns="0" rtlCol="0" vert="horz">
            <a:spAutoFit/>
          </a:bodyPr>
          <a:lstStyle/>
          <a:p>
            <a:pPr marL="12700" marR="5080" indent="885190">
              <a:lnSpc>
                <a:spcPts val="4830"/>
              </a:lnSpc>
              <a:spcBef>
                <a:spcPts val="1215"/>
              </a:spcBef>
            </a:pPr>
            <a:r>
              <a:rPr dirty="0" sz="4950" spc="-655" b="0">
                <a:latin typeface="Verdana"/>
                <a:cs typeface="Verdana"/>
              </a:rPr>
              <a:t>CUSTOMER</a:t>
            </a:r>
            <a:r>
              <a:rPr dirty="0" sz="4950" spc="-780" b="0">
                <a:latin typeface="Verdana"/>
                <a:cs typeface="Verdana"/>
              </a:rPr>
              <a:t> </a:t>
            </a:r>
            <a:r>
              <a:rPr dirty="0" sz="4950" spc="-625" b="0">
                <a:latin typeface="Verdana"/>
                <a:cs typeface="Verdana"/>
              </a:rPr>
              <a:t>SEGMENTATION </a:t>
            </a:r>
            <a:r>
              <a:rPr dirty="0" sz="4950" spc="-650" b="0">
                <a:latin typeface="Verdana"/>
                <a:cs typeface="Verdana"/>
              </a:rPr>
              <a:t>USING</a:t>
            </a:r>
            <a:r>
              <a:rPr dirty="0" sz="4950" spc="-780" b="0">
                <a:latin typeface="Verdana"/>
                <a:cs typeface="Verdana"/>
              </a:rPr>
              <a:t> </a:t>
            </a:r>
            <a:r>
              <a:rPr dirty="0" sz="4950" spc="-625" b="0">
                <a:latin typeface="Verdana"/>
                <a:cs typeface="Verdana"/>
              </a:rPr>
              <a:t>HIERARCHICAL</a:t>
            </a:r>
            <a:r>
              <a:rPr dirty="0" sz="4950" spc="-780" b="0">
                <a:latin typeface="Verdana"/>
                <a:cs typeface="Verdana"/>
              </a:rPr>
              <a:t> </a:t>
            </a:r>
            <a:r>
              <a:rPr dirty="0" sz="4950" spc="-665" b="0">
                <a:latin typeface="Verdana"/>
                <a:cs typeface="Verdana"/>
              </a:rPr>
              <a:t>CLUSTERING</a:t>
            </a:r>
            <a:endParaRPr sz="4950">
              <a:latin typeface="Verdana"/>
              <a:cs typeface="Verdan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1118215" y="67563"/>
            <a:ext cx="7035165" cy="10200640"/>
          </a:xfrm>
          <a:custGeom>
            <a:avLst/>
            <a:gdLst/>
            <a:ahLst/>
            <a:cxnLst/>
            <a:rect l="l" t="t" r="r" b="b"/>
            <a:pathLst>
              <a:path w="7035165" h="10200640">
                <a:moveTo>
                  <a:pt x="1676" y="10128542"/>
                </a:moveTo>
                <a:lnTo>
                  <a:pt x="1308" y="10128174"/>
                </a:lnTo>
                <a:lnTo>
                  <a:pt x="368" y="10128174"/>
                </a:lnTo>
                <a:lnTo>
                  <a:pt x="0" y="10128542"/>
                </a:lnTo>
                <a:lnTo>
                  <a:pt x="0" y="10129482"/>
                </a:lnTo>
                <a:lnTo>
                  <a:pt x="368" y="10129850"/>
                </a:lnTo>
                <a:lnTo>
                  <a:pt x="1308" y="10129850"/>
                </a:lnTo>
                <a:lnTo>
                  <a:pt x="1676" y="10129482"/>
                </a:lnTo>
                <a:lnTo>
                  <a:pt x="1676" y="10128542"/>
                </a:lnTo>
                <a:close/>
              </a:path>
              <a:path w="7035165" h="10200640">
                <a:moveTo>
                  <a:pt x="305244" y="9825063"/>
                </a:moveTo>
                <a:lnTo>
                  <a:pt x="304495" y="9824301"/>
                </a:lnTo>
                <a:lnTo>
                  <a:pt x="302641" y="9824301"/>
                </a:lnTo>
                <a:lnTo>
                  <a:pt x="301879" y="9825063"/>
                </a:lnTo>
                <a:lnTo>
                  <a:pt x="301879" y="9826917"/>
                </a:lnTo>
                <a:lnTo>
                  <a:pt x="302641" y="9827666"/>
                </a:lnTo>
                <a:lnTo>
                  <a:pt x="304495" y="9827666"/>
                </a:lnTo>
                <a:lnTo>
                  <a:pt x="305244" y="9826917"/>
                </a:lnTo>
                <a:lnTo>
                  <a:pt x="305244" y="9825063"/>
                </a:lnTo>
                <a:close/>
              </a:path>
              <a:path w="7035165" h="10200640">
                <a:moveTo>
                  <a:pt x="306933" y="10127145"/>
                </a:moveTo>
                <a:lnTo>
                  <a:pt x="305435" y="10125646"/>
                </a:lnTo>
                <a:lnTo>
                  <a:pt x="301701" y="10125646"/>
                </a:lnTo>
                <a:lnTo>
                  <a:pt x="300202" y="10127145"/>
                </a:lnTo>
                <a:lnTo>
                  <a:pt x="300202" y="10130879"/>
                </a:lnTo>
                <a:lnTo>
                  <a:pt x="301701" y="10132377"/>
                </a:lnTo>
                <a:lnTo>
                  <a:pt x="305409" y="10132377"/>
                </a:lnTo>
                <a:lnTo>
                  <a:pt x="306933" y="10130879"/>
                </a:lnTo>
                <a:lnTo>
                  <a:pt x="306933" y="10127145"/>
                </a:lnTo>
                <a:close/>
              </a:path>
              <a:path w="7035165" h="10200640">
                <a:moveTo>
                  <a:pt x="612165" y="9822751"/>
                </a:moveTo>
                <a:lnTo>
                  <a:pt x="609536" y="9820135"/>
                </a:lnTo>
                <a:lnTo>
                  <a:pt x="603046" y="9820135"/>
                </a:lnTo>
                <a:lnTo>
                  <a:pt x="600417" y="9822751"/>
                </a:lnTo>
                <a:lnTo>
                  <a:pt x="600417" y="9829254"/>
                </a:lnTo>
                <a:lnTo>
                  <a:pt x="603046" y="9831883"/>
                </a:lnTo>
                <a:lnTo>
                  <a:pt x="609536" y="9831883"/>
                </a:lnTo>
                <a:lnTo>
                  <a:pt x="612165" y="9829254"/>
                </a:lnTo>
                <a:lnTo>
                  <a:pt x="612165" y="9822751"/>
                </a:lnTo>
                <a:close/>
              </a:path>
              <a:path w="7035165" h="10200640">
                <a:moveTo>
                  <a:pt x="613003" y="10125329"/>
                </a:moveTo>
                <a:lnTo>
                  <a:pt x="609993" y="10122319"/>
                </a:lnTo>
                <a:lnTo>
                  <a:pt x="602589" y="10122319"/>
                </a:lnTo>
                <a:lnTo>
                  <a:pt x="599579" y="10125329"/>
                </a:lnTo>
                <a:lnTo>
                  <a:pt x="599579" y="10132733"/>
                </a:lnTo>
                <a:lnTo>
                  <a:pt x="602589" y="10135743"/>
                </a:lnTo>
                <a:lnTo>
                  <a:pt x="610006" y="10135743"/>
                </a:lnTo>
                <a:lnTo>
                  <a:pt x="613003" y="10132733"/>
                </a:lnTo>
                <a:lnTo>
                  <a:pt x="613003" y="10125329"/>
                </a:lnTo>
                <a:close/>
              </a:path>
              <a:path w="7035165" h="10200640">
                <a:moveTo>
                  <a:pt x="911529" y="9521647"/>
                </a:moveTo>
                <a:lnTo>
                  <a:pt x="910412" y="9520517"/>
                </a:lnTo>
                <a:lnTo>
                  <a:pt x="907618" y="9520517"/>
                </a:lnTo>
                <a:lnTo>
                  <a:pt x="906487" y="9521647"/>
                </a:lnTo>
                <a:lnTo>
                  <a:pt x="906487" y="9524441"/>
                </a:lnTo>
                <a:lnTo>
                  <a:pt x="907618" y="9525571"/>
                </a:lnTo>
                <a:lnTo>
                  <a:pt x="910412" y="9525571"/>
                </a:lnTo>
                <a:lnTo>
                  <a:pt x="911529" y="9524441"/>
                </a:lnTo>
                <a:lnTo>
                  <a:pt x="911529" y="9521647"/>
                </a:lnTo>
                <a:close/>
              </a:path>
              <a:path w="7035165" h="10200640">
                <a:moveTo>
                  <a:pt x="919086" y="10123462"/>
                </a:moveTo>
                <a:lnTo>
                  <a:pt x="914577" y="10118954"/>
                </a:lnTo>
                <a:lnTo>
                  <a:pt x="903452" y="10118954"/>
                </a:lnTo>
                <a:lnTo>
                  <a:pt x="898944" y="10123462"/>
                </a:lnTo>
                <a:lnTo>
                  <a:pt x="898944" y="10134600"/>
                </a:lnTo>
                <a:lnTo>
                  <a:pt x="903452" y="10139108"/>
                </a:lnTo>
                <a:lnTo>
                  <a:pt x="914577" y="10139108"/>
                </a:lnTo>
                <a:lnTo>
                  <a:pt x="919086" y="10134600"/>
                </a:lnTo>
                <a:lnTo>
                  <a:pt x="919086" y="10123462"/>
                </a:lnTo>
                <a:close/>
              </a:path>
              <a:path w="7035165" h="10200640">
                <a:moveTo>
                  <a:pt x="919086" y="9820427"/>
                </a:moveTo>
                <a:lnTo>
                  <a:pt x="914577" y="9815919"/>
                </a:lnTo>
                <a:lnTo>
                  <a:pt x="903452" y="9815919"/>
                </a:lnTo>
                <a:lnTo>
                  <a:pt x="898944" y="9820427"/>
                </a:lnTo>
                <a:lnTo>
                  <a:pt x="898944" y="9831578"/>
                </a:lnTo>
                <a:lnTo>
                  <a:pt x="903452" y="9836086"/>
                </a:lnTo>
                <a:lnTo>
                  <a:pt x="914577" y="9836086"/>
                </a:lnTo>
                <a:lnTo>
                  <a:pt x="919086" y="9831578"/>
                </a:lnTo>
                <a:lnTo>
                  <a:pt x="919086" y="9820427"/>
                </a:lnTo>
                <a:close/>
              </a:path>
              <a:path w="7035165" h="10200640">
                <a:moveTo>
                  <a:pt x="1219288" y="9518879"/>
                </a:moveTo>
                <a:lnTo>
                  <a:pt x="1215910" y="9515488"/>
                </a:lnTo>
                <a:lnTo>
                  <a:pt x="1207566" y="9515488"/>
                </a:lnTo>
                <a:lnTo>
                  <a:pt x="1204188" y="9518879"/>
                </a:lnTo>
                <a:lnTo>
                  <a:pt x="1204188" y="9527222"/>
                </a:lnTo>
                <a:lnTo>
                  <a:pt x="1207566" y="9530601"/>
                </a:lnTo>
                <a:lnTo>
                  <a:pt x="1215910" y="9530601"/>
                </a:lnTo>
                <a:lnTo>
                  <a:pt x="1219288" y="9527222"/>
                </a:lnTo>
                <a:lnTo>
                  <a:pt x="1219288" y="9518879"/>
                </a:lnTo>
                <a:close/>
              </a:path>
              <a:path w="7035165" h="10200640">
                <a:moveTo>
                  <a:pt x="1225181" y="10121608"/>
                </a:moveTo>
                <a:lnTo>
                  <a:pt x="1219149" y="10115588"/>
                </a:lnTo>
                <a:lnTo>
                  <a:pt x="1204315" y="10115588"/>
                </a:lnTo>
                <a:lnTo>
                  <a:pt x="1198308" y="10121608"/>
                </a:lnTo>
                <a:lnTo>
                  <a:pt x="1198308" y="10136454"/>
                </a:lnTo>
                <a:lnTo>
                  <a:pt x="1204315" y="10142474"/>
                </a:lnTo>
                <a:lnTo>
                  <a:pt x="1219149" y="10142474"/>
                </a:lnTo>
                <a:lnTo>
                  <a:pt x="1225181" y="10136454"/>
                </a:lnTo>
                <a:lnTo>
                  <a:pt x="1225181" y="10121608"/>
                </a:lnTo>
                <a:close/>
              </a:path>
              <a:path w="7035165" h="10200640">
                <a:moveTo>
                  <a:pt x="1225181" y="9818586"/>
                </a:moveTo>
                <a:lnTo>
                  <a:pt x="1219149" y="9812553"/>
                </a:lnTo>
                <a:lnTo>
                  <a:pt x="1204315" y="9812553"/>
                </a:lnTo>
                <a:lnTo>
                  <a:pt x="1198308" y="9818586"/>
                </a:lnTo>
                <a:lnTo>
                  <a:pt x="1198308" y="9833432"/>
                </a:lnTo>
                <a:lnTo>
                  <a:pt x="1204315" y="9839452"/>
                </a:lnTo>
                <a:lnTo>
                  <a:pt x="1219149" y="9839452"/>
                </a:lnTo>
                <a:lnTo>
                  <a:pt x="1225181" y="9833432"/>
                </a:lnTo>
                <a:lnTo>
                  <a:pt x="1225181" y="9818586"/>
                </a:lnTo>
                <a:close/>
              </a:path>
              <a:path w="7035165" h="10200640">
                <a:moveTo>
                  <a:pt x="1527060" y="9516059"/>
                </a:moveTo>
                <a:lnTo>
                  <a:pt x="1521421" y="9510420"/>
                </a:lnTo>
                <a:lnTo>
                  <a:pt x="1507502" y="9510420"/>
                </a:lnTo>
                <a:lnTo>
                  <a:pt x="1501863" y="9516059"/>
                </a:lnTo>
                <a:lnTo>
                  <a:pt x="1501863" y="9529991"/>
                </a:lnTo>
                <a:lnTo>
                  <a:pt x="1507502" y="9535630"/>
                </a:lnTo>
                <a:lnTo>
                  <a:pt x="1521409" y="9535630"/>
                </a:lnTo>
                <a:lnTo>
                  <a:pt x="1527060" y="9529991"/>
                </a:lnTo>
                <a:lnTo>
                  <a:pt x="1527060" y="9516059"/>
                </a:lnTo>
                <a:close/>
              </a:path>
              <a:path w="7035165" h="10200640">
                <a:moveTo>
                  <a:pt x="1530489" y="1266101"/>
                </a:moveTo>
                <a:lnTo>
                  <a:pt x="1530121" y="1265732"/>
                </a:lnTo>
                <a:lnTo>
                  <a:pt x="1529181" y="1265732"/>
                </a:lnTo>
                <a:lnTo>
                  <a:pt x="1528813" y="1266101"/>
                </a:lnTo>
                <a:lnTo>
                  <a:pt x="1528813" y="1267040"/>
                </a:lnTo>
                <a:lnTo>
                  <a:pt x="1529181" y="1267409"/>
                </a:lnTo>
                <a:lnTo>
                  <a:pt x="1530121" y="1267409"/>
                </a:lnTo>
                <a:lnTo>
                  <a:pt x="1530489" y="1267040"/>
                </a:lnTo>
                <a:lnTo>
                  <a:pt x="1530489" y="1266101"/>
                </a:lnTo>
                <a:close/>
              </a:path>
              <a:path w="7035165" h="10200640">
                <a:moveTo>
                  <a:pt x="1530489" y="963079"/>
                </a:moveTo>
                <a:lnTo>
                  <a:pt x="1530121" y="962698"/>
                </a:lnTo>
                <a:lnTo>
                  <a:pt x="1529181" y="962698"/>
                </a:lnTo>
                <a:lnTo>
                  <a:pt x="1528813" y="963079"/>
                </a:lnTo>
                <a:lnTo>
                  <a:pt x="1528813" y="964018"/>
                </a:lnTo>
                <a:lnTo>
                  <a:pt x="1529181" y="964387"/>
                </a:lnTo>
                <a:lnTo>
                  <a:pt x="1530121" y="964387"/>
                </a:lnTo>
                <a:lnTo>
                  <a:pt x="1530489" y="964018"/>
                </a:lnTo>
                <a:lnTo>
                  <a:pt x="1530489" y="963079"/>
                </a:lnTo>
                <a:close/>
              </a:path>
              <a:path w="7035165" h="10200640">
                <a:moveTo>
                  <a:pt x="1530489" y="660044"/>
                </a:moveTo>
                <a:lnTo>
                  <a:pt x="1530121" y="659676"/>
                </a:lnTo>
                <a:lnTo>
                  <a:pt x="1529181" y="659676"/>
                </a:lnTo>
                <a:lnTo>
                  <a:pt x="1528813" y="660044"/>
                </a:lnTo>
                <a:lnTo>
                  <a:pt x="1528813" y="660996"/>
                </a:lnTo>
                <a:lnTo>
                  <a:pt x="1529181" y="661365"/>
                </a:lnTo>
                <a:lnTo>
                  <a:pt x="1530121" y="661365"/>
                </a:lnTo>
                <a:lnTo>
                  <a:pt x="1530489" y="660996"/>
                </a:lnTo>
                <a:lnTo>
                  <a:pt x="1530489" y="660044"/>
                </a:lnTo>
                <a:close/>
              </a:path>
              <a:path w="7035165" h="10200640">
                <a:moveTo>
                  <a:pt x="1531251" y="10119766"/>
                </a:moveTo>
                <a:lnTo>
                  <a:pt x="1523733" y="10112248"/>
                </a:lnTo>
                <a:lnTo>
                  <a:pt x="1505191" y="10112248"/>
                </a:lnTo>
                <a:lnTo>
                  <a:pt x="1497672" y="10119766"/>
                </a:lnTo>
                <a:lnTo>
                  <a:pt x="1497672" y="10138321"/>
                </a:lnTo>
                <a:lnTo>
                  <a:pt x="1505191" y="10145839"/>
                </a:lnTo>
                <a:lnTo>
                  <a:pt x="1523733" y="10145839"/>
                </a:lnTo>
                <a:lnTo>
                  <a:pt x="1531251" y="10138321"/>
                </a:lnTo>
                <a:lnTo>
                  <a:pt x="1531251" y="10119766"/>
                </a:lnTo>
                <a:close/>
              </a:path>
              <a:path w="7035165" h="10200640">
                <a:moveTo>
                  <a:pt x="1531251" y="9816744"/>
                </a:moveTo>
                <a:lnTo>
                  <a:pt x="1523733" y="9809226"/>
                </a:lnTo>
                <a:lnTo>
                  <a:pt x="1505191" y="9809226"/>
                </a:lnTo>
                <a:lnTo>
                  <a:pt x="1497672" y="9816744"/>
                </a:lnTo>
                <a:lnTo>
                  <a:pt x="1497672" y="9835286"/>
                </a:lnTo>
                <a:lnTo>
                  <a:pt x="1505191" y="9842817"/>
                </a:lnTo>
                <a:lnTo>
                  <a:pt x="1523733" y="9842817"/>
                </a:lnTo>
                <a:lnTo>
                  <a:pt x="1531251" y="9835286"/>
                </a:lnTo>
                <a:lnTo>
                  <a:pt x="1531251" y="9816744"/>
                </a:lnTo>
                <a:close/>
              </a:path>
              <a:path w="7035165" h="10200640">
                <a:moveTo>
                  <a:pt x="1818030" y="9219616"/>
                </a:moveTo>
                <a:lnTo>
                  <a:pt x="1817662" y="9219247"/>
                </a:lnTo>
                <a:lnTo>
                  <a:pt x="1816709" y="9219247"/>
                </a:lnTo>
                <a:lnTo>
                  <a:pt x="1816354" y="9219616"/>
                </a:lnTo>
                <a:lnTo>
                  <a:pt x="1816354" y="9220556"/>
                </a:lnTo>
                <a:lnTo>
                  <a:pt x="1816709" y="9220937"/>
                </a:lnTo>
                <a:lnTo>
                  <a:pt x="1817662" y="9220937"/>
                </a:lnTo>
                <a:lnTo>
                  <a:pt x="1818030" y="9220556"/>
                </a:lnTo>
                <a:lnTo>
                  <a:pt x="1818030" y="9219616"/>
                </a:lnTo>
                <a:close/>
              </a:path>
              <a:path w="7035165" h="10200640">
                <a:moveTo>
                  <a:pt x="1834057" y="356565"/>
                </a:moveTo>
                <a:lnTo>
                  <a:pt x="1833308" y="355815"/>
                </a:lnTo>
                <a:lnTo>
                  <a:pt x="1831454" y="355815"/>
                </a:lnTo>
                <a:lnTo>
                  <a:pt x="1830692" y="356565"/>
                </a:lnTo>
                <a:lnTo>
                  <a:pt x="1830692" y="358419"/>
                </a:lnTo>
                <a:lnTo>
                  <a:pt x="1831454" y="359181"/>
                </a:lnTo>
                <a:lnTo>
                  <a:pt x="1833308" y="359181"/>
                </a:lnTo>
                <a:lnTo>
                  <a:pt x="1834057" y="358419"/>
                </a:lnTo>
                <a:lnTo>
                  <a:pt x="1834057" y="356565"/>
                </a:lnTo>
                <a:close/>
              </a:path>
              <a:path w="7035165" h="10200640">
                <a:moveTo>
                  <a:pt x="1834807" y="9513291"/>
                </a:moveTo>
                <a:lnTo>
                  <a:pt x="1826933" y="9505391"/>
                </a:lnTo>
                <a:lnTo>
                  <a:pt x="1807451" y="9505391"/>
                </a:lnTo>
                <a:lnTo>
                  <a:pt x="1799564" y="9513291"/>
                </a:lnTo>
                <a:lnTo>
                  <a:pt x="1799564" y="9532772"/>
                </a:lnTo>
                <a:lnTo>
                  <a:pt x="1807451" y="9540672"/>
                </a:lnTo>
                <a:lnTo>
                  <a:pt x="1826933" y="9540672"/>
                </a:lnTo>
                <a:lnTo>
                  <a:pt x="1834807" y="9532772"/>
                </a:lnTo>
                <a:lnTo>
                  <a:pt x="1834807" y="9513291"/>
                </a:lnTo>
                <a:close/>
              </a:path>
              <a:path w="7035165" h="10200640">
                <a:moveTo>
                  <a:pt x="1834896" y="1568183"/>
                </a:moveTo>
                <a:lnTo>
                  <a:pt x="1833778" y="1567053"/>
                </a:lnTo>
                <a:lnTo>
                  <a:pt x="1830984" y="1567053"/>
                </a:lnTo>
                <a:lnTo>
                  <a:pt x="1829854" y="1568183"/>
                </a:lnTo>
                <a:lnTo>
                  <a:pt x="1829854" y="1570977"/>
                </a:lnTo>
                <a:lnTo>
                  <a:pt x="1830984" y="1572094"/>
                </a:lnTo>
                <a:lnTo>
                  <a:pt x="1833778" y="1572094"/>
                </a:lnTo>
                <a:lnTo>
                  <a:pt x="1834896" y="1570977"/>
                </a:lnTo>
                <a:lnTo>
                  <a:pt x="1834896" y="1568183"/>
                </a:lnTo>
                <a:close/>
              </a:path>
              <a:path w="7035165" h="10200640">
                <a:moveTo>
                  <a:pt x="1835746" y="1264704"/>
                </a:moveTo>
                <a:lnTo>
                  <a:pt x="1834248" y="1263205"/>
                </a:lnTo>
                <a:lnTo>
                  <a:pt x="1830514" y="1263205"/>
                </a:lnTo>
                <a:lnTo>
                  <a:pt x="1829015" y="1264704"/>
                </a:lnTo>
                <a:lnTo>
                  <a:pt x="1829015" y="1268437"/>
                </a:lnTo>
                <a:lnTo>
                  <a:pt x="1830514" y="1269936"/>
                </a:lnTo>
                <a:lnTo>
                  <a:pt x="1834235" y="1269936"/>
                </a:lnTo>
                <a:lnTo>
                  <a:pt x="1835746" y="1268437"/>
                </a:lnTo>
                <a:lnTo>
                  <a:pt x="1835746" y="1264704"/>
                </a:lnTo>
                <a:close/>
              </a:path>
              <a:path w="7035165" h="10200640">
                <a:moveTo>
                  <a:pt x="1835746" y="961682"/>
                </a:moveTo>
                <a:lnTo>
                  <a:pt x="1834248" y="960183"/>
                </a:lnTo>
                <a:lnTo>
                  <a:pt x="1830514" y="960183"/>
                </a:lnTo>
                <a:lnTo>
                  <a:pt x="1829015" y="961682"/>
                </a:lnTo>
                <a:lnTo>
                  <a:pt x="1829015" y="965415"/>
                </a:lnTo>
                <a:lnTo>
                  <a:pt x="1830514" y="966914"/>
                </a:lnTo>
                <a:lnTo>
                  <a:pt x="1834235" y="966914"/>
                </a:lnTo>
                <a:lnTo>
                  <a:pt x="1835746" y="965415"/>
                </a:lnTo>
                <a:lnTo>
                  <a:pt x="1835746" y="961682"/>
                </a:lnTo>
                <a:close/>
              </a:path>
              <a:path w="7035165" h="10200640">
                <a:moveTo>
                  <a:pt x="1835746" y="658647"/>
                </a:moveTo>
                <a:lnTo>
                  <a:pt x="1834248" y="657148"/>
                </a:lnTo>
                <a:lnTo>
                  <a:pt x="1830514" y="657148"/>
                </a:lnTo>
                <a:lnTo>
                  <a:pt x="1829015" y="658647"/>
                </a:lnTo>
                <a:lnTo>
                  <a:pt x="1829015" y="662393"/>
                </a:lnTo>
                <a:lnTo>
                  <a:pt x="1830514" y="663879"/>
                </a:lnTo>
                <a:lnTo>
                  <a:pt x="1834235" y="663879"/>
                </a:lnTo>
                <a:lnTo>
                  <a:pt x="1835746" y="662393"/>
                </a:lnTo>
                <a:lnTo>
                  <a:pt x="1835746" y="658647"/>
                </a:lnTo>
                <a:close/>
              </a:path>
              <a:path w="7035165" h="10200640">
                <a:moveTo>
                  <a:pt x="1837334" y="10129050"/>
                </a:moveTo>
                <a:lnTo>
                  <a:pt x="1835759" y="10121189"/>
                </a:lnTo>
                <a:lnTo>
                  <a:pt x="1831441" y="10114788"/>
                </a:lnTo>
                <a:lnTo>
                  <a:pt x="1825028" y="10110470"/>
                </a:lnTo>
                <a:lnTo>
                  <a:pt x="1817192" y="10108882"/>
                </a:lnTo>
                <a:lnTo>
                  <a:pt x="1809343" y="10110470"/>
                </a:lnTo>
                <a:lnTo>
                  <a:pt x="1802942" y="10114788"/>
                </a:lnTo>
                <a:lnTo>
                  <a:pt x="1798624" y="10121189"/>
                </a:lnTo>
                <a:lnTo>
                  <a:pt x="1797037" y="10129050"/>
                </a:lnTo>
                <a:lnTo>
                  <a:pt x="1798624" y="10136899"/>
                </a:lnTo>
                <a:lnTo>
                  <a:pt x="1802942" y="10143299"/>
                </a:lnTo>
                <a:lnTo>
                  <a:pt x="1809343" y="10147617"/>
                </a:lnTo>
                <a:lnTo>
                  <a:pt x="1817192" y="10149205"/>
                </a:lnTo>
                <a:lnTo>
                  <a:pt x="1825028" y="10147617"/>
                </a:lnTo>
                <a:lnTo>
                  <a:pt x="1831441" y="10143299"/>
                </a:lnTo>
                <a:lnTo>
                  <a:pt x="1835759" y="10136899"/>
                </a:lnTo>
                <a:lnTo>
                  <a:pt x="1837334" y="10129050"/>
                </a:lnTo>
                <a:close/>
              </a:path>
              <a:path w="7035165" h="10200640">
                <a:moveTo>
                  <a:pt x="1837334" y="9826015"/>
                </a:moveTo>
                <a:lnTo>
                  <a:pt x="1835759" y="9818167"/>
                </a:lnTo>
                <a:lnTo>
                  <a:pt x="1831441" y="9811766"/>
                </a:lnTo>
                <a:lnTo>
                  <a:pt x="1825028" y="9807448"/>
                </a:lnTo>
                <a:lnTo>
                  <a:pt x="1817192" y="9805860"/>
                </a:lnTo>
                <a:lnTo>
                  <a:pt x="1809343" y="9807448"/>
                </a:lnTo>
                <a:lnTo>
                  <a:pt x="1802942" y="9811766"/>
                </a:lnTo>
                <a:lnTo>
                  <a:pt x="1798624" y="9818167"/>
                </a:lnTo>
                <a:lnTo>
                  <a:pt x="1797037" y="9826015"/>
                </a:lnTo>
                <a:lnTo>
                  <a:pt x="1798624" y="9833864"/>
                </a:lnTo>
                <a:lnTo>
                  <a:pt x="1802942" y="9840277"/>
                </a:lnTo>
                <a:lnTo>
                  <a:pt x="1809343" y="9844595"/>
                </a:lnTo>
                <a:lnTo>
                  <a:pt x="1817192" y="9846183"/>
                </a:lnTo>
                <a:lnTo>
                  <a:pt x="1825028" y="9844595"/>
                </a:lnTo>
                <a:lnTo>
                  <a:pt x="1831441" y="9840277"/>
                </a:lnTo>
                <a:lnTo>
                  <a:pt x="1835759" y="9833864"/>
                </a:lnTo>
                <a:lnTo>
                  <a:pt x="1837334" y="9826015"/>
                </a:lnTo>
                <a:close/>
              </a:path>
              <a:path w="7035165" h="10200640">
                <a:moveTo>
                  <a:pt x="2121598" y="9219159"/>
                </a:moveTo>
                <a:lnTo>
                  <a:pt x="2120836" y="9218409"/>
                </a:lnTo>
                <a:lnTo>
                  <a:pt x="2118982" y="9218409"/>
                </a:lnTo>
                <a:lnTo>
                  <a:pt x="2118233" y="9219159"/>
                </a:lnTo>
                <a:lnTo>
                  <a:pt x="2118233" y="9221013"/>
                </a:lnTo>
                <a:lnTo>
                  <a:pt x="2118982" y="9221775"/>
                </a:lnTo>
                <a:lnTo>
                  <a:pt x="2120836" y="9221775"/>
                </a:lnTo>
                <a:lnTo>
                  <a:pt x="2121598" y="9221013"/>
                </a:lnTo>
                <a:lnTo>
                  <a:pt x="2121598" y="9219159"/>
                </a:lnTo>
                <a:close/>
              </a:path>
              <a:path w="7035165" h="10200640">
                <a:moveTo>
                  <a:pt x="2137626" y="1871192"/>
                </a:moveTo>
                <a:lnTo>
                  <a:pt x="2136495" y="1870062"/>
                </a:lnTo>
                <a:lnTo>
                  <a:pt x="2133701" y="1870062"/>
                </a:lnTo>
                <a:lnTo>
                  <a:pt x="2132584" y="1871192"/>
                </a:lnTo>
                <a:lnTo>
                  <a:pt x="2132584" y="1873973"/>
                </a:lnTo>
                <a:lnTo>
                  <a:pt x="2133701" y="1875104"/>
                </a:lnTo>
                <a:lnTo>
                  <a:pt x="2136495" y="1875104"/>
                </a:lnTo>
                <a:lnTo>
                  <a:pt x="2137626" y="1873973"/>
                </a:lnTo>
                <a:lnTo>
                  <a:pt x="2137626" y="1871192"/>
                </a:lnTo>
                <a:close/>
              </a:path>
              <a:path w="7035165" h="10200640">
                <a:moveTo>
                  <a:pt x="2140978" y="354266"/>
                </a:moveTo>
                <a:lnTo>
                  <a:pt x="2138349" y="351637"/>
                </a:lnTo>
                <a:lnTo>
                  <a:pt x="2131860" y="351637"/>
                </a:lnTo>
                <a:lnTo>
                  <a:pt x="2129231" y="354266"/>
                </a:lnTo>
                <a:lnTo>
                  <a:pt x="2129231" y="360756"/>
                </a:lnTo>
                <a:lnTo>
                  <a:pt x="2131860" y="363385"/>
                </a:lnTo>
                <a:lnTo>
                  <a:pt x="2138349" y="363385"/>
                </a:lnTo>
                <a:lnTo>
                  <a:pt x="2140978" y="360756"/>
                </a:lnTo>
                <a:lnTo>
                  <a:pt x="2140978" y="354266"/>
                </a:lnTo>
                <a:close/>
              </a:path>
              <a:path w="7035165" h="10200640">
                <a:moveTo>
                  <a:pt x="2141817" y="1565897"/>
                </a:moveTo>
                <a:lnTo>
                  <a:pt x="2138807" y="1562874"/>
                </a:lnTo>
                <a:lnTo>
                  <a:pt x="2131403" y="1562874"/>
                </a:lnTo>
                <a:lnTo>
                  <a:pt x="2128393" y="1565897"/>
                </a:lnTo>
                <a:lnTo>
                  <a:pt x="2128393" y="1573288"/>
                </a:lnTo>
                <a:lnTo>
                  <a:pt x="2131403" y="1576311"/>
                </a:lnTo>
                <a:lnTo>
                  <a:pt x="2138819" y="1576311"/>
                </a:lnTo>
                <a:lnTo>
                  <a:pt x="2141817" y="1573288"/>
                </a:lnTo>
                <a:lnTo>
                  <a:pt x="2141817" y="1565897"/>
                </a:lnTo>
                <a:close/>
              </a:path>
              <a:path w="7035165" h="10200640">
                <a:moveTo>
                  <a:pt x="2141817" y="1262888"/>
                </a:moveTo>
                <a:lnTo>
                  <a:pt x="2138807" y="1259865"/>
                </a:lnTo>
                <a:lnTo>
                  <a:pt x="2131403" y="1259865"/>
                </a:lnTo>
                <a:lnTo>
                  <a:pt x="2128393" y="1262888"/>
                </a:lnTo>
                <a:lnTo>
                  <a:pt x="2128393" y="1270292"/>
                </a:lnTo>
                <a:lnTo>
                  <a:pt x="2131403" y="1273302"/>
                </a:lnTo>
                <a:lnTo>
                  <a:pt x="2138819" y="1273302"/>
                </a:lnTo>
                <a:lnTo>
                  <a:pt x="2141817" y="1270292"/>
                </a:lnTo>
                <a:lnTo>
                  <a:pt x="2141817" y="1262888"/>
                </a:lnTo>
                <a:close/>
              </a:path>
              <a:path w="7035165" h="10200640">
                <a:moveTo>
                  <a:pt x="2141817" y="959853"/>
                </a:moveTo>
                <a:lnTo>
                  <a:pt x="2138807" y="956843"/>
                </a:lnTo>
                <a:lnTo>
                  <a:pt x="2131403" y="956843"/>
                </a:lnTo>
                <a:lnTo>
                  <a:pt x="2128393" y="959853"/>
                </a:lnTo>
                <a:lnTo>
                  <a:pt x="2128393" y="967257"/>
                </a:lnTo>
                <a:lnTo>
                  <a:pt x="2131403" y="970280"/>
                </a:lnTo>
                <a:lnTo>
                  <a:pt x="2138819" y="970280"/>
                </a:lnTo>
                <a:lnTo>
                  <a:pt x="2141817" y="967257"/>
                </a:lnTo>
                <a:lnTo>
                  <a:pt x="2141817" y="959853"/>
                </a:lnTo>
                <a:close/>
              </a:path>
              <a:path w="7035165" h="10200640">
                <a:moveTo>
                  <a:pt x="2141817" y="656831"/>
                </a:moveTo>
                <a:lnTo>
                  <a:pt x="2138807" y="653821"/>
                </a:lnTo>
                <a:lnTo>
                  <a:pt x="2131403" y="653821"/>
                </a:lnTo>
                <a:lnTo>
                  <a:pt x="2128393" y="656831"/>
                </a:lnTo>
                <a:lnTo>
                  <a:pt x="2128393" y="664235"/>
                </a:lnTo>
                <a:lnTo>
                  <a:pt x="2131403" y="667245"/>
                </a:lnTo>
                <a:lnTo>
                  <a:pt x="2138819" y="667245"/>
                </a:lnTo>
                <a:lnTo>
                  <a:pt x="2141817" y="664235"/>
                </a:lnTo>
                <a:lnTo>
                  <a:pt x="2141817" y="656831"/>
                </a:lnTo>
                <a:close/>
              </a:path>
              <a:path w="7035165" h="10200640">
                <a:moveTo>
                  <a:pt x="2142579" y="9523019"/>
                </a:moveTo>
                <a:lnTo>
                  <a:pt x="2140801" y="9514180"/>
                </a:lnTo>
                <a:lnTo>
                  <a:pt x="2135949" y="9506966"/>
                </a:lnTo>
                <a:lnTo>
                  <a:pt x="2128736" y="9502115"/>
                </a:lnTo>
                <a:lnTo>
                  <a:pt x="2119909" y="9500324"/>
                </a:lnTo>
                <a:lnTo>
                  <a:pt x="2111083" y="9502115"/>
                </a:lnTo>
                <a:lnTo>
                  <a:pt x="2103882" y="9506966"/>
                </a:lnTo>
                <a:lnTo>
                  <a:pt x="2099017" y="9514180"/>
                </a:lnTo>
                <a:lnTo>
                  <a:pt x="2097239" y="9523019"/>
                </a:lnTo>
                <a:lnTo>
                  <a:pt x="2099017" y="9531845"/>
                </a:lnTo>
                <a:lnTo>
                  <a:pt x="2103882" y="9539059"/>
                </a:lnTo>
                <a:lnTo>
                  <a:pt x="2111083" y="9543910"/>
                </a:lnTo>
                <a:lnTo>
                  <a:pt x="2119909" y="9545701"/>
                </a:lnTo>
                <a:lnTo>
                  <a:pt x="2128736" y="9543910"/>
                </a:lnTo>
                <a:lnTo>
                  <a:pt x="2135936" y="9539059"/>
                </a:lnTo>
                <a:lnTo>
                  <a:pt x="2140801" y="9531845"/>
                </a:lnTo>
                <a:lnTo>
                  <a:pt x="2142579" y="9523019"/>
                </a:lnTo>
                <a:close/>
              </a:path>
              <a:path w="7035165" h="10200640">
                <a:moveTo>
                  <a:pt x="2143417" y="10129050"/>
                </a:moveTo>
                <a:lnTo>
                  <a:pt x="2141575" y="10119893"/>
                </a:lnTo>
                <a:lnTo>
                  <a:pt x="2136533" y="10112413"/>
                </a:lnTo>
                <a:lnTo>
                  <a:pt x="2129066" y="10107371"/>
                </a:lnTo>
                <a:lnTo>
                  <a:pt x="2119909" y="10105517"/>
                </a:lnTo>
                <a:lnTo>
                  <a:pt x="2110765" y="10107371"/>
                </a:lnTo>
                <a:lnTo>
                  <a:pt x="2103285" y="10112413"/>
                </a:lnTo>
                <a:lnTo>
                  <a:pt x="2098243" y="10119893"/>
                </a:lnTo>
                <a:lnTo>
                  <a:pt x="2096401" y="10129050"/>
                </a:lnTo>
                <a:lnTo>
                  <a:pt x="2098243" y="10138207"/>
                </a:lnTo>
                <a:lnTo>
                  <a:pt x="2103285" y="10145674"/>
                </a:lnTo>
                <a:lnTo>
                  <a:pt x="2110765" y="10150729"/>
                </a:lnTo>
                <a:lnTo>
                  <a:pt x="2119909" y="10152570"/>
                </a:lnTo>
                <a:lnTo>
                  <a:pt x="2129066" y="10150729"/>
                </a:lnTo>
                <a:lnTo>
                  <a:pt x="2136533" y="10145674"/>
                </a:lnTo>
                <a:lnTo>
                  <a:pt x="2141575" y="10138207"/>
                </a:lnTo>
                <a:lnTo>
                  <a:pt x="2143417" y="10129050"/>
                </a:lnTo>
                <a:close/>
              </a:path>
              <a:path w="7035165" h="10200640">
                <a:moveTo>
                  <a:pt x="2143417" y="9826015"/>
                </a:moveTo>
                <a:lnTo>
                  <a:pt x="2141575" y="9816859"/>
                </a:lnTo>
                <a:lnTo>
                  <a:pt x="2136533" y="9809391"/>
                </a:lnTo>
                <a:lnTo>
                  <a:pt x="2129066" y="9804349"/>
                </a:lnTo>
                <a:lnTo>
                  <a:pt x="2119909" y="9802495"/>
                </a:lnTo>
                <a:lnTo>
                  <a:pt x="2110765" y="9804349"/>
                </a:lnTo>
                <a:lnTo>
                  <a:pt x="2103285" y="9809391"/>
                </a:lnTo>
                <a:lnTo>
                  <a:pt x="2098243" y="9816859"/>
                </a:lnTo>
                <a:lnTo>
                  <a:pt x="2096401" y="9826015"/>
                </a:lnTo>
                <a:lnTo>
                  <a:pt x="2098243" y="9835172"/>
                </a:lnTo>
                <a:lnTo>
                  <a:pt x="2103285" y="9842652"/>
                </a:lnTo>
                <a:lnTo>
                  <a:pt x="2110765" y="9847694"/>
                </a:lnTo>
                <a:lnTo>
                  <a:pt x="2119909" y="9849548"/>
                </a:lnTo>
                <a:lnTo>
                  <a:pt x="2129066" y="9847694"/>
                </a:lnTo>
                <a:lnTo>
                  <a:pt x="2136533" y="9842652"/>
                </a:lnTo>
                <a:lnTo>
                  <a:pt x="2141575" y="9835172"/>
                </a:lnTo>
                <a:lnTo>
                  <a:pt x="2143417" y="9826015"/>
                </a:lnTo>
                <a:close/>
              </a:path>
              <a:path w="7035165" h="10200640">
                <a:moveTo>
                  <a:pt x="2427668" y="9217330"/>
                </a:moveTo>
                <a:lnTo>
                  <a:pt x="2425408" y="9215069"/>
                </a:lnTo>
                <a:lnTo>
                  <a:pt x="2419858" y="9215069"/>
                </a:lnTo>
                <a:lnTo>
                  <a:pt x="2417610" y="9217330"/>
                </a:lnTo>
                <a:lnTo>
                  <a:pt x="2417610" y="9222880"/>
                </a:lnTo>
                <a:lnTo>
                  <a:pt x="2419858" y="9225140"/>
                </a:lnTo>
                <a:lnTo>
                  <a:pt x="2425408" y="9225140"/>
                </a:lnTo>
                <a:lnTo>
                  <a:pt x="2427668" y="9222880"/>
                </a:lnTo>
                <a:lnTo>
                  <a:pt x="2427668" y="9217330"/>
                </a:lnTo>
                <a:close/>
              </a:path>
              <a:path w="7035165" h="10200640">
                <a:moveTo>
                  <a:pt x="2440355" y="53162"/>
                </a:moveTo>
                <a:lnTo>
                  <a:pt x="2439225" y="52031"/>
                </a:lnTo>
                <a:lnTo>
                  <a:pt x="2436431" y="52031"/>
                </a:lnTo>
                <a:lnTo>
                  <a:pt x="2435301" y="53162"/>
                </a:lnTo>
                <a:lnTo>
                  <a:pt x="2435301" y="55956"/>
                </a:lnTo>
                <a:lnTo>
                  <a:pt x="2436431" y="57073"/>
                </a:lnTo>
                <a:lnTo>
                  <a:pt x="2439225" y="57073"/>
                </a:lnTo>
                <a:lnTo>
                  <a:pt x="2440355" y="55956"/>
                </a:lnTo>
                <a:lnTo>
                  <a:pt x="2440355" y="53162"/>
                </a:lnTo>
                <a:close/>
              </a:path>
              <a:path w="7035165" h="10200640">
                <a:moveTo>
                  <a:pt x="2445385" y="1868411"/>
                </a:moveTo>
                <a:lnTo>
                  <a:pt x="2442006" y="1865033"/>
                </a:lnTo>
                <a:lnTo>
                  <a:pt x="2433663" y="1865033"/>
                </a:lnTo>
                <a:lnTo>
                  <a:pt x="2430272" y="1868411"/>
                </a:lnTo>
                <a:lnTo>
                  <a:pt x="2430272" y="1876755"/>
                </a:lnTo>
                <a:lnTo>
                  <a:pt x="2433663" y="1880146"/>
                </a:lnTo>
                <a:lnTo>
                  <a:pt x="2442006" y="1880146"/>
                </a:lnTo>
                <a:lnTo>
                  <a:pt x="2445385" y="1876755"/>
                </a:lnTo>
                <a:lnTo>
                  <a:pt x="2445385" y="1868411"/>
                </a:lnTo>
                <a:close/>
              </a:path>
              <a:path w="7035165" h="10200640">
                <a:moveTo>
                  <a:pt x="2447899" y="1564017"/>
                </a:moveTo>
                <a:lnTo>
                  <a:pt x="2443391" y="1559509"/>
                </a:lnTo>
                <a:lnTo>
                  <a:pt x="2432266" y="1559509"/>
                </a:lnTo>
                <a:lnTo>
                  <a:pt x="2427757" y="1564017"/>
                </a:lnTo>
                <a:lnTo>
                  <a:pt x="2427757" y="1575155"/>
                </a:lnTo>
                <a:lnTo>
                  <a:pt x="2432266" y="1579676"/>
                </a:lnTo>
                <a:lnTo>
                  <a:pt x="2443391" y="1579676"/>
                </a:lnTo>
                <a:lnTo>
                  <a:pt x="2447899" y="1575155"/>
                </a:lnTo>
                <a:lnTo>
                  <a:pt x="2447899" y="1564017"/>
                </a:lnTo>
                <a:close/>
              </a:path>
              <a:path w="7035165" h="10200640">
                <a:moveTo>
                  <a:pt x="2447899" y="1261008"/>
                </a:moveTo>
                <a:lnTo>
                  <a:pt x="2443391" y="1256499"/>
                </a:lnTo>
                <a:lnTo>
                  <a:pt x="2432266" y="1256499"/>
                </a:lnTo>
                <a:lnTo>
                  <a:pt x="2427757" y="1261008"/>
                </a:lnTo>
                <a:lnTo>
                  <a:pt x="2427757" y="1272159"/>
                </a:lnTo>
                <a:lnTo>
                  <a:pt x="2432266" y="1276667"/>
                </a:lnTo>
                <a:lnTo>
                  <a:pt x="2443391" y="1276667"/>
                </a:lnTo>
                <a:lnTo>
                  <a:pt x="2447899" y="1272159"/>
                </a:lnTo>
                <a:lnTo>
                  <a:pt x="2447899" y="1261008"/>
                </a:lnTo>
                <a:close/>
              </a:path>
              <a:path w="7035165" h="10200640">
                <a:moveTo>
                  <a:pt x="2447899" y="957986"/>
                </a:moveTo>
                <a:lnTo>
                  <a:pt x="2443391" y="953477"/>
                </a:lnTo>
                <a:lnTo>
                  <a:pt x="2432266" y="953477"/>
                </a:lnTo>
                <a:lnTo>
                  <a:pt x="2427757" y="957986"/>
                </a:lnTo>
                <a:lnTo>
                  <a:pt x="2427757" y="969124"/>
                </a:lnTo>
                <a:lnTo>
                  <a:pt x="2432266" y="973645"/>
                </a:lnTo>
                <a:lnTo>
                  <a:pt x="2443391" y="973645"/>
                </a:lnTo>
                <a:lnTo>
                  <a:pt x="2447899" y="969124"/>
                </a:lnTo>
                <a:lnTo>
                  <a:pt x="2447899" y="957986"/>
                </a:lnTo>
                <a:close/>
              </a:path>
              <a:path w="7035165" h="10200640">
                <a:moveTo>
                  <a:pt x="2447899" y="654964"/>
                </a:moveTo>
                <a:lnTo>
                  <a:pt x="2443391" y="650455"/>
                </a:lnTo>
                <a:lnTo>
                  <a:pt x="2432266" y="650455"/>
                </a:lnTo>
                <a:lnTo>
                  <a:pt x="2427757" y="654964"/>
                </a:lnTo>
                <a:lnTo>
                  <a:pt x="2427757" y="666102"/>
                </a:lnTo>
                <a:lnTo>
                  <a:pt x="2432266" y="670610"/>
                </a:lnTo>
                <a:lnTo>
                  <a:pt x="2443391" y="670610"/>
                </a:lnTo>
                <a:lnTo>
                  <a:pt x="2447899" y="666102"/>
                </a:lnTo>
                <a:lnTo>
                  <a:pt x="2447899" y="654964"/>
                </a:lnTo>
                <a:close/>
              </a:path>
              <a:path w="7035165" h="10200640">
                <a:moveTo>
                  <a:pt x="2447899" y="351942"/>
                </a:moveTo>
                <a:lnTo>
                  <a:pt x="2443391" y="347433"/>
                </a:lnTo>
                <a:lnTo>
                  <a:pt x="2432266" y="347433"/>
                </a:lnTo>
                <a:lnTo>
                  <a:pt x="2427757" y="351942"/>
                </a:lnTo>
                <a:lnTo>
                  <a:pt x="2427757" y="363080"/>
                </a:lnTo>
                <a:lnTo>
                  <a:pt x="2432266" y="367588"/>
                </a:lnTo>
                <a:lnTo>
                  <a:pt x="2443391" y="367588"/>
                </a:lnTo>
                <a:lnTo>
                  <a:pt x="2447899" y="363080"/>
                </a:lnTo>
                <a:lnTo>
                  <a:pt x="2447899" y="351942"/>
                </a:lnTo>
                <a:close/>
              </a:path>
              <a:path w="7035165" h="10200640">
                <a:moveTo>
                  <a:pt x="2448649" y="10129063"/>
                </a:moveTo>
                <a:lnTo>
                  <a:pt x="2446604" y="10118928"/>
                </a:lnTo>
                <a:lnTo>
                  <a:pt x="2441029" y="10110660"/>
                </a:lnTo>
                <a:lnTo>
                  <a:pt x="2432761" y="10105072"/>
                </a:lnTo>
                <a:lnTo>
                  <a:pt x="2422639" y="10103028"/>
                </a:lnTo>
                <a:lnTo>
                  <a:pt x="2412517" y="10105072"/>
                </a:lnTo>
                <a:lnTo>
                  <a:pt x="2404249" y="10110660"/>
                </a:lnTo>
                <a:lnTo>
                  <a:pt x="2398661" y="10118928"/>
                </a:lnTo>
                <a:lnTo>
                  <a:pt x="2396617" y="10129063"/>
                </a:lnTo>
                <a:lnTo>
                  <a:pt x="2398661" y="10139197"/>
                </a:lnTo>
                <a:lnTo>
                  <a:pt x="2404249" y="10147465"/>
                </a:lnTo>
                <a:lnTo>
                  <a:pt x="2412517" y="10153053"/>
                </a:lnTo>
                <a:lnTo>
                  <a:pt x="2422639" y="10155098"/>
                </a:lnTo>
                <a:lnTo>
                  <a:pt x="2432774" y="10153053"/>
                </a:lnTo>
                <a:lnTo>
                  <a:pt x="2441041" y="10147465"/>
                </a:lnTo>
                <a:lnTo>
                  <a:pt x="2446617" y="10139197"/>
                </a:lnTo>
                <a:lnTo>
                  <a:pt x="2448649" y="10129063"/>
                </a:lnTo>
                <a:close/>
              </a:path>
              <a:path w="7035165" h="10200640">
                <a:moveTo>
                  <a:pt x="2448649" y="9826041"/>
                </a:moveTo>
                <a:lnTo>
                  <a:pt x="2446604" y="9815906"/>
                </a:lnTo>
                <a:lnTo>
                  <a:pt x="2441029" y="9807626"/>
                </a:lnTo>
                <a:lnTo>
                  <a:pt x="2432761" y="9802050"/>
                </a:lnTo>
                <a:lnTo>
                  <a:pt x="2422639" y="9800006"/>
                </a:lnTo>
                <a:lnTo>
                  <a:pt x="2412517" y="9802050"/>
                </a:lnTo>
                <a:lnTo>
                  <a:pt x="2404249" y="9807626"/>
                </a:lnTo>
                <a:lnTo>
                  <a:pt x="2398661" y="9815906"/>
                </a:lnTo>
                <a:lnTo>
                  <a:pt x="2396617" y="9826041"/>
                </a:lnTo>
                <a:lnTo>
                  <a:pt x="2398661" y="9836163"/>
                </a:lnTo>
                <a:lnTo>
                  <a:pt x="2404249" y="9844443"/>
                </a:lnTo>
                <a:lnTo>
                  <a:pt x="2412517" y="9850018"/>
                </a:lnTo>
                <a:lnTo>
                  <a:pt x="2422639" y="9852063"/>
                </a:lnTo>
                <a:lnTo>
                  <a:pt x="2432774" y="9850018"/>
                </a:lnTo>
                <a:lnTo>
                  <a:pt x="2441041" y="9844443"/>
                </a:lnTo>
                <a:lnTo>
                  <a:pt x="2446617" y="9836163"/>
                </a:lnTo>
                <a:lnTo>
                  <a:pt x="2448649" y="9826041"/>
                </a:lnTo>
                <a:close/>
              </a:path>
              <a:path w="7035165" h="10200640">
                <a:moveTo>
                  <a:pt x="2448649" y="9523031"/>
                </a:moveTo>
                <a:lnTo>
                  <a:pt x="2446604" y="9512897"/>
                </a:lnTo>
                <a:lnTo>
                  <a:pt x="2441029" y="9504629"/>
                </a:lnTo>
                <a:lnTo>
                  <a:pt x="2432761" y="9499041"/>
                </a:lnTo>
                <a:lnTo>
                  <a:pt x="2422639" y="9496996"/>
                </a:lnTo>
                <a:lnTo>
                  <a:pt x="2412517" y="9499041"/>
                </a:lnTo>
                <a:lnTo>
                  <a:pt x="2404249" y="9504629"/>
                </a:lnTo>
                <a:lnTo>
                  <a:pt x="2398661" y="9512897"/>
                </a:lnTo>
                <a:lnTo>
                  <a:pt x="2396617" y="9523031"/>
                </a:lnTo>
                <a:lnTo>
                  <a:pt x="2398661" y="9533166"/>
                </a:lnTo>
                <a:lnTo>
                  <a:pt x="2404249" y="9541434"/>
                </a:lnTo>
                <a:lnTo>
                  <a:pt x="2412517" y="9547022"/>
                </a:lnTo>
                <a:lnTo>
                  <a:pt x="2422639" y="9549066"/>
                </a:lnTo>
                <a:lnTo>
                  <a:pt x="2432774" y="9547022"/>
                </a:lnTo>
                <a:lnTo>
                  <a:pt x="2441041" y="9541434"/>
                </a:lnTo>
                <a:lnTo>
                  <a:pt x="2446617" y="9533166"/>
                </a:lnTo>
                <a:lnTo>
                  <a:pt x="2448649" y="9523031"/>
                </a:lnTo>
                <a:close/>
              </a:path>
              <a:path w="7035165" h="10200640">
                <a:moveTo>
                  <a:pt x="2733751" y="9215463"/>
                </a:moveTo>
                <a:lnTo>
                  <a:pt x="2730004" y="9211716"/>
                </a:lnTo>
                <a:lnTo>
                  <a:pt x="2720721" y="9211716"/>
                </a:lnTo>
                <a:lnTo>
                  <a:pt x="2716974" y="9215463"/>
                </a:lnTo>
                <a:lnTo>
                  <a:pt x="2716974" y="9224747"/>
                </a:lnTo>
                <a:lnTo>
                  <a:pt x="2720721" y="9228506"/>
                </a:lnTo>
                <a:lnTo>
                  <a:pt x="2730004" y="9228506"/>
                </a:lnTo>
                <a:lnTo>
                  <a:pt x="2733751" y="9224747"/>
                </a:lnTo>
                <a:lnTo>
                  <a:pt x="2733751" y="9215463"/>
                </a:lnTo>
                <a:close/>
              </a:path>
              <a:path w="7035165" h="10200640">
                <a:moveTo>
                  <a:pt x="2741396" y="2175065"/>
                </a:moveTo>
                <a:lnTo>
                  <a:pt x="2741028" y="2174697"/>
                </a:lnTo>
                <a:lnTo>
                  <a:pt x="2740088" y="2174697"/>
                </a:lnTo>
                <a:lnTo>
                  <a:pt x="2739707" y="2175065"/>
                </a:lnTo>
                <a:lnTo>
                  <a:pt x="2739707" y="2176005"/>
                </a:lnTo>
                <a:lnTo>
                  <a:pt x="2740088" y="2176386"/>
                </a:lnTo>
                <a:lnTo>
                  <a:pt x="2741028" y="2176386"/>
                </a:lnTo>
                <a:lnTo>
                  <a:pt x="2741396" y="2176005"/>
                </a:lnTo>
                <a:lnTo>
                  <a:pt x="2741396" y="2175065"/>
                </a:lnTo>
                <a:close/>
              </a:path>
              <a:path w="7035165" h="10200640">
                <a:moveTo>
                  <a:pt x="2748102" y="50380"/>
                </a:moveTo>
                <a:lnTo>
                  <a:pt x="2744724" y="47002"/>
                </a:lnTo>
                <a:lnTo>
                  <a:pt x="2736380" y="47002"/>
                </a:lnTo>
                <a:lnTo>
                  <a:pt x="2733002" y="50380"/>
                </a:lnTo>
                <a:lnTo>
                  <a:pt x="2733002" y="58724"/>
                </a:lnTo>
                <a:lnTo>
                  <a:pt x="2736380" y="62115"/>
                </a:lnTo>
                <a:lnTo>
                  <a:pt x="2744724" y="62115"/>
                </a:lnTo>
                <a:lnTo>
                  <a:pt x="2748102" y="58724"/>
                </a:lnTo>
                <a:lnTo>
                  <a:pt x="2748102" y="50380"/>
                </a:lnTo>
                <a:close/>
              </a:path>
              <a:path w="7035165" h="10200640">
                <a:moveTo>
                  <a:pt x="2753144" y="1865591"/>
                </a:moveTo>
                <a:lnTo>
                  <a:pt x="2747518" y="1859965"/>
                </a:lnTo>
                <a:lnTo>
                  <a:pt x="2733586" y="1859965"/>
                </a:lnTo>
                <a:lnTo>
                  <a:pt x="2727960" y="1865591"/>
                </a:lnTo>
                <a:lnTo>
                  <a:pt x="2727960" y="1879536"/>
                </a:lnTo>
                <a:lnTo>
                  <a:pt x="2733586" y="1885175"/>
                </a:lnTo>
                <a:lnTo>
                  <a:pt x="2747505" y="1885175"/>
                </a:lnTo>
                <a:lnTo>
                  <a:pt x="2753144" y="1879536"/>
                </a:lnTo>
                <a:lnTo>
                  <a:pt x="2753144" y="1865591"/>
                </a:lnTo>
                <a:close/>
              </a:path>
              <a:path w="7035165" h="10200640">
                <a:moveTo>
                  <a:pt x="2753995" y="1562176"/>
                </a:moveTo>
                <a:lnTo>
                  <a:pt x="2747975" y="1556143"/>
                </a:lnTo>
                <a:lnTo>
                  <a:pt x="2733141" y="1556143"/>
                </a:lnTo>
                <a:lnTo>
                  <a:pt x="2727121" y="1562176"/>
                </a:lnTo>
                <a:lnTo>
                  <a:pt x="2727121" y="1577009"/>
                </a:lnTo>
                <a:lnTo>
                  <a:pt x="2733141" y="1583042"/>
                </a:lnTo>
                <a:lnTo>
                  <a:pt x="2747975" y="1583042"/>
                </a:lnTo>
                <a:lnTo>
                  <a:pt x="2753995" y="1577009"/>
                </a:lnTo>
                <a:lnTo>
                  <a:pt x="2753995" y="1562176"/>
                </a:lnTo>
                <a:close/>
              </a:path>
              <a:path w="7035165" h="10200640">
                <a:moveTo>
                  <a:pt x="2753995" y="1259166"/>
                </a:moveTo>
                <a:lnTo>
                  <a:pt x="2747975" y="1253134"/>
                </a:lnTo>
                <a:lnTo>
                  <a:pt x="2733141" y="1253134"/>
                </a:lnTo>
                <a:lnTo>
                  <a:pt x="2727121" y="1259166"/>
                </a:lnTo>
                <a:lnTo>
                  <a:pt x="2727121" y="1274013"/>
                </a:lnTo>
                <a:lnTo>
                  <a:pt x="2733141" y="1280033"/>
                </a:lnTo>
                <a:lnTo>
                  <a:pt x="2747975" y="1280033"/>
                </a:lnTo>
                <a:lnTo>
                  <a:pt x="2753995" y="1274013"/>
                </a:lnTo>
                <a:lnTo>
                  <a:pt x="2753995" y="1259166"/>
                </a:lnTo>
                <a:close/>
              </a:path>
              <a:path w="7035165" h="10200640">
                <a:moveTo>
                  <a:pt x="2753995" y="956144"/>
                </a:moveTo>
                <a:lnTo>
                  <a:pt x="2747975" y="950112"/>
                </a:lnTo>
                <a:lnTo>
                  <a:pt x="2733141" y="950112"/>
                </a:lnTo>
                <a:lnTo>
                  <a:pt x="2727121" y="956144"/>
                </a:lnTo>
                <a:lnTo>
                  <a:pt x="2727121" y="970978"/>
                </a:lnTo>
                <a:lnTo>
                  <a:pt x="2733141" y="977011"/>
                </a:lnTo>
                <a:lnTo>
                  <a:pt x="2747975" y="977011"/>
                </a:lnTo>
                <a:lnTo>
                  <a:pt x="2753995" y="970978"/>
                </a:lnTo>
                <a:lnTo>
                  <a:pt x="2753995" y="956144"/>
                </a:lnTo>
                <a:close/>
              </a:path>
              <a:path w="7035165" h="10200640">
                <a:moveTo>
                  <a:pt x="2753995" y="653110"/>
                </a:moveTo>
                <a:lnTo>
                  <a:pt x="2747975" y="647090"/>
                </a:lnTo>
                <a:lnTo>
                  <a:pt x="2733141" y="647090"/>
                </a:lnTo>
                <a:lnTo>
                  <a:pt x="2727121" y="653110"/>
                </a:lnTo>
                <a:lnTo>
                  <a:pt x="2727121" y="667956"/>
                </a:lnTo>
                <a:lnTo>
                  <a:pt x="2733141" y="673989"/>
                </a:lnTo>
                <a:lnTo>
                  <a:pt x="2747975" y="673989"/>
                </a:lnTo>
                <a:lnTo>
                  <a:pt x="2753995" y="667956"/>
                </a:lnTo>
                <a:lnTo>
                  <a:pt x="2753995" y="653110"/>
                </a:lnTo>
                <a:close/>
              </a:path>
              <a:path w="7035165" h="10200640">
                <a:moveTo>
                  <a:pt x="2753995" y="350088"/>
                </a:moveTo>
                <a:lnTo>
                  <a:pt x="2747975" y="344068"/>
                </a:lnTo>
                <a:lnTo>
                  <a:pt x="2733141" y="344068"/>
                </a:lnTo>
                <a:lnTo>
                  <a:pt x="2727121" y="350088"/>
                </a:lnTo>
                <a:lnTo>
                  <a:pt x="2727121" y="364934"/>
                </a:lnTo>
                <a:lnTo>
                  <a:pt x="2733141" y="370954"/>
                </a:lnTo>
                <a:lnTo>
                  <a:pt x="2747975" y="370954"/>
                </a:lnTo>
                <a:lnTo>
                  <a:pt x="2753995" y="364934"/>
                </a:lnTo>
                <a:lnTo>
                  <a:pt x="2753995" y="350088"/>
                </a:lnTo>
                <a:close/>
              </a:path>
              <a:path w="7035165" h="10200640">
                <a:moveTo>
                  <a:pt x="2754744" y="10129063"/>
                </a:moveTo>
                <a:lnTo>
                  <a:pt x="2752433" y="10117620"/>
                </a:lnTo>
                <a:lnTo>
                  <a:pt x="2746133" y="10108273"/>
                </a:lnTo>
                <a:lnTo>
                  <a:pt x="2736799" y="10101974"/>
                </a:lnTo>
                <a:lnTo>
                  <a:pt x="2725369" y="10099662"/>
                </a:lnTo>
                <a:lnTo>
                  <a:pt x="2713926" y="10101974"/>
                </a:lnTo>
                <a:lnTo>
                  <a:pt x="2704592" y="10108273"/>
                </a:lnTo>
                <a:lnTo>
                  <a:pt x="2698292" y="10117620"/>
                </a:lnTo>
                <a:lnTo>
                  <a:pt x="2695981" y="10129063"/>
                </a:lnTo>
                <a:lnTo>
                  <a:pt x="2698292" y="10140505"/>
                </a:lnTo>
                <a:lnTo>
                  <a:pt x="2704592" y="10149853"/>
                </a:lnTo>
                <a:lnTo>
                  <a:pt x="2713926" y="10156152"/>
                </a:lnTo>
                <a:lnTo>
                  <a:pt x="2725369" y="10158463"/>
                </a:lnTo>
                <a:lnTo>
                  <a:pt x="2736799" y="10156152"/>
                </a:lnTo>
                <a:lnTo>
                  <a:pt x="2746133" y="10149853"/>
                </a:lnTo>
                <a:lnTo>
                  <a:pt x="2752433" y="10140505"/>
                </a:lnTo>
                <a:lnTo>
                  <a:pt x="2754744" y="10129063"/>
                </a:lnTo>
                <a:close/>
              </a:path>
              <a:path w="7035165" h="10200640">
                <a:moveTo>
                  <a:pt x="2754744" y="9826041"/>
                </a:moveTo>
                <a:lnTo>
                  <a:pt x="2752433" y="9814598"/>
                </a:lnTo>
                <a:lnTo>
                  <a:pt x="2746133" y="9805251"/>
                </a:lnTo>
                <a:lnTo>
                  <a:pt x="2736799" y="9798952"/>
                </a:lnTo>
                <a:lnTo>
                  <a:pt x="2725369" y="9796640"/>
                </a:lnTo>
                <a:lnTo>
                  <a:pt x="2713926" y="9798952"/>
                </a:lnTo>
                <a:lnTo>
                  <a:pt x="2704592" y="9805251"/>
                </a:lnTo>
                <a:lnTo>
                  <a:pt x="2698292" y="9814598"/>
                </a:lnTo>
                <a:lnTo>
                  <a:pt x="2695981" y="9826041"/>
                </a:lnTo>
                <a:lnTo>
                  <a:pt x="2698292" y="9837483"/>
                </a:lnTo>
                <a:lnTo>
                  <a:pt x="2704592" y="9846831"/>
                </a:lnTo>
                <a:lnTo>
                  <a:pt x="2713926" y="9853130"/>
                </a:lnTo>
                <a:lnTo>
                  <a:pt x="2725369" y="9855429"/>
                </a:lnTo>
                <a:lnTo>
                  <a:pt x="2736799" y="9853130"/>
                </a:lnTo>
                <a:lnTo>
                  <a:pt x="2746133" y="9846831"/>
                </a:lnTo>
                <a:lnTo>
                  <a:pt x="2752433" y="9837483"/>
                </a:lnTo>
                <a:lnTo>
                  <a:pt x="2754744" y="9826041"/>
                </a:lnTo>
                <a:close/>
              </a:path>
              <a:path w="7035165" h="10200640">
                <a:moveTo>
                  <a:pt x="2754744" y="9523031"/>
                </a:moveTo>
                <a:lnTo>
                  <a:pt x="2752433" y="9511589"/>
                </a:lnTo>
                <a:lnTo>
                  <a:pt x="2746133" y="9502242"/>
                </a:lnTo>
                <a:lnTo>
                  <a:pt x="2736799" y="9495942"/>
                </a:lnTo>
                <a:lnTo>
                  <a:pt x="2725369" y="9493631"/>
                </a:lnTo>
                <a:lnTo>
                  <a:pt x="2713926" y="9495942"/>
                </a:lnTo>
                <a:lnTo>
                  <a:pt x="2704592" y="9502242"/>
                </a:lnTo>
                <a:lnTo>
                  <a:pt x="2698292" y="9511589"/>
                </a:lnTo>
                <a:lnTo>
                  <a:pt x="2695981" y="9523031"/>
                </a:lnTo>
                <a:lnTo>
                  <a:pt x="2698292" y="9534474"/>
                </a:lnTo>
                <a:lnTo>
                  <a:pt x="2704592" y="9543821"/>
                </a:lnTo>
                <a:lnTo>
                  <a:pt x="2713926" y="9550121"/>
                </a:lnTo>
                <a:lnTo>
                  <a:pt x="2725369" y="9552432"/>
                </a:lnTo>
                <a:lnTo>
                  <a:pt x="2736799" y="9550121"/>
                </a:lnTo>
                <a:lnTo>
                  <a:pt x="2746133" y="9543821"/>
                </a:lnTo>
                <a:lnTo>
                  <a:pt x="2752433" y="9534474"/>
                </a:lnTo>
                <a:lnTo>
                  <a:pt x="2754744" y="9523031"/>
                </a:lnTo>
                <a:close/>
              </a:path>
              <a:path w="7035165" h="10200640">
                <a:moveTo>
                  <a:pt x="3039846" y="9213609"/>
                </a:moveTo>
                <a:lnTo>
                  <a:pt x="3034576" y="9208338"/>
                </a:lnTo>
                <a:lnTo>
                  <a:pt x="3021596" y="9208338"/>
                </a:lnTo>
                <a:lnTo>
                  <a:pt x="3016339" y="9213609"/>
                </a:lnTo>
                <a:lnTo>
                  <a:pt x="3016339" y="9226601"/>
                </a:lnTo>
                <a:lnTo>
                  <a:pt x="3021596" y="9231871"/>
                </a:lnTo>
                <a:lnTo>
                  <a:pt x="3034576" y="9231871"/>
                </a:lnTo>
                <a:lnTo>
                  <a:pt x="3039846" y="9226601"/>
                </a:lnTo>
                <a:lnTo>
                  <a:pt x="3039846" y="9213609"/>
                </a:lnTo>
                <a:close/>
              </a:path>
              <a:path w="7035165" h="10200640">
                <a:moveTo>
                  <a:pt x="3046641" y="2173668"/>
                </a:moveTo>
                <a:lnTo>
                  <a:pt x="3045142" y="2172170"/>
                </a:lnTo>
                <a:lnTo>
                  <a:pt x="3041408" y="2172170"/>
                </a:lnTo>
                <a:lnTo>
                  <a:pt x="3039910" y="2173668"/>
                </a:lnTo>
                <a:lnTo>
                  <a:pt x="3039910" y="2177402"/>
                </a:lnTo>
                <a:lnTo>
                  <a:pt x="3041408" y="2178901"/>
                </a:lnTo>
                <a:lnTo>
                  <a:pt x="3045129" y="2178901"/>
                </a:lnTo>
                <a:lnTo>
                  <a:pt x="3046641" y="2177402"/>
                </a:lnTo>
                <a:lnTo>
                  <a:pt x="3046641" y="2173668"/>
                </a:lnTo>
                <a:close/>
              </a:path>
              <a:path w="7035165" h="10200640">
                <a:moveTo>
                  <a:pt x="3055874" y="47574"/>
                </a:moveTo>
                <a:lnTo>
                  <a:pt x="3050235" y="41935"/>
                </a:lnTo>
                <a:lnTo>
                  <a:pt x="3036316" y="41935"/>
                </a:lnTo>
                <a:lnTo>
                  <a:pt x="3030677" y="47574"/>
                </a:lnTo>
                <a:lnTo>
                  <a:pt x="3030677" y="61506"/>
                </a:lnTo>
                <a:lnTo>
                  <a:pt x="3036316" y="67144"/>
                </a:lnTo>
                <a:lnTo>
                  <a:pt x="3050222" y="67144"/>
                </a:lnTo>
                <a:lnTo>
                  <a:pt x="3055874" y="61506"/>
                </a:lnTo>
                <a:lnTo>
                  <a:pt x="3055874" y="47574"/>
                </a:lnTo>
                <a:close/>
              </a:path>
              <a:path w="7035165" h="10200640">
                <a:moveTo>
                  <a:pt x="3060065" y="1863305"/>
                </a:moveTo>
                <a:lnTo>
                  <a:pt x="3052546" y="1855787"/>
                </a:lnTo>
                <a:lnTo>
                  <a:pt x="3034004" y="1855787"/>
                </a:lnTo>
                <a:lnTo>
                  <a:pt x="3026499" y="1863305"/>
                </a:lnTo>
                <a:lnTo>
                  <a:pt x="3026499" y="1881860"/>
                </a:lnTo>
                <a:lnTo>
                  <a:pt x="3034004" y="1889379"/>
                </a:lnTo>
                <a:lnTo>
                  <a:pt x="3052546" y="1889379"/>
                </a:lnTo>
                <a:lnTo>
                  <a:pt x="3060065" y="1881860"/>
                </a:lnTo>
                <a:lnTo>
                  <a:pt x="3060065" y="1863305"/>
                </a:lnTo>
                <a:close/>
              </a:path>
              <a:path w="7035165" h="10200640">
                <a:moveTo>
                  <a:pt x="3060065" y="1560334"/>
                </a:moveTo>
                <a:lnTo>
                  <a:pt x="3052546" y="1552816"/>
                </a:lnTo>
                <a:lnTo>
                  <a:pt x="3034004" y="1552816"/>
                </a:lnTo>
                <a:lnTo>
                  <a:pt x="3026499" y="1560334"/>
                </a:lnTo>
                <a:lnTo>
                  <a:pt x="3026499" y="1578876"/>
                </a:lnTo>
                <a:lnTo>
                  <a:pt x="3034004" y="1586407"/>
                </a:lnTo>
                <a:lnTo>
                  <a:pt x="3052546" y="1586407"/>
                </a:lnTo>
                <a:lnTo>
                  <a:pt x="3060065" y="1578876"/>
                </a:lnTo>
                <a:lnTo>
                  <a:pt x="3060065" y="1560334"/>
                </a:lnTo>
                <a:close/>
              </a:path>
              <a:path w="7035165" h="10200640">
                <a:moveTo>
                  <a:pt x="3060065" y="1257325"/>
                </a:moveTo>
                <a:lnTo>
                  <a:pt x="3052546" y="1249807"/>
                </a:lnTo>
                <a:lnTo>
                  <a:pt x="3034004" y="1249807"/>
                </a:lnTo>
                <a:lnTo>
                  <a:pt x="3026499" y="1257325"/>
                </a:lnTo>
                <a:lnTo>
                  <a:pt x="3026499" y="1275880"/>
                </a:lnTo>
                <a:lnTo>
                  <a:pt x="3034004" y="1283398"/>
                </a:lnTo>
                <a:lnTo>
                  <a:pt x="3052546" y="1283398"/>
                </a:lnTo>
                <a:lnTo>
                  <a:pt x="3060065" y="1275880"/>
                </a:lnTo>
                <a:lnTo>
                  <a:pt x="3060065" y="1257325"/>
                </a:lnTo>
                <a:close/>
              </a:path>
              <a:path w="7035165" h="10200640">
                <a:moveTo>
                  <a:pt x="3060065" y="954303"/>
                </a:moveTo>
                <a:lnTo>
                  <a:pt x="3052546" y="946785"/>
                </a:lnTo>
                <a:lnTo>
                  <a:pt x="3034004" y="946785"/>
                </a:lnTo>
                <a:lnTo>
                  <a:pt x="3026499" y="954303"/>
                </a:lnTo>
                <a:lnTo>
                  <a:pt x="3026499" y="972845"/>
                </a:lnTo>
                <a:lnTo>
                  <a:pt x="3034004" y="980376"/>
                </a:lnTo>
                <a:lnTo>
                  <a:pt x="3052546" y="980376"/>
                </a:lnTo>
                <a:lnTo>
                  <a:pt x="3060065" y="972845"/>
                </a:lnTo>
                <a:lnTo>
                  <a:pt x="3060065" y="954303"/>
                </a:lnTo>
                <a:close/>
              </a:path>
              <a:path w="7035165" h="10200640">
                <a:moveTo>
                  <a:pt x="3060065" y="651281"/>
                </a:moveTo>
                <a:lnTo>
                  <a:pt x="3052546" y="643763"/>
                </a:lnTo>
                <a:lnTo>
                  <a:pt x="3034004" y="643763"/>
                </a:lnTo>
                <a:lnTo>
                  <a:pt x="3026499" y="651281"/>
                </a:lnTo>
                <a:lnTo>
                  <a:pt x="3026499" y="669823"/>
                </a:lnTo>
                <a:lnTo>
                  <a:pt x="3034004" y="677341"/>
                </a:lnTo>
                <a:lnTo>
                  <a:pt x="3052546" y="677341"/>
                </a:lnTo>
                <a:lnTo>
                  <a:pt x="3060065" y="669823"/>
                </a:lnTo>
                <a:lnTo>
                  <a:pt x="3060065" y="651281"/>
                </a:lnTo>
                <a:close/>
              </a:path>
              <a:path w="7035165" h="10200640">
                <a:moveTo>
                  <a:pt x="3060065" y="348259"/>
                </a:moveTo>
                <a:lnTo>
                  <a:pt x="3052546" y="340741"/>
                </a:lnTo>
                <a:lnTo>
                  <a:pt x="3034004" y="340741"/>
                </a:lnTo>
                <a:lnTo>
                  <a:pt x="3026499" y="348259"/>
                </a:lnTo>
                <a:lnTo>
                  <a:pt x="3026499" y="366801"/>
                </a:lnTo>
                <a:lnTo>
                  <a:pt x="3034004" y="374319"/>
                </a:lnTo>
                <a:lnTo>
                  <a:pt x="3052546" y="374319"/>
                </a:lnTo>
                <a:lnTo>
                  <a:pt x="3060065" y="366801"/>
                </a:lnTo>
                <a:lnTo>
                  <a:pt x="3060065" y="348259"/>
                </a:lnTo>
                <a:close/>
              </a:path>
              <a:path w="7035165" h="10200640">
                <a:moveTo>
                  <a:pt x="3060839" y="10129063"/>
                </a:moveTo>
                <a:lnTo>
                  <a:pt x="3058261" y="10116312"/>
                </a:lnTo>
                <a:lnTo>
                  <a:pt x="3051238" y="10105898"/>
                </a:lnTo>
                <a:lnTo>
                  <a:pt x="3040824" y="10098875"/>
                </a:lnTo>
                <a:lnTo>
                  <a:pt x="3028086" y="10096297"/>
                </a:lnTo>
                <a:lnTo>
                  <a:pt x="3015348" y="10098875"/>
                </a:lnTo>
                <a:lnTo>
                  <a:pt x="3004934" y="10105898"/>
                </a:lnTo>
                <a:lnTo>
                  <a:pt x="2997911" y="10116312"/>
                </a:lnTo>
                <a:lnTo>
                  <a:pt x="2995345" y="10129063"/>
                </a:lnTo>
                <a:lnTo>
                  <a:pt x="2997911" y="10141814"/>
                </a:lnTo>
                <a:lnTo>
                  <a:pt x="3004934" y="10152228"/>
                </a:lnTo>
                <a:lnTo>
                  <a:pt x="3015348" y="10159251"/>
                </a:lnTo>
                <a:lnTo>
                  <a:pt x="3028086" y="10161829"/>
                </a:lnTo>
                <a:lnTo>
                  <a:pt x="3040824" y="10159251"/>
                </a:lnTo>
                <a:lnTo>
                  <a:pt x="3051238" y="10152228"/>
                </a:lnTo>
                <a:lnTo>
                  <a:pt x="3058261" y="10141814"/>
                </a:lnTo>
                <a:lnTo>
                  <a:pt x="3060839" y="10129063"/>
                </a:lnTo>
                <a:close/>
              </a:path>
              <a:path w="7035165" h="10200640">
                <a:moveTo>
                  <a:pt x="3060839" y="9826041"/>
                </a:moveTo>
                <a:lnTo>
                  <a:pt x="3058261" y="9813290"/>
                </a:lnTo>
                <a:lnTo>
                  <a:pt x="3051238" y="9802876"/>
                </a:lnTo>
                <a:lnTo>
                  <a:pt x="3040824" y="9795853"/>
                </a:lnTo>
                <a:lnTo>
                  <a:pt x="3028086" y="9793275"/>
                </a:lnTo>
                <a:lnTo>
                  <a:pt x="3015348" y="9795853"/>
                </a:lnTo>
                <a:lnTo>
                  <a:pt x="3004934" y="9802876"/>
                </a:lnTo>
                <a:lnTo>
                  <a:pt x="2997911" y="9813290"/>
                </a:lnTo>
                <a:lnTo>
                  <a:pt x="2995345" y="9826041"/>
                </a:lnTo>
                <a:lnTo>
                  <a:pt x="2997911" y="9838792"/>
                </a:lnTo>
                <a:lnTo>
                  <a:pt x="3004934" y="9849206"/>
                </a:lnTo>
                <a:lnTo>
                  <a:pt x="3015348" y="9856229"/>
                </a:lnTo>
                <a:lnTo>
                  <a:pt x="3028086" y="9858794"/>
                </a:lnTo>
                <a:lnTo>
                  <a:pt x="3040824" y="9856229"/>
                </a:lnTo>
                <a:lnTo>
                  <a:pt x="3051238" y="9849206"/>
                </a:lnTo>
                <a:lnTo>
                  <a:pt x="3058261" y="9838792"/>
                </a:lnTo>
                <a:lnTo>
                  <a:pt x="3060839" y="9826041"/>
                </a:lnTo>
                <a:close/>
              </a:path>
              <a:path w="7035165" h="10200640">
                <a:moveTo>
                  <a:pt x="3060839" y="9523031"/>
                </a:moveTo>
                <a:lnTo>
                  <a:pt x="3058261" y="9510281"/>
                </a:lnTo>
                <a:lnTo>
                  <a:pt x="3051238" y="9499867"/>
                </a:lnTo>
                <a:lnTo>
                  <a:pt x="3040824" y="9492844"/>
                </a:lnTo>
                <a:lnTo>
                  <a:pt x="3028086" y="9490265"/>
                </a:lnTo>
                <a:lnTo>
                  <a:pt x="3015348" y="9492844"/>
                </a:lnTo>
                <a:lnTo>
                  <a:pt x="3004934" y="9499867"/>
                </a:lnTo>
                <a:lnTo>
                  <a:pt x="2997911" y="9510281"/>
                </a:lnTo>
                <a:lnTo>
                  <a:pt x="2995345" y="9523031"/>
                </a:lnTo>
                <a:lnTo>
                  <a:pt x="2997911" y="9535782"/>
                </a:lnTo>
                <a:lnTo>
                  <a:pt x="3004934" y="9546196"/>
                </a:lnTo>
                <a:lnTo>
                  <a:pt x="3015348" y="9553219"/>
                </a:lnTo>
                <a:lnTo>
                  <a:pt x="3028086" y="9555797"/>
                </a:lnTo>
                <a:lnTo>
                  <a:pt x="3040824" y="9553219"/>
                </a:lnTo>
                <a:lnTo>
                  <a:pt x="3051238" y="9546196"/>
                </a:lnTo>
                <a:lnTo>
                  <a:pt x="3058261" y="9535782"/>
                </a:lnTo>
                <a:lnTo>
                  <a:pt x="3060839" y="9523031"/>
                </a:lnTo>
                <a:close/>
              </a:path>
              <a:path w="7035165" h="10200640">
                <a:moveTo>
                  <a:pt x="3345916" y="9211780"/>
                </a:moveTo>
                <a:lnTo>
                  <a:pt x="3339160" y="9205011"/>
                </a:lnTo>
                <a:lnTo>
                  <a:pt x="3322472" y="9205011"/>
                </a:lnTo>
                <a:lnTo>
                  <a:pt x="3315703" y="9211780"/>
                </a:lnTo>
                <a:lnTo>
                  <a:pt x="3315703" y="9228468"/>
                </a:lnTo>
                <a:lnTo>
                  <a:pt x="3322472" y="9235237"/>
                </a:lnTo>
                <a:lnTo>
                  <a:pt x="3339160" y="9235237"/>
                </a:lnTo>
                <a:lnTo>
                  <a:pt x="3345916" y="9228468"/>
                </a:lnTo>
                <a:lnTo>
                  <a:pt x="3345916" y="9211780"/>
                </a:lnTo>
                <a:close/>
              </a:path>
              <a:path w="7035165" h="10200640">
                <a:moveTo>
                  <a:pt x="3353549" y="2171382"/>
                </a:moveTo>
                <a:lnTo>
                  <a:pt x="3350171" y="2168004"/>
                </a:lnTo>
                <a:lnTo>
                  <a:pt x="3341827" y="2168004"/>
                </a:lnTo>
                <a:lnTo>
                  <a:pt x="3338449" y="2171382"/>
                </a:lnTo>
                <a:lnTo>
                  <a:pt x="3338449" y="2179726"/>
                </a:lnTo>
                <a:lnTo>
                  <a:pt x="3341827" y="2183117"/>
                </a:lnTo>
                <a:lnTo>
                  <a:pt x="3350171" y="2183117"/>
                </a:lnTo>
                <a:lnTo>
                  <a:pt x="3353549" y="2179726"/>
                </a:lnTo>
                <a:lnTo>
                  <a:pt x="3353549" y="2171382"/>
                </a:lnTo>
                <a:close/>
              </a:path>
              <a:path w="7035165" h="10200640">
                <a:moveTo>
                  <a:pt x="3363633" y="44792"/>
                </a:moveTo>
                <a:lnTo>
                  <a:pt x="3355746" y="36906"/>
                </a:lnTo>
                <a:lnTo>
                  <a:pt x="3336264" y="36906"/>
                </a:lnTo>
                <a:lnTo>
                  <a:pt x="3328378" y="44792"/>
                </a:lnTo>
                <a:lnTo>
                  <a:pt x="3328378" y="64287"/>
                </a:lnTo>
                <a:lnTo>
                  <a:pt x="3336264" y="72174"/>
                </a:lnTo>
                <a:lnTo>
                  <a:pt x="3355746" y="72174"/>
                </a:lnTo>
                <a:lnTo>
                  <a:pt x="3363633" y="64287"/>
                </a:lnTo>
                <a:lnTo>
                  <a:pt x="3363633" y="44792"/>
                </a:lnTo>
                <a:close/>
              </a:path>
              <a:path w="7035165" h="10200640">
                <a:moveTo>
                  <a:pt x="3366058" y="10129075"/>
                </a:moveTo>
                <a:lnTo>
                  <a:pt x="3363290" y="10115347"/>
                </a:lnTo>
                <a:lnTo>
                  <a:pt x="3355733" y="10104145"/>
                </a:lnTo>
                <a:lnTo>
                  <a:pt x="3344532" y="10096576"/>
                </a:lnTo>
                <a:lnTo>
                  <a:pt x="3330816" y="10093808"/>
                </a:lnTo>
                <a:lnTo>
                  <a:pt x="3317100" y="10096576"/>
                </a:lnTo>
                <a:lnTo>
                  <a:pt x="3305886" y="10104145"/>
                </a:lnTo>
                <a:lnTo>
                  <a:pt x="3298329" y="10115347"/>
                </a:lnTo>
                <a:lnTo>
                  <a:pt x="3295561" y="10129075"/>
                </a:lnTo>
                <a:lnTo>
                  <a:pt x="3298329" y="10142804"/>
                </a:lnTo>
                <a:lnTo>
                  <a:pt x="3305886" y="10154018"/>
                </a:lnTo>
                <a:lnTo>
                  <a:pt x="3317100" y="10161575"/>
                </a:lnTo>
                <a:lnTo>
                  <a:pt x="3330816" y="10164343"/>
                </a:lnTo>
                <a:lnTo>
                  <a:pt x="3344532" y="10161575"/>
                </a:lnTo>
                <a:lnTo>
                  <a:pt x="3355746" y="10154018"/>
                </a:lnTo>
                <a:lnTo>
                  <a:pt x="3363290" y="10142804"/>
                </a:lnTo>
                <a:lnTo>
                  <a:pt x="3366058" y="10129075"/>
                </a:lnTo>
                <a:close/>
              </a:path>
              <a:path w="7035165" h="10200640">
                <a:moveTo>
                  <a:pt x="3366058" y="9826053"/>
                </a:moveTo>
                <a:lnTo>
                  <a:pt x="3363290" y="9812325"/>
                </a:lnTo>
                <a:lnTo>
                  <a:pt x="3355733" y="9801111"/>
                </a:lnTo>
                <a:lnTo>
                  <a:pt x="3344532" y="9793554"/>
                </a:lnTo>
                <a:lnTo>
                  <a:pt x="3330816" y="9790786"/>
                </a:lnTo>
                <a:lnTo>
                  <a:pt x="3317100" y="9793554"/>
                </a:lnTo>
                <a:lnTo>
                  <a:pt x="3305886" y="9801111"/>
                </a:lnTo>
                <a:lnTo>
                  <a:pt x="3298329" y="9812325"/>
                </a:lnTo>
                <a:lnTo>
                  <a:pt x="3295561" y="9826053"/>
                </a:lnTo>
                <a:lnTo>
                  <a:pt x="3298329" y="9839782"/>
                </a:lnTo>
                <a:lnTo>
                  <a:pt x="3305886" y="9850996"/>
                </a:lnTo>
                <a:lnTo>
                  <a:pt x="3317100" y="9858553"/>
                </a:lnTo>
                <a:lnTo>
                  <a:pt x="3330816" y="9861321"/>
                </a:lnTo>
                <a:lnTo>
                  <a:pt x="3344532" y="9858553"/>
                </a:lnTo>
                <a:lnTo>
                  <a:pt x="3355746" y="9850996"/>
                </a:lnTo>
                <a:lnTo>
                  <a:pt x="3363290" y="9839782"/>
                </a:lnTo>
                <a:lnTo>
                  <a:pt x="3366058" y="9826053"/>
                </a:lnTo>
                <a:close/>
              </a:path>
              <a:path w="7035165" h="10200640">
                <a:moveTo>
                  <a:pt x="3366058" y="9523044"/>
                </a:moveTo>
                <a:lnTo>
                  <a:pt x="3363290" y="9509328"/>
                </a:lnTo>
                <a:lnTo>
                  <a:pt x="3355733" y="9498114"/>
                </a:lnTo>
                <a:lnTo>
                  <a:pt x="3344532" y="9490545"/>
                </a:lnTo>
                <a:lnTo>
                  <a:pt x="3330816" y="9487776"/>
                </a:lnTo>
                <a:lnTo>
                  <a:pt x="3317100" y="9490545"/>
                </a:lnTo>
                <a:lnTo>
                  <a:pt x="3305886" y="9498114"/>
                </a:lnTo>
                <a:lnTo>
                  <a:pt x="3298329" y="9509328"/>
                </a:lnTo>
                <a:lnTo>
                  <a:pt x="3295561" y="9523044"/>
                </a:lnTo>
                <a:lnTo>
                  <a:pt x="3298329" y="9536773"/>
                </a:lnTo>
                <a:lnTo>
                  <a:pt x="3305886" y="9547987"/>
                </a:lnTo>
                <a:lnTo>
                  <a:pt x="3317100" y="9555543"/>
                </a:lnTo>
                <a:lnTo>
                  <a:pt x="3330816" y="9558312"/>
                </a:lnTo>
                <a:lnTo>
                  <a:pt x="3344532" y="9555543"/>
                </a:lnTo>
                <a:lnTo>
                  <a:pt x="3355746" y="9547987"/>
                </a:lnTo>
                <a:lnTo>
                  <a:pt x="3363290" y="9536773"/>
                </a:lnTo>
                <a:lnTo>
                  <a:pt x="3366058" y="9523044"/>
                </a:lnTo>
                <a:close/>
              </a:path>
              <a:path w="7035165" h="10200640">
                <a:moveTo>
                  <a:pt x="3366147" y="1872576"/>
                </a:moveTo>
                <a:lnTo>
                  <a:pt x="3364573" y="1864728"/>
                </a:lnTo>
                <a:lnTo>
                  <a:pt x="3360255" y="1858327"/>
                </a:lnTo>
                <a:lnTo>
                  <a:pt x="3353854" y="1854009"/>
                </a:lnTo>
                <a:lnTo>
                  <a:pt x="3346005" y="1852422"/>
                </a:lnTo>
                <a:lnTo>
                  <a:pt x="3338157" y="1854009"/>
                </a:lnTo>
                <a:lnTo>
                  <a:pt x="3331756" y="1858327"/>
                </a:lnTo>
                <a:lnTo>
                  <a:pt x="3327438" y="1864728"/>
                </a:lnTo>
                <a:lnTo>
                  <a:pt x="3325850" y="1872576"/>
                </a:lnTo>
                <a:lnTo>
                  <a:pt x="3327438" y="1880438"/>
                </a:lnTo>
                <a:lnTo>
                  <a:pt x="3331756" y="1886839"/>
                </a:lnTo>
                <a:lnTo>
                  <a:pt x="3338157" y="1891157"/>
                </a:lnTo>
                <a:lnTo>
                  <a:pt x="3346005" y="1892744"/>
                </a:lnTo>
                <a:lnTo>
                  <a:pt x="3353854" y="1891157"/>
                </a:lnTo>
                <a:lnTo>
                  <a:pt x="3360255" y="1886839"/>
                </a:lnTo>
                <a:lnTo>
                  <a:pt x="3364573" y="1880438"/>
                </a:lnTo>
                <a:lnTo>
                  <a:pt x="3366147" y="1872576"/>
                </a:lnTo>
                <a:close/>
              </a:path>
              <a:path w="7035165" h="10200640">
                <a:moveTo>
                  <a:pt x="3366147" y="1569605"/>
                </a:moveTo>
                <a:lnTo>
                  <a:pt x="3364573" y="1561757"/>
                </a:lnTo>
                <a:lnTo>
                  <a:pt x="3360255" y="1555356"/>
                </a:lnTo>
                <a:lnTo>
                  <a:pt x="3353854" y="1551038"/>
                </a:lnTo>
                <a:lnTo>
                  <a:pt x="3346005" y="1549450"/>
                </a:lnTo>
                <a:lnTo>
                  <a:pt x="3338157" y="1551038"/>
                </a:lnTo>
                <a:lnTo>
                  <a:pt x="3331756" y="1555356"/>
                </a:lnTo>
                <a:lnTo>
                  <a:pt x="3327438" y="1561757"/>
                </a:lnTo>
                <a:lnTo>
                  <a:pt x="3325850" y="1569605"/>
                </a:lnTo>
                <a:lnTo>
                  <a:pt x="3327438" y="1577454"/>
                </a:lnTo>
                <a:lnTo>
                  <a:pt x="3331756" y="1583867"/>
                </a:lnTo>
                <a:lnTo>
                  <a:pt x="3338157" y="1588185"/>
                </a:lnTo>
                <a:lnTo>
                  <a:pt x="3346005" y="1589773"/>
                </a:lnTo>
                <a:lnTo>
                  <a:pt x="3353854" y="1588185"/>
                </a:lnTo>
                <a:lnTo>
                  <a:pt x="3360255" y="1583867"/>
                </a:lnTo>
                <a:lnTo>
                  <a:pt x="3364573" y="1577454"/>
                </a:lnTo>
                <a:lnTo>
                  <a:pt x="3366147" y="1569605"/>
                </a:lnTo>
                <a:close/>
              </a:path>
              <a:path w="7035165" h="10200640">
                <a:moveTo>
                  <a:pt x="3366147" y="1266596"/>
                </a:moveTo>
                <a:lnTo>
                  <a:pt x="3364573" y="1258747"/>
                </a:lnTo>
                <a:lnTo>
                  <a:pt x="3360255" y="1252347"/>
                </a:lnTo>
                <a:lnTo>
                  <a:pt x="3353854" y="1248029"/>
                </a:lnTo>
                <a:lnTo>
                  <a:pt x="3346005" y="1246441"/>
                </a:lnTo>
                <a:lnTo>
                  <a:pt x="3338157" y="1248029"/>
                </a:lnTo>
                <a:lnTo>
                  <a:pt x="3331756" y="1252347"/>
                </a:lnTo>
                <a:lnTo>
                  <a:pt x="3327438" y="1258747"/>
                </a:lnTo>
                <a:lnTo>
                  <a:pt x="3325850" y="1266596"/>
                </a:lnTo>
                <a:lnTo>
                  <a:pt x="3327438" y="1274445"/>
                </a:lnTo>
                <a:lnTo>
                  <a:pt x="3331756" y="1280858"/>
                </a:lnTo>
                <a:lnTo>
                  <a:pt x="3338157" y="1285176"/>
                </a:lnTo>
                <a:lnTo>
                  <a:pt x="3346005" y="1286764"/>
                </a:lnTo>
                <a:lnTo>
                  <a:pt x="3353854" y="1285176"/>
                </a:lnTo>
                <a:lnTo>
                  <a:pt x="3360255" y="1280858"/>
                </a:lnTo>
                <a:lnTo>
                  <a:pt x="3364573" y="1274445"/>
                </a:lnTo>
                <a:lnTo>
                  <a:pt x="3366147" y="1266596"/>
                </a:lnTo>
                <a:close/>
              </a:path>
              <a:path w="7035165" h="10200640">
                <a:moveTo>
                  <a:pt x="3366147" y="963574"/>
                </a:moveTo>
                <a:lnTo>
                  <a:pt x="3364573" y="955725"/>
                </a:lnTo>
                <a:lnTo>
                  <a:pt x="3360255" y="949325"/>
                </a:lnTo>
                <a:lnTo>
                  <a:pt x="3353854" y="945007"/>
                </a:lnTo>
                <a:lnTo>
                  <a:pt x="3346005" y="943419"/>
                </a:lnTo>
                <a:lnTo>
                  <a:pt x="3338157" y="945007"/>
                </a:lnTo>
                <a:lnTo>
                  <a:pt x="3331756" y="949325"/>
                </a:lnTo>
                <a:lnTo>
                  <a:pt x="3327438" y="955725"/>
                </a:lnTo>
                <a:lnTo>
                  <a:pt x="3325850" y="963574"/>
                </a:lnTo>
                <a:lnTo>
                  <a:pt x="3327438" y="971423"/>
                </a:lnTo>
                <a:lnTo>
                  <a:pt x="3331756" y="977836"/>
                </a:lnTo>
                <a:lnTo>
                  <a:pt x="3338157" y="982154"/>
                </a:lnTo>
                <a:lnTo>
                  <a:pt x="3346005" y="983742"/>
                </a:lnTo>
                <a:lnTo>
                  <a:pt x="3353854" y="982154"/>
                </a:lnTo>
                <a:lnTo>
                  <a:pt x="3360255" y="977836"/>
                </a:lnTo>
                <a:lnTo>
                  <a:pt x="3364573" y="971423"/>
                </a:lnTo>
                <a:lnTo>
                  <a:pt x="3366147" y="963574"/>
                </a:lnTo>
                <a:close/>
              </a:path>
              <a:path w="7035165" h="10200640">
                <a:moveTo>
                  <a:pt x="3366147" y="660552"/>
                </a:moveTo>
                <a:lnTo>
                  <a:pt x="3364573" y="652703"/>
                </a:lnTo>
                <a:lnTo>
                  <a:pt x="3360255" y="646290"/>
                </a:lnTo>
                <a:lnTo>
                  <a:pt x="3353854" y="641972"/>
                </a:lnTo>
                <a:lnTo>
                  <a:pt x="3346005" y="640397"/>
                </a:lnTo>
                <a:lnTo>
                  <a:pt x="3338157" y="641972"/>
                </a:lnTo>
                <a:lnTo>
                  <a:pt x="3331756" y="646290"/>
                </a:lnTo>
                <a:lnTo>
                  <a:pt x="3327438" y="652703"/>
                </a:lnTo>
                <a:lnTo>
                  <a:pt x="3325850" y="660552"/>
                </a:lnTo>
                <a:lnTo>
                  <a:pt x="3327438" y="668401"/>
                </a:lnTo>
                <a:lnTo>
                  <a:pt x="3331756" y="674814"/>
                </a:lnTo>
                <a:lnTo>
                  <a:pt x="3338157" y="679132"/>
                </a:lnTo>
                <a:lnTo>
                  <a:pt x="3346005" y="680720"/>
                </a:lnTo>
                <a:lnTo>
                  <a:pt x="3353854" y="679132"/>
                </a:lnTo>
                <a:lnTo>
                  <a:pt x="3360255" y="674814"/>
                </a:lnTo>
                <a:lnTo>
                  <a:pt x="3364573" y="668401"/>
                </a:lnTo>
                <a:lnTo>
                  <a:pt x="3366147" y="660552"/>
                </a:lnTo>
                <a:close/>
              </a:path>
              <a:path w="7035165" h="10200640">
                <a:moveTo>
                  <a:pt x="3366147" y="357530"/>
                </a:moveTo>
                <a:lnTo>
                  <a:pt x="3364573" y="349681"/>
                </a:lnTo>
                <a:lnTo>
                  <a:pt x="3360255" y="343268"/>
                </a:lnTo>
                <a:lnTo>
                  <a:pt x="3353854" y="338950"/>
                </a:lnTo>
                <a:lnTo>
                  <a:pt x="3346005" y="337375"/>
                </a:lnTo>
                <a:lnTo>
                  <a:pt x="3338157" y="338950"/>
                </a:lnTo>
                <a:lnTo>
                  <a:pt x="3331756" y="343268"/>
                </a:lnTo>
                <a:lnTo>
                  <a:pt x="3327438" y="349681"/>
                </a:lnTo>
                <a:lnTo>
                  <a:pt x="3325850" y="357530"/>
                </a:lnTo>
                <a:lnTo>
                  <a:pt x="3327438" y="365379"/>
                </a:lnTo>
                <a:lnTo>
                  <a:pt x="3331756" y="371779"/>
                </a:lnTo>
                <a:lnTo>
                  <a:pt x="3338157" y="376110"/>
                </a:lnTo>
                <a:lnTo>
                  <a:pt x="3346005" y="377685"/>
                </a:lnTo>
                <a:lnTo>
                  <a:pt x="3353854" y="376110"/>
                </a:lnTo>
                <a:lnTo>
                  <a:pt x="3360255" y="371779"/>
                </a:lnTo>
                <a:lnTo>
                  <a:pt x="3364573" y="365379"/>
                </a:lnTo>
                <a:lnTo>
                  <a:pt x="3366147" y="357530"/>
                </a:lnTo>
                <a:close/>
              </a:path>
              <a:path w="7035165" h="10200640">
                <a:moveTo>
                  <a:pt x="3651986" y="9220124"/>
                </a:moveTo>
                <a:lnTo>
                  <a:pt x="3650538" y="9212936"/>
                </a:lnTo>
                <a:lnTo>
                  <a:pt x="3646576" y="9207055"/>
                </a:lnTo>
                <a:lnTo>
                  <a:pt x="3640709" y="9203106"/>
                </a:lnTo>
                <a:lnTo>
                  <a:pt x="3633533" y="9201645"/>
                </a:lnTo>
                <a:lnTo>
                  <a:pt x="3626345" y="9203106"/>
                </a:lnTo>
                <a:lnTo>
                  <a:pt x="3620478" y="9207055"/>
                </a:lnTo>
                <a:lnTo>
                  <a:pt x="3616515" y="9212936"/>
                </a:lnTo>
                <a:lnTo>
                  <a:pt x="3615067" y="9220124"/>
                </a:lnTo>
                <a:lnTo>
                  <a:pt x="3616515" y="9227312"/>
                </a:lnTo>
                <a:lnTo>
                  <a:pt x="3620478" y="9233192"/>
                </a:lnTo>
                <a:lnTo>
                  <a:pt x="3626345" y="9237154"/>
                </a:lnTo>
                <a:lnTo>
                  <a:pt x="3633533" y="9238602"/>
                </a:lnTo>
                <a:lnTo>
                  <a:pt x="3640709" y="9237154"/>
                </a:lnTo>
                <a:lnTo>
                  <a:pt x="3646576" y="9233192"/>
                </a:lnTo>
                <a:lnTo>
                  <a:pt x="3650538" y="9227312"/>
                </a:lnTo>
                <a:lnTo>
                  <a:pt x="3651986" y="9220124"/>
                </a:lnTo>
                <a:close/>
              </a:path>
              <a:path w="7035165" h="10200640">
                <a:moveTo>
                  <a:pt x="3659644" y="2169528"/>
                </a:moveTo>
                <a:lnTo>
                  <a:pt x="3654755" y="2164638"/>
                </a:lnTo>
                <a:lnTo>
                  <a:pt x="3642703" y="2164638"/>
                </a:lnTo>
                <a:lnTo>
                  <a:pt x="3637813" y="2169528"/>
                </a:lnTo>
                <a:lnTo>
                  <a:pt x="3637813" y="2181580"/>
                </a:lnTo>
                <a:lnTo>
                  <a:pt x="3642703" y="2186482"/>
                </a:lnTo>
                <a:lnTo>
                  <a:pt x="3654755" y="2186482"/>
                </a:lnTo>
                <a:lnTo>
                  <a:pt x="3659644" y="2181580"/>
                </a:lnTo>
                <a:lnTo>
                  <a:pt x="3659644" y="2169528"/>
                </a:lnTo>
                <a:close/>
              </a:path>
              <a:path w="7035165" h="10200640">
                <a:moveTo>
                  <a:pt x="3671303" y="10129075"/>
                </a:moveTo>
                <a:lnTo>
                  <a:pt x="3668331" y="10114369"/>
                </a:lnTo>
                <a:lnTo>
                  <a:pt x="3660241" y="10102355"/>
                </a:lnTo>
                <a:lnTo>
                  <a:pt x="3648227" y="10094252"/>
                </a:lnTo>
                <a:lnTo>
                  <a:pt x="3633533" y="10091280"/>
                </a:lnTo>
                <a:lnTo>
                  <a:pt x="3618827" y="10094252"/>
                </a:lnTo>
                <a:lnTo>
                  <a:pt x="3606812" y="10102355"/>
                </a:lnTo>
                <a:lnTo>
                  <a:pt x="3598722" y="10114369"/>
                </a:lnTo>
                <a:lnTo>
                  <a:pt x="3595751" y="10129075"/>
                </a:lnTo>
                <a:lnTo>
                  <a:pt x="3598722" y="10143782"/>
                </a:lnTo>
                <a:lnTo>
                  <a:pt x="3606812" y="10155796"/>
                </a:lnTo>
                <a:lnTo>
                  <a:pt x="3618827" y="10163899"/>
                </a:lnTo>
                <a:lnTo>
                  <a:pt x="3633533" y="10166871"/>
                </a:lnTo>
                <a:lnTo>
                  <a:pt x="3648227" y="10163899"/>
                </a:lnTo>
                <a:lnTo>
                  <a:pt x="3660241" y="10155796"/>
                </a:lnTo>
                <a:lnTo>
                  <a:pt x="3668331" y="10143782"/>
                </a:lnTo>
                <a:lnTo>
                  <a:pt x="3671303" y="10129075"/>
                </a:lnTo>
                <a:close/>
              </a:path>
              <a:path w="7035165" h="10200640">
                <a:moveTo>
                  <a:pt x="3671303" y="9826053"/>
                </a:moveTo>
                <a:lnTo>
                  <a:pt x="3668331" y="9811347"/>
                </a:lnTo>
                <a:lnTo>
                  <a:pt x="3660241" y="9799333"/>
                </a:lnTo>
                <a:lnTo>
                  <a:pt x="3648227" y="9791230"/>
                </a:lnTo>
                <a:lnTo>
                  <a:pt x="3633533" y="9788258"/>
                </a:lnTo>
                <a:lnTo>
                  <a:pt x="3618827" y="9791230"/>
                </a:lnTo>
                <a:lnTo>
                  <a:pt x="3606812" y="9799333"/>
                </a:lnTo>
                <a:lnTo>
                  <a:pt x="3598722" y="9811347"/>
                </a:lnTo>
                <a:lnTo>
                  <a:pt x="3595751" y="9826053"/>
                </a:lnTo>
                <a:lnTo>
                  <a:pt x="3598722" y="9840760"/>
                </a:lnTo>
                <a:lnTo>
                  <a:pt x="3606812" y="9852774"/>
                </a:lnTo>
                <a:lnTo>
                  <a:pt x="3618827" y="9860877"/>
                </a:lnTo>
                <a:lnTo>
                  <a:pt x="3633533" y="9863849"/>
                </a:lnTo>
                <a:lnTo>
                  <a:pt x="3648227" y="9860877"/>
                </a:lnTo>
                <a:lnTo>
                  <a:pt x="3660241" y="9852774"/>
                </a:lnTo>
                <a:lnTo>
                  <a:pt x="3668331" y="9840760"/>
                </a:lnTo>
                <a:lnTo>
                  <a:pt x="3671303" y="9826053"/>
                </a:lnTo>
                <a:close/>
              </a:path>
              <a:path w="7035165" h="10200640">
                <a:moveTo>
                  <a:pt x="3671303" y="9523044"/>
                </a:moveTo>
                <a:lnTo>
                  <a:pt x="3668331" y="9508338"/>
                </a:lnTo>
                <a:lnTo>
                  <a:pt x="3660241" y="9496323"/>
                </a:lnTo>
                <a:lnTo>
                  <a:pt x="3648227" y="9488221"/>
                </a:lnTo>
                <a:lnTo>
                  <a:pt x="3633533" y="9485249"/>
                </a:lnTo>
                <a:lnTo>
                  <a:pt x="3618827" y="9488221"/>
                </a:lnTo>
                <a:lnTo>
                  <a:pt x="3606812" y="9496323"/>
                </a:lnTo>
                <a:lnTo>
                  <a:pt x="3598722" y="9508338"/>
                </a:lnTo>
                <a:lnTo>
                  <a:pt x="3595751" y="9523044"/>
                </a:lnTo>
                <a:lnTo>
                  <a:pt x="3598722" y="9537751"/>
                </a:lnTo>
                <a:lnTo>
                  <a:pt x="3606812" y="9549765"/>
                </a:lnTo>
                <a:lnTo>
                  <a:pt x="3618827" y="9557868"/>
                </a:lnTo>
                <a:lnTo>
                  <a:pt x="3633533" y="9560839"/>
                </a:lnTo>
                <a:lnTo>
                  <a:pt x="3648227" y="9557868"/>
                </a:lnTo>
                <a:lnTo>
                  <a:pt x="3660241" y="9549765"/>
                </a:lnTo>
                <a:lnTo>
                  <a:pt x="3668331" y="9537751"/>
                </a:lnTo>
                <a:lnTo>
                  <a:pt x="3671303" y="9523044"/>
                </a:lnTo>
                <a:close/>
              </a:path>
              <a:path w="7035165" h="10200640">
                <a:moveTo>
                  <a:pt x="3671392" y="54521"/>
                </a:moveTo>
                <a:lnTo>
                  <a:pt x="3669614" y="45694"/>
                </a:lnTo>
                <a:lnTo>
                  <a:pt x="3664762" y="38481"/>
                </a:lnTo>
                <a:lnTo>
                  <a:pt x="3657562" y="33616"/>
                </a:lnTo>
                <a:lnTo>
                  <a:pt x="3648722" y="31838"/>
                </a:lnTo>
                <a:lnTo>
                  <a:pt x="3639896" y="33616"/>
                </a:lnTo>
                <a:lnTo>
                  <a:pt x="3632695" y="38481"/>
                </a:lnTo>
                <a:lnTo>
                  <a:pt x="3627831" y="45694"/>
                </a:lnTo>
                <a:lnTo>
                  <a:pt x="3626053" y="54521"/>
                </a:lnTo>
                <a:lnTo>
                  <a:pt x="3627831" y="63360"/>
                </a:lnTo>
                <a:lnTo>
                  <a:pt x="3632695" y="70561"/>
                </a:lnTo>
                <a:lnTo>
                  <a:pt x="3639896" y="75425"/>
                </a:lnTo>
                <a:lnTo>
                  <a:pt x="3648722" y="77203"/>
                </a:lnTo>
                <a:lnTo>
                  <a:pt x="3657549" y="75425"/>
                </a:lnTo>
                <a:lnTo>
                  <a:pt x="3664750" y="70561"/>
                </a:lnTo>
                <a:lnTo>
                  <a:pt x="3669614" y="63360"/>
                </a:lnTo>
                <a:lnTo>
                  <a:pt x="3671392" y="54521"/>
                </a:lnTo>
                <a:close/>
              </a:path>
              <a:path w="7035165" h="10200640">
                <a:moveTo>
                  <a:pt x="3672243" y="1872576"/>
                </a:moveTo>
                <a:lnTo>
                  <a:pt x="3670389" y="1863420"/>
                </a:lnTo>
                <a:lnTo>
                  <a:pt x="3665347" y="1855952"/>
                </a:lnTo>
                <a:lnTo>
                  <a:pt x="3657879" y="1850910"/>
                </a:lnTo>
                <a:lnTo>
                  <a:pt x="3648722" y="1849056"/>
                </a:lnTo>
                <a:lnTo>
                  <a:pt x="3639578" y="1850910"/>
                </a:lnTo>
                <a:lnTo>
                  <a:pt x="3632098" y="1855952"/>
                </a:lnTo>
                <a:lnTo>
                  <a:pt x="3627069" y="1863420"/>
                </a:lnTo>
                <a:lnTo>
                  <a:pt x="3625215" y="1872576"/>
                </a:lnTo>
                <a:lnTo>
                  <a:pt x="3627069" y="1881733"/>
                </a:lnTo>
                <a:lnTo>
                  <a:pt x="3632098" y="1889213"/>
                </a:lnTo>
                <a:lnTo>
                  <a:pt x="3639578" y="1894255"/>
                </a:lnTo>
                <a:lnTo>
                  <a:pt x="3648722" y="1896110"/>
                </a:lnTo>
                <a:lnTo>
                  <a:pt x="3657879" y="1894255"/>
                </a:lnTo>
                <a:lnTo>
                  <a:pt x="3665347" y="1889213"/>
                </a:lnTo>
                <a:lnTo>
                  <a:pt x="3670389" y="1881733"/>
                </a:lnTo>
                <a:lnTo>
                  <a:pt x="3672243" y="1872576"/>
                </a:lnTo>
                <a:close/>
              </a:path>
              <a:path w="7035165" h="10200640">
                <a:moveTo>
                  <a:pt x="3672243" y="1569605"/>
                </a:moveTo>
                <a:lnTo>
                  <a:pt x="3670389" y="1560449"/>
                </a:lnTo>
                <a:lnTo>
                  <a:pt x="3665347" y="1552981"/>
                </a:lnTo>
                <a:lnTo>
                  <a:pt x="3657879" y="1547926"/>
                </a:lnTo>
                <a:lnTo>
                  <a:pt x="3648722" y="1546085"/>
                </a:lnTo>
                <a:lnTo>
                  <a:pt x="3639578" y="1547926"/>
                </a:lnTo>
                <a:lnTo>
                  <a:pt x="3632098" y="1552981"/>
                </a:lnTo>
                <a:lnTo>
                  <a:pt x="3627069" y="1560449"/>
                </a:lnTo>
                <a:lnTo>
                  <a:pt x="3625215" y="1569605"/>
                </a:lnTo>
                <a:lnTo>
                  <a:pt x="3627069" y="1578762"/>
                </a:lnTo>
                <a:lnTo>
                  <a:pt x="3632098" y="1586242"/>
                </a:lnTo>
                <a:lnTo>
                  <a:pt x="3639578" y="1591284"/>
                </a:lnTo>
                <a:lnTo>
                  <a:pt x="3648722" y="1593138"/>
                </a:lnTo>
                <a:lnTo>
                  <a:pt x="3657879" y="1591284"/>
                </a:lnTo>
                <a:lnTo>
                  <a:pt x="3665347" y="1586242"/>
                </a:lnTo>
                <a:lnTo>
                  <a:pt x="3670389" y="1578762"/>
                </a:lnTo>
                <a:lnTo>
                  <a:pt x="3672243" y="1569605"/>
                </a:lnTo>
                <a:close/>
              </a:path>
              <a:path w="7035165" h="10200640">
                <a:moveTo>
                  <a:pt x="3672243" y="1266596"/>
                </a:moveTo>
                <a:lnTo>
                  <a:pt x="3670389" y="1257439"/>
                </a:lnTo>
                <a:lnTo>
                  <a:pt x="3665347" y="1249972"/>
                </a:lnTo>
                <a:lnTo>
                  <a:pt x="3657879" y="1244930"/>
                </a:lnTo>
                <a:lnTo>
                  <a:pt x="3648722" y="1243076"/>
                </a:lnTo>
                <a:lnTo>
                  <a:pt x="3639578" y="1244930"/>
                </a:lnTo>
                <a:lnTo>
                  <a:pt x="3632098" y="1249972"/>
                </a:lnTo>
                <a:lnTo>
                  <a:pt x="3627069" y="1257439"/>
                </a:lnTo>
                <a:lnTo>
                  <a:pt x="3625215" y="1266596"/>
                </a:lnTo>
                <a:lnTo>
                  <a:pt x="3627069" y="1275753"/>
                </a:lnTo>
                <a:lnTo>
                  <a:pt x="3632098" y="1283233"/>
                </a:lnTo>
                <a:lnTo>
                  <a:pt x="3639578" y="1288275"/>
                </a:lnTo>
                <a:lnTo>
                  <a:pt x="3648722" y="1290129"/>
                </a:lnTo>
                <a:lnTo>
                  <a:pt x="3657879" y="1288275"/>
                </a:lnTo>
                <a:lnTo>
                  <a:pt x="3665347" y="1283233"/>
                </a:lnTo>
                <a:lnTo>
                  <a:pt x="3670389" y="1275753"/>
                </a:lnTo>
                <a:lnTo>
                  <a:pt x="3672243" y="1266596"/>
                </a:lnTo>
                <a:close/>
              </a:path>
              <a:path w="7035165" h="10200640">
                <a:moveTo>
                  <a:pt x="3672243" y="963574"/>
                </a:moveTo>
                <a:lnTo>
                  <a:pt x="3670389" y="954417"/>
                </a:lnTo>
                <a:lnTo>
                  <a:pt x="3665347" y="946937"/>
                </a:lnTo>
                <a:lnTo>
                  <a:pt x="3657879" y="941895"/>
                </a:lnTo>
                <a:lnTo>
                  <a:pt x="3648722" y="940054"/>
                </a:lnTo>
                <a:lnTo>
                  <a:pt x="3639578" y="941895"/>
                </a:lnTo>
                <a:lnTo>
                  <a:pt x="3632098" y="946937"/>
                </a:lnTo>
                <a:lnTo>
                  <a:pt x="3627069" y="954417"/>
                </a:lnTo>
                <a:lnTo>
                  <a:pt x="3625215" y="963574"/>
                </a:lnTo>
                <a:lnTo>
                  <a:pt x="3627069" y="972731"/>
                </a:lnTo>
                <a:lnTo>
                  <a:pt x="3632098" y="980211"/>
                </a:lnTo>
                <a:lnTo>
                  <a:pt x="3639578" y="985253"/>
                </a:lnTo>
                <a:lnTo>
                  <a:pt x="3648722" y="987107"/>
                </a:lnTo>
                <a:lnTo>
                  <a:pt x="3657879" y="985253"/>
                </a:lnTo>
                <a:lnTo>
                  <a:pt x="3665347" y="980211"/>
                </a:lnTo>
                <a:lnTo>
                  <a:pt x="3670389" y="972731"/>
                </a:lnTo>
                <a:lnTo>
                  <a:pt x="3672243" y="963574"/>
                </a:lnTo>
                <a:close/>
              </a:path>
              <a:path w="7035165" h="10200640">
                <a:moveTo>
                  <a:pt x="3672243" y="660552"/>
                </a:moveTo>
                <a:lnTo>
                  <a:pt x="3670389" y="651395"/>
                </a:lnTo>
                <a:lnTo>
                  <a:pt x="3665347" y="643915"/>
                </a:lnTo>
                <a:lnTo>
                  <a:pt x="3657879" y="638873"/>
                </a:lnTo>
                <a:lnTo>
                  <a:pt x="3648722" y="637032"/>
                </a:lnTo>
                <a:lnTo>
                  <a:pt x="3639578" y="638873"/>
                </a:lnTo>
                <a:lnTo>
                  <a:pt x="3632098" y="643915"/>
                </a:lnTo>
                <a:lnTo>
                  <a:pt x="3627069" y="651395"/>
                </a:lnTo>
                <a:lnTo>
                  <a:pt x="3625215" y="660552"/>
                </a:lnTo>
                <a:lnTo>
                  <a:pt x="3627069" y="669709"/>
                </a:lnTo>
                <a:lnTo>
                  <a:pt x="3632098" y="677189"/>
                </a:lnTo>
                <a:lnTo>
                  <a:pt x="3639578" y="682231"/>
                </a:lnTo>
                <a:lnTo>
                  <a:pt x="3648722" y="684085"/>
                </a:lnTo>
                <a:lnTo>
                  <a:pt x="3657879" y="682231"/>
                </a:lnTo>
                <a:lnTo>
                  <a:pt x="3665347" y="677189"/>
                </a:lnTo>
                <a:lnTo>
                  <a:pt x="3670389" y="669709"/>
                </a:lnTo>
                <a:lnTo>
                  <a:pt x="3672243" y="660552"/>
                </a:lnTo>
                <a:close/>
              </a:path>
              <a:path w="7035165" h="10200640">
                <a:moveTo>
                  <a:pt x="3672243" y="357530"/>
                </a:moveTo>
                <a:lnTo>
                  <a:pt x="3670389" y="348373"/>
                </a:lnTo>
                <a:lnTo>
                  <a:pt x="3665347" y="340893"/>
                </a:lnTo>
                <a:lnTo>
                  <a:pt x="3657879" y="335851"/>
                </a:lnTo>
                <a:lnTo>
                  <a:pt x="3648722" y="334010"/>
                </a:lnTo>
                <a:lnTo>
                  <a:pt x="3639578" y="335851"/>
                </a:lnTo>
                <a:lnTo>
                  <a:pt x="3632098" y="340893"/>
                </a:lnTo>
                <a:lnTo>
                  <a:pt x="3627069" y="348373"/>
                </a:lnTo>
                <a:lnTo>
                  <a:pt x="3625215" y="357530"/>
                </a:lnTo>
                <a:lnTo>
                  <a:pt x="3627069" y="366687"/>
                </a:lnTo>
                <a:lnTo>
                  <a:pt x="3632098" y="374167"/>
                </a:lnTo>
                <a:lnTo>
                  <a:pt x="3639578" y="379209"/>
                </a:lnTo>
                <a:lnTo>
                  <a:pt x="3648722" y="381050"/>
                </a:lnTo>
                <a:lnTo>
                  <a:pt x="3657879" y="379209"/>
                </a:lnTo>
                <a:lnTo>
                  <a:pt x="3665347" y="374167"/>
                </a:lnTo>
                <a:lnTo>
                  <a:pt x="3670389" y="366687"/>
                </a:lnTo>
                <a:lnTo>
                  <a:pt x="3672243" y="357530"/>
                </a:lnTo>
                <a:close/>
              </a:path>
              <a:path w="7035165" h="10200640">
                <a:moveTo>
                  <a:pt x="3958933" y="9220124"/>
                </a:moveTo>
                <a:lnTo>
                  <a:pt x="3957155" y="9211285"/>
                </a:lnTo>
                <a:lnTo>
                  <a:pt x="3952290" y="9204084"/>
                </a:lnTo>
                <a:lnTo>
                  <a:pt x="3945077" y="9199220"/>
                </a:lnTo>
                <a:lnTo>
                  <a:pt x="3936250" y="9197442"/>
                </a:lnTo>
                <a:lnTo>
                  <a:pt x="3927424" y="9199220"/>
                </a:lnTo>
                <a:lnTo>
                  <a:pt x="3920236" y="9204084"/>
                </a:lnTo>
                <a:lnTo>
                  <a:pt x="3915384" y="9211285"/>
                </a:lnTo>
                <a:lnTo>
                  <a:pt x="3913606" y="9220124"/>
                </a:lnTo>
                <a:lnTo>
                  <a:pt x="3915384" y="9228963"/>
                </a:lnTo>
                <a:lnTo>
                  <a:pt x="3920236" y="9236164"/>
                </a:lnTo>
                <a:lnTo>
                  <a:pt x="3927424" y="9241028"/>
                </a:lnTo>
                <a:lnTo>
                  <a:pt x="3936250" y="9242806"/>
                </a:lnTo>
                <a:lnTo>
                  <a:pt x="3945077" y="9241028"/>
                </a:lnTo>
                <a:lnTo>
                  <a:pt x="3952290" y="9236164"/>
                </a:lnTo>
                <a:lnTo>
                  <a:pt x="3957155" y="9228963"/>
                </a:lnTo>
                <a:lnTo>
                  <a:pt x="3958933" y="9220124"/>
                </a:lnTo>
                <a:close/>
              </a:path>
              <a:path w="7035165" h="10200640">
                <a:moveTo>
                  <a:pt x="3966553" y="2167229"/>
                </a:moveTo>
                <a:lnTo>
                  <a:pt x="3959796" y="2160460"/>
                </a:lnTo>
                <a:lnTo>
                  <a:pt x="3943108" y="2160460"/>
                </a:lnTo>
                <a:lnTo>
                  <a:pt x="3936352" y="2167229"/>
                </a:lnTo>
                <a:lnTo>
                  <a:pt x="3936352" y="2183917"/>
                </a:lnTo>
                <a:lnTo>
                  <a:pt x="3943108" y="2190686"/>
                </a:lnTo>
                <a:lnTo>
                  <a:pt x="3959796" y="2190686"/>
                </a:lnTo>
                <a:lnTo>
                  <a:pt x="3966553" y="2183917"/>
                </a:lnTo>
                <a:lnTo>
                  <a:pt x="3966553" y="2167229"/>
                </a:lnTo>
                <a:close/>
              </a:path>
              <a:path w="7035165" h="10200640">
                <a:moveTo>
                  <a:pt x="3977398" y="10129075"/>
                </a:moveTo>
                <a:lnTo>
                  <a:pt x="3974160" y="10113061"/>
                </a:lnTo>
                <a:lnTo>
                  <a:pt x="3965346" y="10099967"/>
                </a:lnTo>
                <a:lnTo>
                  <a:pt x="3952265" y="10091153"/>
                </a:lnTo>
                <a:lnTo>
                  <a:pt x="3936250" y="10087915"/>
                </a:lnTo>
                <a:lnTo>
                  <a:pt x="3920248" y="10091153"/>
                </a:lnTo>
                <a:lnTo>
                  <a:pt x="3907180" y="10099967"/>
                </a:lnTo>
                <a:lnTo>
                  <a:pt x="3898366" y="10113061"/>
                </a:lnTo>
                <a:lnTo>
                  <a:pt x="3895140" y="10129075"/>
                </a:lnTo>
                <a:lnTo>
                  <a:pt x="3898366" y="10145103"/>
                </a:lnTo>
                <a:lnTo>
                  <a:pt x="3907180" y="10158184"/>
                </a:lnTo>
                <a:lnTo>
                  <a:pt x="3920248" y="10167010"/>
                </a:lnTo>
                <a:lnTo>
                  <a:pt x="3936250" y="10170236"/>
                </a:lnTo>
                <a:lnTo>
                  <a:pt x="3952265" y="10167010"/>
                </a:lnTo>
                <a:lnTo>
                  <a:pt x="3965346" y="10158184"/>
                </a:lnTo>
                <a:lnTo>
                  <a:pt x="3974160" y="10145103"/>
                </a:lnTo>
                <a:lnTo>
                  <a:pt x="3977398" y="10129075"/>
                </a:lnTo>
                <a:close/>
              </a:path>
              <a:path w="7035165" h="10200640">
                <a:moveTo>
                  <a:pt x="3977398" y="9826053"/>
                </a:moveTo>
                <a:lnTo>
                  <a:pt x="3974160" y="9810026"/>
                </a:lnTo>
                <a:lnTo>
                  <a:pt x="3965346" y="9796945"/>
                </a:lnTo>
                <a:lnTo>
                  <a:pt x="3952265" y="9788131"/>
                </a:lnTo>
                <a:lnTo>
                  <a:pt x="3936250" y="9784893"/>
                </a:lnTo>
                <a:lnTo>
                  <a:pt x="3920248" y="9788131"/>
                </a:lnTo>
                <a:lnTo>
                  <a:pt x="3907180" y="9796945"/>
                </a:lnTo>
                <a:lnTo>
                  <a:pt x="3898366" y="9810026"/>
                </a:lnTo>
                <a:lnTo>
                  <a:pt x="3895140" y="9826053"/>
                </a:lnTo>
                <a:lnTo>
                  <a:pt x="3898366" y="9842081"/>
                </a:lnTo>
                <a:lnTo>
                  <a:pt x="3907180" y="9855162"/>
                </a:lnTo>
                <a:lnTo>
                  <a:pt x="3920248" y="9863976"/>
                </a:lnTo>
                <a:lnTo>
                  <a:pt x="3936250" y="9867214"/>
                </a:lnTo>
                <a:lnTo>
                  <a:pt x="3952265" y="9863976"/>
                </a:lnTo>
                <a:lnTo>
                  <a:pt x="3965346" y="9855162"/>
                </a:lnTo>
                <a:lnTo>
                  <a:pt x="3974160" y="9842081"/>
                </a:lnTo>
                <a:lnTo>
                  <a:pt x="3977398" y="9826053"/>
                </a:lnTo>
                <a:close/>
              </a:path>
              <a:path w="7035165" h="10200640">
                <a:moveTo>
                  <a:pt x="3977398" y="9523044"/>
                </a:moveTo>
                <a:lnTo>
                  <a:pt x="3974160" y="9507029"/>
                </a:lnTo>
                <a:lnTo>
                  <a:pt x="3965346" y="9493936"/>
                </a:lnTo>
                <a:lnTo>
                  <a:pt x="3952265" y="9485122"/>
                </a:lnTo>
                <a:lnTo>
                  <a:pt x="3936250" y="9481883"/>
                </a:lnTo>
                <a:lnTo>
                  <a:pt x="3920248" y="9485122"/>
                </a:lnTo>
                <a:lnTo>
                  <a:pt x="3907180" y="9493936"/>
                </a:lnTo>
                <a:lnTo>
                  <a:pt x="3898366" y="9507029"/>
                </a:lnTo>
                <a:lnTo>
                  <a:pt x="3895140" y="9523044"/>
                </a:lnTo>
                <a:lnTo>
                  <a:pt x="3898366" y="9539072"/>
                </a:lnTo>
                <a:lnTo>
                  <a:pt x="3907180" y="9552153"/>
                </a:lnTo>
                <a:lnTo>
                  <a:pt x="3920248" y="9560979"/>
                </a:lnTo>
                <a:lnTo>
                  <a:pt x="3936250" y="9564205"/>
                </a:lnTo>
                <a:lnTo>
                  <a:pt x="3952265" y="9560979"/>
                </a:lnTo>
                <a:lnTo>
                  <a:pt x="3965346" y="9552153"/>
                </a:lnTo>
                <a:lnTo>
                  <a:pt x="3974160" y="9539072"/>
                </a:lnTo>
                <a:lnTo>
                  <a:pt x="3977398" y="9523044"/>
                </a:lnTo>
                <a:close/>
              </a:path>
              <a:path w="7035165" h="10200640">
                <a:moveTo>
                  <a:pt x="3977475" y="1872602"/>
                </a:moveTo>
                <a:lnTo>
                  <a:pt x="3975430" y="1862467"/>
                </a:lnTo>
                <a:lnTo>
                  <a:pt x="3969842" y="1854200"/>
                </a:lnTo>
                <a:lnTo>
                  <a:pt x="3961574" y="1848612"/>
                </a:lnTo>
                <a:lnTo>
                  <a:pt x="3951452" y="1846567"/>
                </a:lnTo>
                <a:lnTo>
                  <a:pt x="3941330" y="1848612"/>
                </a:lnTo>
                <a:lnTo>
                  <a:pt x="3933063" y="1854200"/>
                </a:lnTo>
                <a:lnTo>
                  <a:pt x="3927475" y="1862467"/>
                </a:lnTo>
                <a:lnTo>
                  <a:pt x="3925430" y="1872602"/>
                </a:lnTo>
                <a:lnTo>
                  <a:pt x="3927475" y="1882724"/>
                </a:lnTo>
                <a:lnTo>
                  <a:pt x="3933063" y="1891004"/>
                </a:lnTo>
                <a:lnTo>
                  <a:pt x="3941330" y="1896579"/>
                </a:lnTo>
                <a:lnTo>
                  <a:pt x="3951452" y="1898637"/>
                </a:lnTo>
                <a:lnTo>
                  <a:pt x="3961587" y="1896579"/>
                </a:lnTo>
                <a:lnTo>
                  <a:pt x="3969855" y="1891004"/>
                </a:lnTo>
                <a:lnTo>
                  <a:pt x="3975430" y="1882724"/>
                </a:lnTo>
                <a:lnTo>
                  <a:pt x="3977475" y="1872602"/>
                </a:lnTo>
                <a:close/>
              </a:path>
              <a:path w="7035165" h="10200640">
                <a:moveTo>
                  <a:pt x="3977475" y="1569631"/>
                </a:moveTo>
                <a:lnTo>
                  <a:pt x="3975430" y="1559496"/>
                </a:lnTo>
                <a:lnTo>
                  <a:pt x="3969842" y="1551216"/>
                </a:lnTo>
                <a:lnTo>
                  <a:pt x="3961574" y="1545640"/>
                </a:lnTo>
                <a:lnTo>
                  <a:pt x="3951452" y="1543596"/>
                </a:lnTo>
                <a:lnTo>
                  <a:pt x="3941330" y="1545640"/>
                </a:lnTo>
                <a:lnTo>
                  <a:pt x="3933063" y="1551216"/>
                </a:lnTo>
                <a:lnTo>
                  <a:pt x="3927475" y="1559496"/>
                </a:lnTo>
                <a:lnTo>
                  <a:pt x="3925430" y="1569631"/>
                </a:lnTo>
                <a:lnTo>
                  <a:pt x="3927475" y="1579753"/>
                </a:lnTo>
                <a:lnTo>
                  <a:pt x="3933063" y="1588033"/>
                </a:lnTo>
                <a:lnTo>
                  <a:pt x="3941330" y="1593608"/>
                </a:lnTo>
                <a:lnTo>
                  <a:pt x="3951452" y="1595653"/>
                </a:lnTo>
                <a:lnTo>
                  <a:pt x="3961587" y="1593608"/>
                </a:lnTo>
                <a:lnTo>
                  <a:pt x="3969855" y="1588033"/>
                </a:lnTo>
                <a:lnTo>
                  <a:pt x="3975430" y="1579753"/>
                </a:lnTo>
                <a:lnTo>
                  <a:pt x="3977475" y="1569631"/>
                </a:lnTo>
                <a:close/>
              </a:path>
              <a:path w="7035165" h="10200640">
                <a:moveTo>
                  <a:pt x="3977475" y="1266621"/>
                </a:moveTo>
                <a:lnTo>
                  <a:pt x="3975430" y="1256487"/>
                </a:lnTo>
                <a:lnTo>
                  <a:pt x="3969842" y="1248206"/>
                </a:lnTo>
                <a:lnTo>
                  <a:pt x="3961574" y="1242631"/>
                </a:lnTo>
                <a:lnTo>
                  <a:pt x="3951452" y="1240586"/>
                </a:lnTo>
                <a:lnTo>
                  <a:pt x="3941330" y="1242631"/>
                </a:lnTo>
                <a:lnTo>
                  <a:pt x="3933063" y="1248206"/>
                </a:lnTo>
                <a:lnTo>
                  <a:pt x="3927475" y="1256487"/>
                </a:lnTo>
                <a:lnTo>
                  <a:pt x="3925430" y="1266621"/>
                </a:lnTo>
                <a:lnTo>
                  <a:pt x="3927475" y="1276743"/>
                </a:lnTo>
                <a:lnTo>
                  <a:pt x="3933063" y="1285024"/>
                </a:lnTo>
                <a:lnTo>
                  <a:pt x="3941330" y="1290599"/>
                </a:lnTo>
                <a:lnTo>
                  <a:pt x="3951452" y="1292656"/>
                </a:lnTo>
                <a:lnTo>
                  <a:pt x="3961587" y="1290599"/>
                </a:lnTo>
                <a:lnTo>
                  <a:pt x="3969855" y="1285024"/>
                </a:lnTo>
                <a:lnTo>
                  <a:pt x="3975430" y="1276743"/>
                </a:lnTo>
                <a:lnTo>
                  <a:pt x="3977475" y="1266621"/>
                </a:lnTo>
                <a:close/>
              </a:path>
              <a:path w="7035165" h="10200640">
                <a:moveTo>
                  <a:pt x="3977475" y="963599"/>
                </a:moveTo>
                <a:lnTo>
                  <a:pt x="3975430" y="953465"/>
                </a:lnTo>
                <a:lnTo>
                  <a:pt x="3969842" y="945184"/>
                </a:lnTo>
                <a:lnTo>
                  <a:pt x="3961574" y="939609"/>
                </a:lnTo>
                <a:lnTo>
                  <a:pt x="3951452" y="937564"/>
                </a:lnTo>
                <a:lnTo>
                  <a:pt x="3941330" y="939609"/>
                </a:lnTo>
                <a:lnTo>
                  <a:pt x="3933063" y="945184"/>
                </a:lnTo>
                <a:lnTo>
                  <a:pt x="3927475" y="953465"/>
                </a:lnTo>
                <a:lnTo>
                  <a:pt x="3925430" y="963599"/>
                </a:lnTo>
                <a:lnTo>
                  <a:pt x="3927475" y="973721"/>
                </a:lnTo>
                <a:lnTo>
                  <a:pt x="3933063" y="982002"/>
                </a:lnTo>
                <a:lnTo>
                  <a:pt x="3941330" y="987577"/>
                </a:lnTo>
                <a:lnTo>
                  <a:pt x="3951452" y="989622"/>
                </a:lnTo>
                <a:lnTo>
                  <a:pt x="3961587" y="987577"/>
                </a:lnTo>
                <a:lnTo>
                  <a:pt x="3969855" y="982002"/>
                </a:lnTo>
                <a:lnTo>
                  <a:pt x="3975430" y="973721"/>
                </a:lnTo>
                <a:lnTo>
                  <a:pt x="3977475" y="963599"/>
                </a:lnTo>
                <a:close/>
              </a:path>
              <a:path w="7035165" h="10200640">
                <a:moveTo>
                  <a:pt x="3977475" y="660565"/>
                </a:moveTo>
                <a:lnTo>
                  <a:pt x="3975430" y="650443"/>
                </a:lnTo>
                <a:lnTo>
                  <a:pt x="3969842" y="642162"/>
                </a:lnTo>
                <a:lnTo>
                  <a:pt x="3961574" y="636587"/>
                </a:lnTo>
                <a:lnTo>
                  <a:pt x="3951452" y="634542"/>
                </a:lnTo>
                <a:lnTo>
                  <a:pt x="3941330" y="636587"/>
                </a:lnTo>
                <a:lnTo>
                  <a:pt x="3933063" y="642162"/>
                </a:lnTo>
                <a:lnTo>
                  <a:pt x="3927475" y="650443"/>
                </a:lnTo>
                <a:lnTo>
                  <a:pt x="3925430" y="660565"/>
                </a:lnTo>
                <a:lnTo>
                  <a:pt x="3927475" y="670699"/>
                </a:lnTo>
                <a:lnTo>
                  <a:pt x="3933063" y="678980"/>
                </a:lnTo>
                <a:lnTo>
                  <a:pt x="3941330" y="684555"/>
                </a:lnTo>
                <a:lnTo>
                  <a:pt x="3951452" y="686600"/>
                </a:lnTo>
                <a:lnTo>
                  <a:pt x="3961587" y="684555"/>
                </a:lnTo>
                <a:lnTo>
                  <a:pt x="3969855" y="678980"/>
                </a:lnTo>
                <a:lnTo>
                  <a:pt x="3975430" y="670699"/>
                </a:lnTo>
                <a:lnTo>
                  <a:pt x="3977475" y="660565"/>
                </a:lnTo>
                <a:close/>
              </a:path>
              <a:path w="7035165" h="10200640">
                <a:moveTo>
                  <a:pt x="3977475" y="357543"/>
                </a:moveTo>
                <a:lnTo>
                  <a:pt x="3975430" y="347421"/>
                </a:lnTo>
                <a:lnTo>
                  <a:pt x="3969842" y="339140"/>
                </a:lnTo>
                <a:lnTo>
                  <a:pt x="3961574" y="333565"/>
                </a:lnTo>
                <a:lnTo>
                  <a:pt x="3951452" y="331508"/>
                </a:lnTo>
                <a:lnTo>
                  <a:pt x="3941330" y="333565"/>
                </a:lnTo>
                <a:lnTo>
                  <a:pt x="3933063" y="339140"/>
                </a:lnTo>
                <a:lnTo>
                  <a:pt x="3927475" y="347421"/>
                </a:lnTo>
                <a:lnTo>
                  <a:pt x="3925430" y="357543"/>
                </a:lnTo>
                <a:lnTo>
                  <a:pt x="3927475" y="367677"/>
                </a:lnTo>
                <a:lnTo>
                  <a:pt x="3933063" y="375958"/>
                </a:lnTo>
                <a:lnTo>
                  <a:pt x="3941330" y="381533"/>
                </a:lnTo>
                <a:lnTo>
                  <a:pt x="3951452" y="383578"/>
                </a:lnTo>
                <a:lnTo>
                  <a:pt x="3961587" y="381533"/>
                </a:lnTo>
                <a:lnTo>
                  <a:pt x="3969855" y="375958"/>
                </a:lnTo>
                <a:lnTo>
                  <a:pt x="3975430" y="367677"/>
                </a:lnTo>
                <a:lnTo>
                  <a:pt x="3977475" y="357543"/>
                </a:lnTo>
                <a:close/>
              </a:path>
              <a:path w="7035165" h="10200640">
                <a:moveTo>
                  <a:pt x="3977475" y="54533"/>
                </a:moveTo>
                <a:lnTo>
                  <a:pt x="3975430" y="44411"/>
                </a:lnTo>
                <a:lnTo>
                  <a:pt x="3969842" y="36131"/>
                </a:lnTo>
                <a:lnTo>
                  <a:pt x="3961574" y="30556"/>
                </a:lnTo>
                <a:lnTo>
                  <a:pt x="3951452" y="28511"/>
                </a:lnTo>
                <a:lnTo>
                  <a:pt x="3941330" y="30556"/>
                </a:lnTo>
                <a:lnTo>
                  <a:pt x="3933063" y="36131"/>
                </a:lnTo>
                <a:lnTo>
                  <a:pt x="3927475" y="44411"/>
                </a:lnTo>
                <a:lnTo>
                  <a:pt x="3925430" y="54533"/>
                </a:lnTo>
                <a:lnTo>
                  <a:pt x="3927475" y="64668"/>
                </a:lnTo>
                <a:lnTo>
                  <a:pt x="3933063" y="72948"/>
                </a:lnTo>
                <a:lnTo>
                  <a:pt x="3941330" y="78524"/>
                </a:lnTo>
                <a:lnTo>
                  <a:pt x="3951452" y="80568"/>
                </a:lnTo>
                <a:lnTo>
                  <a:pt x="3961587" y="78524"/>
                </a:lnTo>
                <a:lnTo>
                  <a:pt x="3969855" y="72948"/>
                </a:lnTo>
                <a:lnTo>
                  <a:pt x="3975430" y="64668"/>
                </a:lnTo>
                <a:lnTo>
                  <a:pt x="3977475" y="54533"/>
                </a:lnTo>
                <a:close/>
              </a:path>
              <a:path w="7035165" h="10200640">
                <a:moveTo>
                  <a:pt x="4264152" y="9220136"/>
                </a:moveTo>
                <a:lnTo>
                  <a:pt x="4262183" y="9210332"/>
                </a:lnTo>
                <a:lnTo>
                  <a:pt x="4256786" y="9202331"/>
                </a:lnTo>
                <a:lnTo>
                  <a:pt x="4248772" y="9196934"/>
                </a:lnTo>
                <a:lnTo>
                  <a:pt x="4238980" y="9194952"/>
                </a:lnTo>
                <a:lnTo>
                  <a:pt x="4229176" y="9196934"/>
                </a:lnTo>
                <a:lnTo>
                  <a:pt x="4221188" y="9202331"/>
                </a:lnTo>
                <a:lnTo>
                  <a:pt x="4215803" y="9210332"/>
                </a:lnTo>
                <a:lnTo>
                  <a:pt x="4213822" y="9220136"/>
                </a:lnTo>
                <a:lnTo>
                  <a:pt x="4215803" y="9229954"/>
                </a:lnTo>
                <a:lnTo>
                  <a:pt x="4221188" y="9237955"/>
                </a:lnTo>
                <a:lnTo>
                  <a:pt x="4229176" y="9243352"/>
                </a:lnTo>
                <a:lnTo>
                  <a:pt x="4238980" y="9245333"/>
                </a:lnTo>
                <a:lnTo>
                  <a:pt x="4248772" y="9243352"/>
                </a:lnTo>
                <a:lnTo>
                  <a:pt x="4256786" y="9237955"/>
                </a:lnTo>
                <a:lnTo>
                  <a:pt x="4262183" y="9229954"/>
                </a:lnTo>
                <a:lnTo>
                  <a:pt x="4264152" y="9220136"/>
                </a:lnTo>
                <a:close/>
              </a:path>
              <a:path w="7035165" h="10200640">
                <a:moveTo>
                  <a:pt x="4271797" y="2165832"/>
                </a:moveTo>
                <a:lnTo>
                  <a:pt x="4263910" y="2157933"/>
                </a:lnTo>
                <a:lnTo>
                  <a:pt x="4244441" y="2157933"/>
                </a:lnTo>
                <a:lnTo>
                  <a:pt x="4236555" y="2165832"/>
                </a:lnTo>
                <a:lnTo>
                  <a:pt x="4236555" y="2185314"/>
                </a:lnTo>
                <a:lnTo>
                  <a:pt x="4244441" y="2193213"/>
                </a:lnTo>
                <a:lnTo>
                  <a:pt x="4263910" y="2193213"/>
                </a:lnTo>
                <a:lnTo>
                  <a:pt x="4271797" y="2185314"/>
                </a:lnTo>
                <a:lnTo>
                  <a:pt x="4271797" y="2165832"/>
                </a:lnTo>
                <a:close/>
              </a:path>
              <a:path w="7035165" h="10200640">
                <a:moveTo>
                  <a:pt x="4282618" y="10129101"/>
                </a:moveTo>
                <a:lnTo>
                  <a:pt x="4279189" y="10112096"/>
                </a:lnTo>
                <a:lnTo>
                  <a:pt x="4269841" y="10098214"/>
                </a:lnTo>
                <a:lnTo>
                  <a:pt x="4255960" y="10088855"/>
                </a:lnTo>
                <a:lnTo>
                  <a:pt x="4238980" y="10085426"/>
                </a:lnTo>
                <a:lnTo>
                  <a:pt x="4221988" y="10088855"/>
                </a:lnTo>
                <a:lnTo>
                  <a:pt x="4208119" y="10098214"/>
                </a:lnTo>
                <a:lnTo>
                  <a:pt x="4198759" y="10112096"/>
                </a:lnTo>
                <a:lnTo>
                  <a:pt x="4195330" y="10129101"/>
                </a:lnTo>
                <a:lnTo>
                  <a:pt x="4198759" y="10146093"/>
                </a:lnTo>
                <a:lnTo>
                  <a:pt x="4208119" y="10159975"/>
                </a:lnTo>
                <a:lnTo>
                  <a:pt x="4221988" y="10169334"/>
                </a:lnTo>
                <a:lnTo>
                  <a:pt x="4238980" y="10172763"/>
                </a:lnTo>
                <a:lnTo>
                  <a:pt x="4255960" y="10169334"/>
                </a:lnTo>
                <a:lnTo>
                  <a:pt x="4269841" y="10159975"/>
                </a:lnTo>
                <a:lnTo>
                  <a:pt x="4279189" y="10146093"/>
                </a:lnTo>
                <a:lnTo>
                  <a:pt x="4282618" y="10129101"/>
                </a:lnTo>
                <a:close/>
              </a:path>
              <a:path w="7035165" h="10200640">
                <a:moveTo>
                  <a:pt x="4282618" y="9826066"/>
                </a:moveTo>
                <a:lnTo>
                  <a:pt x="4279189" y="9809074"/>
                </a:lnTo>
                <a:lnTo>
                  <a:pt x="4269841" y="9795192"/>
                </a:lnTo>
                <a:lnTo>
                  <a:pt x="4255960" y="9785833"/>
                </a:lnTo>
                <a:lnTo>
                  <a:pt x="4238980" y="9782404"/>
                </a:lnTo>
                <a:lnTo>
                  <a:pt x="4221988" y="9785833"/>
                </a:lnTo>
                <a:lnTo>
                  <a:pt x="4208119" y="9795192"/>
                </a:lnTo>
                <a:lnTo>
                  <a:pt x="4198759" y="9809074"/>
                </a:lnTo>
                <a:lnTo>
                  <a:pt x="4195330" y="9826066"/>
                </a:lnTo>
                <a:lnTo>
                  <a:pt x="4198759" y="9843071"/>
                </a:lnTo>
                <a:lnTo>
                  <a:pt x="4208119" y="9856953"/>
                </a:lnTo>
                <a:lnTo>
                  <a:pt x="4221988" y="9866312"/>
                </a:lnTo>
                <a:lnTo>
                  <a:pt x="4238980" y="9869741"/>
                </a:lnTo>
                <a:lnTo>
                  <a:pt x="4255960" y="9866312"/>
                </a:lnTo>
                <a:lnTo>
                  <a:pt x="4269841" y="9856953"/>
                </a:lnTo>
                <a:lnTo>
                  <a:pt x="4279189" y="9843071"/>
                </a:lnTo>
                <a:lnTo>
                  <a:pt x="4282618" y="9826066"/>
                </a:lnTo>
                <a:close/>
              </a:path>
              <a:path w="7035165" h="10200640">
                <a:moveTo>
                  <a:pt x="4282618" y="9523070"/>
                </a:moveTo>
                <a:lnTo>
                  <a:pt x="4279189" y="9506064"/>
                </a:lnTo>
                <a:lnTo>
                  <a:pt x="4269841" y="9492183"/>
                </a:lnTo>
                <a:lnTo>
                  <a:pt x="4255960" y="9482823"/>
                </a:lnTo>
                <a:lnTo>
                  <a:pt x="4238980" y="9479394"/>
                </a:lnTo>
                <a:lnTo>
                  <a:pt x="4221988" y="9482823"/>
                </a:lnTo>
                <a:lnTo>
                  <a:pt x="4208119" y="9492183"/>
                </a:lnTo>
                <a:lnTo>
                  <a:pt x="4198759" y="9506064"/>
                </a:lnTo>
                <a:lnTo>
                  <a:pt x="4195330" y="9523070"/>
                </a:lnTo>
                <a:lnTo>
                  <a:pt x="4198759" y="9540062"/>
                </a:lnTo>
                <a:lnTo>
                  <a:pt x="4208119" y="9553943"/>
                </a:lnTo>
                <a:lnTo>
                  <a:pt x="4221988" y="9563303"/>
                </a:lnTo>
                <a:lnTo>
                  <a:pt x="4238980" y="9566732"/>
                </a:lnTo>
                <a:lnTo>
                  <a:pt x="4255960" y="9563303"/>
                </a:lnTo>
                <a:lnTo>
                  <a:pt x="4269841" y="9553943"/>
                </a:lnTo>
                <a:lnTo>
                  <a:pt x="4279189" y="9540062"/>
                </a:lnTo>
                <a:lnTo>
                  <a:pt x="4282618" y="9523070"/>
                </a:lnTo>
                <a:close/>
              </a:path>
              <a:path w="7035165" h="10200640">
                <a:moveTo>
                  <a:pt x="4283557" y="1872602"/>
                </a:moveTo>
                <a:lnTo>
                  <a:pt x="4281246" y="1861159"/>
                </a:lnTo>
                <a:lnTo>
                  <a:pt x="4274959" y="1851812"/>
                </a:lnTo>
                <a:lnTo>
                  <a:pt x="4265612" y="1845513"/>
                </a:lnTo>
                <a:lnTo>
                  <a:pt x="4254182" y="1843201"/>
                </a:lnTo>
                <a:lnTo>
                  <a:pt x="4242740" y="1845513"/>
                </a:lnTo>
                <a:lnTo>
                  <a:pt x="4233405" y="1851812"/>
                </a:lnTo>
                <a:lnTo>
                  <a:pt x="4227106" y="1861159"/>
                </a:lnTo>
                <a:lnTo>
                  <a:pt x="4224794" y="1872602"/>
                </a:lnTo>
                <a:lnTo>
                  <a:pt x="4227106" y="1884045"/>
                </a:lnTo>
                <a:lnTo>
                  <a:pt x="4233405" y="1893392"/>
                </a:lnTo>
                <a:lnTo>
                  <a:pt x="4242740" y="1899691"/>
                </a:lnTo>
                <a:lnTo>
                  <a:pt x="4254182" y="1902002"/>
                </a:lnTo>
                <a:lnTo>
                  <a:pt x="4265612" y="1899691"/>
                </a:lnTo>
                <a:lnTo>
                  <a:pt x="4274959" y="1893392"/>
                </a:lnTo>
                <a:lnTo>
                  <a:pt x="4281246" y="1884045"/>
                </a:lnTo>
                <a:lnTo>
                  <a:pt x="4283557" y="1872602"/>
                </a:lnTo>
                <a:close/>
              </a:path>
              <a:path w="7035165" h="10200640">
                <a:moveTo>
                  <a:pt x="4283557" y="1569631"/>
                </a:moveTo>
                <a:lnTo>
                  <a:pt x="4281246" y="1558175"/>
                </a:lnTo>
                <a:lnTo>
                  <a:pt x="4274959" y="1548841"/>
                </a:lnTo>
                <a:lnTo>
                  <a:pt x="4265612" y="1542542"/>
                </a:lnTo>
                <a:lnTo>
                  <a:pt x="4254182" y="1540230"/>
                </a:lnTo>
                <a:lnTo>
                  <a:pt x="4242740" y="1542542"/>
                </a:lnTo>
                <a:lnTo>
                  <a:pt x="4233405" y="1548841"/>
                </a:lnTo>
                <a:lnTo>
                  <a:pt x="4227106" y="1558175"/>
                </a:lnTo>
                <a:lnTo>
                  <a:pt x="4224794" y="1569631"/>
                </a:lnTo>
                <a:lnTo>
                  <a:pt x="4227106" y="1581073"/>
                </a:lnTo>
                <a:lnTo>
                  <a:pt x="4233405" y="1590408"/>
                </a:lnTo>
                <a:lnTo>
                  <a:pt x="4242740" y="1596707"/>
                </a:lnTo>
                <a:lnTo>
                  <a:pt x="4254182" y="1599018"/>
                </a:lnTo>
                <a:lnTo>
                  <a:pt x="4265612" y="1596707"/>
                </a:lnTo>
                <a:lnTo>
                  <a:pt x="4274959" y="1590408"/>
                </a:lnTo>
                <a:lnTo>
                  <a:pt x="4281246" y="1581073"/>
                </a:lnTo>
                <a:lnTo>
                  <a:pt x="4283557" y="1569631"/>
                </a:lnTo>
                <a:close/>
              </a:path>
              <a:path w="7035165" h="10200640">
                <a:moveTo>
                  <a:pt x="4283557" y="1266621"/>
                </a:moveTo>
                <a:lnTo>
                  <a:pt x="4281246" y="1255179"/>
                </a:lnTo>
                <a:lnTo>
                  <a:pt x="4274959" y="1245831"/>
                </a:lnTo>
                <a:lnTo>
                  <a:pt x="4265612" y="1239532"/>
                </a:lnTo>
                <a:lnTo>
                  <a:pt x="4254182" y="1237221"/>
                </a:lnTo>
                <a:lnTo>
                  <a:pt x="4242740" y="1239532"/>
                </a:lnTo>
                <a:lnTo>
                  <a:pt x="4233405" y="1245831"/>
                </a:lnTo>
                <a:lnTo>
                  <a:pt x="4227106" y="1255179"/>
                </a:lnTo>
                <a:lnTo>
                  <a:pt x="4224794" y="1266621"/>
                </a:lnTo>
                <a:lnTo>
                  <a:pt x="4227106" y="1278064"/>
                </a:lnTo>
                <a:lnTo>
                  <a:pt x="4233405" y="1287411"/>
                </a:lnTo>
                <a:lnTo>
                  <a:pt x="4242740" y="1293710"/>
                </a:lnTo>
                <a:lnTo>
                  <a:pt x="4254182" y="1296022"/>
                </a:lnTo>
                <a:lnTo>
                  <a:pt x="4265612" y="1293710"/>
                </a:lnTo>
                <a:lnTo>
                  <a:pt x="4274959" y="1287411"/>
                </a:lnTo>
                <a:lnTo>
                  <a:pt x="4281246" y="1278064"/>
                </a:lnTo>
                <a:lnTo>
                  <a:pt x="4283557" y="1266621"/>
                </a:lnTo>
                <a:close/>
              </a:path>
              <a:path w="7035165" h="10200640">
                <a:moveTo>
                  <a:pt x="4283557" y="963599"/>
                </a:moveTo>
                <a:lnTo>
                  <a:pt x="4281246" y="952144"/>
                </a:lnTo>
                <a:lnTo>
                  <a:pt x="4274959" y="942809"/>
                </a:lnTo>
                <a:lnTo>
                  <a:pt x="4265612" y="936510"/>
                </a:lnTo>
                <a:lnTo>
                  <a:pt x="4254182" y="934199"/>
                </a:lnTo>
                <a:lnTo>
                  <a:pt x="4242740" y="936510"/>
                </a:lnTo>
                <a:lnTo>
                  <a:pt x="4233405" y="942809"/>
                </a:lnTo>
                <a:lnTo>
                  <a:pt x="4227106" y="952144"/>
                </a:lnTo>
                <a:lnTo>
                  <a:pt x="4224794" y="963599"/>
                </a:lnTo>
                <a:lnTo>
                  <a:pt x="4227106" y="975042"/>
                </a:lnTo>
                <a:lnTo>
                  <a:pt x="4233405" y="984377"/>
                </a:lnTo>
                <a:lnTo>
                  <a:pt x="4242740" y="990676"/>
                </a:lnTo>
                <a:lnTo>
                  <a:pt x="4254182" y="992987"/>
                </a:lnTo>
                <a:lnTo>
                  <a:pt x="4265612" y="990676"/>
                </a:lnTo>
                <a:lnTo>
                  <a:pt x="4274959" y="984377"/>
                </a:lnTo>
                <a:lnTo>
                  <a:pt x="4281246" y="975042"/>
                </a:lnTo>
                <a:lnTo>
                  <a:pt x="4283557" y="963599"/>
                </a:lnTo>
                <a:close/>
              </a:path>
              <a:path w="7035165" h="10200640">
                <a:moveTo>
                  <a:pt x="4283557" y="660565"/>
                </a:moveTo>
                <a:lnTo>
                  <a:pt x="4281246" y="649122"/>
                </a:lnTo>
                <a:lnTo>
                  <a:pt x="4274959" y="639775"/>
                </a:lnTo>
                <a:lnTo>
                  <a:pt x="4265612" y="633476"/>
                </a:lnTo>
                <a:lnTo>
                  <a:pt x="4254182" y="631177"/>
                </a:lnTo>
                <a:lnTo>
                  <a:pt x="4242740" y="633476"/>
                </a:lnTo>
                <a:lnTo>
                  <a:pt x="4233405" y="639775"/>
                </a:lnTo>
                <a:lnTo>
                  <a:pt x="4227106" y="649122"/>
                </a:lnTo>
                <a:lnTo>
                  <a:pt x="4224794" y="660565"/>
                </a:lnTo>
                <a:lnTo>
                  <a:pt x="4227106" y="672020"/>
                </a:lnTo>
                <a:lnTo>
                  <a:pt x="4233405" y="681355"/>
                </a:lnTo>
                <a:lnTo>
                  <a:pt x="4242740" y="687654"/>
                </a:lnTo>
                <a:lnTo>
                  <a:pt x="4254182" y="689965"/>
                </a:lnTo>
                <a:lnTo>
                  <a:pt x="4265612" y="687654"/>
                </a:lnTo>
                <a:lnTo>
                  <a:pt x="4274959" y="681355"/>
                </a:lnTo>
                <a:lnTo>
                  <a:pt x="4281246" y="672020"/>
                </a:lnTo>
                <a:lnTo>
                  <a:pt x="4283557" y="660565"/>
                </a:lnTo>
                <a:close/>
              </a:path>
              <a:path w="7035165" h="10200640">
                <a:moveTo>
                  <a:pt x="4283557" y="357543"/>
                </a:moveTo>
                <a:lnTo>
                  <a:pt x="4281246" y="346100"/>
                </a:lnTo>
                <a:lnTo>
                  <a:pt x="4274959" y="336753"/>
                </a:lnTo>
                <a:lnTo>
                  <a:pt x="4265612" y="330454"/>
                </a:lnTo>
                <a:lnTo>
                  <a:pt x="4254182" y="328142"/>
                </a:lnTo>
                <a:lnTo>
                  <a:pt x="4242740" y="330454"/>
                </a:lnTo>
                <a:lnTo>
                  <a:pt x="4233405" y="336753"/>
                </a:lnTo>
                <a:lnTo>
                  <a:pt x="4227106" y="346100"/>
                </a:lnTo>
                <a:lnTo>
                  <a:pt x="4224794" y="357543"/>
                </a:lnTo>
                <a:lnTo>
                  <a:pt x="4227106" y="368985"/>
                </a:lnTo>
                <a:lnTo>
                  <a:pt x="4233405" y="378333"/>
                </a:lnTo>
                <a:lnTo>
                  <a:pt x="4242740" y="384632"/>
                </a:lnTo>
                <a:lnTo>
                  <a:pt x="4254182" y="386943"/>
                </a:lnTo>
                <a:lnTo>
                  <a:pt x="4265612" y="384632"/>
                </a:lnTo>
                <a:lnTo>
                  <a:pt x="4274959" y="378333"/>
                </a:lnTo>
                <a:lnTo>
                  <a:pt x="4281246" y="368985"/>
                </a:lnTo>
                <a:lnTo>
                  <a:pt x="4283557" y="357543"/>
                </a:lnTo>
                <a:close/>
              </a:path>
              <a:path w="7035165" h="10200640">
                <a:moveTo>
                  <a:pt x="4283557" y="54533"/>
                </a:moveTo>
                <a:lnTo>
                  <a:pt x="4281246" y="43091"/>
                </a:lnTo>
                <a:lnTo>
                  <a:pt x="4274959" y="33756"/>
                </a:lnTo>
                <a:lnTo>
                  <a:pt x="4265612" y="27444"/>
                </a:lnTo>
                <a:lnTo>
                  <a:pt x="4254182" y="25146"/>
                </a:lnTo>
                <a:lnTo>
                  <a:pt x="4242740" y="27444"/>
                </a:lnTo>
                <a:lnTo>
                  <a:pt x="4233405" y="33756"/>
                </a:lnTo>
                <a:lnTo>
                  <a:pt x="4227106" y="43091"/>
                </a:lnTo>
                <a:lnTo>
                  <a:pt x="4224794" y="54533"/>
                </a:lnTo>
                <a:lnTo>
                  <a:pt x="4227106" y="65989"/>
                </a:lnTo>
                <a:lnTo>
                  <a:pt x="4233405" y="75323"/>
                </a:lnTo>
                <a:lnTo>
                  <a:pt x="4242740" y="81622"/>
                </a:lnTo>
                <a:lnTo>
                  <a:pt x="4254182" y="83934"/>
                </a:lnTo>
                <a:lnTo>
                  <a:pt x="4265612" y="81622"/>
                </a:lnTo>
                <a:lnTo>
                  <a:pt x="4274959" y="75323"/>
                </a:lnTo>
                <a:lnTo>
                  <a:pt x="4281246" y="65989"/>
                </a:lnTo>
                <a:lnTo>
                  <a:pt x="4283557" y="54533"/>
                </a:lnTo>
                <a:close/>
              </a:path>
              <a:path w="7035165" h="10200640">
                <a:moveTo>
                  <a:pt x="4568571" y="9220136"/>
                </a:moveTo>
                <a:lnTo>
                  <a:pt x="4566463" y="9209684"/>
                </a:lnTo>
                <a:lnTo>
                  <a:pt x="4560697" y="9201137"/>
                </a:lnTo>
                <a:lnTo>
                  <a:pt x="4552162" y="9195384"/>
                </a:lnTo>
                <a:lnTo>
                  <a:pt x="4541698" y="9193263"/>
                </a:lnTo>
                <a:lnTo>
                  <a:pt x="4531258" y="9195384"/>
                </a:lnTo>
                <a:lnTo>
                  <a:pt x="4522724" y="9201137"/>
                </a:lnTo>
                <a:lnTo>
                  <a:pt x="4516971" y="9209684"/>
                </a:lnTo>
                <a:lnTo>
                  <a:pt x="4514862" y="9220136"/>
                </a:lnTo>
                <a:lnTo>
                  <a:pt x="4516971" y="9230601"/>
                </a:lnTo>
                <a:lnTo>
                  <a:pt x="4522724" y="9239148"/>
                </a:lnTo>
                <a:lnTo>
                  <a:pt x="4531258" y="9244901"/>
                </a:lnTo>
                <a:lnTo>
                  <a:pt x="4541698" y="9247010"/>
                </a:lnTo>
                <a:lnTo>
                  <a:pt x="4552162" y="9244901"/>
                </a:lnTo>
                <a:lnTo>
                  <a:pt x="4560697" y="9239148"/>
                </a:lnTo>
                <a:lnTo>
                  <a:pt x="4566463" y="9230601"/>
                </a:lnTo>
                <a:lnTo>
                  <a:pt x="4568571" y="9220136"/>
                </a:lnTo>
                <a:close/>
              </a:path>
              <a:path w="7035165" h="10200640">
                <a:moveTo>
                  <a:pt x="4577893" y="2175573"/>
                </a:moveTo>
                <a:lnTo>
                  <a:pt x="4576242" y="2167394"/>
                </a:lnTo>
                <a:lnTo>
                  <a:pt x="4571746" y="2160727"/>
                </a:lnTo>
                <a:lnTo>
                  <a:pt x="4565066" y="2156218"/>
                </a:lnTo>
                <a:lnTo>
                  <a:pt x="4556899" y="2154567"/>
                </a:lnTo>
                <a:lnTo>
                  <a:pt x="4548733" y="2156218"/>
                </a:lnTo>
                <a:lnTo>
                  <a:pt x="4542066" y="2160727"/>
                </a:lnTo>
                <a:lnTo>
                  <a:pt x="4537557" y="2167394"/>
                </a:lnTo>
                <a:lnTo>
                  <a:pt x="4535906" y="2175573"/>
                </a:lnTo>
                <a:lnTo>
                  <a:pt x="4537557" y="2183739"/>
                </a:lnTo>
                <a:lnTo>
                  <a:pt x="4542066" y="2190419"/>
                </a:lnTo>
                <a:lnTo>
                  <a:pt x="4548733" y="2194928"/>
                </a:lnTo>
                <a:lnTo>
                  <a:pt x="4556899" y="2196579"/>
                </a:lnTo>
                <a:lnTo>
                  <a:pt x="4565066" y="2194928"/>
                </a:lnTo>
                <a:lnTo>
                  <a:pt x="4571746" y="2190419"/>
                </a:lnTo>
                <a:lnTo>
                  <a:pt x="4576242" y="2183739"/>
                </a:lnTo>
                <a:lnTo>
                  <a:pt x="4577893" y="2175573"/>
                </a:lnTo>
                <a:close/>
              </a:path>
              <a:path w="7035165" h="10200640">
                <a:moveTo>
                  <a:pt x="4587875" y="10129101"/>
                </a:moveTo>
                <a:lnTo>
                  <a:pt x="4584255" y="10111118"/>
                </a:lnTo>
                <a:lnTo>
                  <a:pt x="4574362" y="10096436"/>
                </a:lnTo>
                <a:lnTo>
                  <a:pt x="4559681" y="10086530"/>
                </a:lnTo>
                <a:lnTo>
                  <a:pt x="4541698" y="10082898"/>
                </a:lnTo>
                <a:lnTo>
                  <a:pt x="4523740" y="10086530"/>
                </a:lnTo>
                <a:lnTo>
                  <a:pt x="4509071" y="10096436"/>
                </a:lnTo>
                <a:lnTo>
                  <a:pt x="4499178" y="10111118"/>
                </a:lnTo>
                <a:lnTo>
                  <a:pt x="4495558" y="10129101"/>
                </a:lnTo>
                <a:lnTo>
                  <a:pt x="4499178" y="10147071"/>
                </a:lnTo>
                <a:lnTo>
                  <a:pt x="4509071" y="10161765"/>
                </a:lnTo>
                <a:lnTo>
                  <a:pt x="4523740" y="10171659"/>
                </a:lnTo>
                <a:lnTo>
                  <a:pt x="4541698" y="10175291"/>
                </a:lnTo>
                <a:lnTo>
                  <a:pt x="4559681" y="10171659"/>
                </a:lnTo>
                <a:lnTo>
                  <a:pt x="4574362" y="10161765"/>
                </a:lnTo>
                <a:lnTo>
                  <a:pt x="4584255" y="10147071"/>
                </a:lnTo>
                <a:lnTo>
                  <a:pt x="4587875" y="10129101"/>
                </a:lnTo>
                <a:close/>
              </a:path>
              <a:path w="7035165" h="10200640">
                <a:moveTo>
                  <a:pt x="4587875" y="9826066"/>
                </a:moveTo>
                <a:lnTo>
                  <a:pt x="4584255" y="9808096"/>
                </a:lnTo>
                <a:lnTo>
                  <a:pt x="4574362" y="9793414"/>
                </a:lnTo>
                <a:lnTo>
                  <a:pt x="4559681" y="9783508"/>
                </a:lnTo>
                <a:lnTo>
                  <a:pt x="4541698" y="9779876"/>
                </a:lnTo>
                <a:lnTo>
                  <a:pt x="4523740" y="9783508"/>
                </a:lnTo>
                <a:lnTo>
                  <a:pt x="4509071" y="9793414"/>
                </a:lnTo>
                <a:lnTo>
                  <a:pt x="4499178" y="9808096"/>
                </a:lnTo>
                <a:lnTo>
                  <a:pt x="4495558" y="9826066"/>
                </a:lnTo>
                <a:lnTo>
                  <a:pt x="4499178" y="9844049"/>
                </a:lnTo>
                <a:lnTo>
                  <a:pt x="4509071" y="9858731"/>
                </a:lnTo>
                <a:lnTo>
                  <a:pt x="4523740" y="9868637"/>
                </a:lnTo>
                <a:lnTo>
                  <a:pt x="4541698" y="9872269"/>
                </a:lnTo>
                <a:lnTo>
                  <a:pt x="4559681" y="9868637"/>
                </a:lnTo>
                <a:lnTo>
                  <a:pt x="4574362" y="9858731"/>
                </a:lnTo>
                <a:lnTo>
                  <a:pt x="4584255" y="9844049"/>
                </a:lnTo>
                <a:lnTo>
                  <a:pt x="4587875" y="9826066"/>
                </a:lnTo>
                <a:close/>
              </a:path>
              <a:path w="7035165" h="10200640">
                <a:moveTo>
                  <a:pt x="4587875" y="9523070"/>
                </a:moveTo>
                <a:lnTo>
                  <a:pt x="4584255" y="9505086"/>
                </a:lnTo>
                <a:lnTo>
                  <a:pt x="4574362" y="9490405"/>
                </a:lnTo>
                <a:lnTo>
                  <a:pt x="4559681" y="9480499"/>
                </a:lnTo>
                <a:lnTo>
                  <a:pt x="4541698" y="9476867"/>
                </a:lnTo>
                <a:lnTo>
                  <a:pt x="4523740" y="9480499"/>
                </a:lnTo>
                <a:lnTo>
                  <a:pt x="4509071" y="9490405"/>
                </a:lnTo>
                <a:lnTo>
                  <a:pt x="4499178" y="9505086"/>
                </a:lnTo>
                <a:lnTo>
                  <a:pt x="4495558" y="9523070"/>
                </a:lnTo>
                <a:lnTo>
                  <a:pt x="4499178" y="9541040"/>
                </a:lnTo>
                <a:lnTo>
                  <a:pt x="4509071" y="9555734"/>
                </a:lnTo>
                <a:lnTo>
                  <a:pt x="4523740" y="9565627"/>
                </a:lnTo>
                <a:lnTo>
                  <a:pt x="4541698" y="9569259"/>
                </a:lnTo>
                <a:lnTo>
                  <a:pt x="4559681" y="9565627"/>
                </a:lnTo>
                <a:lnTo>
                  <a:pt x="4574362" y="9555734"/>
                </a:lnTo>
                <a:lnTo>
                  <a:pt x="4584255" y="9541040"/>
                </a:lnTo>
                <a:lnTo>
                  <a:pt x="4587875" y="9523070"/>
                </a:lnTo>
                <a:close/>
              </a:path>
              <a:path w="7035165" h="10200640">
                <a:moveTo>
                  <a:pt x="4589653" y="1872602"/>
                </a:moveTo>
                <a:lnTo>
                  <a:pt x="4587075" y="1859851"/>
                </a:lnTo>
                <a:lnTo>
                  <a:pt x="4580052" y="1849437"/>
                </a:lnTo>
                <a:lnTo>
                  <a:pt x="4569650" y="1842414"/>
                </a:lnTo>
                <a:lnTo>
                  <a:pt x="4556899" y="1839836"/>
                </a:lnTo>
                <a:lnTo>
                  <a:pt x="4544161" y="1842414"/>
                </a:lnTo>
                <a:lnTo>
                  <a:pt x="4533747" y="1849437"/>
                </a:lnTo>
                <a:lnTo>
                  <a:pt x="4526737" y="1859851"/>
                </a:lnTo>
                <a:lnTo>
                  <a:pt x="4524159" y="1872602"/>
                </a:lnTo>
                <a:lnTo>
                  <a:pt x="4526737" y="1885353"/>
                </a:lnTo>
                <a:lnTo>
                  <a:pt x="4533747" y="1895767"/>
                </a:lnTo>
                <a:lnTo>
                  <a:pt x="4544161" y="1902790"/>
                </a:lnTo>
                <a:lnTo>
                  <a:pt x="4556899" y="1905368"/>
                </a:lnTo>
                <a:lnTo>
                  <a:pt x="4569650" y="1902790"/>
                </a:lnTo>
                <a:lnTo>
                  <a:pt x="4580052" y="1895767"/>
                </a:lnTo>
                <a:lnTo>
                  <a:pt x="4587075" y="1885353"/>
                </a:lnTo>
                <a:lnTo>
                  <a:pt x="4589653" y="1872602"/>
                </a:lnTo>
                <a:close/>
              </a:path>
              <a:path w="7035165" h="10200640">
                <a:moveTo>
                  <a:pt x="4589653" y="1569631"/>
                </a:moveTo>
                <a:lnTo>
                  <a:pt x="4587075" y="1556880"/>
                </a:lnTo>
                <a:lnTo>
                  <a:pt x="4580052" y="1546453"/>
                </a:lnTo>
                <a:lnTo>
                  <a:pt x="4569650" y="1539443"/>
                </a:lnTo>
                <a:lnTo>
                  <a:pt x="4556899" y="1536865"/>
                </a:lnTo>
                <a:lnTo>
                  <a:pt x="4544161" y="1539443"/>
                </a:lnTo>
                <a:lnTo>
                  <a:pt x="4533747" y="1546453"/>
                </a:lnTo>
                <a:lnTo>
                  <a:pt x="4526737" y="1556880"/>
                </a:lnTo>
                <a:lnTo>
                  <a:pt x="4524159" y="1569631"/>
                </a:lnTo>
                <a:lnTo>
                  <a:pt x="4526737" y="1582381"/>
                </a:lnTo>
                <a:lnTo>
                  <a:pt x="4533747" y="1592795"/>
                </a:lnTo>
                <a:lnTo>
                  <a:pt x="4544161" y="1599819"/>
                </a:lnTo>
                <a:lnTo>
                  <a:pt x="4556899" y="1602384"/>
                </a:lnTo>
                <a:lnTo>
                  <a:pt x="4569650" y="1599819"/>
                </a:lnTo>
                <a:lnTo>
                  <a:pt x="4580052" y="1592795"/>
                </a:lnTo>
                <a:lnTo>
                  <a:pt x="4587075" y="1582381"/>
                </a:lnTo>
                <a:lnTo>
                  <a:pt x="4589653" y="1569631"/>
                </a:lnTo>
                <a:close/>
              </a:path>
              <a:path w="7035165" h="10200640">
                <a:moveTo>
                  <a:pt x="4589653" y="1266621"/>
                </a:moveTo>
                <a:lnTo>
                  <a:pt x="4587075" y="1253871"/>
                </a:lnTo>
                <a:lnTo>
                  <a:pt x="4580052" y="1243457"/>
                </a:lnTo>
                <a:lnTo>
                  <a:pt x="4569650" y="1236433"/>
                </a:lnTo>
                <a:lnTo>
                  <a:pt x="4556899" y="1233855"/>
                </a:lnTo>
                <a:lnTo>
                  <a:pt x="4544161" y="1236433"/>
                </a:lnTo>
                <a:lnTo>
                  <a:pt x="4533747" y="1243457"/>
                </a:lnTo>
                <a:lnTo>
                  <a:pt x="4526737" y="1253871"/>
                </a:lnTo>
                <a:lnTo>
                  <a:pt x="4524159" y="1266621"/>
                </a:lnTo>
                <a:lnTo>
                  <a:pt x="4526737" y="1279372"/>
                </a:lnTo>
                <a:lnTo>
                  <a:pt x="4533747" y="1289786"/>
                </a:lnTo>
                <a:lnTo>
                  <a:pt x="4544161" y="1296809"/>
                </a:lnTo>
                <a:lnTo>
                  <a:pt x="4556899" y="1299387"/>
                </a:lnTo>
                <a:lnTo>
                  <a:pt x="4569650" y="1296809"/>
                </a:lnTo>
                <a:lnTo>
                  <a:pt x="4580052" y="1289786"/>
                </a:lnTo>
                <a:lnTo>
                  <a:pt x="4587075" y="1279372"/>
                </a:lnTo>
                <a:lnTo>
                  <a:pt x="4589653" y="1266621"/>
                </a:lnTo>
                <a:close/>
              </a:path>
              <a:path w="7035165" h="10200640">
                <a:moveTo>
                  <a:pt x="4589653" y="963599"/>
                </a:moveTo>
                <a:lnTo>
                  <a:pt x="4587075" y="950849"/>
                </a:lnTo>
                <a:lnTo>
                  <a:pt x="4580052" y="940422"/>
                </a:lnTo>
                <a:lnTo>
                  <a:pt x="4569650" y="933411"/>
                </a:lnTo>
                <a:lnTo>
                  <a:pt x="4556899" y="930833"/>
                </a:lnTo>
                <a:lnTo>
                  <a:pt x="4544161" y="933411"/>
                </a:lnTo>
                <a:lnTo>
                  <a:pt x="4533747" y="940422"/>
                </a:lnTo>
                <a:lnTo>
                  <a:pt x="4526737" y="950849"/>
                </a:lnTo>
                <a:lnTo>
                  <a:pt x="4524159" y="963599"/>
                </a:lnTo>
                <a:lnTo>
                  <a:pt x="4526737" y="976350"/>
                </a:lnTo>
                <a:lnTo>
                  <a:pt x="4533747" y="986764"/>
                </a:lnTo>
                <a:lnTo>
                  <a:pt x="4544161" y="993787"/>
                </a:lnTo>
                <a:lnTo>
                  <a:pt x="4556899" y="996353"/>
                </a:lnTo>
                <a:lnTo>
                  <a:pt x="4569650" y="993787"/>
                </a:lnTo>
                <a:lnTo>
                  <a:pt x="4580052" y="986764"/>
                </a:lnTo>
                <a:lnTo>
                  <a:pt x="4587075" y="976350"/>
                </a:lnTo>
                <a:lnTo>
                  <a:pt x="4589653" y="963599"/>
                </a:lnTo>
                <a:close/>
              </a:path>
              <a:path w="7035165" h="10200640">
                <a:moveTo>
                  <a:pt x="4589653" y="660565"/>
                </a:moveTo>
                <a:lnTo>
                  <a:pt x="4587075" y="647814"/>
                </a:lnTo>
                <a:lnTo>
                  <a:pt x="4580052" y="637400"/>
                </a:lnTo>
                <a:lnTo>
                  <a:pt x="4569650" y="630377"/>
                </a:lnTo>
                <a:lnTo>
                  <a:pt x="4556899" y="627811"/>
                </a:lnTo>
                <a:lnTo>
                  <a:pt x="4544161" y="630377"/>
                </a:lnTo>
                <a:lnTo>
                  <a:pt x="4533747" y="637400"/>
                </a:lnTo>
                <a:lnTo>
                  <a:pt x="4526737" y="647814"/>
                </a:lnTo>
                <a:lnTo>
                  <a:pt x="4524159" y="660565"/>
                </a:lnTo>
                <a:lnTo>
                  <a:pt x="4526737" y="673315"/>
                </a:lnTo>
                <a:lnTo>
                  <a:pt x="4533747" y="683729"/>
                </a:lnTo>
                <a:lnTo>
                  <a:pt x="4544161" y="690753"/>
                </a:lnTo>
                <a:lnTo>
                  <a:pt x="4556899" y="693331"/>
                </a:lnTo>
                <a:lnTo>
                  <a:pt x="4569650" y="690753"/>
                </a:lnTo>
                <a:lnTo>
                  <a:pt x="4580052" y="683729"/>
                </a:lnTo>
                <a:lnTo>
                  <a:pt x="4587075" y="673315"/>
                </a:lnTo>
                <a:lnTo>
                  <a:pt x="4589653" y="660565"/>
                </a:lnTo>
                <a:close/>
              </a:path>
              <a:path w="7035165" h="10200640">
                <a:moveTo>
                  <a:pt x="4589653" y="357543"/>
                </a:moveTo>
                <a:lnTo>
                  <a:pt x="4587075" y="344792"/>
                </a:lnTo>
                <a:lnTo>
                  <a:pt x="4580052" y="334378"/>
                </a:lnTo>
                <a:lnTo>
                  <a:pt x="4569650" y="327355"/>
                </a:lnTo>
                <a:lnTo>
                  <a:pt x="4556899" y="324777"/>
                </a:lnTo>
                <a:lnTo>
                  <a:pt x="4544161" y="327355"/>
                </a:lnTo>
                <a:lnTo>
                  <a:pt x="4533747" y="334378"/>
                </a:lnTo>
                <a:lnTo>
                  <a:pt x="4526737" y="344792"/>
                </a:lnTo>
                <a:lnTo>
                  <a:pt x="4524159" y="357543"/>
                </a:lnTo>
                <a:lnTo>
                  <a:pt x="4526737" y="370293"/>
                </a:lnTo>
                <a:lnTo>
                  <a:pt x="4533747" y="380707"/>
                </a:lnTo>
                <a:lnTo>
                  <a:pt x="4544161" y="387731"/>
                </a:lnTo>
                <a:lnTo>
                  <a:pt x="4556899" y="390309"/>
                </a:lnTo>
                <a:lnTo>
                  <a:pt x="4569650" y="387731"/>
                </a:lnTo>
                <a:lnTo>
                  <a:pt x="4580052" y="380707"/>
                </a:lnTo>
                <a:lnTo>
                  <a:pt x="4587075" y="370293"/>
                </a:lnTo>
                <a:lnTo>
                  <a:pt x="4589653" y="357543"/>
                </a:lnTo>
                <a:close/>
              </a:path>
              <a:path w="7035165" h="10200640">
                <a:moveTo>
                  <a:pt x="4589653" y="54533"/>
                </a:moveTo>
                <a:lnTo>
                  <a:pt x="4587075" y="41783"/>
                </a:lnTo>
                <a:lnTo>
                  <a:pt x="4580052" y="31369"/>
                </a:lnTo>
                <a:lnTo>
                  <a:pt x="4569650" y="24345"/>
                </a:lnTo>
                <a:lnTo>
                  <a:pt x="4556899" y="21780"/>
                </a:lnTo>
                <a:lnTo>
                  <a:pt x="4544161" y="24345"/>
                </a:lnTo>
                <a:lnTo>
                  <a:pt x="4533747" y="31369"/>
                </a:lnTo>
                <a:lnTo>
                  <a:pt x="4526737" y="41783"/>
                </a:lnTo>
                <a:lnTo>
                  <a:pt x="4524159" y="54533"/>
                </a:lnTo>
                <a:lnTo>
                  <a:pt x="4526737" y="67284"/>
                </a:lnTo>
                <a:lnTo>
                  <a:pt x="4533747" y="77698"/>
                </a:lnTo>
                <a:lnTo>
                  <a:pt x="4544161" y="84721"/>
                </a:lnTo>
                <a:lnTo>
                  <a:pt x="4556899" y="87299"/>
                </a:lnTo>
                <a:lnTo>
                  <a:pt x="4569650" y="84721"/>
                </a:lnTo>
                <a:lnTo>
                  <a:pt x="4580052" y="77698"/>
                </a:lnTo>
                <a:lnTo>
                  <a:pt x="4587075" y="67284"/>
                </a:lnTo>
                <a:lnTo>
                  <a:pt x="4589653" y="54533"/>
                </a:lnTo>
                <a:close/>
              </a:path>
              <a:path w="7035165" h="10200640">
                <a:moveTo>
                  <a:pt x="4872139" y="9220136"/>
                </a:moveTo>
                <a:lnTo>
                  <a:pt x="4869954" y="9209354"/>
                </a:lnTo>
                <a:lnTo>
                  <a:pt x="4864024" y="9200540"/>
                </a:lnTo>
                <a:lnTo>
                  <a:pt x="4855222" y="9194597"/>
                </a:lnTo>
                <a:lnTo>
                  <a:pt x="4844427" y="9192425"/>
                </a:lnTo>
                <a:lnTo>
                  <a:pt x="4833645" y="9194597"/>
                </a:lnTo>
                <a:lnTo>
                  <a:pt x="4824844" y="9200540"/>
                </a:lnTo>
                <a:lnTo>
                  <a:pt x="4818913" y="9209354"/>
                </a:lnTo>
                <a:lnTo>
                  <a:pt x="4816741" y="9220136"/>
                </a:lnTo>
                <a:lnTo>
                  <a:pt x="4818913" y="9230931"/>
                </a:lnTo>
                <a:lnTo>
                  <a:pt x="4824844" y="9239745"/>
                </a:lnTo>
                <a:lnTo>
                  <a:pt x="4833645" y="9245676"/>
                </a:lnTo>
                <a:lnTo>
                  <a:pt x="4844427" y="9247861"/>
                </a:lnTo>
                <a:lnTo>
                  <a:pt x="4855222" y="9245676"/>
                </a:lnTo>
                <a:lnTo>
                  <a:pt x="4864024" y="9239745"/>
                </a:lnTo>
                <a:lnTo>
                  <a:pt x="4869954" y="9230931"/>
                </a:lnTo>
                <a:lnTo>
                  <a:pt x="4872139" y="9220136"/>
                </a:lnTo>
                <a:close/>
              </a:path>
              <a:path w="7035165" h="10200640">
                <a:moveTo>
                  <a:pt x="4882299" y="2175573"/>
                </a:moveTo>
                <a:lnTo>
                  <a:pt x="4880521" y="2166734"/>
                </a:lnTo>
                <a:lnTo>
                  <a:pt x="4875657" y="2159533"/>
                </a:lnTo>
                <a:lnTo>
                  <a:pt x="4868456" y="2154669"/>
                </a:lnTo>
                <a:lnTo>
                  <a:pt x="4859629" y="2152891"/>
                </a:lnTo>
                <a:lnTo>
                  <a:pt x="4850803" y="2154669"/>
                </a:lnTo>
                <a:lnTo>
                  <a:pt x="4843589" y="2159533"/>
                </a:lnTo>
                <a:lnTo>
                  <a:pt x="4838738" y="2166734"/>
                </a:lnTo>
                <a:lnTo>
                  <a:pt x="4836960" y="2175573"/>
                </a:lnTo>
                <a:lnTo>
                  <a:pt x="4838738" y="2184400"/>
                </a:lnTo>
                <a:lnTo>
                  <a:pt x="4843589" y="2191613"/>
                </a:lnTo>
                <a:lnTo>
                  <a:pt x="4850803" y="2196477"/>
                </a:lnTo>
                <a:lnTo>
                  <a:pt x="4859629" y="2198255"/>
                </a:lnTo>
                <a:lnTo>
                  <a:pt x="4868443" y="2196477"/>
                </a:lnTo>
                <a:lnTo>
                  <a:pt x="4875657" y="2191613"/>
                </a:lnTo>
                <a:lnTo>
                  <a:pt x="4880521" y="2184400"/>
                </a:lnTo>
                <a:lnTo>
                  <a:pt x="4882299" y="2175573"/>
                </a:lnTo>
                <a:close/>
              </a:path>
              <a:path w="7035165" h="10200640">
                <a:moveTo>
                  <a:pt x="4893132" y="10129101"/>
                </a:moveTo>
                <a:lnTo>
                  <a:pt x="4889309" y="10110127"/>
                </a:lnTo>
                <a:lnTo>
                  <a:pt x="4878870" y="10094646"/>
                </a:lnTo>
                <a:lnTo>
                  <a:pt x="4863389" y="10084206"/>
                </a:lnTo>
                <a:lnTo>
                  <a:pt x="4844427" y="10080384"/>
                </a:lnTo>
                <a:lnTo>
                  <a:pt x="4825479" y="10084206"/>
                </a:lnTo>
                <a:lnTo>
                  <a:pt x="4810010" y="10094646"/>
                </a:lnTo>
                <a:lnTo>
                  <a:pt x="4799571" y="10110127"/>
                </a:lnTo>
                <a:lnTo>
                  <a:pt x="4795748" y="10129101"/>
                </a:lnTo>
                <a:lnTo>
                  <a:pt x="4799571" y="10148062"/>
                </a:lnTo>
                <a:lnTo>
                  <a:pt x="4810010" y="10163543"/>
                </a:lnTo>
                <a:lnTo>
                  <a:pt x="4825479" y="10173983"/>
                </a:lnTo>
                <a:lnTo>
                  <a:pt x="4844427" y="10177805"/>
                </a:lnTo>
                <a:lnTo>
                  <a:pt x="4863389" y="10173983"/>
                </a:lnTo>
                <a:lnTo>
                  <a:pt x="4878870" y="10163543"/>
                </a:lnTo>
                <a:lnTo>
                  <a:pt x="4889309" y="10148062"/>
                </a:lnTo>
                <a:lnTo>
                  <a:pt x="4893132" y="10129101"/>
                </a:lnTo>
                <a:close/>
              </a:path>
              <a:path w="7035165" h="10200640">
                <a:moveTo>
                  <a:pt x="4893132" y="9826066"/>
                </a:moveTo>
                <a:lnTo>
                  <a:pt x="4889309" y="9807105"/>
                </a:lnTo>
                <a:lnTo>
                  <a:pt x="4878870" y="9791624"/>
                </a:lnTo>
                <a:lnTo>
                  <a:pt x="4863389" y="9781184"/>
                </a:lnTo>
                <a:lnTo>
                  <a:pt x="4844427" y="9777349"/>
                </a:lnTo>
                <a:lnTo>
                  <a:pt x="4825479" y="9781184"/>
                </a:lnTo>
                <a:lnTo>
                  <a:pt x="4810010" y="9791624"/>
                </a:lnTo>
                <a:lnTo>
                  <a:pt x="4799571" y="9807105"/>
                </a:lnTo>
                <a:lnTo>
                  <a:pt x="4795748" y="9826066"/>
                </a:lnTo>
                <a:lnTo>
                  <a:pt x="4799571" y="9845040"/>
                </a:lnTo>
                <a:lnTo>
                  <a:pt x="4810010" y="9860521"/>
                </a:lnTo>
                <a:lnTo>
                  <a:pt x="4825479" y="9870961"/>
                </a:lnTo>
                <a:lnTo>
                  <a:pt x="4844427" y="9874783"/>
                </a:lnTo>
                <a:lnTo>
                  <a:pt x="4863389" y="9870961"/>
                </a:lnTo>
                <a:lnTo>
                  <a:pt x="4878870" y="9860521"/>
                </a:lnTo>
                <a:lnTo>
                  <a:pt x="4889309" y="9845040"/>
                </a:lnTo>
                <a:lnTo>
                  <a:pt x="4893132" y="9826066"/>
                </a:lnTo>
                <a:close/>
              </a:path>
              <a:path w="7035165" h="10200640">
                <a:moveTo>
                  <a:pt x="4893132" y="9523070"/>
                </a:moveTo>
                <a:lnTo>
                  <a:pt x="4889309" y="9504096"/>
                </a:lnTo>
                <a:lnTo>
                  <a:pt x="4878870" y="9488614"/>
                </a:lnTo>
                <a:lnTo>
                  <a:pt x="4863389" y="9478175"/>
                </a:lnTo>
                <a:lnTo>
                  <a:pt x="4844427" y="9474352"/>
                </a:lnTo>
                <a:lnTo>
                  <a:pt x="4825479" y="9478175"/>
                </a:lnTo>
                <a:lnTo>
                  <a:pt x="4810010" y="9488614"/>
                </a:lnTo>
                <a:lnTo>
                  <a:pt x="4799571" y="9504096"/>
                </a:lnTo>
                <a:lnTo>
                  <a:pt x="4795748" y="9523070"/>
                </a:lnTo>
                <a:lnTo>
                  <a:pt x="4799571" y="9542031"/>
                </a:lnTo>
                <a:lnTo>
                  <a:pt x="4810010" y="9557512"/>
                </a:lnTo>
                <a:lnTo>
                  <a:pt x="4825479" y="9567951"/>
                </a:lnTo>
                <a:lnTo>
                  <a:pt x="4844427" y="9571774"/>
                </a:lnTo>
                <a:lnTo>
                  <a:pt x="4863389" y="9567951"/>
                </a:lnTo>
                <a:lnTo>
                  <a:pt x="4878870" y="9557512"/>
                </a:lnTo>
                <a:lnTo>
                  <a:pt x="4889309" y="9542031"/>
                </a:lnTo>
                <a:lnTo>
                  <a:pt x="4893132" y="9523070"/>
                </a:lnTo>
                <a:close/>
              </a:path>
              <a:path w="7035165" h="10200640">
                <a:moveTo>
                  <a:pt x="4894872" y="1872615"/>
                </a:moveTo>
                <a:lnTo>
                  <a:pt x="4892103" y="1858886"/>
                </a:lnTo>
                <a:lnTo>
                  <a:pt x="4884547" y="1847672"/>
                </a:lnTo>
                <a:lnTo>
                  <a:pt x="4873345" y="1840115"/>
                </a:lnTo>
                <a:lnTo>
                  <a:pt x="4859629" y="1837347"/>
                </a:lnTo>
                <a:lnTo>
                  <a:pt x="4845913" y="1840115"/>
                </a:lnTo>
                <a:lnTo>
                  <a:pt x="4834699" y="1847672"/>
                </a:lnTo>
                <a:lnTo>
                  <a:pt x="4827143" y="1858886"/>
                </a:lnTo>
                <a:lnTo>
                  <a:pt x="4824374" y="1872615"/>
                </a:lnTo>
                <a:lnTo>
                  <a:pt x="4827143" y="1886343"/>
                </a:lnTo>
                <a:lnTo>
                  <a:pt x="4834699" y="1897557"/>
                </a:lnTo>
                <a:lnTo>
                  <a:pt x="4845913" y="1905114"/>
                </a:lnTo>
                <a:lnTo>
                  <a:pt x="4859629" y="1907882"/>
                </a:lnTo>
                <a:lnTo>
                  <a:pt x="4873345" y="1905114"/>
                </a:lnTo>
                <a:lnTo>
                  <a:pt x="4884559" y="1897557"/>
                </a:lnTo>
                <a:lnTo>
                  <a:pt x="4892103" y="1886343"/>
                </a:lnTo>
                <a:lnTo>
                  <a:pt x="4894872" y="1872615"/>
                </a:lnTo>
                <a:close/>
              </a:path>
              <a:path w="7035165" h="10200640">
                <a:moveTo>
                  <a:pt x="4894872" y="1569643"/>
                </a:moveTo>
                <a:lnTo>
                  <a:pt x="4892103" y="1555915"/>
                </a:lnTo>
                <a:lnTo>
                  <a:pt x="4884547" y="1544701"/>
                </a:lnTo>
                <a:lnTo>
                  <a:pt x="4873345" y="1537144"/>
                </a:lnTo>
                <a:lnTo>
                  <a:pt x="4859629" y="1534375"/>
                </a:lnTo>
                <a:lnTo>
                  <a:pt x="4845913" y="1537144"/>
                </a:lnTo>
                <a:lnTo>
                  <a:pt x="4834699" y="1544701"/>
                </a:lnTo>
                <a:lnTo>
                  <a:pt x="4827143" y="1555915"/>
                </a:lnTo>
                <a:lnTo>
                  <a:pt x="4824374" y="1569643"/>
                </a:lnTo>
                <a:lnTo>
                  <a:pt x="4827143" y="1583372"/>
                </a:lnTo>
                <a:lnTo>
                  <a:pt x="4834699" y="1594573"/>
                </a:lnTo>
                <a:lnTo>
                  <a:pt x="4845913" y="1602143"/>
                </a:lnTo>
                <a:lnTo>
                  <a:pt x="4859629" y="1604911"/>
                </a:lnTo>
                <a:lnTo>
                  <a:pt x="4873345" y="1602143"/>
                </a:lnTo>
                <a:lnTo>
                  <a:pt x="4884559" y="1594573"/>
                </a:lnTo>
                <a:lnTo>
                  <a:pt x="4892103" y="1583372"/>
                </a:lnTo>
                <a:lnTo>
                  <a:pt x="4894872" y="1569643"/>
                </a:lnTo>
                <a:close/>
              </a:path>
              <a:path w="7035165" h="10200640">
                <a:moveTo>
                  <a:pt x="4894872" y="1266634"/>
                </a:moveTo>
                <a:lnTo>
                  <a:pt x="4892103" y="1252905"/>
                </a:lnTo>
                <a:lnTo>
                  <a:pt x="4884547" y="1241691"/>
                </a:lnTo>
                <a:lnTo>
                  <a:pt x="4873345" y="1234135"/>
                </a:lnTo>
                <a:lnTo>
                  <a:pt x="4859629" y="1231366"/>
                </a:lnTo>
                <a:lnTo>
                  <a:pt x="4845913" y="1234135"/>
                </a:lnTo>
                <a:lnTo>
                  <a:pt x="4834699" y="1241691"/>
                </a:lnTo>
                <a:lnTo>
                  <a:pt x="4827143" y="1252905"/>
                </a:lnTo>
                <a:lnTo>
                  <a:pt x="4824374" y="1266634"/>
                </a:lnTo>
                <a:lnTo>
                  <a:pt x="4827143" y="1280363"/>
                </a:lnTo>
                <a:lnTo>
                  <a:pt x="4834699" y="1291577"/>
                </a:lnTo>
                <a:lnTo>
                  <a:pt x="4845913" y="1299133"/>
                </a:lnTo>
                <a:lnTo>
                  <a:pt x="4859629" y="1301902"/>
                </a:lnTo>
                <a:lnTo>
                  <a:pt x="4873345" y="1299133"/>
                </a:lnTo>
                <a:lnTo>
                  <a:pt x="4884559" y="1291577"/>
                </a:lnTo>
                <a:lnTo>
                  <a:pt x="4892103" y="1280363"/>
                </a:lnTo>
                <a:lnTo>
                  <a:pt x="4894872" y="1266634"/>
                </a:lnTo>
                <a:close/>
              </a:path>
              <a:path w="7035165" h="10200640">
                <a:moveTo>
                  <a:pt x="4894872" y="963612"/>
                </a:moveTo>
                <a:lnTo>
                  <a:pt x="4892103" y="949883"/>
                </a:lnTo>
                <a:lnTo>
                  <a:pt x="4884547" y="938669"/>
                </a:lnTo>
                <a:lnTo>
                  <a:pt x="4873345" y="931113"/>
                </a:lnTo>
                <a:lnTo>
                  <a:pt x="4859629" y="928344"/>
                </a:lnTo>
                <a:lnTo>
                  <a:pt x="4845913" y="931113"/>
                </a:lnTo>
                <a:lnTo>
                  <a:pt x="4834699" y="938669"/>
                </a:lnTo>
                <a:lnTo>
                  <a:pt x="4827143" y="949883"/>
                </a:lnTo>
                <a:lnTo>
                  <a:pt x="4824374" y="963612"/>
                </a:lnTo>
                <a:lnTo>
                  <a:pt x="4827143" y="977341"/>
                </a:lnTo>
                <a:lnTo>
                  <a:pt x="4834699" y="988542"/>
                </a:lnTo>
                <a:lnTo>
                  <a:pt x="4845913" y="996111"/>
                </a:lnTo>
                <a:lnTo>
                  <a:pt x="4859629" y="998880"/>
                </a:lnTo>
                <a:lnTo>
                  <a:pt x="4873345" y="996111"/>
                </a:lnTo>
                <a:lnTo>
                  <a:pt x="4884559" y="988542"/>
                </a:lnTo>
                <a:lnTo>
                  <a:pt x="4892103" y="977341"/>
                </a:lnTo>
                <a:lnTo>
                  <a:pt x="4894872" y="963612"/>
                </a:lnTo>
                <a:close/>
              </a:path>
              <a:path w="7035165" h="10200640">
                <a:moveTo>
                  <a:pt x="4894872" y="660590"/>
                </a:moveTo>
                <a:lnTo>
                  <a:pt x="4892103" y="646861"/>
                </a:lnTo>
                <a:lnTo>
                  <a:pt x="4884547" y="635647"/>
                </a:lnTo>
                <a:lnTo>
                  <a:pt x="4873345" y="628091"/>
                </a:lnTo>
                <a:lnTo>
                  <a:pt x="4859629" y="625309"/>
                </a:lnTo>
                <a:lnTo>
                  <a:pt x="4845913" y="628091"/>
                </a:lnTo>
                <a:lnTo>
                  <a:pt x="4834699" y="635647"/>
                </a:lnTo>
                <a:lnTo>
                  <a:pt x="4827143" y="646861"/>
                </a:lnTo>
                <a:lnTo>
                  <a:pt x="4824374" y="660590"/>
                </a:lnTo>
                <a:lnTo>
                  <a:pt x="4827143" y="674306"/>
                </a:lnTo>
                <a:lnTo>
                  <a:pt x="4834699" y="685520"/>
                </a:lnTo>
                <a:lnTo>
                  <a:pt x="4845913" y="693089"/>
                </a:lnTo>
                <a:lnTo>
                  <a:pt x="4859629" y="695858"/>
                </a:lnTo>
                <a:lnTo>
                  <a:pt x="4873345" y="693089"/>
                </a:lnTo>
                <a:lnTo>
                  <a:pt x="4884559" y="685520"/>
                </a:lnTo>
                <a:lnTo>
                  <a:pt x="4892103" y="674306"/>
                </a:lnTo>
                <a:lnTo>
                  <a:pt x="4894872" y="660590"/>
                </a:lnTo>
                <a:close/>
              </a:path>
              <a:path w="7035165" h="10200640">
                <a:moveTo>
                  <a:pt x="4894872" y="357568"/>
                </a:moveTo>
                <a:lnTo>
                  <a:pt x="4892103" y="343839"/>
                </a:lnTo>
                <a:lnTo>
                  <a:pt x="4884547" y="332625"/>
                </a:lnTo>
                <a:lnTo>
                  <a:pt x="4873345" y="325069"/>
                </a:lnTo>
                <a:lnTo>
                  <a:pt x="4859629" y="322287"/>
                </a:lnTo>
                <a:lnTo>
                  <a:pt x="4845913" y="325069"/>
                </a:lnTo>
                <a:lnTo>
                  <a:pt x="4834699" y="332625"/>
                </a:lnTo>
                <a:lnTo>
                  <a:pt x="4827143" y="343839"/>
                </a:lnTo>
                <a:lnTo>
                  <a:pt x="4824374" y="357568"/>
                </a:lnTo>
                <a:lnTo>
                  <a:pt x="4827143" y="371284"/>
                </a:lnTo>
                <a:lnTo>
                  <a:pt x="4834699" y="382498"/>
                </a:lnTo>
                <a:lnTo>
                  <a:pt x="4845913" y="390055"/>
                </a:lnTo>
                <a:lnTo>
                  <a:pt x="4859629" y="392836"/>
                </a:lnTo>
                <a:lnTo>
                  <a:pt x="4873345" y="390055"/>
                </a:lnTo>
                <a:lnTo>
                  <a:pt x="4884559" y="382498"/>
                </a:lnTo>
                <a:lnTo>
                  <a:pt x="4892103" y="371284"/>
                </a:lnTo>
                <a:lnTo>
                  <a:pt x="4894872" y="357568"/>
                </a:lnTo>
                <a:close/>
              </a:path>
              <a:path w="7035165" h="10200640">
                <a:moveTo>
                  <a:pt x="4894872" y="54559"/>
                </a:moveTo>
                <a:lnTo>
                  <a:pt x="4892103" y="40830"/>
                </a:lnTo>
                <a:lnTo>
                  <a:pt x="4884547" y="29616"/>
                </a:lnTo>
                <a:lnTo>
                  <a:pt x="4873345" y="22059"/>
                </a:lnTo>
                <a:lnTo>
                  <a:pt x="4859629" y="19278"/>
                </a:lnTo>
                <a:lnTo>
                  <a:pt x="4845913" y="22059"/>
                </a:lnTo>
                <a:lnTo>
                  <a:pt x="4834699" y="29616"/>
                </a:lnTo>
                <a:lnTo>
                  <a:pt x="4827143" y="40830"/>
                </a:lnTo>
                <a:lnTo>
                  <a:pt x="4824374" y="54559"/>
                </a:lnTo>
                <a:lnTo>
                  <a:pt x="4827143" y="68275"/>
                </a:lnTo>
                <a:lnTo>
                  <a:pt x="4834699" y="79489"/>
                </a:lnTo>
                <a:lnTo>
                  <a:pt x="4845913" y="87058"/>
                </a:lnTo>
                <a:lnTo>
                  <a:pt x="4859629" y="89827"/>
                </a:lnTo>
                <a:lnTo>
                  <a:pt x="4873345" y="87058"/>
                </a:lnTo>
                <a:lnTo>
                  <a:pt x="4884559" y="79489"/>
                </a:lnTo>
                <a:lnTo>
                  <a:pt x="4892103" y="68275"/>
                </a:lnTo>
                <a:lnTo>
                  <a:pt x="4894872" y="54559"/>
                </a:lnTo>
                <a:close/>
              </a:path>
              <a:path w="7035165" h="10200640">
                <a:moveTo>
                  <a:pt x="5176545" y="9220136"/>
                </a:moveTo>
                <a:lnTo>
                  <a:pt x="5174234" y="9208694"/>
                </a:lnTo>
                <a:lnTo>
                  <a:pt x="5167935" y="9199347"/>
                </a:lnTo>
                <a:lnTo>
                  <a:pt x="5158587" y="9193047"/>
                </a:lnTo>
                <a:lnTo>
                  <a:pt x="5147145" y="9190736"/>
                </a:lnTo>
                <a:lnTo>
                  <a:pt x="5135727" y="9193047"/>
                </a:lnTo>
                <a:lnTo>
                  <a:pt x="5126380" y="9199347"/>
                </a:lnTo>
                <a:lnTo>
                  <a:pt x="5120094" y="9208694"/>
                </a:lnTo>
                <a:lnTo>
                  <a:pt x="5117782" y="9220136"/>
                </a:lnTo>
                <a:lnTo>
                  <a:pt x="5120094" y="9231579"/>
                </a:lnTo>
                <a:lnTo>
                  <a:pt x="5126380" y="9240926"/>
                </a:lnTo>
                <a:lnTo>
                  <a:pt x="5135727" y="9247226"/>
                </a:lnTo>
                <a:lnTo>
                  <a:pt x="5147145" y="9249537"/>
                </a:lnTo>
                <a:lnTo>
                  <a:pt x="5158587" y="9247226"/>
                </a:lnTo>
                <a:lnTo>
                  <a:pt x="5167935" y="9240926"/>
                </a:lnTo>
                <a:lnTo>
                  <a:pt x="5174234" y="9231579"/>
                </a:lnTo>
                <a:lnTo>
                  <a:pt x="5176545" y="9220136"/>
                </a:lnTo>
                <a:close/>
              </a:path>
              <a:path w="7035165" h="10200640">
                <a:moveTo>
                  <a:pt x="5185029" y="2175573"/>
                </a:moveTo>
                <a:lnTo>
                  <a:pt x="5183238" y="2166734"/>
                </a:lnTo>
                <a:lnTo>
                  <a:pt x="5178387" y="2159533"/>
                </a:lnTo>
                <a:lnTo>
                  <a:pt x="5171173" y="2154669"/>
                </a:lnTo>
                <a:lnTo>
                  <a:pt x="5162347" y="2152891"/>
                </a:lnTo>
                <a:lnTo>
                  <a:pt x="5153520" y="2154669"/>
                </a:lnTo>
                <a:lnTo>
                  <a:pt x="5146319" y="2159533"/>
                </a:lnTo>
                <a:lnTo>
                  <a:pt x="5141468" y="2166734"/>
                </a:lnTo>
                <a:lnTo>
                  <a:pt x="5139690" y="2175573"/>
                </a:lnTo>
                <a:lnTo>
                  <a:pt x="5141468" y="2184400"/>
                </a:lnTo>
                <a:lnTo>
                  <a:pt x="5146319" y="2191613"/>
                </a:lnTo>
                <a:lnTo>
                  <a:pt x="5153520" y="2196477"/>
                </a:lnTo>
                <a:lnTo>
                  <a:pt x="5162347" y="2198255"/>
                </a:lnTo>
                <a:lnTo>
                  <a:pt x="5171173" y="2196477"/>
                </a:lnTo>
                <a:lnTo>
                  <a:pt x="5178387" y="2191613"/>
                </a:lnTo>
                <a:lnTo>
                  <a:pt x="5183238" y="2184400"/>
                </a:lnTo>
                <a:lnTo>
                  <a:pt x="5185029" y="2175573"/>
                </a:lnTo>
                <a:close/>
              </a:path>
              <a:path w="7035165" h="10200640">
                <a:moveTo>
                  <a:pt x="5198389" y="10129101"/>
                </a:moveTo>
                <a:lnTo>
                  <a:pt x="5194363" y="10109149"/>
                </a:lnTo>
                <a:lnTo>
                  <a:pt x="5183378" y="10092855"/>
                </a:lnTo>
                <a:lnTo>
                  <a:pt x="5167084" y="10081882"/>
                </a:lnTo>
                <a:lnTo>
                  <a:pt x="5147145" y="10077856"/>
                </a:lnTo>
                <a:lnTo>
                  <a:pt x="5127206" y="10081882"/>
                </a:lnTo>
                <a:lnTo>
                  <a:pt x="5110937" y="10092855"/>
                </a:lnTo>
                <a:lnTo>
                  <a:pt x="5099964" y="10109149"/>
                </a:lnTo>
                <a:lnTo>
                  <a:pt x="5095938" y="10129101"/>
                </a:lnTo>
                <a:lnTo>
                  <a:pt x="5099964" y="10149040"/>
                </a:lnTo>
                <a:lnTo>
                  <a:pt x="5110937" y="10165334"/>
                </a:lnTo>
                <a:lnTo>
                  <a:pt x="5127206" y="10176307"/>
                </a:lnTo>
                <a:lnTo>
                  <a:pt x="5147145" y="10180333"/>
                </a:lnTo>
                <a:lnTo>
                  <a:pt x="5167084" y="10176307"/>
                </a:lnTo>
                <a:lnTo>
                  <a:pt x="5183378" y="10165334"/>
                </a:lnTo>
                <a:lnTo>
                  <a:pt x="5194363" y="10149040"/>
                </a:lnTo>
                <a:lnTo>
                  <a:pt x="5198389" y="10129101"/>
                </a:lnTo>
                <a:close/>
              </a:path>
              <a:path w="7035165" h="10200640">
                <a:moveTo>
                  <a:pt x="5198389" y="9826066"/>
                </a:moveTo>
                <a:lnTo>
                  <a:pt x="5194363" y="9806127"/>
                </a:lnTo>
                <a:lnTo>
                  <a:pt x="5183378" y="9789833"/>
                </a:lnTo>
                <a:lnTo>
                  <a:pt x="5167084" y="9778860"/>
                </a:lnTo>
                <a:lnTo>
                  <a:pt x="5147145" y="9774834"/>
                </a:lnTo>
                <a:lnTo>
                  <a:pt x="5127206" y="9778860"/>
                </a:lnTo>
                <a:lnTo>
                  <a:pt x="5110937" y="9789833"/>
                </a:lnTo>
                <a:lnTo>
                  <a:pt x="5099964" y="9806127"/>
                </a:lnTo>
                <a:lnTo>
                  <a:pt x="5095938" y="9826066"/>
                </a:lnTo>
                <a:lnTo>
                  <a:pt x="5099964" y="9846018"/>
                </a:lnTo>
                <a:lnTo>
                  <a:pt x="5110937" y="9862299"/>
                </a:lnTo>
                <a:lnTo>
                  <a:pt x="5127206" y="9873285"/>
                </a:lnTo>
                <a:lnTo>
                  <a:pt x="5147145" y="9877311"/>
                </a:lnTo>
                <a:lnTo>
                  <a:pt x="5167084" y="9873285"/>
                </a:lnTo>
                <a:lnTo>
                  <a:pt x="5183378" y="9862299"/>
                </a:lnTo>
                <a:lnTo>
                  <a:pt x="5194363" y="9846018"/>
                </a:lnTo>
                <a:lnTo>
                  <a:pt x="5198389" y="9826066"/>
                </a:lnTo>
                <a:close/>
              </a:path>
              <a:path w="7035165" h="10200640">
                <a:moveTo>
                  <a:pt x="5198389" y="9523070"/>
                </a:moveTo>
                <a:lnTo>
                  <a:pt x="5194363" y="9503118"/>
                </a:lnTo>
                <a:lnTo>
                  <a:pt x="5183378" y="9486824"/>
                </a:lnTo>
                <a:lnTo>
                  <a:pt x="5167084" y="9475851"/>
                </a:lnTo>
                <a:lnTo>
                  <a:pt x="5147145" y="9471825"/>
                </a:lnTo>
                <a:lnTo>
                  <a:pt x="5127206" y="9475851"/>
                </a:lnTo>
                <a:lnTo>
                  <a:pt x="5110937" y="9486824"/>
                </a:lnTo>
                <a:lnTo>
                  <a:pt x="5099964" y="9503118"/>
                </a:lnTo>
                <a:lnTo>
                  <a:pt x="5095938" y="9523070"/>
                </a:lnTo>
                <a:lnTo>
                  <a:pt x="5099964" y="9543009"/>
                </a:lnTo>
                <a:lnTo>
                  <a:pt x="5110937" y="9559303"/>
                </a:lnTo>
                <a:lnTo>
                  <a:pt x="5127206" y="9570275"/>
                </a:lnTo>
                <a:lnTo>
                  <a:pt x="5147145" y="9574301"/>
                </a:lnTo>
                <a:lnTo>
                  <a:pt x="5167084" y="9570275"/>
                </a:lnTo>
                <a:lnTo>
                  <a:pt x="5183378" y="9559303"/>
                </a:lnTo>
                <a:lnTo>
                  <a:pt x="5194363" y="9543009"/>
                </a:lnTo>
                <a:lnTo>
                  <a:pt x="5198389" y="9523070"/>
                </a:lnTo>
                <a:close/>
              </a:path>
              <a:path w="7035165" h="10200640">
                <a:moveTo>
                  <a:pt x="5200116" y="1872615"/>
                </a:moveTo>
                <a:lnTo>
                  <a:pt x="5197145" y="1857908"/>
                </a:lnTo>
                <a:lnTo>
                  <a:pt x="5189055" y="1845894"/>
                </a:lnTo>
                <a:lnTo>
                  <a:pt x="5177040" y="1837791"/>
                </a:lnTo>
                <a:lnTo>
                  <a:pt x="5162347" y="1834819"/>
                </a:lnTo>
                <a:lnTo>
                  <a:pt x="5147640" y="1837791"/>
                </a:lnTo>
                <a:lnTo>
                  <a:pt x="5135638" y="1845894"/>
                </a:lnTo>
                <a:lnTo>
                  <a:pt x="5127536" y="1857908"/>
                </a:lnTo>
                <a:lnTo>
                  <a:pt x="5124564" y="1872615"/>
                </a:lnTo>
                <a:lnTo>
                  <a:pt x="5127536" y="1887321"/>
                </a:lnTo>
                <a:lnTo>
                  <a:pt x="5135638" y="1899335"/>
                </a:lnTo>
                <a:lnTo>
                  <a:pt x="5147640" y="1907438"/>
                </a:lnTo>
                <a:lnTo>
                  <a:pt x="5162347" y="1910410"/>
                </a:lnTo>
                <a:lnTo>
                  <a:pt x="5177040" y="1907438"/>
                </a:lnTo>
                <a:lnTo>
                  <a:pt x="5189055" y="1899335"/>
                </a:lnTo>
                <a:lnTo>
                  <a:pt x="5197145" y="1887321"/>
                </a:lnTo>
                <a:lnTo>
                  <a:pt x="5200116" y="1872615"/>
                </a:lnTo>
                <a:close/>
              </a:path>
              <a:path w="7035165" h="10200640">
                <a:moveTo>
                  <a:pt x="5200116" y="1569643"/>
                </a:moveTo>
                <a:lnTo>
                  <a:pt x="5197145" y="1554937"/>
                </a:lnTo>
                <a:lnTo>
                  <a:pt x="5189055" y="1542923"/>
                </a:lnTo>
                <a:lnTo>
                  <a:pt x="5177040" y="1534820"/>
                </a:lnTo>
                <a:lnTo>
                  <a:pt x="5162347" y="1531848"/>
                </a:lnTo>
                <a:lnTo>
                  <a:pt x="5147640" y="1534820"/>
                </a:lnTo>
                <a:lnTo>
                  <a:pt x="5135638" y="1542923"/>
                </a:lnTo>
                <a:lnTo>
                  <a:pt x="5127536" y="1554937"/>
                </a:lnTo>
                <a:lnTo>
                  <a:pt x="5124564" y="1569643"/>
                </a:lnTo>
                <a:lnTo>
                  <a:pt x="5127536" y="1584350"/>
                </a:lnTo>
                <a:lnTo>
                  <a:pt x="5135638" y="1596364"/>
                </a:lnTo>
                <a:lnTo>
                  <a:pt x="5147640" y="1604467"/>
                </a:lnTo>
                <a:lnTo>
                  <a:pt x="5162347" y="1607439"/>
                </a:lnTo>
                <a:lnTo>
                  <a:pt x="5177040" y="1604467"/>
                </a:lnTo>
                <a:lnTo>
                  <a:pt x="5189055" y="1596364"/>
                </a:lnTo>
                <a:lnTo>
                  <a:pt x="5197145" y="1584350"/>
                </a:lnTo>
                <a:lnTo>
                  <a:pt x="5200116" y="1569643"/>
                </a:lnTo>
                <a:close/>
              </a:path>
              <a:path w="7035165" h="10200640">
                <a:moveTo>
                  <a:pt x="5200116" y="1266634"/>
                </a:moveTo>
                <a:lnTo>
                  <a:pt x="5197145" y="1251927"/>
                </a:lnTo>
                <a:lnTo>
                  <a:pt x="5189055" y="1239913"/>
                </a:lnTo>
                <a:lnTo>
                  <a:pt x="5177040" y="1231811"/>
                </a:lnTo>
                <a:lnTo>
                  <a:pt x="5162347" y="1228839"/>
                </a:lnTo>
                <a:lnTo>
                  <a:pt x="5147640" y="1231811"/>
                </a:lnTo>
                <a:lnTo>
                  <a:pt x="5135638" y="1239913"/>
                </a:lnTo>
                <a:lnTo>
                  <a:pt x="5127536" y="1251927"/>
                </a:lnTo>
                <a:lnTo>
                  <a:pt x="5124564" y="1266634"/>
                </a:lnTo>
                <a:lnTo>
                  <a:pt x="5127536" y="1281341"/>
                </a:lnTo>
                <a:lnTo>
                  <a:pt x="5135638" y="1293355"/>
                </a:lnTo>
                <a:lnTo>
                  <a:pt x="5147640" y="1301457"/>
                </a:lnTo>
                <a:lnTo>
                  <a:pt x="5162347" y="1304429"/>
                </a:lnTo>
                <a:lnTo>
                  <a:pt x="5177040" y="1301457"/>
                </a:lnTo>
                <a:lnTo>
                  <a:pt x="5189055" y="1293355"/>
                </a:lnTo>
                <a:lnTo>
                  <a:pt x="5197145" y="1281341"/>
                </a:lnTo>
                <a:lnTo>
                  <a:pt x="5200116" y="1266634"/>
                </a:lnTo>
                <a:close/>
              </a:path>
              <a:path w="7035165" h="10200640">
                <a:moveTo>
                  <a:pt x="5200116" y="963612"/>
                </a:moveTo>
                <a:lnTo>
                  <a:pt x="5197145" y="948905"/>
                </a:lnTo>
                <a:lnTo>
                  <a:pt x="5189055" y="936891"/>
                </a:lnTo>
                <a:lnTo>
                  <a:pt x="5177040" y="928789"/>
                </a:lnTo>
                <a:lnTo>
                  <a:pt x="5162347" y="925817"/>
                </a:lnTo>
                <a:lnTo>
                  <a:pt x="5147640" y="928789"/>
                </a:lnTo>
                <a:lnTo>
                  <a:pt x="5135638" y="936891"/>
                </a:lnTo>
                <a:lnTo>
                  <a:pt x="5127536" y="948905"/>
                </a:lnTo>
                <a:lnTo>
                  <a:pt x="5124564" y="963612"/>
                </a:lnTo>
                <a:lnTo>
                  <a:pt x="5127536" y="978319"/>
                </a:lnTo>
                <a:lnTo>
                  <a:pt x="5135638" y="990333"/>
                </a:lnTo>
                <a:lnTo>
                  <a:pt x="5147640" y="998435"/>
                </a:lnTo>
                <a:lnTo>
                  <a:pt x="5162347" y="1001407"/>
                </a:lnTo>
                <a:lnTo>
                  <a:pt x="5177040" y="998435"/>
                </a:lnTo>
                <a:lnTo>
                  <a:pt x="5189055" y="990333"/>
                </a:lnTo>
                <a:lnTo>
                  <a:pt x="5197145" y="978319"/>
                </a:lnTo>
                <a:lnTo>
                  <a:pt x="5200116" y="963612"/>
                </a:lnTo>
                <a:close/>
              </a:path>
              <a:path w="7035165" h="10200640">
                <a:moveTo>
                  <a:pt x="5200116" y="660590"/>
                </a:moveTo>
                <a:lnTo>
                  <a:pt x="5197145" y="645871"/>
                </a:lnTo>
                <a:lnTo>
                  <a:pt x="5189055" y="633857"/>
                </a:lnTo>
                <a:lnTo>
                  <a:pt x="5177040" y="625767"/>
                </a:lnTo>
                <a:lnTo>
                  <a:pt x="5162347" y="622795"/>
                </a:lnTo>
                <a:lnTo>
                  <a:pt x="5147640" y="625767"/>
                </a:lnTo>
                <a:lnTo>
                  <a:pt x="5135638" y="633857"/>
                </a:lnTo>
                <a:lnTo>
                  <a:pt x="5127536" y="645871"/>
                </a:lnTo>
                <a:lnTo>
                  <a:pt x="5124564" y="660590"/>
                </a:lnTo>
                <a:lnTo>
                  <a:pt x="5127536" y="675297"/>
                </a:lnTo>
                <a:lnTo>
                  <a:pt x="5135638" y="687311"/>
                </a:lnTo>
                <a:lnTo>
                  <a:pt x="5147640" y="695413"/>
                </a:lnTo>
                <a:lnTo>
                  <a:pt x="5162347" y="698385"/>
                </a:lnTo>
                <a:lnTo>
                  <a:pt x="5177040" y="695413"/>
                </a:lnTo>
                <a:lnTo>
                  <a:pt x="5189055" y="687311"/>
                </a:lnTo>
                <a:lnTo>
                  <a:pt x="5197145" y="675297"/>
                </a:lnTo>
                <a:lnTo>
                  <a:pt x="5200116" y="660590"/>
                </a:lnTo>
                <a:close/>
              </a:path>
              <a:path w="7035165" h="10200640">
                <a:moveTo>
                  <a:pt x="5200116" y="357568"/>
                </a:moveTo>
                <a:lnTo>
                  <a:pt x="5197145" y="342849"/>
                </a:lnTo>
                <a:lnTo>
                  <a:pt x="5189055" y="330835"/>
                </a:lnTo>
                <a:lnTo>
                  <a:pt x="5177040" y="322732"/>
                </a:lnTo>
                <a:lnTo>
                  <a:pt x="5162347" y="319760"/>
                </a:lnTo>
                <a:lnTo>
                  <a:pt x="5147640" y="322732"/>
                </a:lnTo>
                <a:lnTo>
                  <a:pt x="5135638" y="330835"/>
                </a:lnTo>
                <a:lnTo>
                  <a:pt x="5127536" y="342849"/>
                </a:lnTo>
                <a:lnTo>
                  <a:pt x="5124564" y="357568"/>
                </a:lnTo>
                <a:lnTo>
                  <a:pt x="5127536" y="372275"/>
                </a:lnTo>
                <a:lnTo>
                  <a:pt x="5135638" y="384289"/>
                </a:lnTo>
                <a:lnTo>
                  <a:pt x="5147640" y="392391"/>
                </a:lnTo>
                <a:lnTo>
                  <a:pt x="5162347" y="395363"/>
                </a:lnTo>
                <a:lnTo>
                  <a:pt x="5177040" y="392391"/>
                </a:lnTo>
                <a:lnTo>
                  <a:pt x="5189055" y="384289"/>
                </a:lnTo>
                <a:lnTo>
                  <a:pt x="5197145" y="372275"/>
                </a:lnTo>
                <a:lnTo>
                  <a:pt x="5200116" y="357568"/>
                </a:lnTo>
                <a:close/>
              </a:path>
              <a:path w="7035165" h="10200640">
                <a:moveTo>
                  <a:pt x="5200116" y="54559"/>
                </a:moveTo>
                <a:lnTo>
                  <a:pt x="5197145" y="39852"/>
                </a:lnTo>
                <a:lnTo>
                  <a:pt x="5189055" y="27838"/>
                </a:lnTo>
                <a:lnTo>
                  <a:pt x="5177040" y="19735"/>
                </a:lnTo>
                <a:lnTo>
                  <a:pt x="5162347" y="16764"/>
                </a:lnTo>
                <a:lnTo>
                  <a:pt x="5147640" y="19735"/>
                </a:lnTo>
                <a:lnTo>
                  <a:pt x="5135638" y="27838"/>
                </a:lnTo>
                <a:lnTo>
                  <a:pt x="5127536" y="39852"/>
                </a:lnTo>
                <a:lnTo>
                  <a:pt x="5124564" y="54559"/>
                </a:lnTo>
                <a:lnTo>
                  <a:pt x="5127536" y="69265"/>
                </a:lnTo>
                <a:lnTo>
                  <a:pt x="5135638" y="81280"/>
                </a:lnTo>
                <a:lnTo>
                  <a:pt x="5147640" y="89382"/>
                </a:lnTo>
                <a:lnTo>
                  <a:pt x="5162347" y="92354"/>
                </a:lnTo>
                <a:lnTo>
                  <a:pt x="5177040" y="89382"/>
                </a:lnTo>
                <a:lnTo>
                  <a:pt x="5189055" y="81280"/>
                </a:lnTo>
                <a:lnTo>
                  <a:pt x="5197145" y="69265"/>
                </a:lnTo>
                <a:lnTo>
                  <a:pt x="5200116" y="54559"/>
                </a:lnTo>
                <a:close/>
              </a:path>
              <a:path w="7035165" h="10200640">
                <a:moveTo>
                  <a:pt x="5477586" y="9220136"/>
                </a:moveTo>
                <a:lnTo>
                  <a:pt x="5475414" y="9209354"/>
                </a:lnTo>
                <a:lnTo>
                  <a:pt x="5469471" y="9200540"/>
                </a:lnTo>
                <a:lnTo>
                  <a:pt x="5460670" y="9194597"/>
                </a:lnTo>
                <a:lnTo>
                  <a:pt x="5449875" y="9192425"/>
                </a:lnTo>
                <a:lnTo>
                  <a:pt x="5439092" y="9194597"/>
                </a:lnTo>
                <a:lnTo>
                  <a:pt x="5430291" y="9200540"/>
                </a:lnTo>
                <a:lnTo>
                  <a:pt x="5424360" y="9209354"/>
                </a:lnTo>
                <a:lnTo>
                  <a:pt x="5422189" y="9220136"/>
                </a:lnTo>
                <a:lnTo>
                  <a:pt x="5424360" y="9230931"/>
                </a:lnTo>
                <a:lnTo>
                  <a:pt x="5430291" y="9239745"/>
                </a:lnTo>
                <a:lnTo>
                  <a:pt x="5439092" y="9245676"/>
                </a:lnTo>
                <a:lnTo>
                  <a:pt x="5449875" y="9247861"/>
                </a:lnTo>
                <a:lnTo>
                  <a:pt x="5460670" y="9245676"/>
                </a:lnTo>
                <a:lnTo>
                  <a:pt x="5469471" y="9239745"/>
                </a:lnTo>
                <a:lnTo>
                  <a:pt x="5475414" y="9230931"/>
                </a:lnTo>
                <a:lnTo>
                  <a:pt x="5477586" y="9220136"/>
                </a:lnTo>
                <a:close/>
              </a:path>
              <a:path w="7035165" h="10200640">
                <a:moveTo>
                  <a:pt x="5489410" y="2175586"/>
                </a:moveTo>
                <a:lnTo>
                  <a:pt x="5487492" y="2166112"/>
                </a:lnTo>
                <a:lnTo>
                  <a:pt x="5482272" y="2158377"/>
                </a:lnTo>
                <a:lnTo>
                  <a:pt x="5474538" y="2153158"/>
                </a:lnTo>
                <a:lnTo>
                  <a:pt x="5465064" y="2151240"/>
                </a:lnTo>
                <a:lnTo>
                  <a:pt x="5455590" y="2153158"/>
                </a:lnTo>
                <a:lnTo>
                  <a:pt x="5447855" y="2158377"/>
                </a:lnTo>
                <a:lnTo>
                  <a:pt x="5442636" y="2166112"/>
                </a:lnTo>
                <a:lnTo>
                  <a:pt x="5440731" y="2175586"/>
                </a:lnTo>
                <a:lnTo>
                  <a:pt x="5442636" y="2185060"/>
                </a:lnTo>
                <a:lnTo>
                  <a:pt x="5447855" y="2192807"/>
                </a:lnTo>
                <a:lnTo>
                  <a:pt x="5455590" y="2198027"/>
                </a:lnTo>
                <a:lnTo>
                  <a:pt x="5459171" y="2198751"/>
                </a:lnTo>
                <a:lnTo>
                  <a:pt x="5470957" y="2198751"/>
                </a:lnTo>
                <a:lnTo>
                  <a:pt x="5474538" y="2198027"/>
                </a:lnTo>
                <a:lnTo>
                  <a:pt x="5482272" y="2192807"/>
                </a:lnTo>
                <a:lnTo>
                  <a:pt x="5487492" y="2185060"/>
                </a:lnTo>
                <a:lnTo>
                  <a:pt x="5489410" y="2175586"/>
                </a:lnTo>
                <a:close/>
              </a:path>
              <a:path w="7035165" h="10200640">
                <a:moveTo>
                  <a:pt x="5504459" y="10129114"/>
                </a:moveTo>
                <a:lnTo>
                  <a:pt x="5500167" y="10107866"/>
                </a:lnTo>
                <a:lnTo>
                  <a:pt x="5488470" y="10090518"/>
                </a:lnTo>
                <a:lnTo>
                  <a:pt x="5471109" y="10078809"/>
                </a:lnTo>
                <a:lnTo>
                  <a:pt x="5449875" y="10074516"/>
                </a:lnTo>
                <a:lnTo>
                  <a:pt x="5428640" y="10078809"/>
                </a:lnTo>
                <a:lnTo>
                  <a:pt x="5411305" y="10090518"/>
                </a:lnTo>
                <a:lnTo>
                  <a:pt x="5399608" y="10107866"/>
                </a:lnTo>
                <a:lnTo>
                  <a:pt x="5395315" y="10129114"/>
                </a:lnTo>
                <a:lnTo>
                  <a:pt x="5399608" y="10150361"/>
                </a:lnTo>
                <a:lnTo>
                  <a:pt x="5411305" y="10167709"/>
                </a:lnTo>
                <a:lnTo>
                  <a:pt x="5428640" y="10179406"/>
                </a:lnTo>
                <a:lnTo>
                  <a:pt x="5449875" y="10183698"/>
                </a:lnTo>
                <a:lnTo>
                  <a:pt x="5471109" y="10179406"/>
                </a:lnTo>
                <a:lnTo>
                  <a:pt x="5488470" y="10167709"/>
                </a:lnTo>
                <a:lnTo>
                  <a:pt x="5500167" y="10150361"/>
                </a:lnTo>
                <a:lnTo>
                  <a:pt x="5504459" y="10129114"/>
                </a:lnTo>
                <a:close/>
              </a:path>
              <a:path w="7035165" h="10200640">
                <a:moveTo>
                  <a:pt x="5504459" y="9826092"/>
                </a:moveTo>
                <a:lnTo>
                  <a:pt x="5500167" y="9804844"/>
                </a:lnTo>
                <a:lnTo>
                  <a:pt x="5488470" y="9787496"/>
                </a:lnTo>
                <a:lnTo>
                  <a:pt x="5471109" y="9775787"/>
                </a:lnTo>
                <a:lnTo>
                  <a:pt x="5449875" y="9771494"/>
                </a:lnTo>
                <a:lnTo>
                  <a:pt x="5428640" y="9775787"/>
                </a:lnTo>
                <a:lnTo>
                  <a:pt x="5411305" y="9787496"/>
                </a:lnTo>
                <a:lnTo>
                  <a:pt x="5399608" y="9804844"/>
                </a:lnTo>
                <a:lnTo>
                  <a:pt x="5395315" y="9826092"/>
                </a:lnTo>
                <a:lnTo>
                  <a:pt x="5399608" y="9847339"/>
                </a:lnTo>
                <a:lnTo>
                  <a:pt x="5411305" y="9864687"/>
                </a:lnTo>
                <a:lnTo>
                  <a:pt x="5428640" y="9876384"/>
                </a:lnTo>
                <a:lnTo>
                  <a:pt x="5449875" y="9880676"/>
                </a:lnTo>
                <a:lnTo>
                  <a:pt x="5471109" y="9876384"/>
                </a:lnTo>
                <a:lnTo>
                  <a:pt x="5488470" y="9864687"/>
                </a:lnTo>
                <a:lnTo>
                  <a:pt x="5500167" y="9847339"/>
                </a:lnTo>
                <a:lnTo>
                  <a:pt x="5504459" y="9826092"/>
                </a:lnTo>
                <a:close/>
              </a:path>
              <a:path w="7035165" h="10200640">
                <a:moveTo>
                  <a:pt x="5504459" y="9523082"/>
                </a:moveTo>
                <a:lnTo>
                  <a:pt x="5500167" y="9501835"/>
                </a:lnTo>
                <a:lnTo>
                  <a:pt x="5488470" y="9484487"/>
                </a:lnTo>
                <a:lnTo>
                  <a:pt x="5471109" y="9472778"/>
                </a:lnTo>
                <a:lnTo>
                  <a:pt x="5449875" y="9468485"/>
                </a:lnTo>
                <a:lnTo>
                  <a:pt x="5428640" y="9472778"/>
                </a:lnTo>
                <a:lnTo>
                  <a:pt x="5411305" y="9484487"/>
                </a:lnTo>
                <a:lnTo>
                  <a:pt x="5399608" y="9501835"/>
                </a:lnTo>
                <a:lnTo>
                  <a:pt x="5395315" y="9523082"/>
                </a:lnTo>
                <a:lnTo>
                  <a:pt x="5399608" y="9544329"/>
                </a:lnTo>
                <a:lnTo>
                  <a:pt x="5411305" y="9561678"/>
                </a:lnTo>
                <a:lnTo>
                  <a:pt x="5428640" y="9573374"/>
                </a:lnTo>
                <a:lnTo>
                  <a:pt x="5449875" y="9577667"/>
                </a:lnTo>
                <a:lnTo>
                  <a:pt x="5471109" y="9573374"/>
                </a:lnTo>
                <a:lnTo>
                  <a:pt x="5488470" y="9561678"/>
                </a:lnTo>
                <a:lnTo>
                  <a:pt x="5500167" y="9544329"/>
                </a:lnTo>
                <a:lnTo>
                  <a:pt x="5504459" y="9523082"/>
                </a:lnTo>
                <a:close/>
              </a:path>
              <a:path w="7035165" h="10200640">
                <a:moveTo>
                  <a:pt x="5506212" y="1872615"/>
                </a:moveTo>
                <a:lnTo>
                  <a:pt x="5502986" y="1856587"/>
                </a:lnTo>
                <a:lnTo>
                  <a:pt x="5494159" y="1843506"/>
                </a:lnTo>
                <a:lnTo>
                  <a:pt x="5481078" y="1834692"/>
                </a:lnTo>
                <a:lnTo>
                  <a:pt x="5465064" y="1831454"/>
                </a:lnTo>
                <a:lnTo>
                  <a:pt x="5449062" y="1834692"/>
                </a:lnTo>
                <a:lnTo>
                  <a:pt x="5435993" y="1843506"/>
                </a:lnTo>
                <a:lnTo>
                  <a:pt x="5427180" y="1856587"/>
                </a:lnTo>
                <a:lnTo>
                  <a:pt x="5423954" y="1872615"/>
                </a:lnTo>
                <a:lnTo>
                  <a:pt x="5427180" y="1888642"/>
                </a:lnTo>
                <a:lnTo>
                  <a:pt x="5435993" y="1901723"/>
                </a:lnTo>
                <a:lnTo>
                  <a:pt x="5449062" y="1910537"/>
                </a:lnTo>
                <a:lnTo>
                  <a:pt x="5465064" y="1913775"/>
                </a:lnTo>
                <a:lnTo>
                  <a:pt x="5481078" y="1910537"/>
                </a:lnTo>
                <a:lnTo>
                  <a:pt x="5494159" y="1901723"/>
                </a:lnTo>
                <a:lnTo>
                  <a:pt x="5502986" y="1888642"/>
                </a:lnTo>
                <a:lnTo>
                  <a:pt x="5506212" y="1872615"/>
                </a:lnTo>
                <a:close/>
              </a:path>
              <a:path w="7035165" h="10200640">
                <a:moveTo>
                  <a:pt x="5506212" y="1569643"/>
                </a:moveTo>
                <a:lnTo>
                  <a:pt x="5502986" y="1553616"/>
                </a:lnTo>
                <a:lnTo>
                  <a:pt x="5494159" y="1540535"/>
                </a:lnTo>
                <a:lnTo>
                  <a:pt x="5481078" y="1531708"/>
                </a:lnTo>
                <a:lnTo>
                  <a:pt x="5465064" y="1528483"/>
                </a:lnTo>
                <a:lnTo>
                  <a:pt x="5449062" y="1531708"/>
                </a:lnTo>
                <a:lnTo>
                  <a:pt x="5435993" y="1540535"/>
                </a:lnTo>
                <a:lnTo>
                  <a:pt x="5427180" y="1553616"/>
                </a:lnTo>
                <a:lnTo>
                  <a:pt x="5423954" y="1569643"/>
                </a:lnTo>
                <a:lnTo>
                  <a:pt x="5427180" y="1585671"/>
                </a:lnTo>
                <a:lnTo>
                  <a:pt x="5435993" y="1598752"/>
                </a:lnTo>
                <a:lnTo>
                  <a:pt x="5449062" y="1607566"/>
                </a:lnTo>
                <a:lnTo>
                  <a:pt x="5465064" y="1610804"/>
                </a:lnTo>
                <a:lnTo>
                  <a:pt x="5481078" y="1607566"/>
                </a:lnTo>
                <a:lnTo>
                  <a:pt x="5494159" y="1598752"/>
                </a:lnTo>
                <a:lnTo>
                  <a:pt x="5502986" y="1585671"/>
                </a:lnTo>
                <a:lnTo>
                  <a:pt x="5506212" y="1569643"/>
                </a:lnTo>
                <a:close/>
              </a:path>
              <a:path w="7035165" h="10200640">
                <a:moveTo>
                  <a:pt x="5506212" y="1266634"/>
                </a:moveTo>
                <a:lnTo>
                  <a:pt x="5502986" y="1250607"/>
                </a:lnTo>
                <a:lnTo>
                  <a:pt x="5494159" y="1237526"/>
                </a:lnTo>
                <a:lnTo>
                  <a:pt x="5481078" y="1228712"/>
                </a:lnTo>
                <a:lnTo>
                  <a:pt x="5465064" y="1225473"/>
                </a:lnTo>
                <a:lnTo>
                  <a:pt x="5449062" y="1228712"/>
                </a:lnTo>
                <a:lnTo>
                  <a:pt x="5435993" y="1237526"/>
                </a:lnTo>
                <a:lnTo>
                  <a:pt x="5427180" y="1250607"/>
                </a:lnTo>
                <a:lnTo>
                  <a:pt x="5423954" y="1266634"/>
                </a:lnTo>
                <a:lnTo>
                  <a:pt x="5427180" y="1282661"/>
                </a:lnTo>
                <a:lnTo>
                  <a:pt x="5435993" y="1295742"/>
                </a:lnTo>
                <a:lnTo>
                  <a:pt x="5449062" y="1304556"/>
                </a:lnTo>
                <a:lnTo>
                  <a:pt x="5465064" y="1307795"/>
                </a:lnTo>
                <a:lnTo>
                  <a:pt x="5481078" y="1304556"/>
                </a:lnTo>
                <a:lnTo>
                  <a:pt x="5494159" y="1295742"/>
                </a:lnTo>
                <a:lnTo>
                  <a:pt x="5502986" y="1282661"/>
                </a:lnTo>
                <a:lnTo>
                  <a:pt x="5506212" y="1266634"/>
                </a:lnTo>
                <a:close/>
              </a:path>
              <a:path w="7035165" h="10200640">
                <a:moveTo>
                  <a:pt x="5506212" y="963612"/>
                </a:moveTo>
                <a:lnTo>
                  <a:pt x="5502986" y="947585"/>
                </a:lnTo>
                <a:lnTo>
                  <a:pt x="5494159" y="934504"/>
                </a:lnTo>
                <a:lnTo>
                  <a:pt x="5481078" y="925677"/>
                </a:lnTo>
                <a:lnTo>
                  <a:pt x="5465064" y="922451"/>
                </a:lnTo>
                <a:lnTo>
                  <a:pt x="5449062" y="925677"/>
                </a:lnTo>
                <a:lnTo>
                  <a:pt x="5435993" y="934504"/>
                </a:lnTo>
                <a:lnTo>
                  <a:pt x="5427180" y="947585"/>
                </a:lnTo>
                <a:lnTo>
                  <a:pt x="5423954" y="963612"/>
                </a:lnTo>
                <a:lnTo>
                  <a:pt x="5427180" y="979627"/>
                </a:lnTo>
                <a:lnTo>
                  <a:pt x="5435993" y="992720"/>
                </a:lnTo>
                <a:lnTo>
                  <a:pt x="5449062" y="1001534"/>
                </a:lnTo>
                <a:lnTo>
                  <a:pt x="5465064" y="1004773"/>
                </a:lnTo>
                <a:lnTo>
                  <a:pt x="5481078" y="1001534"/>
                </a:lnTo>
                <a:lnTo>
                  <a:pt x="5494159" y="992720"/>
                </a:lnTo>
                <a:lnTo>
                  <a:pt x="5502986" y="979627"/>
                </a:lnTo>
                <a:lnTo>
                  <a:pt x="5506212" y="963612"/>
                </a:lnTo>
                <a:close/>
              </a:path>
              <a:path w="7035165" h="10200640">
                <a:moveTo>
                  <a:pt x="5506212" y="660590"/>
                </a:moveTo>
                <a:lnTo>
                  <a:pt x="5502986" y="644563"/>
                </a:lnTo>
                <a:lnTo>
                  <a:pt x="5494159" y="631482"/>
                </a:lnTo>
                <a:lnTo>
                  <a:pt x="5481078" y="622655"/>
                </a:lnTo>
                <a:lnTo>
                  <a:pt x="5465064" y="619429"/>
                </a:lnTo>
                <a:lnTo>
                  <a:pt x="5449062" y="622655"/>
                </a:lnTo>
                <a:lnTo>
                  <a:pt x="5435993" y="631482"/>
                </a:lnTo>
                <a:lnTo>
                  <a:pt x="5427180" y="644563"/>
                </a:lnTo>
                <a:lnTo>
                  <a:pt x="5423954" y="660590"/>
                </a:lnTo>
                <a:lnTo>
                  <a:pt x="5427180" y="676605"/>
                </a:lnTo>
                <a:lnTo>
                  <a:pt x="5435993" y="689698"/>
                </a:lnTo>
                <a:lnTo>
                  <a:pt x="5449062" y="698512"/>
                </a:lnTo>
                <a:lnTo>
                  <a:pt x="5465064" y="701751"/>
                </a:lnTo>
                <a:lnTo>
                  <a:pt x="5481078" y="698512"/>
                </a:lnTo>
                <a:lnTo>
                  <a:pt x="5494159" y="689698"/>
                </a:lnTo>
                <a:lnTo>
                  <a:pt x="5502986" y="676605"/>
                </a:lnTo>
                <a:lnTo>
                  <a:pt x="5506212" y="660590"/>
                </a:lnTo>
                <a:close/>
              </a:path>
              <a:path w="7035165" h="10200640">
                <a:moveTo>
                  <a:pt x="5506212" y="357568"/>
                </a:moveTo>
                <a:lnTo>
                  <a:pt x="5502986" y="341541"/>
                </a:lnTo>
                <a:lnTo>
                  <a:pt x="5494159" y="328460"/>
                </a:lnTo>
                <a:lnTo>
                  <a:pt x="5481078" y="319633"/>
                </a:lnTo>
                <a:lnTo>
                  <a:pt x="5465064" y="316395"/>
                </a:lnTo>
                <a:lnTo>
                  <a:pt x="5449062" y="319633"/>
                </a:lnTo>
                <a:lnTo>
                  <a:pt x="5435993" y="328460"/>
                </a:lnTo>
                <a:lnTo>
                  <a:pt x="5427180" y="341541"/>
                </a:lnTo>
                <a:lnTo>
                  <a:pt x="5423954" y="357568"/>
                </a:lnTo>
                <a:lnTo>
                  <a:pt x="5427180" y="373583"/>
                </a:lnTo>
                <a:lnTo>
                  <a:pt x="5435993" y="386664"/>
                </a:lnTo>
                <a:lnTo>
                  <a:pt x="5449062" y="395490"/>
                </a:lnTo>
                <a:lnTo>
                  <a:pt x="5465064" y="398729"/>
                </a:lnTo>
                <a:lnTo>
                  <a:pt x="5481078" y="395490"/>
                </a:lnTo>
                <a:lnTo>
                  <a:pt x="5494159" y="386664"/>
                </a:lnTo>
                <a:lnTo>
                  <a:pt x="5502986" y="373583"/>
                </a:lnTo>
                <a:lnTo>
                  <a:pt x="5506212" y="357568"/>
                </a:lnTo>
                <a:close/>
              </a:path>
              <a:path w="7035165" h="10200640">
                <a:moveTo>
                  <a:pt x="5506212" y="54559"/>
                </a:moveTo>
                <a:lnTo>
                  <a:pt x="5502986" y="38531"/>
                </a:lnTo>
                <a:lnTo>
                  <a:pt x="5494159" y="25450"/>
                </a:lnTo>
                <a:lnTo>
                  <a:pt x="5481078" y="16624"/>
                </a:lnTo>
                <a:lnTo>
                  <a:pt x="5465064" y="13398"/>
                </a:lnTo>
                <a:lnTo>
                  <a:pt x="5449062" y="16624"/>
                </a:lnTo>
                <a:lnTo>
                  <a:pt x="5435993" y="25450"/>
                </a:lnTo>
                <a:lnTo>
                  <a:pt x="5427180" y="38531"/>
                </a:lnTo>
                <a:lnTo>
                  <a:pt x="5423954" y="54559"/>
                </a:lnTo>
                <a:lnTo>
                  <a:pt x="5427180" y="70573"/>
                </a:lnTo>
                <a:lnTo>
                  <a:pt x="5435993" y="83667"/>
                </a:lnTo>
                <a:lnTo>
                  <a:pt x="5449062" y="92481"/>
                </a:lnTo>
                <a:lnTo>
                  <a:pt x="5465064" y="95719"/>
                </a:lnTo>
                <a:lnTo>
                  <a:pt x="5481078" y="92481"/>
                </a:lnTo>
                <a:lnTo>
                  <a:pt x="5494159" y="83667"/>
                </a:lnTo>
                <a:lnTo>
                  <a:pt x="5502986" y="70573"/>
                </a:lnTo>
                <a:lnTo>
                  <a:pt x="5506212" y="54559"/>
                </a:lnTo>
                <a:close/>
              </a:path>
              <a:path w="7035165" h="10200640">
                <a:moveTo>
                  <a:pt x="5775274" y="9220136"/>
                </a:moveTo>
                <a:lnTo>
                  <a:pt x="5773496" y="9211310"/>
                </a:lnTo>
                <a:lnTo>
                  <a:pt x="5768645" y="9204096"/>
                </a:lnTo>
                <a:lnTo>
                  <a:pt x="5761444" y="9199232"/>
                </a:lnTo>
                <a:lnTo>
                  <a:pt x="5752630" y="9197454"/>
                </a:lnTo>
                <a:lnTo>
                  <a:pt x="5743791" y="9199232"/>
                </a:lnTo>
                <a:lnTo>
                  <a:pt x="5736577" y="9204096"/>
                </a:lnTo>
                <a:lnTo>
                  <a:pt x="5731726" y="9211310"/>
                </a:lnTo>
                <a:lnTo>
                  <a:pt x="5729948" y="9220136"/>
                </a:lnTo>
                <a:lnTo>
                  <a:pt x="5731726" y="9228976"/>
                </a:lnTo>
                <a:lnTo>
                  <a:pt x="5736577" y="9236189"/>
                </a:lnTo>
                <a:lnTo>
                  <a:pt x="5743791" y="9241041"/>
                </a:lnTo>
                <a:lnTo>
                  <a:pt x="5752630" y="9242831"/>
                </a:lnTo>
                <a:lnTo>
                  <a:pt x="5761431" y="9241041"/>
                </a:lnTo>
                <a:lnTo>
                  <a:pt x="5768632" y="9236189"/>
                </a:lnTo>
                <a:lnTo>
                  <a:pt x="5773496" y="9228976"/>
                </a:lnTo>
                <a:lnTo>
                  <a:pt x="5775274" y="9220136"/>
                </a:lnTo>
                <a:close/>
              </a:path>
              <a:path w="7035165" h="10200640">
                <a:moveTo>
                  <a:pt x="5790476" y="2175573"/>
                </a:moveTo>
                <a:lnTo>
                  <a:pt x="5788698" y="2166734"/>
                </a:lnTo>
                <a:lnTo>
                  <a:pt x="5783846" y="2159533"/>
                </a:lnTo>
                <a:lnTo>
                  <a:pt x="5776633" y="2154669"/>
                </a:lnTo>
                <a:lnTo>
                  <a:pt x="5767794" y="2152891"/>
                </a:lnTo>
                <a:lnTo>
                  <a:pt x="5758967" y="2154669"/>
                </a:lnTo>
                <a:lnTo>
                  <a:pt x="5751766" y="2159533"/>
                </a:lnTo>
                <a:lnTo>
                  <a:pt x="5746915" y="2166734"/>
                </a:lnTo>
                <a:lnTo>
                  <a:pt x="5745137" y="2175573"/>
                </a:lnTo>
                <a:lnTo>
                  <a:pt x="5746915" y="2184400"/>
                </a:lnTo>
                <a:lnTo>
                  <a:pt x="5751766" y="2191613"/>
                </a:lnTo>
                <a:lnTo>
                  <a:pt x="5758967" y="2196477"/>
                </a:lnTo>
                <a:lnTo>
                  <a:pt x="5767794" y="2198255"/>
                </a:lnTo>
                <a:lnTo>
                  <a:pt x="5776620" y="2196477"/>
                </a:lnTo>
                <a:lnTo>
                  <a:pt x="5783834" y="2191613"/>
                </a:lnTo>
                <a:lnTo>
                  <a:pt x="5788685" y="2184400"/>
                </a:lnTo>
                <a:lnTo>
                  <a:pt x="5790476" y="2175573"/>
                </a:lnTo>
                <a:close/>
              </a:path>
              <a:path w="7035165" h="10200640">
                <a:moveTo>
                  <a:pt x="5809678" y="10129114"/>
                </a:moveTo>
                <a:lnTo>
                  <a:pt x="5805195" y="10106889"/>
                </a:lnTo>
                <a:lnTo>
                  <a:pt x="5792965" y="10088728"/>
                </a:lnTo>
                <a:lnTo>
                  <a:pt x="5774829" y="10076485"/>
                </a:lnTo>
                <a:lnTo>
                  <a:pt x="5752630" y="10072002"/>
                </a:lnTo>
                <a:lnTo>
                  <a:pt x="5730405" y="10076485"/>
                </a:lnTo>
                <a:lnTo>
                  <a:pt x="5712269" y="10088728"/>
                </a:lnTo>
                <a:lnTo>
                  <a:pt x="5700026" y="10106889"/>
                </a:lnTo>
                <a:lnTo>
                  <a:pt x="5695543" y="10129114"/>
                </a:lnTo>
                <a:lnTo>
                  <a:pt x="5700026" y="10151339"/>
                </a:lnTo>
                <a:lnTo>
                  <a:pt x="5712269" y="10169500"/>
                </a:lnTo>
                <a:lnTo>
                  <a:pt x="5730405" y="10181742"/>
                </a:lnTo>
                <a:lnTo>
                  <a:pt x="5752630" y="10186225"/>
                </a:lnTo>
                <a:lnTo>
                  <a:pt x="5774842" y="10181742"/>
                </a:lnTo>
                <a:lnTo>
                  <a:pt x="5792978" y="10169500"/>
                </a:lnTo>
                <a:lnTo>
                  <a:pt x="5805195" y="10151339"/>
                </a:lnTo>
                <a:lnTo>
                  <a:pt x="5809678" y="10129114"/>
                </a:lnTo>
                <a:close/>
              </a:path>
              <a:path w="7035165" h="10200640">
                <a:moveTo>
                  <a:pt x="5809678" y="9826092"/>
                </a:moveTo>
                <a:lnTo>
                  <a:pt x="5805195" y="9803854"/>
                </a:lnTo>
                <a:lnTo>
                  <a:pt x="5792965" y="9785706"/>
                </a:lnTo>
                <a:lnTo>
                  <a:pt x="5774829" y="9773463"/>
                </a:lnTo>
                <a:lnTo>
                  <a:pt x="5752630" y="9768967"/>
                </a:lnTo>
                <a:lnTo>
                  <a:pt x="5730405" y="9773463"/>
                </a:lnTo>
                <a:lnTo>
                  <a:pt x="5712269" y="9785706"/>
                </a:lnTo>
                <a:lnTo>
                  <a:pt x="5700026" y="9803854"/>
                </a:lnTo>
                <a:lnTo>
                  <a:pt x="5695543" y="9826092"/>
                </a:lnTo>
                <a:lnTo>
                  <a:pt x="5700026" y="9848317"/>
                </a:lnTo>
                <a:lnTo>
                  <a:pt x="5712269" y="9866465"/>
                </a:lnTo>
                <a:lnTo>
                  <a:pt x="5730405" y="9878708"/>
                </a:lnTo>
                <a:lnTo>
                  <a:pt x="5752630" y="9883203"/>
                </a:lnTo>
                <a:lnTo>
                  <a:pt x="5774842" y="9878708"/>
                </a:lnTo>
                <a:lnTo>
                  <a:pt x="5792978" y="9866465"/>
                </a:lnTo>
                <a:lnTo>
                  <a:pt x="5805195" y="9848317"/>
                </a:lnTo>
                <a:lnTo>
                  <a:pt x="5809678" y="9826092"/>
                </a:lnTo>
                <a:close/>
              </a:path>
              <a:path w="7035165" h="10200640">
                <a:moveTo>
                  <a:pt x="5809678" y="9523082"/>
                </a:moveTo>
                <a:lnTo>
                  <a:pt x="5805195" y="9500857"/>
                </a:lnTo>
                <a:lnTo>
                  <a:pt x="5792965" y="9482696"/>
                </a:lnTo>
                <a:lnTo>
                  <a:pt x="5774829" y="9470453"/>
                </a:lnTo>
                <a:lnTo>
                  <a:pt x="5752630" y="9465970"/>
                </a:lnTo>
                <a:lnTo>
                  <a:pt x="5730405" y="9470453"/>
                </a:lnTo>
                <a:lnTo>
                  <a:pt x="5712269" y="9482696"/>
                </a:lnTo>
                <a:lnTo>
                  <a:pt x="5700026" y="9500857"/>
                </a:lnTo>
                <a:lnTo>
                  <a:pt x="5695543" y="9523082"/>
                </a:lnTo>
                <a:lnTo>
                  <a:pt x="5700026" y="9545307"/>
                </a:lnTo>
                <a:lnTo>
                  <a:pt x="5712269" y="9563468"/>
                </a:lnTo>
                <a:lnTo>
                  <a:pt x="5730405" y="9575711"/>
                </a:lnTo>
                <a:lnTo>
                  <a:pt x="5752630" y="9580194"/>
                </a:lnTo>
                <a:lnTo>
                  <a:pt x="5774842" y="9575711"/>
                </a:lnTo>
                <a:lnTo>
                  <a:pt x="5792978" y="9563468"/>
                </a:lnTo>
                <a:lnTo>
                  <a:pt x="5805195" y="9545307"/>
                </a:lnTo>
                <a:lnTo>
                  <a:pt x="5809678" y="9523082"/>
                </a:lnTo>
                <a:close/>
              </a:path>
              <a:path w="7035165" h="10200640">
                <a:moveTo>
                  <a:pt x="5811431" y="1872627"/>
                </a:moveTo>
                <a:lnTo>
                  <a:pt x="5808002" y="1855635"/>
                </a:lnTo>
                <a:lnTo>
                  <a:pt x="5798655" y="1841754"/>
                </a:lnTo>
                <a:lnTo>
                  <a:pt x="5784774" y="1832394"/>
                </a:lnTo>
                <a:lnTo>
                  <a:pt x="5767794" y="1828965"/>
                </a:lnTo>
                <a:lnTo>
                  <a:pt x="5750801" y="1832394"/>
                </a:lnTo>
                <a:lnTo>
                  <a:pt x="5736933" y="1841754"/>
                </a:lnTo>
                <a:lnTo>
                  <a:pt x="5727573" y="1855635"/>
                </a:lnTo>
                <a:lnTo>
                  <a:pt x="5724144" y="1872627"/>
                </a:lnTo>
                <a:lnTo>
                  <a:pt x="5727573" y="1889633"/>
                </a:lnTo>
                <a:lnTo>
                  <a:pt x="5736933" y="1903514"/>
                </a:lnTo>
                <a:lnTo>
                  <a:pt x="5750801" y="1912874"/>
                </a:lnTo>
                <a:lnTo>
                  <a:pt x="5767794" y="1916303"/>
                </a:lnTo>
                <a:lnTo>
                  <a:pt x="5784774" y="1912874"/>
                </a:lnTo>
                <a:lnTo>
                  <a:pt x="5798655" y="1903514"/>
                </a:lnTo>
                <a:lnTo>
                  <a:pt x="5808002" y="1889633"/>
                </a:lnTo>
                <a:lnTo>
                  <a:pt x="5811431" y="1872627"/>
                </a:lnTo>
                <a:close/>
              </a:path>
              <a:path w="7035165" h="10200640">
                <a:moveTo>
                  <a:pt x="5811431" y="1569656"/>
                </a:moveTo>
                <a:lnTo>
                  <a:pt x="5808002" y="1552663"/>
                </a:lnTo>
                <a:lnTo>
                  <a:pt x="5798655" y="1538782"/>
                </a:lnTo>
                <a:lnTo>
                  <a:pt x="5784774" y="1529422"/>
                </a:lnTo>
                <a:lnTo>
                  <a:pt x="5767794" y="1525993"/>
                </a:lnTo>
                <a:lnTo>
                  <a:pt x="5750801" y="1529422"/>
                </a:lnTo>
                <a:lnTo>
                  <a:pt x="5736933" y="1538782"/>
                </a:lnTo>
                <a:lnTo>
                  <a:pt x="5727573" y="1552663"/>
                </a:lnTo>
                <a:lnTo>
                  <a:pt x="5724144" y="1569656"/>
                </a:lnTo>
                <a:lnTo>
                  <a:pt x="5727573" y="1586661"/>
                </a:lnTo>
                <a:lnTo>
                  <a:pt x="5736933" y="1600542"/>
                </a:lnTo>
                <a:lnTo>
                  <a:pt x="5750801" y="1609902"/>
                </a:lnTo>
                <a:lnTo>
                  <a:pt x="5767794" y="1613331"/>
                </a:lnTo>
                <a:lnTo>
                  <a:pt x="5784774" y="1609902"/>
                </a:lnTo>
                <a:lnTo>
                  <a:pt x="5798655" y="1600542"/>
                </a:lnTo>
                <a:lnTo>
                  <a:pt x="5808002" y="1586661"/>
                </a:lnTo>
                <a:lnTo>
                  <a:pt x="5811431" y="1569656"/>
                </a:lnTo>
                <a:close/>
              </a:path>
              <a:path w="7035165" h="10200640">
                <a:moveTo>
                  <a:pt x="5811431" y="1266647"/>
                </a:moveTo>
                <a:lnTo>
                  <a:pt x="5808002" y="1249654"/>
                </a:lnTo>
                <a:lnTo>
                  <a:pt x="5798655" y="1235773"/>
                </a:lnTo>
                <a:lnTo>
                  <a:pt x="5784774" y="1226413"/>
                </a:lnTo>
                <a:lnTo>
                  <a:pt x="5767794" y="1222984"/>
                </a:lnTo>
                <a:lnTo>
                  <a:pt x="5750801" y="1226413"/>
                </a:lnTo>
                <a:lnTo>
                  <a:pt x="5736933" y="1235773"/>
                </a:lnTo>
                <a:lnTo>
                  <a:pt x="5727573" y="1249654"/>
                </a:lnTo>
                <a:lnTo>
                  <a:pt x="5724144" y="1266647"/>
                </a:lnTo>
                <a:lnTo>
                  <a:pt x="5727573" y="1283652"/>
                </a:lnTo>
                <a:lnTo>
                  <a:pt x="5736933" y="1297533"/>
                </a:lnTo>
                <a:lnTo>
                  <a:pt x="5750801" y="1306893"/>
                </a:lnTo>
                <a:lnTo>
                  <a:pt x="5767794" y="1310322"/>
                </a:lnTo>
                <a:lnTo>
                  <a:pt x="5784774" y="1306893"/>
                </a:lnTo>
                <a:lnTo>
                  <a:pt x="5798655" y="1297533"/>
                </a:lnTo>
                <a:lnTo>
                  <a:pt x="5808002" y="1283652"/>
                </a:lnTo>
                <a:lnTo>
                  <a:pt x="5811431" y="1266647"/>
                </a:lnTo>
                <a:close/>
              </a:path>
              <a:path w="7035165" h="10200640">
                <a:moveTo>
                  <a:pt x="5811431" y="963625"/>
                </a:moveTo>
                <a:lnTo>
                  <a:pt x="5808002" y="946632"/>
                </a:lnTo>
                <a:lnTo>
                  <a:pt x="5798655" y="932751"/>
                </a:lnTo>
                <a:lnTo>
                  <a:pt x="5784774" y="923391"/>
                </a:lnTo>
                <a:lnTo>
                  <a:pt x="5767794" y="919962"/>
                </a:lnTo>
                <a:lnTo>
                  <a:pt x="5750801" y="923391"/>
                </a:lnTo>
                <a:lnTo>
                  <a:pt x="5736933" y="932751"/>
                </a:lnTo>
                <a:lnTo>
                  <a:pt x="5727573" y="946632"/>
                </a:lnTo>
                <a:lnTo>
                  <a:pt x="5724144" y="963625"/>
                </a:lnTo>
                <a:lnTo>
                  <a:pt x="5727573" y="980630"/>
                </a:lnTo>
                <a:lnTo>
                  <a:pt x="5736933" y="994511"/>
                </a:lnTo>
                <a:lnTo>
                  <a:pt x="5750801" y="1003871"/>
                </a:lnTo>
                <a:lnTo>
                  <a:pt x="5767794" y="1007300"/>
                </a:lnTo>
                <a:lnTo>
                  <a:pt x="5784774" y="1003871"/>
                </a:lnTo>
                <a:lnTo>
                  <a:pt x="5798655" y="994511"/>
                </a:lnTo>
                <a:lnTo>
                  <a:pt x="5808002" y="980630"/>
                </a:lnTo>
                <a:lnTo>
                  <a:pt x="5811431" y="963625"/>
                </a:lnTo>
                <a:close/>
              </a:path>
              <a:path w="7035165" h="10200640">
                <a:moveTo>
                  <a:pt x="5811431" y="660603"/>
                </a:moveTo>
                <a:lnTo>
                  <a:pt x="5808002" y="643610"/>
                </a:lnTo>
                <a:lnTo>
                  <a:pt x="5798655" y="629729"/>
                </a:lnTo>
                <a:lnTo>
                  <a:pt x="5784774" y="620369"/>
                </a:lnTo>
                <a:lnTo>
                  <a:pt x="5767794" y="616940"/>
                </a:lnTo>
                <a:lnTo>
                  <a:pt x="5750801" y="620369"/>
                </a:lnTo>
                <a:lnTo>
                  <a:pt x="5736933" y="629729"/>
                </a:lnTo>
                <a:lnTo>
                  <a:pt x="5727573" y="643610"/>
                </a:lnTo>
                <a:lnTo>
                  <a:pt x="5724144" y="660603"/>
                </a:lnTo>
                <a:lnTo>
                  <a:pt x="5727573" y="677595"/>
                </a:lnTo>
                <a:lnTo>
                  <a:pt x="5736933" y="691476"/>
                </a:lnTo>
                <a:lnTo>
                  <a:pt x="5750801" y="700836"/>
                </a:lnTo>
                <a:lnTo>
                  <a:pt x="5767794" y="704278"/>
                </a:lnTo>
                <a:lnTo>
                  <a:pt x="5784774" y="700836"/>
                </a:lnTo>
                <a:lnTo>
                  <a:pt x="5798655" y="691476"/>
                </a:lnTo>
                <a:lnTo>
                  <a:pt x="5808002" y="677595"/>
                </a:lnTo>
                <a:lnTo>
                  <a:pt x="5811431" y="660603"/>
                </a:lnTo>
                <a:close/>
              </a:path>
              <a:path w="7035165" h="10200640">
                <a:moveTo>
                  <a:pt x="5811431" y="357581"/>
                </a:moveTo>
                <a:lnTo>
                  <a:pt x="5808002" y="340588"/>
                </a:lnTo>
                <a:lnTo>
                  <a:pt x="5798655" y="326707"/>
                </a:lnTo>
                <a:lnTo>
                  <a:pt x="5784774" y="317347"/>
                </a:lnTo>
                <a:lnTo>
                  <a:pt x="5767794" y="313918"/>
                </a:lnTo>
                <a:lnTo>
                  <a:pt x="5750801" y="317347"/>
                </a:lnTo>
                <a:lnTo>
                  <a:pt x="5736933" y="326707"/>
                </a:lnTo>
                <a:lnTo>
                  <a:pt x="5727573" y="340588"/>
                </a:lnTo>
                <a:lnTo>
                  <a:pt x="5724144" y="357581"/>
                </a:lnTo>
                <a:lnTo>
                  <a:pt x="5727573" y="374573"/>
                </a:lnTo>
                <a:lnTo>
                  <a:pt x="5736933" y="388454"/>
                </a:lnTo>
                <a:lnTo>
                  <a:pt x="5750801" y="397814"/>
                </a:lnTo>
                <a:lnTo>
                  <a:pt x="5767794" y="401243"/>
                </a:lnTo>
                <a:lnTo>
                  <a:pt x="5784774" y="397814"/>
                </a:lnTo>
                <a:lnTo>
                  <a:pt x="5798655" y="388454"/>
                </a:lnTo>
                <a:lnTo>
                  <a:pt x="5808002" y="374573"/>
                </a:lnTo>
                <a:lnTo>
                  <a:pt x="5811431" y="357581"/>
                </a:lnTo>
                <a:close/>
              </a:path>
              <a:path w="7035165" h="10200640">
                <a:moveTo>
                  <a:pt x="5811431" y="54571"/>
                </a:moveTo>
                <a:lnTo>
                  <a:pt x="5808002" y="37579"/>
                </a:lnTo>
                <a:lnTo>
                  <a:pt x="5798655" y="23698"/>
                </a:lnTo>
                <a:lnTo>
                  <a:pt x="5784774" y="14338"/>
                </a:lnTo>
                <a:lnTo>
                  <a:pt x="5767794" y="10909"/>
                </a:lnTo>
                <a:lnTo>
                  <a:pt x="5750801" y="14338"/>
                </a:lnTo>
                <a:lnTo>
                  <a:pt x="5736933" y="23698"/>
                </a:lnTo>
                <a:lnTo>
                  <a:pt x="5727573" y="37579"/>
                </a:lnTo>
                <a:lnTo>
                  <a:pt x="5724144" y="54571"/>
                </a:lnTo>
                <a:lnTo>
                  <a:pt x="5727573" y="71564"/>
                </a:lnTo>
                <a:lnTo>
                  <a:pt x="5736933" y="85445"/>
                </a:lnTo>
                <a:lnTo>
                  <a:pt x="5750801" y="94805"/>
                </a:lnTo>
                <a:lnTo>
                  <a:pt x="5767794" y="98247"/>
                </a:lnTo>
                <a:lnTo>
                  <a:pt x="5784774" y="94805"/>
                </a:lnTo>
                <a:lnTo>
                  <a:pt x="5798655" y="85445"/>
                </a:lnTo>
                <a:lnTo>
                  <a:pt x="5808002" y="71564"/>
                </a:lnTo>
                <a:lnTo>
                  <a:pt x="5811431" y="54571"/>
                </a:lnTo>
                <a:close/>
              </a:path>
              <a:path w="7035165" h="10200640">
                <a:moveTo>
                  <a:pt x="6068784" y="9212720"/>
                </a:moveTo>
                <a:lnTo>
                  <a:pt x="6062738" y="9206700"/>
                </a:lnTo>
                <a:lnTo>
                  <a:pt x="6047930" y="9206700"/>
                </a:lnTo>
                <a:lnTo>
                  <a:pt x="6041885" y="9212720"/>
                </a:lnTo>
                <a:lnTo>
                  <a:pt x="6041885" y="9227566"/>
                </a:lnTo>
                <a:lnTo>
                  <a:pt x="6047930" y="9233586"/>
                </a:lnTo>
                <a:lnTo>
                  <a:pt x="6062738" y="9233586"/>
                </a:lnTo>
                <a:lnTo>
                  <a:pt x="6068784" y="9227566"/>
                </a:lnTo>
                <a:lnTo>
                  <a:pt x="6068784" y="9212720"/>
                </a:lnTo>
                <a:close/>
              </a:path>
              <a:path w="7035165" h="10200640">
                <a:moveTo>
                  <a:pt x="6090666" y="2175573"/>
                </a:moveTo>
                <a:lnTo>
                  <a:pt x="6089078" y="2167725"/>
                </a:lnTo>
                <a:lnTo>
                  <a:pt x="6084773" y="2161311"/>
                </a:lnTo>
                <a:lnTo>
                  <a:pt x="6078359" y="2156993"/>
                </a:lnTo>
                <a:lnTo>
                  <a:pt x="6070511" y="2155418"/>
                </a:lnTo>
                <a:lnTo>
                  <a:pt x="6062675" y="2156993"/>
                </a:lnTo>
                <a:lnTo>
                  <a:pt x="6056274" y="2161311"/>
                </a:lnTo>
                <a:lnTo>
                  <a:pt x="6051943" y="2167725"/>
                </a:lnTo>
                <a:lnTo>
                  <a:pt x="6050356" y="2175573"/>
                </a:lnTo>
                <a:lnTo>
                  <a:pt x="6051943" y="2183422"/>
                </a:lnTo>
                <a:lnTo>
                  <a:pt x="6056274" y="2189835"/>
                </a:lnTo>
                <a:lnTo>
                  <a:pt x="6062675" y="2194153"/>
                </a:lnTo>
                <a:lnTo>
                  <a:pt x="6070511" y="2195728"/>
                </a:lnTo>
                <a:lnTo>
                  <a:pt x="6078359" y="2194153"/>
                </a:lnTo>
                <a:lnTo>
                  <a:pt x="6084773" y="2189835"/>
                </a:lnTo>
                <a:lnTo>
                  <a:pt x="6089078" y="2183422"/>
                </a:lnTo>
                <a:lnTo>
                  <a:pt x="6090666" y="2175573"/>
                </a:lnTo>
                <a:close/>
              </a:path>
              <a:path w="7035165" h="10200640">
                <a:moveTo>
                  <a:pt x="6114935" y="10129114"/>
                </a:moveTo>
                <a:lnTo>
                  <a:pt x="6110249" y="10105898"/>
                </a:lnTo>
                <a:lnTo>
                  <a:pt x="6097486" y="10086950"/>
                </a:lnTo>
                <a:lnTo>
                  <a:pt x="6078550" y="10074161"/>
                </a:lnTo>
                <a:lnTo>
                  <a:pt x="6055347" y="10069474"/>
                </a:lnTo>
                <a:lnTo>
                  <a:pt x="6032157" y="10074161"/>
                </a:lnTo>
                <a:lnTo>
                  <a:pt x="6013196" y="10086950"/>
                </a:lnTo>
                <a:lnTo>
                  <a:pt x="6000420" y="10105898"/>
                </a:lnTo>
                <a:lnTo>
                  <a:pt x="5995733" y="10129114"/>
                </a:lnTo>
                <a:lnTo>
                  <a:pt x="6000420" y="10152329"/>
                </a:lnTo>
                <a:lnTo>
                  <a:pt x="6013196" y="10171278"/>
                </a:lnTo>
                <a:lnTo>
                  <a:pt x="6032157" y="10184066"/>
                </a:lnTo>
                <a:lnTo>
                  <a:pt x="6055347" y="10188753"/>
                </a:lnTo>
                <a:lnTo>
                  <a:pt x="6078550" y="10184066"/>
                </a:lnTo>
                <a:lnTo>
                  <a:pt x="6097486" y="10171278"/>
                </a:lnTo>
                <a:lnTo>
                  <a:pt x="6110249" y="10152329"/>
                </a:lnTo>
                <a:lnTo>
                  <a:pt x="6114935" y="10129114"/>
                </a:lnTo>
                <a:close/>
              </a:path>
              <a:path w="7035165" h="10200640">
                <a:moveTo>
                  <a:pt x="6114935" y="9826092"/>
                </a:moveTo>
                <a:lnTo>
                  <a:pt x="6110249" y="9802876"/>
                </a:lnTo>
                <a:lnTo>
                  <a:pt x="6097486" y="9783915"/>
                </a:lnTo>
                <a:lnTo>
                  <a:pt x="6078550" y="9771139"/>
                </a:lnTo>
                <a:lnTo>
                  <a:pt x="6055347" y="9766452"/>
                </a:lnTo>
                <a:lnTo>
                  <a:pt x="6032157" y="9771139"/>
                </a:lnTo>
                <a:lnTo>
                  <a:pt x="6013196" y="9783915"/>
                </a:lnTo>
                <a:lnTo>
                  <a:pt x="6000420" y="9802876"/>
                </a:lnTo>
                <a:lnTo>
                  <a:pt x="5995733" y="9826092"/>
                </a:lnTo>
                <a:lnTo>
                  <a:pt x="6000420" y="9849294"/>
                </a:lnTo>
                <a:lnTo>
                  <a:pt x="6013196" y="9868256"/>
                </a:lnTo>
                <a:lnTo>
                  <a:pt x="6032157" y="9881044"/>
                </a:lnTo>
                <a:lnTo>
                  <a:pt x="6055347" y="9885731"/>
                </a:lnTo>
                <a:lnTo>
                  <a:pt x="6078550" y="9881044"/>
                </a:lnTo>
                <a:lnTo>
                  <a:pt x="6097486" y="9868256"/>
                </a:lnTo>
                <a:lnTo>
                  <a:pt x="6110249" y="9849294"/>
                </a:lnTo>
                <a:lnTo>
                  <a:pt x="6114935" y="9826092"/>
                </a:lnTo>
                <a:close/>
              </a:path>
              <a:path w="7035165" h="10200640">
                <a:moveTo>
                  <a:pt x="6114935" y="9523082"/>
                </a:moveTo>
                <a:lnTo>
                  <a:pt x="6110249" y="9499867"/>
                </a:lnTo>
                <a:lnTo>
                  <a:pt x="6097486" y="9480906"/>
                </a:lnTo>
                <a:lnTo>
                  <a:pt x="6078550" y="9468129"/>
                </a:lnTo>
                <a:lnTo>
                  <a:pt x="6055347" y="9463443"/>
                </a:lnTo>
                <a:lnTo>
                  <a:pt x="6032157" y="9468129"/>
                </a:lnTo>
                <a:lnTo>
                  <a:pt x="6013196" y="9480906"/>
                </a:lnTo>
                <a:lnTo>
                  <a:pt x="6000420" y="9499867"/>
                </a:lnTo>
                <a:lnTo>
                  <a:pt x="5995733" y="9523082"/>
                </a:lnTo>
                <a:lnTo>
                  <a:pt x="6000420" y="9546298"/>
                </a:lnTo>
                <a:lnTo>
                  <a:pt x="6013196" y="9565246"/>
                </a:lnTo>
                <a:lnTo>
                  <a:pt x="6032157" y="9578035"/>
                </a:lnTo>
                <a:lnTo>
                  <a:pt x="6055347" y="9582721"/>
                </a:lnTo>
                <a:lnTo>
                  <a:pt x="6078550" y="9578035"/>
                </a:lnTo>
                <a:lnTo>
                  <a:pt x="6097486" y="9565246"/>
                </a:lnTo>
                <a:lnTo>
                  <a:pt x="6110249" y="9546298"/>
                </a:lnTo>
                <a:lnTo>
                  <a:pt x="6114935" y="9523082"/>
                </a:lnTo>
                <a:close/>
              </a:path>
              <a:path w="7035165" h="10200640">
                <a:moveTo>
                  <a:pt x="6116688" y="1872627"/>
                </a:moveTo>
                <a:lnTo>
                  <a:pt x="6113069" y="1854657"/>
                </a:lnTo>
                <a:lnTo>
                  <a:pt x="6103175" y="1839976"/>
                </a:lnTo>
                <a:lnTo>
                  <a:pt x="6088494" y="1830070"/>
                </a:lnTo>
                <a:lnTo>
                  <a:pt x="6070511" y="1826437"/>
                </a:lnTo>
                <a:lnTo>
                  <a:pt x="6052553" y="1830070"/>
                </a:lnTo>
                <a:lnTo>
                  <a:pt x="6037885" y="1839976"/>
                </a:lnTo>
                <a:lnTo>
                  <a:pt x="6027991" y="1854657"/>
                </a:lnTo>
                <a:lnTo>
                  <a:pt x="6024372" y="1872627"/>
                </a:lnTo>
                <a:lnTo>
                  <a:pt x="6027991" y="1890610"/>
                </a:lnTo>
                <a:lnTo>
                  <a:pt x="6037885" y="1905292"/>
                </a:lnTo>
                <a:lnTo>
                  <a:pt x="6052553" y="1915198"/>
                </a:lnTo>
                <a:lnTo>
                  <a:pt x="6070511" y="1918830"/>
                </a:lnTo>
                <a:lnTo>
                  <a:pt x="6088494" y="1915198"/>
                </a:lnTo>
                <a:lnTo>
                  <a:pt x="6103175" y="1905292"/>
                </a:lnTo>
                <a:lnTo>
                  <a:pt x="6113069" y="1890610"/>
                </a:lnTo>
                <a:lnTo>
                  <a:pt x="6116688" y="1872627"/>
                </a:lnTo>
                <a:close/>
              </a:path>
              <a:path w="7035165" h="10200640">
                <a:moveTo>
                  <a:pt x="6116688" y="1569656"/>
                </a:moveTo>
                <a:lnTo>
                  <a:pt x="6113069" y="1551673"/>
                </a:lnTo>
                <a:lnTo>
                  <a:pt x="6103175" y="1536992"/>
                </a:lnTo>
                <a:lnTo>
                  <a:pt x="6088494" y="1527098"/>
                </a:lnTo>
                <a:lnTo>
                  <a:pt x="6070511" y="1523466"/>
                </a:lnTo>
                <a:lnTo>
                  <a:pt x="6052553" y="1527098"/>
                </a:lnTo>
                <a:lnTo>
                  <a:pt x="6037885" y="1536992"/>
                </a:lnTo>
                <a:lnTo>
                  <a:pt x="6027991" y="1551673"/>
                </a:lnTo>
                <a:lnTo>
                  <a:pt x="6024372" y="1569656"/>
                </a:lnTo>
                <a:lnTo>
                  <a:pt x="6027991" y="1587639"/>
                </a:lnTo>
                <a:lnTo>
                  <a:pt x="6037885" y="1602320"/>
                </a:lnTo>
                <a:lnTo>
                  <a:pt x="6052553" y="1612226"/>
                </a:lnTo>
                <a:lnTo>
                  <a:pt x="6070511" y="1615859"/>
                </a:lnTo>
                <a:lnTo>
                  <a:pt x="6088494" y="1612226"/>
                </a:lnTo>
                <a:lnTo>
                  <a:pt x="6103175" y="1602320"/>
                </a:lnTo>
                <a:lnTo>
                  <a:pt x="6113069" y="1587639"/>
                </a:lnTo>
                <a:lnTo>
                  <a:pt x="6116688" y="1569656"/>
                </a:lnTo>
                <a:close/>
              </a:path>
              <a:path w="7035165" h="10200640">
                <a:moveTo>
                  <a:pt x="6116688" y="1266647"/>
                </a:moveTo>
                <a:lnTo>
                  <a:pt x="6113069" y="1248676"/>
                </a:lnTo>
                <a:lnTo>
                  <a:pt x="6103175" y="1233995"/>
                </a:lnTo>
                <a:lnTo>
                  <a:pt x="6088494" y="1224089"/>
                </a:lnTo>
                <a:lnTo>
                  <a:pt x="6070511" y="1220457"/>
                </a:lnTo>
                <a:lnTo>
                  <a:pt x="6052553" y="1224089"/>
                </a:lnTo>
                <a:lnTo>
                  <a:pt x="6037885" y="1233995"/>
                </a:lnTo>
                <a:lnTo>
                  <a:pt x="6027991" y="1248676"/>
                </a:lnTo>
                <a:lnTo>
                  <a:pt x="6024372" y="1266647"/>
                </a:lnTo>
                <a:lnTo>
                  <a:pt x="6027991" y="1284630"/>
                </a:lnTo>
                <a:lnTo>
                  <a:pt x="6037885" y="1299311"/>
                </a:lnTo>
                <a:lnTo>
                  <a:pt x="6052553" y="1309217"/>
                </a:lnTo>
                <a:lnTo>
                  <a:pt x="6070511" y="1312849"/>
                </a:lnTo>
                <a:lnTo>
                  <a:pt x="6088494" y="1309217"/>
                </a:lnTo>
                <a:lnTo>
                  <a:pt x="6103175" y="1299311"/>
                </a:lnTo>
                <a:lnTo>
                  <a:pt x="6113069" y="1284630"/>
                </a:lnTo>
                <a:lnTo>
                  <a:pt x="6116688" y="1266647"/>
                </a:lnTo>
                <a:close/>
              </a:path>
              <a:path w="7035165" h="10200640">
                <a:moveTo>
                  <a:pt x="6116688" y="963625"/>
                </a:moveTo>
                <a:lnTo>
                  <a:pt x="6113069" y="945654"/>
                </a:lnTo>
                <a:lnTo>
                  <a:pt x="6103175" y="930960"/>
                </a:lnTo>
                <a:lnTo>
                  <a:pt x="6088494" y="921067"/>
                </a:lnTo>
                <a:lnTo>
                  <a:pt x="6070511" y="917435"/>
                </a:lnTo>
                <a:lnTo>
                  <a:pt x="6052553" y="921067"/>
                </a:lnTo>
                <a:lnTo>
                  <a:pt x="6037885" y="930960"/>
                </a:lnTo>
                <a:lnTo>
                  <a:pt x="6027991" y="945654"/>
                </a:lnTo>
                <a:lnTo>
                  <a:pt x="6024372" y="963625"/>
                </a:lnTo>
                <a:lnTo>
                  <a:pt x="6027991" y="981608"/>
                </a:lnTo>
                <a:lnTo>
                  <a:pt x="6037885" y="996289"/>
                </a:lnTo>
                <a:lnTo>
                  <a:pt x="6052553" y="1006195"/>
                </a:lnTo>
                <a:lnTo>
                  <a:pt x="6070511" y="1009827"/>
                </a:lnTo>
                <a:lnTo>
                  <a:pt x="6088494" y="1006195"/>
                </a:lnTo>
                <a:lnTo>
                  <a:pt x="6103175" y="996289"/>
                </a:lnTo>
                <a:lnTo>
                  <a:pt x="6113069" y="981608"/>
                </a:lnTo>
                <a:lnTo>
                  <a:pt x="6116688" y="963625"/>
                </a:lnTo>
                <a:close/>
              </a:path>
              <a:path w="7035165" h="10200640">
                <a:moveTo>
                  <a:pt x="6116688" y="660603"/>
                </a:moveTo>
                <a:lnTo>
                  <a:pt x="6113069" y="642620"/>
                </a:lnTo>
                <a:lnTo>
                  <a:pt x="6103175" y="627938"/>
                </a:lnTo>
                <a:lnTo>
                  <a:pt x="6088494" y="618045"/>
                </a:lnTo>
                <a:lnTo>
                  <a:pt x="6070511" y="614413"/>
                </a:lnTo>
                <a:lnTo>
                  <a:pt x="6052553" y="618045"/>
                </a:lnTo>
                <a:lnTo>
                  <a:pt x="6037885" y="627938"/>
                </a:lnTo>
                <a:lnTo>
                  <a:pt x="6027991" y="642620"/>
                </a:lnTo>
                <a:lnTo>
                  <a:pt x="6024372" y="660603"/>
                </a:lnTo>
                <a:lnTo>
                  <a:pt x="6027991" y="678586"/>
                </a:lnTo>
                <a:lnTo>
                  <a:pt x="6037885" y="693267"/>
                </a:lnTo>
                <a:lnTo>
                  <a:pt x="6052553" y="703173"/>
                </a:lnTo>
                <a:lnTo>
                  <a:pt x="6070511" y="706793"/>
                </a:lnTo>
                <a:lnTo>
                  <a:pt x="6088494" y="703173"/>
                </a:lnTo>
                <a:lnTo>
                  <a:pt x="6103175" y="693267"/>
                </a:lnTo>
                <a:lnTo>
                  <a:pt x="6113069" y="678586"/>
                </a:lnTo>
                <a:lnTo>
                  <a:pt x="6116688" y="660603"/>
                </a:lnTo>
                <a:close/>
              </a:path>
              <a:path w="7035165" h="10200640">
                <a:moveTo>
                  <a:pt x="6116688" y="357581"/>
                </a:moveTo>
                <a:lnTo>
                  <a:pt x="6113069" y="339598"/>
                </a:lnTo>
                <a:lnTo>
                  <a:pt x="6103175" y="324916"/>
                </a:lnTo>
                <a:lnTo>
                  <a:pt x="6088494" y="315023"/>
                </a:lnTo>
                <a:lnTo>
                  <a:pt x="6070511" y="311391"/>
                </a:lnTo>
                <a:lnTo>
                  <a:pt x="6052553" y="315023"/>
                </a:lnTo>
                <a:lnTo>
                  <a:pt x="6037885" y="324916"/>
                </a:lnTo>
                <a:lnTo>
                  <a:pt x="6027991" y="339598"/>
                </a:lnTo>
                <a:lnTo>
                  <a:pt x="6024372" y="357581"/>
                </a:lnTo>
                <a:lnTo>
                  <a:pt x="6027991" y="375564"/>
                </a:lnTo>
                <a:lnTo>
                  <a:pt x="6037885" y="390245"/>
                </a:lnTo>
                <a:lnTo>
                  <a:pt x="6052553" y="400138"/>
                </a:lnTo>
                <a:lnTo>
                  <a:pt x="6070511" y="403771"/>
                </a:lnTo>
                <a:lnTo>
                  <a:pt x="6088494" y="400138"/>
                </a:lnTo>
                <a:lnTo>
                  <a:pt x="6103175" y="390245"/>
                </a:lnTo>
                <a:lnTo>
                  <a:pt x="6113069" y="375564"/>
                </a:lnTo>
                <a:lnTo>
                  <a:pt x="6116688" y="357581"/>
                </a:lnTo>
                <a:close/>
              </a:path>
              <a:path w="7035165" h="10200640">
                <a:moveTo>
                  <a:pt x="6116688" y="54571"/>
                </a:moveTo>
                <a:lnTo>
                  <a:pt x="6113069" y="36588"/>
                </a:lnTo>
                <a:lnTo>
                  <a:pt x="6103175" y="21907"/>
                </a:lnTo>
                <a:lnTo>
                  <a:pt x="6088494" y="12014"/>
                </a:lnTo>
                <a:lnTo>
                  <a:pt x="6070511" y="8382"/>
                </a:lnTo>
                <a:lnTo>
                  <a:pt x="6052553" y="12014"/>
                </a:lnTo>
                <a:lnTo>
                  <a:pt x="6037885" y="21907"/>
                </a:lnTo>
                <a:lnTo>
                  <a:pt x="6027991" y="36588"/>
                </a:lnTo>
                <a:lnTo>
                  <a:pt x="6024372" y="54571"/>
                </a:lnTo>
                <a:lnTo>
                  <a:pt x="6027991" y="72555"/>
                </a:lnTo>
                <a:lnTo>
                  <a:pt x="6037885" y="87236"/>
                </a:lnTo>
                <a:lnTo>
                  <a:pt x="6052553" y="97142"/>
                </a:lnTo>
                <a:lnTo>
                  <a:pt x="6070511" y="100761"/>
                </a:lnTo>
                <a:lnTo>
                  <a:pt x="6088494" y="97142"/>
                </a:lnTo>
                <a:lnTo>
                  <a:pt x="6103175" y="87236"/>
                </a:lnTo>
                <a:lnTo>
                  <a:pt x="6113069" y="72555"/>
                </a:lnTo>
                <a:lnTo>
                  <a:pt x="6116688" y="54571"/>
                </a:lnTo>
                <a:close/>
              </a:path>
              <a:path w="7035165" h="10200640">
                <a:moveTo>
                  <a:pt x="6361417" y="9218270"/>
                </a:moveTo>
                <a:lnTo>
                  <a:pt x="6359931" y="9216771"/>
                </a:lnTo>
                <a:lnTo>
                  <a:pt x="6356185" y="9216771"/>
                </a:lnTo>
                <a:lnTo>
                  <a:pt x="6354699" y="9218270"/>
                </a:lnTo>
                <a:lnTo>
                  <a:pt x="6354699" y="9222003"/>
                </a:lnTo>
                <a:lnTo>
                  <a:pt x="6356185" y="9223502"/>
                </a:lnTo>
                <a:lnTo>
                  <a:pt x="6359893" y="9223502"/>
                </a:lnTo>
                <a:lnTo>
                  <a:pt x="6361417" y="9222003"/>
                </a:lnTo>
                <a:lnTo>
                  <a:pt x="6361417" y="9218270"/>
                </a:lnTo>
                <a:close/>
              </a:path>
              <a:path w="7035165" h="10200640">
                <a:moveTo>
                  <a:pt x="6389205" y="2166772"/>
                </a:moveTo>
                <a:lnTo>
                  <a:pt x="6382042" y="2159622"/>
                </a:lnTo>
                <a:lnTo>
                  <a:pt x="6364465" y="2159622"/>
                </a:lnTo>
                <a:lnTo>
                  <a:pt x="6357302" y="2166772"/>
                </a:lnTo>
                <a:lnTo>
                  <a:pt x="6357302" y="2184374"/>
                </a:lnTo>
                <a:lnTo>
                  <a:pt x="6364465" y="2191524"/>
                </a:lnTo>
                <a:lnTo>
                  <a:pt x="6382042" y="2191524"/>
                </a:lnTo>
                <a:lnTo>
                  <a:pt x="6389205" y="2184374"/>
                </a:lnTo>
                <a:lnTo>
                  <a:pt x="6389205" y="2166772"/>
                </a:lnTo>
                <a:close/>
              </a:path>
              <a:path w="7035165" h="10200640">
                <a:moveTo>
                  <a:pt x="6417653" y="9523082"/>
                </a:moveTo>
                <a:lnTo>
                  <a:pt x="6412966" y="9499867"/>
                </a:lnTo>
                <a:lnTo>
                  <a:pt x="6400203" y="9480906"/>
                </a:lnTo>
                <a:lnTo>
                  <a:pt x="6381267" y="9468129"/>
                </a:lnTo>
                <a:lnTo>
                  <a:pt x="6358077" y="9463443"/>
                </a:lnTo>
                <a:lnTo>
                  <a:pt x="6334874" y="9468129"/>
                </a:lnTo>
                <a:lnTo>
                  <a:pt x="6315926" y="9480906"/>
                </a:lnTo>
                <a:lnTo>
                  <a:pt x="6303149" y="9499867"/>
                </a:lnTo>
                <a:lnTo>
                  <a:pt x="6298463" y="9523082"/>
                </a:lnTo>
                <a:lnTo>
                  <a:pt x="6303149" y="9546298"/>
                </a:lnTo>
                <a:lnTo>
                  <a:pt x="6315926" y="9565246"/>
                </a:lnTo>
                <a:lnTo>
                  <a:pt x="6334874" y="9578035"/>
                </a:lnTo>
                <a:lnTo>
                  <a:pt x="6358077" y="9582721"/>
                </a:lnTo>
                <a:lnTo>
                  <a:pt x="6381267" y="9578035"/>
                </a:lnTo>
                <a:lnTo>
                  <a:pt x="6400203" y="9565246"/>
                </a:lnTo>
                <a:lnTo>
                  <a:pt x="6412966" y="9546298"/>
                </a:lnTo>
                <a:lnTo>
                  <a:pt x="6417653" y="9523082"/>
                </a:lnTo>
                <a:close/>
              </a:path>
              <a:path w="7035165" h="10200640">
                <a:moveTo>
                  <a:pt x="6421844" y="10129126"/>
                </a:moveTo>
                <a:lnTo>
                  <a:pt x="6416827" y="10104285"/>
                </a:lnTo>
                <a:lnTo>
                  <a:pt x="6403162" y="10083990"/>
                </a:lnTo>
                <a:lnTo>
                  <a:pt x="6382893" y="10070313"/>
                </a:lnTo>
                <a:lnTo>
                  <a:pt x="6358077" y="10065296"/>
                </a:lnTo>
                <a:lnTo>
                  <a:pt x="6333236" y="10070313"/>
                </a:lnTo>
                <a:lnTo>
                  <a:pt x="6312954" y="10083990"/>
                </a:lnTo>
                <a:lnTo>
                  <a:pt x="6299289" y="10104285"/>
                </a:lnTo>
                <a:lnTo>
                  <a:pt x="6294272" y="10129126"/>
                </a:lnTo>
                <a:lnTo>
                  <a:pt x="6299289" y="10153980"/>
                </a:lnTo>
                <a:lnTo>
                  <a:pt x="6312954" y="10174262"/>
                </a:lnTo>
                <a:lnTo>
                  <a:pt x="6333236" y="10187940"/>
                </a:lnTo>
                <a:lnTo>
                  <a:pt x="6358077" y="10192956"/>
                </a:lnTo>
                <a:lnTo>
                  <a:pt x="6382893" y="10187940"/>
                </a:lnTo>
                <a:lnTo>
                  <a:pt x="6403162" y="10174262"/>
                </a:lnTo>
                <a:lnTo>
                  <a:pt x="6416827" y="10153980"/>
                </a:lnTo>
                <a:lnTo>
                  <a:pt x="6421844" y="10129126"/>
                </a:lnTo>
                <a:close/>
              </a:path>
              <a:path w="7035165" h="10200640">
                <a:moveTo>
                  <a:pt x="6421844" y="9826104"/>
                </a:moveTo>
                <a:lnTo>
                  <a:pt x="6416827" y="9801263"/>
                </a:lnTo>
                <a:lnTo>
                  <a:pt x="6403162" y="9780968"/>
                </a:lnTo>
                <a:lnTo>
                  <a:pt x="6382893" y="9767291"/>
                </a:lnTo>
                <a:lnTo>
                  <a:pt x="6358077" y="9762274"/>
                </a:lnTo>
                <a:lnTo>
                  <a:pt x="6333236" y="9767291"/>
                </a:lnTo>
                <a:lnTo>
                  <a:pt x="6312954" y="9780968"/>
                </a:lnTo>
                <a:lnTo>
                  <a:pt x="6299289" y="9801263"/>
                </a:lnTo>
                <a:lnTo>
                  <a:pt x="6294272" y="9826104"/>
                </a:lnTo>
                <a:lnTo>
                  <a:pt x="6299289" y="9850945"/>
                </a:lnTo>
                <a:lnTo>
                  <a:pt x="6312954" y="9871240"/>
                </a:lnTo>
                <a:lnTo>
                  <a:pt x="6333236" y="9884918"/>
                </a:lnTo>
                <a:lnTo>
                  <a:pt x="6358077" y="9889934"/>
                </a:lnTo>
                <a:lnTo>
                  <a:pt x="6382893" y="9884918"/>
                </a:lnTo>
                <a:lnTo>
                  <a:pt x="6403162" y="9871240"/>
                </a:lnTo>
                <a:lnTo>
                  <a:pt x="6416827" y="9850945"/>
                </a:lnTo>
                <a:lnTo>
                  <a:pt x="6421844" y="9826104"/>
                </a:lnTo>
                <a:close/>
              </a:path>
              <a:path w="7035165" h="10200640">
                <a:moveTo>
                  <a:pt x="6421945" y="1872627"/>
                </a:moveTo>
                <a:lnTo>
                  <a:pt x="6418123" y="1853666"/>
                </a:lnTo>
                <a:lnTo>
                  <a:pt x="6407683" y="1838185"/>
                </a:lnTo>
                <a:lnTo>
                  <a:pt x="6392202" y="1827745"/>
                </a:lnTo>
                <a:lnTo>
                  <a:pt x="6373241" y="1823910"/>
                </a:lnTo>
                <a:lnTo>
                  <a:pt x="6354292" y="1827745"/>
                </a:lnTo>
                <a:lnTo>
                  <a:pt x="6338824" y="1838185"/>
                </a:lnTo>
                <a:lnTo>
                  <a:pt x="6328384" y="1853666"/>
                </a:lnTo>
                <a:lnTo>
                  <a:pt x="6324562" y="1872627"/>
                </a:lnTo>
                <a:lnTo>
                  <a:pt x="6328384" y="1891601"/>
                </a:lnTo>
                <a:lnTo>
                  <a:pt x="6338824" y="1907082"/>
                </a:lnTo>
                <a:lnTo>
                  <a:pt x="6354292" y="1917522"/>
                </a:lnTo>
                <a:lnTo>
                  <a:pt x="6373241" y="1921344"/>
                </a:lnTo>
                <a:lnTo>
                  <a:pt x="6392202" y="1917522"/>
                </a:lnTo>
                <a:lnTo>
                  <a:pt x="6407683" y="1907082"/>
                </a:lnTo>
                <a:lnTo>
                  <a:pt x="6418123" y="1891601"/>
                </a:lnTo>
                <a:lnTo>
                  <a:pt x="6421945" y="1872627"/>
                </a:lnTo>
                <a:close/>
              </a:path>
              <a:path w="7035165" h="10200640">
                <a:moveTo>
                  <a:pt x="6421945" y="1569656"/>
                </a:moveTo>
                <a:lnTo>
                  <a:pt x="6418123" y="1550695"/>
                </a:lnTo>
                <a:lnTo>
                  <a:pt x="6407683" y="1535214"/>
                </a:lnTo>
                <a:lnTo>
                  <a:pt x="6392202" y="1524774"/>
                </a:lnTo>
                <a:lnTo>
                  <a:pt x="6373241" y="1520939"/>
                </a:lnTo>
                <a:lnTo>
                  <a:pt x="6354292" y="1524774"/>
                </a:lnTo>
                <a:lnTo>
                  <a:pt x="6338824" y="1535214"/>
                </a:lnTo>
                <a:lnTo>
                  <a:pt x="6328384" y="1550695"/>
                </a:lnTo>
                <a:lnTo>
                  <a:pt x="6324562" y="1569656"/>
                </a:lnTo>
                <a:lnTo>
                  <a:pt x="6328384" y="1588617"/>
                </a:lnTo>
                <a:lnTo>
                  <a:pt x="6338824" y="1604111"/>
                </a:lnTo>
                <a:lnTo>
                  <a:pt x="6354292" y="1614551"/>
                </a:lnTo>
                <a:lnTo>
                  <a:pt x="6373241" y="1618373"/>
                </a:lnTo>
                <a:lnTo>
                  <a:pt x="6392202" y="1614551"/>
                </a:lnTo>
                <a:lnTo>
                  <a:pt x="6407683" y="1604111"/>
                </a:lnTo>
                <a:lnTo>
                  <a:pt x="6418123" y="1588617"/>
                </a:lnTo>
                <a:lnTo>
                  <a:pt x="6421945" y="1569656"/>
                </a:lnTo>
                <a:close/>
              </a:path>
              <a:path w="7035165" h="10200640">
                <a:moveTo>
                  <a:pt x="6421945" y="1266647"/>
                </a:moveTo>
                <a:lnTo>
                  <a:pt x="6418123" y="1247686"/>
                </a:lnTo>
                <a:lnTo>
                  <a:pt x="6407683" y="1232204"/>
                </a:lnTo>
                <a:lnTo>
                  <a:pt x="6392202" y="1221765"/>
                </a:lnTo>
                <a:lnTo>
                  <a:pt x="6373241" y="1217930"/>
                </a:lnTo>
                <a:lnTo>
                  <a:pt x="6354292" y="1221765"/>
                </a:lnTo>
                <a:lnTo>
                  <a:pt x="6338824" y="1232204"/>
                </a:lnTo>
                <a:lnTo>
                  <a:pt x="6328384" y="1247686"/>
                </a:lnTo>
                <a:lnTo>
                  <a:pt x="6324562" y="1266647"/>
                </a:lnTo>
                <a:lnTo>
                  <a:pt x="6328384" y="1285621"/>
                </a:lnTo>
                <a:lnTo>
                  <a:pt x="6338824" y="1301102"/>
                </a:lnTo>
                <a:lnTo>
                  <a:pt x="6354292" y="1311541"/>
                </a:lnTo>
                <a:lnTo>
                  <a:pt x="6373241" y="1315364"/>
                </a:lnTo>
                <a:lnTo>
                  <a:pt x="6392202" y="1311541"/>
                </a:lnTo>
                <a:lnTo>
                  <a:pt x="6407683" y="1301102"/>
                </a:lnTo>
                <a:lnTo>
                  <a:pt x="6418123" y="1285621"/>
                </a:lnTo>
                <a:lnTo>
                  <a:pt x="6421945" y="1266647"/>
                </a:lnTo>
                <a:close/>
              </a:path>
              <a:path w="7035165" h="10200640">
                <a:moveTo>
                  <a:pt x="6421945" y="963625"/>
                </a:moveTo>
                <a:lnTo>
                  <a:pt x="6418123" y="944664"/>
                </a:lnTo>
                <a:lnTo>
                  <a:pt x="6407683" y="929182"/>
                </a:lnTo>
                <a:lnTo>
                  <a:pt x="6392202" y="918743"/>
                </a:lnTo>
                <a:lnTo>
                  <a:pt x="6373241" y="914908"/>
                </a:lnTo>
                <a:lnTo>
                  <a:pt x="6354292" y="918743"/>
                </a:lnTo>
                <a:lnTo>
                  <a:pt x="6338824" y="929182"/>
                </a:lnTo>
                <a:lnTo>
                  <a:pt x="6328384" y="944664"/>
                </a:lnTo>
                <a:lnTo>
                  <a:pt x="6324562" y="963625"/>
                </a:lnTo>
                <a:lnTo>
                  <a:pt x="6328384" y="982586"/>
                </a:lnTo>
                <a:lnTo>
                  <a:pt x="6338824" y="998080"/>
                </a:lnTo>
                <a:lnTo>
                  <a:pt x="6354292" y="1008519"/>
                </a:lnTo>
                <a:lnTo>
                  <a:pt x="6373241" y="1012342"/>
                </a:lnTo>
                <a:lnTo>
                  <a:pt x="6392202" y="1008519"/>
                </a:lnTo>
                <a:lnTo>
                  <a:pt x="6407683" y="998080"/>
                </a:lnTo>
                <a:lnTo>
                  <a:pt x="6418123" y="982586"/>
                </a:lnTo>
                <a:lnTo>
                  <a:pt x="6421945" y="963625"/>
                </a:lnTo>
                <a:close/>
              </a:path>
              <a:path w="7035165" h="10200640">
                <a:moveTo>
                  <a:pt x="6421945" y="660603"/>
                </a:moveTo>
                <a:lnTo>
                  <a:pt x="6418123" y="641642"/>
                </a:lnTo>
                <a:lnTo>
                  <a:pt x="6407683" y="626160"/>
                </a:lnTo>
                <a:lnTo>
                  <a:pt x="6392202" y="615708"/>
                </a:lnTo>
                <a:lnTo>
                  <a:pt x="6373241" y="611886"/>
                </a:lnTo>
                <a:lnTo>
                  <a:pt x="6354292" y="615708"/>
                </a:lnTo>
                <a:lnTo>
                  <a:pt x="6338824" y="626160"/>
                </a:lnTo>
                <a:lnTo>
                  <a:pt x="6328384" y="641642"/>
                </a:lnTo>
                <a:lnTo>
                  <a:pt x="6324562" y="660603"/>
                </a:lnTo>
                <a:lnTo>
                  <a:pt x="6328384" y="679564"/>
                </a:lnTo>
                <a:lnTo>
                  <a:pt x="6338824" y="695058"/>
                </a:lnTo>
                <a:lnTo>
                  <a:pt x="6354292" y="705497"/>
                </a:lnTo>
                <a:lnTo>
                  <a:pt x="6373241" y="709320"/>
                </a:lnTo>
                <a:lnTo>
                  <a:pt x="6392202" y="705497"/>
                </a:lnTo>
                <a:lnTo>
                  <a:pt x="6407683" y="695058"/>
                </a:lnTo>
                <a:lnTo>
                  <a:pt x="6418123" y="679564"/>
                </a:lnTo>
                <a:lnTo>
                  <a:pt x="6421945" y="660603"/>
                </a:lnTo>
                <a:close/>
              </a:path>
              <a:path w="7035165" h="10200640">
                <a:moveTo>
                  <a:pt x="6421945" y="357581"/>
                </a:moveTo>
                <a:lnTo>
                  <a:pt x="6418123" y="338620"/>
                </a:lnTo>
                <a:lnTo>
                  <a:pt x="6407683" y="323126"/>
                </a:lnTo>
                <a:lnTo>
                  <a:pt x="6392202" y="312686"/>
                </a:lnTo>
                <a:lnTo>
                  <a:pt x="6373241" y="308864"/>
                </a:lnTo>
                <a:lnTo>
                  <a:pt x="6354292" y="312686"/>
                </a:lnTo>
                <a:lnTo>
                  <a:pt x="6338824" y="323126"/>
                </a:lnTo>
                <a:lnTo>
                  <a:pt x="6328384" y="338620"/>
                </a:lnTo>
                <a:lnTo>
                  <a:pt x="6324562" y="357581"/>
                </a:lnTo>
                <a:lnTo>
                  <a:pt x="6328384" y="376542"/>
                </a:lnTo>
                <a:lnTo>
                  <a:pt x="6338824" y="392023"/>
                </a:lnTo>
                <a:lnTo>
                  <a:pt x="6354292" y="402463"/>
                </a:lnTo>
                <a:lnTo>
                  <a:pt x="6373241" y="406298"/>
                </a:lnTo>
                <a:lnTo>
                  <a:pt x="6392202" y="402463"/>
                </a:lnTo>
                <a:lnTo>
                  <a:pt x="6407683" y="392023"/>
                </a:lnTo>
                <a:lnTo>
                  <a:pt x="6418123" y="376542"/>
                </a:lnTo>
                <a:lnTo>
                  <a:pt x="6421945" y="357581"/>
                </a:lnTo>
                <a:close/>
              </a:path>
              <a:path w="7035165" h="10200640">
                <a:moveTo>
                  <a:pt x="6421945" y="54571"/>
                </a:moveTo>
                <a:lnTo>
                  <a:pt x="6418123" y="35610"/>
                </a:lnTo>
                <a:lnTo>
                  <a:pt x="6407683" y="20129"/>
                </a:lnTo>
                <a:lnTo>
                  <a:pt x="6392202" y="9677"/>
                </a:lnTo>
                <a:lnTo>
                  <a:pt x="6373241" y="5854"/>
                </a:lnTo>
                <a:lnTo>
                  <a:pt x="6354292" y="9677"/>
                </a:lnTo>
                <a:lnTo>
                  <a:pt x="6338824" y="20129"/>
                </a:lnTo>
                <a:lnTo>
                  <a:pt x="6328384" y="35610"/>
                </a:lnTo>
                <a:lnTo>
                  <a:pt x="6324562" y="54571"/>
                </a:lnTo>
                <a:lnTo>
                  <a:pt x="6328384" y="73533"/>
                </a:lnTo>
                <a:lnTo>
                  <a:pt x="6338824" y="89027"/>
                </a:lnTo>
                <a:lnTo>
                  <a:pt x="6354292" y="99466"/>
                </a:lnTo>
                <a:lnTo>
                  <a:pt x="6373241" y="103289"/>
                </a:lnTo>
                <a:lnTo>
                  <a:pt x="6392202" y="99466"/>
                </a:lnTo>
                <a:lnTo>
                  <a:pt x="6407683" y="89027"/>
                </a:lnTo>
                <a:lnTo>
                  <a:pt x="6418123" y="73533"/>
                </a:lnTo>
                <a:lnTo>
                  <a:pt x="6421945" y="54571"/>
                </a:lnTo>
                <a:close/>
              </a:path>
              <a:path w="7035165" h="10200640">
                <a:moveTo>
                  <a:pt x="6686055" y="2169998"/>
                </a:moveTo>
                <a:lnTo>
                  <a:pt x="6681533" y="2165489"/>
                </a:lnTo>
                <a:lnTo>
                  <a:pt x="6670421" y="2165489"/>
                </a:lnTo>
                <a:lnTo>
                  <a:pt x="6665900" y="2169998"/>
                </a:lnTo>
                <a:lnTo>
                  <a:pt x="6665900" y="2181136"/>
                </a:lnTo>
                <a:lnTo>
                  <a:pt x="6670421" y="2185657"/>
                </a:lnTo>
                <a:lnTo>
                  <a:pt x="6681533" y="2185657"/>
                </a:lnTo>
                <a:lnTo>
                  <a:pt x="6686055" y="2181136"/>
                </a:lnTo>
                <a:lnTo>
                  <a:pt x="6686055" y="2169998"/>
                </a:lnTo>
                <a:close/>
              </a:path>
              <a:path w="7035165" h="10200640">
                <a:moveTo>
                  <a:pt x="6705257" y="9523095"/>
                </a:moveTo>
                <a:lnTo>
                  <a:pt x="6701764" y="9505772"/>
                </a:lnTo>
                <a:lnTo>
                  <a:pt x="6692227" y="9491624"/>
                </a:lnTo>
                <a:lnTo>
                  <a:pt x="6678092" y="9482087"/>
                </a:lnTo>
                <a:lnTo>
                  <a:pt x="6660794" y="9478581"/>
                </a:lnTo>
                <a:lnTo>
                  <a:pt x="6643484" y="9482087"/>
                </a:lnTo>
                <a:lnTo>
                  <a:pt x="6629336" y="9491624"/>
                </a:lnTo>
                <a:lnTo>
                  <a:pt x="6619799" y="9505772"/>
                </a:lnTo>
                <a:lnTo>
                  <a:pt x="6616306" y="9523095"/>
                </a:lnTo>
                <a:lnTo>
                  <a:pt x="6619799" y="9540430"/>
                </a:lnTo>
                <a:lnTo>
                  <a:pt x="6629336" y="9554578"/>
                </a:lnTo>
                <a:lnTo>
                  <a:pt x="6643484" y="9564116"/>
                </a:lnTo>
                <a:lnTo>
                  <a:pt x="6660794" y="9567608"/>
                </a:lnTo>
                <a:lnTo>
                  <a:pt x="6678092" y="9564116"/>
                </a:lnTo>
                <a:lnTo>
                  <a:pt x="6692227" y="9554578"/>
                </a:lnTo>
                <a:lnTo>
                  <a:pt x="6701764" y="9540430"/>
                </a:lnTo>
                <a:lnTo>
                  <a:pt x="6705257" y="9523095"/>
                </a:lnTo>
                <a:close/>
              </a:path>
              <a:path w="7035165" h="10200640">
                <a:moveTo>
                  <a:pt x="6727203" y="1872627"/>
                </a:moveTo>
                <a:lnTo>
                  <a:pt x="6723177" y="1852688"/>
                </a:lnTo>
                <a:lnTo>
                  <a:pt x="6712191" y="1836394"/>
                </a:lnTo>
                <a:lnTo>
                  <a:pt x="6695897" y="1825421"/>
                </a:lnTo>
                <a:lnTo>
                  <a:pt x="6675958" y="1821395"/>
                </a:lnTo>
                <a:lnTo>
                  <a:pt x="6656032" y="1825421"/>
                </a:lnTo>
                <a:lnTo>
                  <a:pt x="6639750" y="1836394"/>
                </a:lnTo>
                <a:lnTo>
                  <a:pt x="6628778" y="1852688"/>
                </a:lnTo>
                <a:lnTo>
                  <a:pt x="6624752" y="1872627"/>
                </a:lnTo>
                <a:lnTo>
                  <a:pt x="6628778" y="1892579"/>
                </a:lnTo>
                <a:lnTo>
                  <a:pt x="6639750" y="1908873"/>
                </a:lnTo>
                <a:lnTo>
                  <a:pt x="6656032" y="1919846"/>
                </a:lnTo>
                <a:lnTo>
                  <a:pt x="6675958" y="1923872"/>
                </a:lnTo>
                <a:lnTo>
                  <a:pt x="6695897" y="1919846"/>
                </a:lnTo>
                <a:lnTo>
                  <a:pt x="6712191" y="1908873"/>
                </a:lnTo>
                <a:lnTo>
                  <a:pt x="6723177" y="1892579"/>
                </a:lnTo>
                <a:lnTo>
                  <a:pt x="6727203" y="1872627"/>
                </a:lnTo>
                <a:close/>
              </a:path>
              <a:path w="7035165" h="10200640">
                <a:moveTo>
                  <a:pt x="6727203" y="1569656"/>
                </a:moveTo>
                <a:lnTo>
                  <a:pt x="6723177" y="1549717"/>
                </a:lnTo>
                <a:lnTo>
                  <a:pt x="6712191" y="1533423"/>
                </a:lnTo>
                <a:lnTo>
                  <a:pt x="6695897" y="1522437"/>
                </a:lnTo>
                <a:lnTo>
                  <a:pt x="6675958" y="1518412"/>
                </a:lnTo>
                <a:lnTo>
                  <a:pt x="6656032" y="1522437"/>
                </a:lnTo>
                <a:lnTo>
                  <a:pt x="6639750" y="1533423"/>
                </a:lnTo>
                <a:lnTo>
                  <a:pt x="6628778" y="1549717"/>
                </a:lnTo>
                <a:lnTo>
                  <a:pt x="6624752" y="1569656"/>
                </a:lnTo>
                <a:lnTo>
                  <a:pt x="6628778" y="1589608"/>
                </a:lnTo>
                <a:lnTo>
                  <a:pt x="6639750" y="1605889"/>
                </a:lnTo>
                <a:lnTo>
                  <a:pt x="6656032" y="1616875"/>
                </a:lnTo>
                <a:lnTo>
                  <a:pt x="6675958" y="1620901"/>
                </a:lnTo>
                <a:lnTo>
                  <a:pt x="6695897" y="1616875"/>
                </a:lnTo>
                <a:lnTo>
                  <a:pt x="6712191" y="1605889"/>
                </a:lnTo>
                <a:lnTo>
                  <a:pt x="6723177" y="1589608"/>
                </a:lnTo>
                <a:lnTo>
                  <a:pt x="6727203" y="1569656"/>
                </a:lnTo>
                <a:close/>
              </a:path>
              <a:path w="7035165" h="10200640">
                <a:moveTo>
                  <a:pt x="6727203" y="1266647"/>
                </a:moveTo>
                <a:lnTo>
                  <a:pt x="6723177" y="1246708"/>
                </a:lnTo>
                <a:lnTo>
                  <a:pt x="6712191" y="1230414"/>
                </a:lnTo>
                <a:lnTo>
                  <a:pt x="6695897" y="1219441"/>
                </a:lnTo>
                <a:lnTo>
                  <a:pt x="6675958" y="1215415"/>
                </a:lnTo>
                <a:lnTo>
                  <a:pt x="6656032" y="1219441"/>
                </a:lnTo>
                <a:lnTo>
                  <a:pt x="6639750" y="1230414"/>
                </a:lnTo>
                <a:lnTo>
                  <a:pt x="6628778" y="1246708"/>
                </a:lnTo>
                <a:lnTo>
                  <a:pt x="6624752" y="1266647"/>
                </a:lnTo>
                <a:lnTo>
                  <a:pt x="6628778" y="1286598"/>
                </a:lnTo>
                <a:lnTo>
                  <a:pt x="6639750" y="1302893"/>
                </a:lnTo>
                <a:lnTo>
                  <a:pt x="6656032" y="1313865"/>
                </a:lnTo>
                <a:lnTo>
                  <a:pt x="6675958" y="1317891"/>
                </a:lnTo>
                <a:lnTo>
                  <a:pt x="6695897" y="1313865"/>
                </a:lnTo>
                <a:lnTo>
                  <a:pt x="6712191" y="1302893"/>
                </a:lnTo>
                <a:lnTo>
                  <a:pt x="6723177" y="1286598"/>
                </a:lnTo>
                <a:lnTo>
                  <a:pt x="6727203" y="1266647"/>
                </a:lnTo>
                <a:close/>
              </a:path>
              <a:path w="7035165" h="10200640">
                <a:moveTo>
                  <a:pt x="6727203" y="963625"/>
                </a:moveTo>
                <a:lnTo>
                  <a:pt x="6723177" y="943686"/>
                </a:lnTo>
                <a:lnTo>
                  <a:pt x="6712191" y="927392"/>
                </a:lnTo>
                <a:lnTo>
                  <a:pt x="6695897" y="916406"/>
                </a:lnTo>
                <a:lnTo>
                  <a:pt x="6675958" y="912380"/>
                </a:lnTo>
                <a:lnTo>
                  <a:pt x="6656032" y="916406"/>
                </a:lnTo>
                <a:lnTo>
                  <a:pt x="6639750" y="927392"/>
                </a:lnTo>
                <a:lnTo>
                  <a:pt x="6628778" y="943686"/>
                </a:lnTo>
                <a:lnTo>
                  <a:pt x="6624752" y="963625"/>
                </a:lnTo>
                <a:lnTo>
                  <a:pt x="6628778" y="983576"/>
                </a:lnTo>
                <a:lnTo>
                  <a:pt x="6639750" y="999858"/>
                </a:lnTo>
                <a:lnTo>
                  <a:pt x="6656032" y="1010843"/>
                </a:lnTo>
                <a:lnTo>
                  <a:pt x="6675958" y="1014869"/>
                </a:lnTo>
                <a:lnTo>
                  <a:pt x="6695897" y="1010843"/>
                </a:lnTo>
                <a:lnTo>
                  <a:pt x="6712191" y="999858"/>
                </a:lnTo>
                <a:lnTo>
                  <a:pt x="6723177" y="983576"/>
                </a:lnTo>
                <a:lnTo>
                  <a:pt x="6727203" y="963625"/>
                </a:lnTo>
                <a:close/>
              </a:path>
              <a:path w="7035165" h="10200640">
                <a:moveTo>
                  <a:pt x="6727203" y="660603"/>
                </a:moveTo>
                <a:lnTo>
                  <a:pt x="6723177" y="640651"/>
                </a:lnTo>
                <a:lnTo>
                  <a:pt x="6712191" y="624370"/>
                </a:lnTo>
                <a:lnTo>
                  <a:pt x="6695897" y="613384"/>
                </a:lnTo>
                <a:lnTo>
                  <a:pt x="6675958" y="609358"/>
                </a:lnTo>
                <a:lnTo>
                  <a:pt x="6656032" y="613384"/>
                </a:lnTo>
                <a:lnTo>
                  <a:pt x="6639750" y="624370"/>
                </a:lnTo>
                <a:lnTo>
                  <a:pt x="6628778" y="640651"/>
                </a:lnTo>
                <a:lnTo>
                  <a:pt x="6624752" y="660603"/>
                </a:lnTo>
                <a:lnTo>
                  <a:pt x="6628778" y="680554"/>
                </a:lnTo>
                <a:lnTo>
                  <a:pt x="6639750" y="696836"/>
                </a:lnTo>
                <a:lnTo>
                  <a:pt x="6656032" y="707821"/>
                </a:lnTo>
                <a:lnTo>
                  <a:pt x="6675958" y="711847"/>
                </a:lnTo>
                <a:lnTo>
                  <a:pt x="6695897" y="707821"/>
                </a:lnTo>
                <a:lnTo>
                  <a:pt x="6712191" y="696836"/>
                </a:lnTo>
                <a:lnTo>
                  <a:pt x="6723177" y="680554"/>
                </a:lnTo>
                <a:lnTo>
                  <a:pt x="6727203" y="660603"/>
                </a:lnTo>
                <a:close/>
              </a:path>
              <a:path w="7035165" h="10200640">
                <a:moveTo>
                  <a:pt x="6727203" y="357581"/>
                </a:moveTo>
                <a:lnTo>
                  <a:pt x="6723177" y="337629"/>
                </a:lnTo>
                <a:lnTo>
                  <a:pt x="6712191" y="321348"/>
                </a:lnTo>
                <a:lnTo>
                  <a:pt x="6695897" y="310362"/>
                </a:lnTo>
                <a:lnTo>
                  <a:pt x="6675958" y="306336"/>
                </a:lnTo>
                <a:lnTo>
                  <a:pt x="6656032" y="310362"/>
                </a:lnTo>
                <a:lnTo>
                  <a:pt x="6639750" y="321348"/>
                </a:lnTo>
                <a:lnTo>
                  <a:pt x="6628778" y="337629"/>
                </a:lnTo>
                <a:lnTo>
                  <a:pt x="6624752" y="357581"/>
                </a:lnTo>
                <a:lnTo>
                  <a:pt x="6628778" y="377532"/>
                </a:lnTo>
                <a:lnTo>
                  <a:pt x="6639750" y="393814"/>
                </a:lnTo>
                <a:lnTo>
                  <a:pt x="6656032" y="404799"/>
                </a:lnTo>
                <a:lnTo>
                  <a:pt x="6675958" y="408825"/>
                </a:lnTo>
                <a:lnTo>
                  <a:pt x="6695897" y="404799"/>
                </a:lnTo>
                <a:lnTo>
                  <a:pt x="6712191" y="393814"/>
                </a:lnTo>
                <a:lnTo>
                  <a:pt x="6723177" y="377532"/>
                </a:lnTo>
                <a:lnTo>
                  <a:pt x="6727203" y="357581"/>
                </a:lnTo>
                <a:close/>
              </a:path>
              <a:path w="7035165" h="10200640">
                <a:moveTo>
                  <a:pt x="6727203" y="54571"/>
                </a:moveTo>
                <a:lnTo>
                  <a:pt x="6723177" y="34620"/>
                </a:lnTo>
                <a:lnTo>
                  <a:pt x="6712191" y="18338"/>
                </a:lnTo>
                <a:lnTo>
                  <a:pt x="6695897" y="7353"/>
                </a:lnTo>
                <a:lnTo>
                  <a:pt x="6675958" y="3327"/>
                </a:lnTo>
                <a:lnTo>
                  <a:pt x="6656032" y="7353"/>
                </a:lnTo>
                <a:lnTo>
                  <a:pt x="6639750" y="18338"/>
                </a:lnTo>
                <a:lnTo>
                  <a:pt x="6628778" y="34620"/>
                </a:lnTo>
                <a:lnTo>
                  <a:pt x="6624752" y="54571"/>
                </a:lnTo>
                <a:lnTo>
                  <a:pt x="6628778" y="74523"/>
                </a:lnTo>
                <a:lnTo>
                  <a:pt x="6639750" y="90805"/>
                </a:lnTo>
                <a:lnTo>
                  <a:pt x="6656032" y="101790"/>
                </a:lnTo>
                <a:lnTo>
                  <a:pt x="6675958" y="105816"/>
                </a:lnTo>
                <a:lnTo>
                  <a:pt x="6695897" y="101790"/>
                </a:lnTo>
                <a:lnTo>
                  <a:pt x="6712191" y="90805"/>
                </a:lnTo>
                <a:lnTo>
                  <a:pt x="6723177" y="74523"/>
                </a:lnTo>
                <a:lnTo>
                  <a:pt x="6727203" y="54571"/>
                </a:lnTo>
                <a:close/>
              </a:path>
              <a:path w="7035165" h="10200640">
                <a:moveTo>
                  <a:pt x="6727939" y="10129126"/>
                </a:moveTo>
                <a:lnTo>
                  <a:pt x="6722656" y="10102977"/>
                </a:lnTo>
                <a:lnTo>
                  <a:pt x="6708267" y="10081616"/>
                </a:lnTo>
                <a:lnTo>
                  <a:pt x="6686931" y="10067214"/>
                </a:lnTo>
                <a:lnTo>
                  <a:pt x="6660794" y="10061931"/>
                </a:lnTo>
                <a:lnTo>
                  <a:pt x="6634658" y="10067214"/>
                </a:lnTo>
                <a:lnTo>
                  <a:pt x="6613296" y="10081616"/>
                </a:lnTo>
                <a:lnTo>
                  <a:pt x="6598907" y="10102977"/>
                </a:lnTo>
                <a:lnTo>
                  <a:pt x="6593624" y="10129126"/>
                </a:lnTo>
                <a:lnTo>
                  <a:pt x="6598907" y="10155288"/>
                </a:lnTo>
                <a:lnTo>
                  <a:pt x="6613296" y="10176637"/>
                </a:lnTo>
                <a:lnTo>
                  <a:pt x="6634658" y="10191039"/>
                </a:lnTo>
                <a:lnTo>
                  <a:pt x="6660794" y="10196322"/>
                </a:lnTo>
                <a:lnTo>
                  <a:pt x="6686931" y="10191039"/>
                </a:lnTo>
                <a:lnTo>
                  <a:pt x="6708267" y="10176637"/>
                </a:lnTo>
                <a:lnTo>
                  <a:pt x="6722656" y="10155288"/>
                </a:lnTo>
                <a:lnTo>
                  <a:pt x="6727939" y="10129126"/>
                </a:lnTo>
                <a:close/>
              </a:path>
              <a:path w="7035165" h="10200640">
                <a:moveTo>
                  <a:pt x="6727939" y="9826104"/>
                </a:moveTo>
                <a:lnTo>
                  <a:pt x="6722656" y="9799955"/>
                </a:lnTo>
                <a:lnTo>
                  <a:pt x="6708267" y="9778594"/>
                </a:lnTo>
                <a:lnTo>
                  <a:pt x="6686931" y="9764192"/>
                </a:lnTo>
                <a:lnTo>
                  <a:pt x="6660794" y="9758909"/>
                </a:lnTo>
                <a:lnTo>
                  <a:pt x="6634658" y="9764192"/>
                </a:lnTo>
                <a:lnTo>
                  <a:pt x="6613296" y="9778594"/>
                </a:lnTo>
                <a:lnTo>
                  <a:pt x="6598907" y="9799955"/>
                </a:lnTo>
                <a:lnTo>
                  <a:pt x="6593624" y="9826104"/>
                </a:lnTo>
                <a:lnTo>
                  <a:pt x="6598907" y="9852254"/>
                </a:lnTo>
                <a:lnTo>
                  <a:pt x="6613296" y="9873615"/>
                </a:lnTo>
                <a:lnTo>
                  <a:pt x="6634658" y="9888017"/>
                </a:lnTo>
                <a:lnTo>
                  <a:pt x="6660794" y="9893300"/>
                </a:lnTo>
                <a:lnTo>
                  <a:pt x="6686931" y="9888017"/>
                </a:lnTo>
                <a:lnTo>
                  <a:pt x="6708267" y="9873615"/>
                </a:lnTo>
                <a:lnTo>
                  <a:pt x="6722656" y="9852254"/>
                </a:lnTo>
                <a:lnTo>
                  <a:pt x="6727939" y="9826104"/>
                </a:lnTo>
                <a:close/>
              </a:path>
              <a:path w="7035165" h="10200640">
                <a:moveTo>
                  <a:pt x="6976961" y="9515665"/>
                </a:moveTo>
                <a:lnTo>
                  <a:pt x="6970916" y="9509633"/>
                </a:lnTo>
                <a:lnTo>
                  <a:pt x="6956095" y="9509633"/>
                </a:lnTo>
                <a:lnTo>
                  <a:pt x="6950088" y="9515665"/>
                </a:lnTo>
                <a:lnTo>
                  <a:pt x="6950088" y="9530499"/>
                </a:lnTo>
                <a:lnTo>
                  <a:pt x="6956095" y="9536519"/>
                </a:lnTo>
                <a:lnTo>
                  <a:pt x="6970916" y="9536519"/>
                </a:lnTo>
                <a:lnTo>
                  <a:pt x="6976961" y="9530499"/>
                </a:lnTo>
                <a:lnTo>
                  <a:pt x="6976961" y="9515665"/>
                </a:lnTo>
                <a:close/>
              </a:path>
              <a:path w="7035165" h="10200640">
                <a:moveTo>
                  <a:pt x="6982066" y="2173706"/>
                </a:moveTo>
                <a:lnTo>
                  <a:pt x="6980580" y="2172208"/>
                </a:lnTo>
                <a:lnTo>
                  <a:pt x="6976834" y="2172208"/>
                </a:lnTo>
                <a:lnTo>
                  <a:pt x="6975348" y="2173706"/>
                </a:lnTo>
                <a:lnTo>
                  <a:pt x="6975348" y="2177440"/>
                </a:lnTo>
                <a:lnTo>
                  <a:pt x="6976834" y="2178939"/>
                </a:lnTo>
                <a:lnTo>
                  <a:pt x="6980542" y="2178939"/>
                </a:lnTo>
                <a:lnTo>
                  <a:pt x="6982066" y="2177440"/>
                </a:lnTo>
                <a:lnTo>
                  <a:pt x="6982066" y="2173706"/>
                </a:lnTo>
                <a:close/>
              </a:path>
              <a:path w="7035165" h="10200640">
                <a:moveTo>
                  <a:pt x="7029932" y="1872627"/>
                </a:moveTo>
                <a:lnTo>
                  <a:pt x="7025894" y="1852688"/>
                </a:lnTo>
                <a:lnTo>
                  <a:pt x="7014908" y="1836394"/>
                </a:lnTo>
                <a:lnTo>
                  <a:pt x="6998627" y="1825421"/>
                </a:lnTo>
                <a:lnTo>
                  <a:pt x="6978688" y="1821395"/>
                </a:lnTo>
                <a:lnTo>
                  <a:pt x="6958749" y="1825421"/>
                </a:lnTo>
                <a:lnTo>
                  <a:pt x="6942468" y="1836394"/>
                </a:lnTo>
                <a:lnTo>
                  <a:pt x="6931495" y="1852688"/>
                </a:lnTo>
                <a:lnTo>
                  <a:pt x="6927482" y="1872627"/>
                </a:lnTo>
                <a:lnTo>
                  <a:pt x="6931495" y="1892579"/>
                </a:lnTo>
                <a:lnTo>
                  <a:pt x="6942468" y="1908873"/>
                </a:lnTo>
                <a:lnTo>
                  <a:pt x="6958749" y="1919846"/>
                </a:lnTo>
                <a:lnTo>
                  <a:pt x="6978688" y="1923872"/>
                </a:lnTo>
                <a:lnTo>
                  <a:pt x="6998627" y="1919846"/>
                </a:lnTo>
                <a:lnTo>
                  <a:pt x="7014908" y="1908873"/>
                </a:lnTo>
                <a:lnTo>
                  <a:pt x="7025894" y="1892579"/>
                </a:lnTo>
                <a:lnTo>
                  <a:pt x="7029932" y="1872627"/>
                </a:lnTo>
                <a:close/>
              </a:path>
              <a:path w="7035165" h="10200640">
                <a:moveTo>
                  <a:pt x="7031507" y="9826104"/>
                </a:moveTo>
                <a:lnTo>
                  <a:pt x="7026161" y="9799625"/>
                </a:lnTo>
                <a:lnTo>
                  <a:pt x="7011594" y="9777997"/>
                </a:lnTo>
                <a:lnTo>
                  <a:pt x="6989978" y="9763417"/>
                </a:lnTo>
                <a:lnTo>
                  <a:pt x="6963524" y="9758070"/>
                </a:lnTo>
                <a:lnTo>
                  <a:pt x="6937045" y="9763417"/>
                </a:lnTo>
                <a:lnTo>
                  <a:pt x="6915429" y="9777997"/>
                </a:lnTo>
                <a:lnTo>
                  <a:pt x="6900850" y="9799625"/>
                </a:lnTo>
                <a:lnTo>
                  <a:pt x="6895503" y="9826104"/>
                </a:lnTo>
                <a:lnTo>
                  <a:pt x="6900850" y="9852584"/>
                </a:lnTo>
                <a:lnTo>
                  <a:pt x="6915429" y="9874212"/>
                </a:lnTo>
                <a:lnTo>
                  <a:pt x="6937045" y="9888791"/>
                </a:lnTo>
                <a:lnTo>
                  <a:pt x="6963524" y="9894138"/>
                </a:lnTo>
                <a:lnTo>
                  <a:pt x="6989978" y="9888791"/>
                </a:lnTo>
                <a:lnTo>
                  <a:pt x="7011594" y="9874212"/>
                </a:lnTo>
                <a:lnTo>
                  <a:pt x="7026161" y="9852584"/>
                </a:lnTo>
                <a:lnTo>
                  <a:pt x="7031507" y="9826104"/>
                </a:lnTo>
                <a:close/>
              </a:path>
              <a:path w="7035165" h="10200640">
                <a:moveTo>
                  <a:pt x="7033273" y="1569681"/>
                </a:moveTo>
                <a:lnTo>
                  <a:pt x="7028980" y="1548434"/>
                </a:lnTo>
                <a:lnTo>
                  <a:pt x="7017283" y="1531073"/>
                </a:lnTo>
                <a:lnTo>
                  <a:pt x="6999935" y="1519377"/>
                </a:lnTo>
                <a:lnTo>
                  <a:pt x="6978688" y="1515084"/>
                </a:lnTo>
                <a:lnTo>
                  <a:pt x="6957454" y="1519377"/>
                </a:lnTo>
                <a:lnTo>
                  <a:pt x="6940118" y="1531073"/>
                </a:lnTo>
                <a:lnTo>
                  <a:pt x="6928421" y="1548434"/>
                </a:lnTo>
                <a:lnTo>
                  <a:pt x="6924129" y="1569681"/>
                </a:lnTo>
                <a:lnTo>
                  <a:pt x="6928421" y="1590916"/>
                </a:lnTo>
                <a:lnTo>
                  <a:pt x="6940118" y="1608277"/>
                </a:lnTo>
                <a:lnTo>
                  <a:pt x="6957454" y="1619973"/>
                </a:lnTo>
                <a:lnTo>
                  <a:pt x="6978688" y="1624266"/>
                </a:lnTo>
                <a:lnTo>
                  <a:pt x="6999935" y="1619973"/>
                </a:lnTo>
                <a:lnTo>
                  <a:pt x="7017283" y="1608277"/>
                </a:lnTo>
                <a:lnTo>
                  <a:pt x="7028980" y="1590916"/>
                </a:lnTo>
                <a:lnTo>
                  <a:pt x="7033273" y="1569681"/>
                </a:lnTo>
                <a:close/>
              </a:path>
              <a:path w="7035165" h="10200640">
                <a:moveTo>
                  <a:pt x="7033273" y="1266672"/>
                </a:moveTo>
                <a:lnTo>
                  <a:pt x="7028980" y="1245425"/>
                </a:lnTo>
                <a:lnTo>
                  <a:pt x="7017283" y="1228077"/>
                </a:lnTo>
                <a:lnTo>
                  <a:pt x="6999935" y="1216367"/>
                </a:lnTo>
                <a:lnTo>
                  <a:pt x="6978688" y="1212075"/>
                </a:lnTo>
                <a:lnTo>
                  <a:pt x="6957454" y="1216367"/>
                </a:lnTo>
                <a:lnTo>
                  <a:pt x="6940118" y="1228077"/>
                </a:lnTo>
                <a:lnTo>
                  <a:pt x="6928421" y="1245425"/>
                </a:lnTo>
                <a:lnTo>
                  <a:pt x="6924129" y="1266672"/>
                </a:lnTo>
                <a:lnTo>
                  <a:pt x="6928421" y="1287919"/>
                </a:lnTo>
                <a:lnTo>
                  <a:pt x="6940118" y="1305267"/>
                </a:lnTo>
                <a:lnTo>
                  <a:pt x="6957454" y="1316964"/>
                </a:lnTo>
                <a:lnTo>
                  <a:pt x="6978688" y="1321257"/>
                </a:lnTo>
                <a:lnTo>
                  <a:pt x="6999935" y="1316964"/>
                </a:lnTo>
                <a:lnTo>
                  <a:pt x="7017283" y="1305267"/>
                </a:lnTo>
                <a:lnTo>
                  <a:pt x="7028980" y="1287919"/>
                </a:lnTo>
                <a:lnTo>
                  <a:pt x="7033273" y="1266672"/>
                </a:lnTo>
                <a:close/>
              </a:path>
              <a:path w="7035165" h="10200640">
                <a:moveTo>
                  <a:pt x="7033273" y="963650"/>
                </a:moveTo>
                <a:lnTo>
                  <a:pt x="7028980" y="942403"/>
                </a:lnTo>
                <a:lnTo>
                  <a:pt x="7017283" y="925042"/>
                </a:lnTo>
                <a:lnTo>
                  <a:pt x="6999935" y="913345"/>
                </a:lnTo>
                <a:lnTo>
                  <a:pt x="6978688" y="909053"/>
                </a:lnTo>
                <a:lnTo>
                  <a:pt x="6957454" y="913345"/>
                </a:lnTo>
                <a:lnTo>
                  <a:pt x="6940118" y="925042"/>
                </a:lnTo>
                <a:lnTo>
                  <a:pt x="6928421" y="942403"/>
                </a:lnTo>
                <a:lnTo>
                  <a:pt x="6924129" y="963650"/>
                </a:lnTo>
                <a:lnTo>
                  <a:pt x="6928421" y="984885"/>
                </a:lnTo>
                <a:lnTo>
                  <a:pt x="6940118" y="1002245"/>
                </a:lnTo>
                <a:lnTo>
                  <a:pt x="6957454" y="1013942"/>
                </a:lnTo>
                <a:lnTo>
                  <a:pt x="6978688" y="1018235"/>
                </a:lnTo>
                <a:lnTo>
                  <a:pt x="6999935" y="1013942"/>
                </a:lnTo>
                <a:lnTo>
                  <a:pt x="7017283" y="1002245"/>
                </a:lnTo>
                <a:lnTo>
                  <a:pt x="7028980" y="984885"/>
                </a:lnTo>
                <a:lnTo>
                  <a:pt x="7033273" y="963650"/>
                </a:lnTo>
                <a:close/>
              </a:path>
              <a:path w="7035165" h="10200640">
                <a:moveTo>
                  <a:pt x="7033273" y="660615"/>
                </a:moveTo>
                <a:lnTo>
                  <a:pt x="7028980" y="639381"/>
                </a:lnTo>
                <a:lnTo>
                  <a:pt x="7017283" y="622020"/>
                </a:lnTo>
                <a:lnTo>
                  <a:pt x="6999935" y="610323"/>
                </a:lnTo>
                <a:lnTo>
                  <a:pt x="6978688" y="606031"/>
                </a:lnTo>
                <a:lnTo>
                  <a:pt x="6957454" y="610323"/>
                </a:lnTo>
                <a:lnTo>
                  <a:pt x="6940118" y="622020"/>
                </a:lnTo>
                <a:lnTo>
                  <a:pt x="6928421" y="639381"/>
                </a:lnTo>
                <a:lnTo>
                  <a:pt x="6924129" y="660615"/>
                </a:lnTo>
                <a:lnTo>
                  <a:pt x="6928421" y="681863"/>
                </a:lnTo>
                <a:lnTo>
                  <a:pt x="6940118" y="699223"/>
                </a:lnTo>
                <a:lnTo>
                  <a:pt x="6957454" y="710920"/>
                </a:lnTo>
                <a:lnTo>
                  <a:pt x="6978688" y="715213"/>
                </a:lnTo>
                <a:lnTo>
                  <a:pt x="6999935" y="710920"/>
                </a:lnTo>
                <a:lnTo>
                  <a:pt x="7017283" y="699223"/>
                </a:lnTo>
                <a:lnTo>
                  <a:pt x="7028980" y="681863"/>
                </a:lnTo>
                <a:lnTo>
                  <a:pt x="7033273" y="660615"/>
                </a:lnTo>
                <a:close/>
              </a:path>
              <a:path w="7035165" h="10200640">
                <a:moveTo>
                  <a:pt x="7033273" y="357593"/>
                </a:moveTo>
                <a:lnTo>
                  <a:pt x="7028980" y="336346"/>
                </a:lnTo>
                <a:lnTo>
                  <a:pt x="7017283" y="318998"/>
                </a:lnTo>
                <a:lnTo>
                  <a:pt x="6999935" y="307301"/>
                </a:lnTo>
                <a:lnTo>
                  <a:pt x="6978688" y="303009"/>
                </a:lnTo>
                <a:lnTo>
                  <a:pt x="6957454" y="307301"/>
                </a:lnTo>
                <a:lnTo>
                  <a:pt x="6940118" y="318998"/>
                </a:lnTo>
                <a:lnTo>
                  <a:pt x="6928421" y="336346"/>
                </a:lnTo>
                <a:lnTo>
                  <a:pt x="6924129" y="357593"/>
                </a:lnTo>
                <a:lnTo>
                  <a:pt x="6928421" y="378841"/>
                </a:lnTo>
                <a:lnTo>
                  <a:pt x="6940118" y="396189"/>
                </a:lnTo>
                <a:lnTo>
                  <a:pt x="6957454" y="407898"/>
                </a:lnTo>
                <a:lnTo>
                  <a:pt x="6978688" y="412191"/>
                </a:lnTo>
                <a:lnTo>
                  <a:pt x="6999935" y="407898"/>
                </a:lnTo>
                <a:lnTo>
                  <a:pt x="7017283" y="396189"/>
                </a:lnTo>
                <a:lnTo>
                  <a:pt x="7028980" y="378841"/>
                </a:lnTo>
                <a:lnTo>
                  <a:pt x="7033273" y="357593"/>
                </a:lnTo>
                <a:close/>
              </a:path>
              <a:path w="7035165" h="10200640">
                <a:moveTo>
                  <a:pt x="7033273" y="54584"/>
                </a:moveTo>
                <a:lnTo>
                  <a:pt x="7028980" y="33350"/>
                </a:lnTo>
                <a:lnTo>
                  <a:pt x="7017283" y="15989"/>
                </a:lnTo>
                <a:lnTo>
                  <a:pt x="6999935" y="4292"/>
                </a:lnTo>
                <a:lnTo>
                  <a:pt x="6978688" y="0"/>
                </a:lnTo>
                <a:lnTo>
                  <a:pt x="6957454" y="4292"/>
                </a:lnTo>
                <a:lnTo>
                  <a:pt x="6940118" y="15989"/>
                </a:lnTo>
                <a:lnTo>
                  <a:pt x="6928421" y="33350"/>
                </a:lnTo>
                <a:lnTo>
                  <a:pt x="6924129" y="54584"/>
                </a:lnTo>
                <a:lnTo>
                  <a:pt x="6928421" y="75831"/>
                </a:lnTo>
                <a:lnTo>
                  <a:pt x="6940118" y="93192"/>
                </a:lnTo>
                <a:lnTo>
                  <a:pt x="6957454" y="104889"/>
                </a:lnTo>
                <a:lnTo>
                  <a:pt x="6978688" y="109181"/>
                </a:lnTo>
                <a:lnTo>
                  <a:pt x="6999935" y="104889"/>
                </a:lnTo>
                <a:lnTo>
                  <a:pt x="7017283" y="93192"/>
                </a:lnTo>
                <a:lnTo>
                  <a:pt x="7028980" y="75831"/>
                </a:lnTo>
                <a:lnTo>
                  <a:pt x="7033273" y="54584"/>
                </a:lnTo>
                <a:close/>
              </a:path>
              <a:path w="7035165" h="10200640">
                <a:moveTo>
                  <a:pt x="7034885" y="10129126"/>
                </a:moveTo>
                <a:lnTo>
                  <a:pt x="7029272" y="10101326"/>
                </a:lnTo>
                <a:lnTo>
                  <a:pt x="7013969" y="10078631"/>
                </a:lnTo>
                <a:lnTo>
                  <a:pt x="6991286" y="10063340"/>
                </a:lnTo>
                <a:lnTo>
                  <a:pt x="6963524" y="10057727"/>
                </a:lnTo>
                <a:lnTo>
                  <a:pt x="6935737" y="10063340"/>
                </a:lnTo>
                <a:lnTo>
                  <a:pt x="6913054" y="10078631"/>
                </a:lnTo>
                <a:lnTo>
                  <a:pt x="6897764" y="10101326"/>
                </a:lnTo>
                <a:lnTo>
                  <a:pt x="6892163" y="10129126"/>
                </a:lnTo>
                <a:lnTo>
                  <a:pt x="6897764" y="10156927"/>
                </a:lnTo>
                <a:lnTo>
                  <a:pt x="6913054" y="10179621"/>
                </a:lnTo>
                <a:lnTo>
                  <a:pt x="6935737" y="10194925"/>
                </a:lnTo>
                <a:lnTo>
                  <a:pt x="6963524" y="10200526"/>
                </a:lnTo>
                <a:lnTo>
                  <a:pt x="6991286" y="10194925"/>
                </a:lnTo>
                <a:lnTo>
                  <a:pt x="7013969" y="10179621"/>
                </a:lnTo>
                <a:lnTo>
                  <a:pt x="7029272" y="10156927"/>
                </a:lnTo>
                <a:lnTo>
                  <a:pt x="7034885" y="10129126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788984" y="4793618"/>
            <a:ext cx="5770880" cy="1825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15799"/>
              </a:lnSpc>
              <a:spcBef>
                <a:spcPts val="100"/>
              </a:spcBef>
            </a:pPr>
            <a:r>
              <a:rPr dirty="0" sz="3400" spc="-160">
                <a:latin typeface="Verdana"/>
                <a:cs typeface="Verdana"/>
              </a:rPr>
              <a:t>Sreeja</a:t>
            </a:r>
            <a:r>
              <a:rPr dirty="0" sz="3400" spc="-345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Gouni</a:t>
            </a:r>
            <a:r>
              <a:rPr dirty="0" sz="3400" spc="-340">
                <a:latin typeface="Verdana"/>
                <a:cs typeface="Verdana"/>
              </a:rPr>
              <a:t> </a:t>
            </a:r>
            <a:r>
              <a:rPr dirty="0" sz="3400" spc="-265">
                <a:latin typeface="Verdana"/>
                <a:cs typeface="Verdana"/>
              </a:rPr>
              <a:t>-</a:t>
            </a:r>
            <a:r>
              <a:rPr dirty="0" sz="3400" spc="-340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16355422 </a:t>
            </a:r>
            <a:r>
              <a:rPr dirty="0" sz="3400" spc="-80">
                <a:latin typeface="Verdana"/>
                <a:cs typeface="Verdana"/>
              </a:rPr>
              <a:t>Sindhu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215">
                <a:latin typeface="Verdana"/>
                <a:cs typeface="Verdana"/>
              </a:rPr>
              <a:t>Sakkara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265">
                <a:latin typeface="Verdana"/>
                <a:cs typeface="Verdana"/>
              </a:rPr>
              <a:t>-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16359054 </a:t>
            </a:r>
            <a:r>
              <a:rPr dirty="0" sz="3400" spc="-80">
                <a:latin typeface="Verdana"/>
                <a:cs typeface="Verdana"/>
              </a:rPr>
              <a:t>Likhitha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Neerati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265">
                <a:latin typeface="Verdana"/>
                <a:cs typeface="Verdana"/>
              </a:rPr>
              <a:t>-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0">
                <a:latin typeface="Verdana"/>
                <a:cs typeface="Verdana"/>
              </a:rPr>
              <a:t>16359266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060869" y="1803721"/>
            <a:ext cx="5462905" cy="6178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850" spc="-515">
                <a:latin typeface="Verdana"/>
                <a:cs typeface="Verdana"/>
              </a:rPr>
              <a:t>REGRESSION</a:t>
            </a:r>
            <a:r>
              <a:rPr dirty="0" sz="3850" spc="-600">
                <a:latin typeface="Verdana"/>
                <a:cs typeface="Verdana"/>
              </a:rPr>
              <a:t> </a:t>
            </a:r>
            <a:r>
              <a:rPr dirty="0" sz="3850" spc="-500">
                <a:latin typeface="Verdana"/>
                <a:cs typeface="Verdana"/>
              </a:rPr>
              <a:t>TECHNIQUES</a:t>
            </a:r>
            <a:endParaRPr sz="3850">
              <a:latin typeface="Verdana"/>
              <a:cs typeface="Verdan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028668" y="7289303"/>
            <a:ext cx="120014" cy="2997835"/>
          </a:xfrm>
          <a:custGeom>
            <a:avLst/>
            <a:gdLst/>
            <a:ahLst/>
            <a:cxnLst/>
            <a:rect l="l" t="t" r="r" b="b"/>
            <a:pathLst>
              <a:path w="120015" h="2997834">
                <a:moveTo>
                  <a:pt x="5402" y="2997666"/>
                </a:moveTo>
                <a:lnTo>
                  <a:pt x="0" y="206"/>
                </a:lnTo>
                <a:lnTo>
                  <a:pt x="114299" y="0"/>
                </a:lnTo>
                <a:lnTo>
                  <a:pt x="119702" y="2997460"/>
                </a:lnTo>
                <a:lnTo>
                  <a:pt x="5402" y="2997666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033498" y="0"/>
            <a:ext cx="120014" cy="2893060"/>
          </a:xfrm>
          <a:custGeom>
            <a:avLst/>
            <a:gdLst/>
            <a:ahLst/>
            <a:cxnLst/>
            <a:rect l="l" t="t" r="r" b="b"/>
            <a:pathLst>
              <a:path w="120015" h="2893060">
                <a:moveTo>
                  <a:pt x="114300" y="0"/>
                </a:moveTo>
                <a:lnTo>
                  <a:pt x="119514" y="2892796"/>
                </a:lnTo>
                <a:lnTo>
                  <a:pt x="5214" y="2893002"/>
                </a:lnTo>
                <a:lnTo>
                  <a:pt x="0" y="0"/>
                </a:lnTo>
                <a:lnTo>
                  <a:pt x="114300" y="0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591586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3"/>
                </a:moveTo>
                <a:lnTo>
                  <a:pt x="675160" y="1671416"/>
                </a:lnTo>
                <a:lnTo>
                  <a:pt x="625513" y="1666232"/>
                </a:lnTo>
                <a:lnTo>
                  <a:pt x="576616" y="1658026"/>
                </a:lnTo>
                <a:lnTo>
                  <a:pt x="529031" y="1647153"/>
                </a:lnTo>
                <a:lnTo>
                  <a:pt x="483321" y="1633968"/>
                </a:lnTo>
                <a:lnTo>
                  <a:pt x="437539" y="1617096"/>
                </a:lnTo>
                <a:lnTo>
                  <a:pt x="393341" y="1597418"/>
                </a:lnTo>
                <a:lnTo>
                  <a:pt x="350847" y="1575052"/>
                </a:lnTo>
                <a:lnTo>
                  <a:pt x="310177" y="1550114"/>
                </a:lnTo>
                <a:lnTo>
                  <a:pt x="271453" y="1522721"/>
                </a:lnTo>
                <a:lnTo>
                  <a:pt x="234794" y="1492989"/>
                </a:lnTo>
                <a:lnTo>
                  <a:pt x="200323" y="1461036"/>
                </a:lnTo>
                <a:lnTo>
                  <a:pt x="168159" y="1426976"/>
                </a:lnTo>
                <a:lnTo>
                  <a:pt x="138424" y="1390928"/>
                </a:lnTo>
                <a:lnTo>
                  <a:pt x="111238" y="1353007"/>
                </a:lnTo>
                <a:lnTo>
                  <a:pt x="86721" y="1313331"/>
                </a:lnTo>
                <a:lnTo>
                  <a:pt x="64995" y="1272016"/>
                </a:lnTo>
                <a:lnTo>
                  <a:pt x="46180" y="1229178"/>
                </a:lnTo>
                <a:lnTo>
                  <a:pt x="30397" y="1184934"/>
                </a:lnTo>
                <a:lnTo>
                  <a:pt x="17767" y="1139401"/>
                </a:lnTo>
                <a:lnTo>
                  <a:pt x="8416" y="1092695"/>
                </a:lnTo>
                <a:lnTo>
                  <a:pt x="2447" y="1044933"/>
                </a:lnTo>
                <a:lnTo>
                  <a:pt x="36" y="996973"/>
                </a:lnTo>
                <a:lnTo>
                  <a:pt x="0" y="0"/>
                </a:lnTo>
                <a:lnTo>
                  <a:pt x="1449201" y="0"/>
                </a:lnTo>
                <a:lnTo>
                  <a:pt x="1449201" y="996973"/>
                </a:lnTo>
                <a:lnTo>
                  <a:pt x="1446726" y="1045325"/>
                </a:lnTo>
                <a:lnTo>
                  <a:pt x="1440681" y="1092778"/>
                </a:lnTo>
                <a:lnTo>
                  <a:pt x="1431216" y="1139217"/>
                </a:lnTo>
                <a:lnTo>
                  <a:pt x="1418442" y="1184524"/>
                </a:lnTo>
                <a:lnTo>
                  <a:pt x="1402496" y="1228582"/>
                </a:lnTo>
                <a:lnTo>
                  <a:pt x="1383508" y="1271276"/>
                </a:lnTo>
                <a:lnTo>
                  <a:pt x="1361609" y="1312489"/>
                </a:lnTo>
                <a:lnTo>
                  <a:pt x="1336929" y="1352103"/>
                </a:lnTo>
                <a:lnTo>
                  <a:pt x="1309599" y="1390003"/>
                </a:lnTo>
                <a:lnTo>
                  <a:pt x="1279749" y="1426072"/>
                </a:lnTo>
                <a:lnTo>
                  <a:pt x="1247509" y="1460193"/>
                </a:lnTo>
                <a:lnTo>
                  <a:pt x="1213011" y="1492249"/>
                </a:lnTo>
                <a:lnTo>
                  <a:pt x="1176383" y="1522125"/>
                </a:lnTo>
                <a:lnTo>
                  <a:pt x="1137757" y="1549703"/>
                </a:lnTo>
                <a:lnTo>
                  <a:pt x="1097264" y="1574867"/>
                </a:lnTo>
                <a:lnTo>
                  <a:pt x="1055033" y="1597501"/>
                </a:lnTo>
                <a:lnTo>
                  <a:pt x="1011195" y="1617487"/>
                </a:lnTo>
                <a:lnTo>
                  <a:pt x="965880" y="1634709"/>
                </a:lnTo>
                <a:lnTo>
                  <a:pt x="964295" y="1635449"/>
                </a:lnTo>
                <a:lnTo>
                  <a:pt x="962740" y="1635449"/>
                </a:lnTo>
                <a:lnTo>
                  <a:pt x="961186" y="1636190"/>
                </a:lnTo>
                <a:lnTo>
                  <a:pt x="916350" y="1649143"/>
                </a:lnTo>
                <a:lnTo>
                  <a:pt x="870164" y="1659465"/>
                </a:lnTo>
                <a:lnTo>
                  <a:pt x="822777" y="1667014"/>
                </a:lnTo>
                <a:lnTo>
                  <a:pt x="774338" y="1671647"/>
                </a:lnTo>
                <a:lnTo>
                  <a:pt x="724996" y="1673223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223603" y="390089"/>
            <a:ext cx="833755" cy="8750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550" b="0">
                <a:latin typeface="Arial Black"/>
                <a:cs typeface="Arial Black"/>
              </a:rPr>
              <a:t>10</a:t>
            </a:r>
          </a:p>
        </p:txBody>
      </p:sp>
      <p:sp>
        <p:nvSpPr>
          <p:cNvPr id="7" name="object 7" descr=""/>
          <p:cNvSpPr/>
          <p:nvPr/>
        </p:nvSpPr>
        <p:spPr>
          <a:xfrm>
            <a:off x="1263898" y="18631"/>
            <a:ext cx="7279005" cy="999490"/>
          </a:xfrm>
          <a:custGeom>
            <a:avLst/>
            <a:gdLst/>
            <a:ahLst/>
            <a:cxnLst/>
            <a:rect l="l" t="t" r="r" b="b"/>
            <a:pathLst>
              <a:path w="7279005" h="999490">
                <a:moveTo>
                  <a:pt x="1311" y="67917"/>
                </a:moveTo>
                <a:lnTo>
                  <a:pt x="370" y="67917"/>
                </a:lnTo>
                <a:lnTo>
                  <a:pt x="0" y="67549"/>
                </a:lnTo>
                <a:lnTo>
                  <a:pt x="0" y="66607"/>
                </a:lnTo>
                <a:lnTo>
                  <a:pt x="370" y="66236"/>
                </a:lnTo>
                <a:lnTo>
                  <a:pt x="1311" y="66236"/>
                </a:lnTo>
                <a:lnTo>
                  <a:pt x="1681" y="66607"/>
                </a:lnTo>
                <a:lnTo>
                  <a:pt x="1681" y="67549"/>
                </a:lnTo>
                <a:lnTo>
                  <a:pt x="1311" y="67917"/>
                </a:lnTo>
                <a:close/>
              </a:path>
              <a:path w="7279005" h="999490">
                <a:moveTo>
                  <a:pt x="305415" y="70441"/>
                </a:moveTo>
                <a:lnTo>
                  <a:pt x="301698" y="70441"/>
                </a:lnTo>
                <a:lnTo>
                  <a:pt x="300201" y="68946"/>
                </a:lnTo>
                <a:lnTo>
                  <a:pt x="300201" y="65209"/>
                </a:lnTo>
                <a:lnTo>
                  <a:pt x="301698" y="63711"/>
                </a:lnTo>
                <a:lnTo>
                  <a:pt x="305432" y="63711"/>
                </a:lnTo>
                <a:lnTo>
                  <a:pt x="306929" y="65209"/>
                </a:lnTo>
                <a:lnTo>
                  <a:pt x="306929" y="68946"/>
                </a:lnTo>
                <a:lnTo>
                  <a:pt x="305415" y="70441"/>
                </a:lnTo>
                <a:close/>
              </a:path>
              <a:path w="7279005" h="999490">
                <a:moveTo>
                  <a:pt x="610007" y="73807"/>
                </a:moveTo>
                <a:lnTo>
                  <a:pt x="602591" y="73807"/>
                </a:lnTo>
                <a:lnTo>
                  <a:pt x="599580" y="70796"/>
                </a:lnTo>
                <a:lnTo>
                  <a:pt x="599580" y="63393"/>
                </a:lnTo>
                <a:lnTo>
                  <a:pt x="602591" y="60379"/>
                </a:lnTo>
                <a:lnTo>
                  <a:pt x="609990" y="60379"/>
                </a:lnTo>
                <a:lnTo>
                  <a:pt x="613002" y="63393"/>
                </a:lnTo>
                <a:lnTo>
                  <a:pt x="613002" y="70796"/>
                </a:lnTo>
                <a:lnTo>
                  <a:pt x="610007" y="73807"/>
                </a:lnTo>
                <a:close/>
              </a:path>
              <a:path w="7279005" h="999490">
                <a:moveTo>
                  <a:pt x="914581" y="77172"/>
                </a:moveTo>
                <a:lnTo>
                  <a:pt x="903448" y="77172"/>
                </a:lnTo>
                <a:lnTo>
                  <a:pt x="898942" y="72663"/>
                </a:lnTo>
                <a:lnTo>
                  <a:pt x="898942" y="61523"/>
                </a:lnTo>
                <a:lnTo>
                  <a:pt x="903448" y="57013"/>
                </a:lnTo>
                <a:lnTo>
                  <a:pt x="914581" y="57013"/>
                </a:lnTo>
                <a:lnTo>
                  <a:pt x="919087" y="61523"/>
                </a:lnTo>
                <a:lnTo>
                  <a:pt x="919087" y="72663"/>
                </a:lnTo>
                <a:lnTo>
                  <a:pt x="914581" y="77172"/>
                </a:lnTo>
                <a:close/>
              </a:path>
              <a:path w="7279005" h="999490">
                <a:moveTo>
                  <a:pt x="1219154" y="80538"/>
                </a:moveTo>
                <a:lnTo>
                  <a:pt x="1204322" y="80538"/>
                </a:lnTo>
                <a:lnTo>
                  <a:pt x="1198303" y="74516"/>
                </a:lnTo>
                <a:lnTo>
                  <a:pt x="1198303" y="59673"/>
                </a:lnTo>
                <a:lnTo>
                  <a:pt x="1204322" y="53648"/>
                </a:lnTo>
                <a:lnTo>
                  <a:pt x="1219154" y="53648"/>
                </a:lnTo>
                <a:lnTo>
                  <a:pt x="1225177" y="59673"/>
                </a:lnTo>
                <a:lnTo>
                  <a:pt x="1225177" y="74516"/>
                </a:lnTo>
                <a:lnTo>
                  <a:pt x="1219154" y="80538"/>
                </a:lnTo>
                <a:close/>
              </a:path>
              <a:path w="7279005" h="999490">
                <a:moveTo>
                  <a:pt x="1523731" y="83903"/>
                </a:moveTo>
                <a:lnTo>
                  <a:pt x="1505196" y="83903"/>
                </a:lnTo>
                <a:lnTo>
                  <a:pt x="1497679" y="76383"/>
                </a:lnTo>
                <a:lnTo>
                  <a:pt x="1497679" y="57837"/>
                </a:lnTo>
                <a:lnTo>
                  <a:pt x="1505196" y="50316"/>
                </a:lnTo>
                <a:lnTo>
                  <a:pt x="1523731" y="50316"/>
                </a:lnTo>
                <a:lnTo>
                  <a:pt x="1531249" y="57837"/>
                </a:lnTo>
                <a:lnTo>
                  <a:pt x="1531249" y="76383"/>
                </a:lnTo>
                <a:lnTo>
                  <a:pt x="1523731" y="83903"/>
                </a:lnTo>
                <a:close/>
              </a:path>
              <a:path w="7279005" h="999490">
                <a:moveTo>
                  <a:pt x="1817189" y="87272"/>
                </a:moveTo>
                <a:lnTo>
                  <a:pt x="1809344" y="85688"/>
                </a:lnTo>
                <a:lnTo>
                  <a:pt x="1802940" y="81368"/>
                </a:lnTo>
                <a:lnTo>
                  <a:pt x="1798623" y="74960"/>
                </a:lnTo>
                <a:lnTo>
                  <a:pt x="1797040" y="67110"/>
                </a:lnTo>
                <a:lnTo>
                  <a:pt x="1798623" y="59260"/>
                </a:lnTo>
                <a:lnTo>
                  <a:pt x="1802940" y="52853"/>
                </a:lnTo>
                <a:lnTo>
                  <a:pt x="1809344" y="48534"/>
                </a:lnTo>
                <a:lnTo>
                  <a:pt x="1817189" y="46951"/>
                </a:lnTo>
                <a:lnTo>
                  <a:pt x="1825034" y="48534"/>
                </a:lnTo>
                <a:lnTo>
                  <a:pt x="1831438" y="52853"/>
                </a:lnTo>
                <a:lnTo>
                  <a:pt x="1835755" y="59260"/>
                </a:lnTo>
                <a:lnTo>
                  <a:pt x="1837338" y="67110"/>
                </a:lnTo>
                <a:lnTo>
                  <a:pt x="1835755" y="74960"/>
                </a:lnTo>
                <a:lnTo>
                  <a:pt x="1831438" y="81368"/>
                </a:lnTo>
                <a:lnTo>
                  <a:pt x="1825034" y="85688"/>
                </a:lnTo>
                <a:lnTo>
                  <a:pt x="1817189" y="87272"/>
                </a:lnTo>
                <a:close/>
              </a:path>
              <a:path w="7279005" h="999490">
                <a:moveTo>
                  <a:pt x="2119913" y="90638"/>
                </a:moveTo>
                <a:lnTo>
                  <a:pt x="2110762" y="88789"/>
                </a:lnTo>
                <a:lnTo>
                  <a:pt x="2103289" y="83746"/>
                </a:lnTo>
                <a:lnTo>
                  <a:pt x="2098250" y="76267"/>
                </a:lnTo>
                <a:lnTo>
                  <a:pt x="2096402" y="67110"/>
                </a:lnTo>
                <a:lnTo>
                  <a:pt x="2098250" y="57954"/>
                </a:lnTo>
                <a:lnTo>
                  <a:pt x="2103289" y="50477"/>
                </a:lnTo>
                <a:lnTo>
                  <a:pt x="2110762" y="45434"/>
                </a:lnTo>
                <a:lnTo>
                  <a:pt x="2119913" y="43585"/>
                </a:lnTo>
                <a:lnTo>
                  <a:pt x="2129063" y="45434"/>
                </a:lnTo>
                <a:lnTo>
                  <a:pt x="2136537" y="50477"/>
                </a:lnTo>
                <a:lnTo>
                  <a:pt x="2141576" y="57954"/>
                </a:lnTo>
                <a:lnTo>
                  <a:pt x="2143424" y="67110"/>
                </a:lnTo>
                <a:lnTo>
                  <a:pt x="2141576" y="76267"/>
                </a:lnTo>
                <a:lnTo>
                  <a:pt x="2136537" y="83746"/>
                </a:lnTo>
                <a:lnTo>
                  <a:pt x="2129063" y="88789"/>
                </a:lnTo>
                <a:lnTo>
                  <a:pt x="2119913" y="90638"/>
                </a:lnTo>
                <a:close/>
              </a:path>
              <a:path w="7279005" h="999490">
                <a:moveTo>
                  <a:pt x="2422640" y="93159"/>
                </a:moveTo>
                <a:lnTo>
                  <a:pt x="2412515" y="91113"/>
                </a:lnTo>
                <a:lnTo>
                  <a:pt x="2404244" y="85533"/>
                </a:lnTo>
                <a:lnTo>
                  <a:pt x="2398666" y="77258"/>
                </a:lnTo>
                <a:lnTo>
                  <a:pt x="2396621" y="67127"/>
                </a:lnTo>
                <a:lnTo>
                  <a:pt x="2398666" y="56997"/>
                </a:lnTo>
                <a:lnTo>
                  <a:pt x="2404244" y="48722"/>
                </a:lnTo>
                <a:lnTo>
                  <a:pt x="2412515" y="43141"/>
                </a:lnTo>
                <a:lnTo>
                  <a:pt x="2422640" y="41094"/>
                </a:lnTo>
                <a:lnTo>
                  <a:pt x="2432763" y="43141"/>
                </a:lnTo>
                <a:lnTo>
                  <a:pt x="2441033" y="48722"/>
                </a:lnTo>
                <a:lnTo>
                  <a:pt x="2446610" y="56997"/>
                </a:lnTo>
                <a:lnTo>
                  <a:pt x="2448656" y="67127"/>
                </a:lnTo>
                <a:lnTo>
                  <a:pt x="2446612" y="77258"/>
                </a:lnTo>
                <a:lnTo>
                  <a:pt x="2441039" y="85533"/>
                </a:lnTo>
                <a:lnTo>
                  <a:pt x="2432770" y="91113"/>
                </a:lnTo>
                <a:lnTo>
                  <a:pt x="2422640" y="93159"/>
                </a:lnTo>
                <a:close/>
              </a:path>
              <a:path w="7279005" h="999490">
                <a:moveTo>
                  <a:pt x="2725364" y="96525"/>
                </a:moveTo>
                <a:lnTo>
                  <a:pt x="2713926" y="94215"/>
                </a:lnTo>
                <a:lnTo>
                  <a:pt x="2704587" y="87916"/>
                </a:lnTo>
                <a:lnTo>
                  <a:pt x="2698291" y="78571"/>
                </a:lnTo>
                <a:lnTo>
                  <a:pt x="2695982" y="67127"/>
                </a:lnTo>
                <a:lnTo>
                  <a:pt x="2698291" y="55682"/>
                </a:lnTo>
                <a:lnTo>
                  <a:pt x="2704587" y="46338"/>
                </a:lnTo>
                <a:lnTo>
                  <a:pt x="2713926" y="40038"/>
                </a:lnTo>
                <a:lnTo>
                  <a:pt x="2725364" y="37729"/>
                </a:lnTo>
                <a:lnTo>
                  <a:pt x="2736801" y="40038"/>
                </a:lnTo>
                <a:lnTo>
                  <a:pt x="2746140" y="46338"/>
                </a:lnTo>
                <a:lnTo>
                  <a:pt x="2752436" y="55682"/>
                </a:lnTo>
                <a:lnTo>
                  <a:pt x="2754745" y="67127"/>
                </a:lnTo>
                <a:lnTo>
                  <a:pt x="2752436" y="78571"/>
                </a:lnTo>
                <a:lnTo>
                  <a:pt x="2746140" y="87916"/>
                </a:lnTo>
                <a:lnTo>
                  <a:pt x="2736801" y="94215"/>
                </a:lnTo>
                <a:lnTo>
                  <a:pt x="2725364" y="96525"/>
                </a:lnTo>
                <a:close/>
              </a:path>
              <a:path w="7279005" h="999490">
                <a:moveTo>
                  <a:pt x="3028087" y="99890"/>
                </a:moveTo>
                <a:lnTo>
                  <a:pt x="3015344" y="97315"/>
                </a:lnTo>
                <a:lnTo>
                  <a:pt x="3004936" y="90292"/>
                </a:lnTo>
                <a:lnTo>
                  <a:pt x="2997918" y="79878"/>
                </a:lnTo>
                <a:lnTo>
                  <a:pt x="2995344" y="67127"/>
                </a:lnTo>
                <a:lnTo>
                  <a:pt x="2997918" y="54376"/>
                </a:lnTo>
                <a:lnTo>
                  <a:pt x="3004936" y="43961"/>
                </a:lnTo>
                <a:lnTo>
                  <a:pt x="3015344" y="36939"/>
                </a:lnTo>
                <a:lnTo>
                  <a:pt x="3028087" y="34363"/>
                </a:lnTo>
                <a:lnTo>
                  <a:pt x="3040831" y="36939"/>
                </a:lnTo>
                <a:lnTo>
                  <a:pt x="3051241" y="43961"/>
                </a:lnTo>
                <a:lnTo>
                  <a:pt x="3058260" y="54376"/>
                </a:lnTo>
                <a:lnTo>
                  <a:pt x="3060834" y="67127"/>
                </a:lnTo>
                <a:lnTo>
                  <a:pt x="3058260" y="79878"/>
                </a:lnTo>
                <a:lnTo>
                  <a:pt x="3051241" y="90292"/>
                </a:lnTo>
                <a:lnTo>
                  <a:pt x="3040831" y="97315"/>
                </a:lnTo>
                <a:lnTo>
                  <a:pt x="3028087" y="99890"/>
                </a:lnTo>
                <a:close/>
              </a:path>
              <a:path w="7279005" h="999490">
                <a:moveTo>
                  <a:pt x="3330811" y="102415"/>
                </a:moveTo>
                <a:lnTo>
                  <a:pt x="3317095" y="99642"/>
                </a:lnTo>
                <a:lnTo>
                  <a:pt x="3305891" y="92081"/>
                </a:lnTo>
                <a:lnTo>
                  <a:pt x="3298334" y="80869"/>
                </a:lnTo>
                <a:lnTo>
                  <a:pt x="3295563" y="67144"/>
                </a:lnTo>
                <a:lnTo>
                  <a:pt x="3298334" y="53418"/>
                </a:lnTo>
                <a:lnTo>
                  <a:pt x="3305891" y="42206"/>
                </a:lnTo>
                <a:lnTo>
                  <a:pt x="3317095" y="34645"/>
                </a:lnTo>
                <a:lnTo>
                  <a:pt x="3330811" y="31872"/>
                </a:lnTo>
                <a:lnTo>
                  <a:pt x="3344529" y="34645"/>
                </a:lnTo>
                <a:lnTo>
                  <a:pt x="3355734" y="42206"/>
                </a:lnTo>
                <a:lnTo>
                  <a:pt x="3363291" y="53418"/>
                </a:lnTo>
                <a:lnTo>
                  <a:pt x="3366062" y="67144"/>
                </a:lnTo>
                <a:lnTo>
                  <a:pt x="3363293" y="80869"/>
                </a:lnTo>
                <a:lnTo>
                  <a:pt x="3355741" y="92081"/>
                </a:lnTo>
                <a:lnTo>
                  <a:pt x="3344536" y="99642"/>
                </a:lnTo>
                <a:lnTo>
                  <a:pt x="3330811" y="102415"/>
                </a:lnTo>
                <a:close/>
              </a:path>
              <a:path w="7279005" h="999490">
                <a:moveTo>
                  <a:pt x="3633528" y="104940"/>
                </a:moveTo>
                <a:lnTo>
                  <a:pt x="3618825" y="101969"/>
                </a:lnTo>
                <a:lnTo>
                  <a:pt x="3606819" y="93867"/>
                </a:lnTo>
                <a:lnTo>
                  <a:pt x="3598723" y="81853"/>
                </a:lnTo>
                <a:lnTo>
                  <a:pt x="3595755" y="67144"/>
                </a:lnTo>
                <a:lnTo>
                  <a:pt x="3598723" y="52434"/>
                </a:lnTo>
                <a:lnTo>
                  <a:pt x="3606819" y="40420"/>
                </a:lnTo>
                <a:lnTo>
                  <a:pt x="3618825" y="32318"/>
                </a:lnTo>
                <a:lnTo>
                  <a:pt x="3633528" y="29347"/>
                </a:lnTo>
                <a:lnTo>
                  <a:pt x="3648231" y="32318"/>
                </a:lnTo>
                <a:lnTo>
                  <a:pt x="3660237" y="40420"/>
                </a:lnTo>
                <a:lnTo>
                  <a:pt x="3668333" y="52434"/>
                </a:lnTo>
                <a:lnTo>
                  <a:pt x="3671301" y="67144"/>
                </a:lnTo>
                <a:lnTo>
                  <a:pt x="3668333" y="81853"/>
                </a:lnTo>
                <a:lnTo>
                  <a:pt x="3660237" y="93867"/>
                </a:lnTo>
                <a:lnTo>
                  <a:pt x="3648231" y="101969"/>
                </a:lnTo>
                <a:lnTo>
                  <a:pt x="3633528" y="104940"/>
                </a:lnTo>
                <a:close/>
              </a:path>
              <a:path w="7279005" h="999490">
                <a:moveTo>
                  <a:pt x="3936252" y="108306"/>
                </a:moveTo>
                <a:lnTo>
                  <a:pt x="3920243" y="105071"/>
                </a:lnTo>
                <a:lnTo>
                  <a:pt x="3907175" y="96250"/>
                </a:lnTo>
                <a:lnTo>
                  <a:pt x="3898366" y="83166"/>
                </a:lnTo>
                <a:lnTo>
                  <a:pt x="3895137" y="67144"/>
                </a:lnTo>
                <a:lnTo>
                  <a:pt x="3898366" y="51121"/>
                </a:lnTo>
                <a:lnTo>
                  <a:pt x="3907175" y="38037"/>
                </a:lnTo>
                <a:lnTo>
                  <a:pt x="3920243" y="29216"/>
                </a:lnTo>
                <a:lnTo>
                  <a:pt x="3936252" y="25981"/>
                </a:lnTo>
                <a:lnTo>
                  <a:pt x="3952265" y="29216"/>
                </a:lnTo>
                <a:lnTo>
                  <a:pt x="3965345" y="38037"/>
                </a:lnTo>
                <a:lnTo>
                  <a:pt x="3974165" y="51121"/>
                </a:lnTo>
                <a:lnTo>
                  <a:pt x="3977400" y="67144"/>
                </a:lnTo>
                <a:lnTo>
                  <a:pt x="3974165" y="83166"/>
                </a:lnTo>
                <a:lnTo>
                  <a:pt x="3965345" y="96250"/>
                </a:lnTo>
                <a:lnTo>
                  <a:pt x="3952265" y="105071"/>
                </a:lnTo>
                <a:lnTo>
                  <a:pt x="3936252" y="108306"/>
                </a:lnTo>
                <a:close/>
              </a:path>
              <a:path w="7279005" h="999490">
                <a:moveTo>
                  <a:pt x="4238975" y="110831"/>
                </a:moveTo>
                <a:lnTo>
                  <a:pt x="4221988" y="107398"/>
                </a:lnTo>
                <a:lnTo>
                  <a:pt x="4208114" y="98039"/>
                </a:lnTo>
                <a:lnTo>
                  <a:pt x="4198759" y="84158"/>
                </a:lnTo>
                <a:lnTo>
                  <a:pt x="4195329" y="67160"/>
                </a:lnTo>
                <a:lnTo>
                  <a:pt x="4198759" y="50164"/>
                </a:lnTo>
                <a:lnTo>
                  <a:pt x="4208114" y="36284"/>
                </a:lnTo>
                <a:lnTo>
                  <a:pt x="4221988" y="26925"/>
                </a:lnTo>
                <a:lnTo>
                  <a:pt x="4238975" y="23494"/>
                </a:lnTo>
                <a:lnTo>
                  <a:pt x="4255963" y="26925"/>
                </a:lnTo>
                <a:lnTo>
                  <a:pt x="4269837" y="36284"/>
                </a:lnTo>
                <a:lnTo>
                  <a:pt x="4279191" y="50164"/>
                </a:lnTo>
                <a:lnTo>
                  <a:pt x="4282622" y="67160"/>
                </a:lnTo>
                <a:lnTo>
                  <a:pt x="4279191" y="84158"/>
                </a:lnTo>
                <a:lnTo>
                  <a:pt x="4269837" y="98039"/>
                </a:lnTo>
                <a:lnTo>
                  <a:pt x="4255963" y="107398"/>
                </a:lnTo>
                <a:lnTo>
                  <a:pt x="4238975" y="110831"/>
                </a:lnTo>
                <a:close/>
              </a:path>
              <a:path w="7279005" h="999490">
                <a:moveTo>
                  <a:pt x="4541699" y="113355"/>
                </a:moveTo>
                <a:lnTo>
                  <a:pt x="4523737" y="109725"/>
                </a:lnTo>
                <a:lnTo>
                  <a:pt x="4509070" y="99825"/>
                </a:lnTo>
                <a:lnTo>
                  <a:pt x="4499181" y="85142"/>
                </a:lnTo>
                <a:lnTo>
                  <a:pt x="4495555" y="67160"/>
                </a:lnTo>
                <a:lnTo>
                  <a:pt x="4499181" y="49181"/>
                </a:lnTo>
                <a:lnTo>
                  <a:pt x="4509070" y="34499"/>
                </a:lnTo>
                <a:lnTo>
                  <a:pt x="4523737" y="24599"/>
                </a:lnTo>
                <a:lnTo>
                  <a:pt x="4541699" y="20969"/>
                </a:lnTo>
                <a:lnTo>
                  <a:pt x="4559681" y="24599"/>
                </a:lnTo>
                <a:lnTo>
                  <a:pt x="4574358" y="34499"/>
                </a:lnTo>
                <a:lnTo>
                  <a:pt x="4584251" y="49181"/>
                </a:lnTo>
                <a:lnTo>
                  <a:pt x="4587877" y="67160"/>
                </a:lnTo>
                <a:lnTo>
                  <a:pt x="4584251" y="85142"/>
                </a:lnTo>
                <a:lnTo>
                  <a:pt x="4574358" y="99825"/>
                </a:lnTo>
                <a:lnTo>
                  <a:pt x="4559681" y="109725"/>
                </a:lnTo>
                <a:lnTo>
                  <a:pt x="4541699" y="113355"/>
                </a:lnTo>
                <a:close/>
              </a:path>
              <a:path w="7279005" h="999490">
                <a:moveTo>
                  <a:pt x="4844423" y="115877"/>
                </a:moveTo>
                <a:lnTo>
                  <a:pt x="4825482" y="112049"/>
                </a:lnTo>
                <a:lnTo>
                  <a:pt x="4810009" y="101610"/>
                </a:lnTo>
                <a:lnTo>
                  <a:pt x="4799574" y="86125"/>
                </a:lnTo>
                <a:lnTo>
                  <a:pt x="4795747" y="67160"/>
                </a:lnTo>
                <a:lnTo>
                  <a:pt x="4799574" y="48197"/>
                </a:lnTo>
                <a:lnTo>
                  <a:pt x="4810009" y="32712"/>
                </a:lnTo>
                <a:lnTo>
                  <a:pt x="4825482" y="22272"/>
                </a:lnTo>
                <a:lnTo>
                  <a:pt x="4844423" y="18444"/>
                </a:lnTo>
                <a:lnTo>
                  <a:pt x="4863384" y="22272"/>
                </a:lnTo>
                <a:lnTo>
                  <a:pt x="4878867" y="32712"/>
                </a:lnTo>
                <a:lnTo>
                  <a:pt x="4889305" y="48197"/>
                </a:lnTo>
                <a:lnTo>
                  <a:pt x="4893133" y="67160"/>
                </a:lnTo>
                <a:lnTo>
                  <a:pt x="4889305" y="86125"/>
                </a:lnTo>
                <a:lnTo>
                  <a:pt x="4878867" y="101610"/>
                </a:lnTo>
                <a:lnTo>
                  <a:pt x="4863384" y="112049"/>
                </a:lnTo>
                <a:lnTo>
                  <a:pt x="4844423" y="115877"/>
                </a:lnTo>
                <a:close/>
              </a:path>
              <a:path w="7279005" h="999490">
                <a:moveTo>
                  <a:pt x="5147147" y="118402"/>
                </a:moveTo>
                <a:lnTo>
                  <a:pt x="5127212" y="114376"/>
                </a:lnTo>
                <a:lnTo>
                  <a:pt x="5110935" y="103395"/>
                </a:lnTo>
                <a:lnTo>
                  <a:pt x="5099962" y="87108"/>
                </a:lnTo>
                <a:lnTo>
                  <a:pt x="5095939" y="67160"/>
                </a:lnTo>
                <a:lnTo>
                  <a:pt x="5099962" y="47213"/>
                </a:lnTo>
                <a:lnTo>
                  <a:pt x="5110935" y="30925"/>
                </a:lnTo>
                <a:lnTo>
                  <a:pt x="5127212" y="19945"/>
                </a:lnTo>
                <a:lnTo>
                  <a:pt x="5147147" y="15919"/>
                </a:lnTo>
                <a:lnTo>
                  <a:pt x="5167087" y="19945"/>
                </a:lnTo>
                <a:lnTo>
                  <a:pt x="5183375" y="30925"/>
                </a:lnTo>
                <a:lnTo>
                  <a:pt x="5194360" y="47213"/>
                </a:lnTo>
                <a:lnTo>
                  <a:pt x="5198388" y="67160"/>
                </a:lnTo>
                <a:lnTo>
                  <a:pt x="5194360" y="87108"/>
                </a:lnTo>
                <a:lnTo>
                  <a:pt x="5183375" y="103395"/>
                </a:lnTo>
                <a:lnTo>
                  <a:pt x="5167087" y="114376"/>
                </a:lnTo>
                <a:lnTo>
                  <a:pt x="5147147" y="118402"/>
                </a:lnTo>
                <a:close/>
              </a:path>
              <a:path w="7279005" h="999490">
                <a:moveTo>
                  <a:pt x="5449870" y="121767"/>
                </a:moveTo>
                <a:lnTo>
                  <a:pt x="5428644" y="117476"/>
                </a:lnTo>
                <a:lnTo>
                  <a:pt x="5411304" y="105775"/>
                </a:lnTo>
                <a:lnTo>
                  <a:pt x="5399610" y="88423"/>
                </a:lnTo>
                <a:lnTo>
                  <a:pt x="5395321" y="67177"/>
                </a:lnTo>
                <a:lnTo>
                  <a:pt x="5399610" y="45933"/>
                </a:lnTo>
                <a:lnTo>
                  <a:pt x="5411304" y="28581"/>
                </a:lnTo>
                <a:lnTo>
                  <a:pt x="5428644" y="16879"/>
                </a:lnTo>
                <a:lnTo>
                  <a:pt x="5449870" y="12587"/>
                </a:lnTo>
                <a:lnTo>
                  <a:pt x="5471116" y="16879"/>
                </a:lnTo>
                <a:lnTo>
                  <a:pt x="5488466" y="28581"/>
                </a:lnTo>
                <a:lnTo>
                  <a:pt x="5500164" y="45933"/>
                </a:lnTo>
                <a:lnTo>
                  <a:pt x="5504454" y="67177"/>
                </a:lnTo>
                <a:lnTo>
                  <a:pt x="5500164" y="88423"/>
                </a:lnTo>
                <a:lnTo>
                  <a:pt x="5488466" y="105775"/>
                </a:lnTo>
                <a:lnTo>
                  <a:pt x="5471116" y="117476"/>
                </a:lnTo>
                <a:lnTo>
                  <a:pt x="5449870" y="121767"/>
                </a:lnTo>
                <a:close/>
              </a:path>
              <a:path w="7279005" h="999490">
                <a:moveTo>
                  <a:pt x="5752628" y="124292"/>
                </a:moveTo>
                <a:lnTo>
                  <a:pt x="5730408" y="119803"/>
                </a:lnTo>
                <a:lnTo>
                  <a:pt x="5712264" y="107562"/>
                </a:lnTo>
                <a:lnTo>
                  <a:pt x="5700032" y="89407"/>
                </a:lnTo>
                <a:lnTo>
                  <a:pt x="5695546" y="67177"/>
                </a:lnTo>
                <a:lnTo>
                  <a:pt x="5700032" y="44949"/>
                </a:lnTo>
                <a:lnTo>
                  <a:pt x="5712264" y="26794"/>
                </a:lnTo>
                <a:lnTo>
                  <a:pt x="5730408" y="14552"/>
                </a:lnTo>
                <a:lnTo>
                  <a:pt x="5752628" y="10062"/>
                </a:lnTo>
                <a:lnTo>
                  <a:pt x="5774828" y="14552"/>
                </a:lnTo>
                <a:lnTo>
                  <a:pt x="5792962" y="26794"/>
                </a:lnTo>
                <a:lnTo>
                  <a:pt x="5805191" y="44949"/>
                </a:lnTo>
                <a:lnTo>
                  <a:pt x="5809675" y="67177"/>
                </a:lnTo>
                <a:lnTo>
                  <a:pt x="5805195" y="89407"/>
                </a:lnTo>
                <a:lnTo>
                  <a:pt x="5792975" y="107562"/>
                </a:lnTo>
                <a:lnTo>
                  <a:pt x="5774842" y="119803"/>
                </a:lnTo>
                <a:lnTo>
                  <a:pt x="5752628" y="124292"/>
                </a:lnTo>
                <a:close/>
              </a:path>
              <a:path w="7279005" h="999490">
                <a:moveTo>
                  <a:pt x="6055351" y="126817"/>
                </a:moveTo>
                <a:lnTo>
                  <a:pt x="6032152" y="122130"/>
                </a:lnTo>
                <a:lnTo>
                  <a:pt x="6013203" y="109347"/>
                </a:lnTo>
                <a:lnTo>
                  <a:pt x="6000425" y="90389"/>
                </a:lnTo>
                <a:lnTo>
                  <a:pt x="5995738" y="67177"/>
                </a:lnTo>
                <a:lnTo>
                  <a:pt x="6000425" y="43966"/>
                </a:lnTo>
                <a:lnTo>
                  <a:pt x="6013203" y="25009"/>
                </a:lnTo>
                <a:lnTo>
                  <a:pt x="6032152" y="12228"/>
                </a:lnTo>
                <a:lnTo>
                  <a:pt x="6055351" y="7541"/>
                </a:lnTo>
                <a:lnTo>
                  <a:pt x="6078546" y="12228"/>
                </a:lnTo>
                <a:lnTo>
                  <a:pt x="6097483" y="25009"/>
                </a:lnTo>
                <a:lnTo>
                  <a:pt x="6110250" y="43966"/>
                </a:lnTo>
                <a:lnTo>
                  <a:pt x="6114931" y="67177"/>
                </a:lnTo>
                <a:lnTo>
                  <a:pt x="6110250" y="90389"/>
                </a:lnTo>
                <a:lnTo>
                  <a:pt x="6097483" y="109347"/>
                </a:lnTo>
                <a:lnTo>
                  <a:pt x="6078546" y="122130"/>
                </a:lnTo>
                <a:lnTo>
                  <a:pt x="6055351" y="126817"/>
                </a:lnTo>
                <a:close/>
              </a:path>
              <a:path w="7279005" h="999490">
                <a:moveTo>
                  <a:pt x="6358075" y="131023"/>
                </a:moveTo>
                <a:lnTo>
                  <a:pt x="6333239" y="126008"/>
                </a:lnTo>
                <a:lnTo>
                  <a:pt x="6312960" y="112329"/>
                </a:lnTo>
                <a:lnTo>
                  <a:pt x="6299289" y="92041"/>
                </a:lnTo>
                <a:lnTo>
                  <a:pt x="6294276" y="67194"/>
                </a:lnTo>
                <a:lnTo>
                  <a:pt x="6299289" y="42348"/>
                </a:lnTo>
                <a:lnTo>
                  <a:pt x="6312960" y="22059"/>
                </a:lnTo>
                <a:lnTo>
                  <a:pt x="6333239" y="8381"/>
                </a:lnTo>
                <a:lnTo>
                  <a:pt x="6358075" y="3365"/>
                </a:lnTo>
                <a:lnTo>
                  <a:pt x="6382892" y="8381"/>
                </a:lnTo>
                <a:lnTo>
                  <a:pt x="6403161" y="22059"/>
                </a:lnTo>
                <a:lnTo>
                  <a:pt x="6416828" y="42348"/>
                </a:lnTo>
                <a:lnTo>
                  <a:pt x="6421840" y="67194"/>
                </a:lnTo>
                <a:lnTo>
                  <a:pt x="6416828" y="92041"/>
                </a:lnTo>
                <a:lnTo>
                  <a:pt x="6403161" y="112329"/>
                </a:lnTo>
                <a:lnTo>
                  <a:pt x="6382892" y="126008"/>
                </a:lnTo>
                <a:lnTo>
                  <a:pt x="6358075" y="131023"/>
                </a:lnTo>
                <a:close/>
              </a:path>
              <a:path w="7279005" h="999490">
                <a:moveTo>
                  <a:pt x="6660799" y="134389"/>
                </a:moveTo>
                <a:lnTo>
                  <a:pt x="6634652" y="129108"/>
                </a:lnTo>
                <a:lnTo>
                  <a:pt x="6613300" y="114707"/>
                </a:lnTo>
                <a:lnTo>
                  <a:pt x="6598904" y="93348"/>
                </a:lnTo>
                <a:lnTo>
                  <a:pt x="6593625" y="67194"/>
                </a:lnTo>
                <a:lnTo>
                  <a:pt x="6598904" y="41042"/>
                </a:lnTo>
                <a:lnTo>
                  <a:pt x="6613300" y="19683"/>
                </a:lnTo>
                <a:lnTo>
                  <a:pt x="6634652" y="5281"/>
                </a:lnTo>
                <a:lnTo>
                  <a:pt x="6660799" y="0"/>
                </a:lnTo>
                <a:lnTo>
                  <a:pt x="6686926" y="5281"/>
                </a:lnTo>
                <a:lnTo>
                  <a:pt x="6708268" y="19683"/>
                </a:lnTo>
                <a:lnTo>
                  <a:pt x="6722661" y="41042"/>
                </a:lnTo>
                <a:lnTo>
                  <a:pt x="6727940" y="67194"/>
                </a:lnTo>
                <a:lnTo>
                  <a:pt x="6722661" y="93348"/>
                </a:lnTo>
                <a:lnTo>
                  <a:pt x="6708268" y="114707"/>
                </a:lnTo>
                <a:lnTo>
                  <a:pt x="6686926" y="129108"/>
                </a:lnTo>
                <a:lnTo>
                  <a:pt x="6660799" y="134389"/>
                </a:lnTo>
                <a:close/>
              </a:path>
              <a:path w="7279005" h="999490">
                <a:moveTo>
                  <a:pt x="6963523" y="132708"/>
                </a:moveTo>
                <a:lnTo>
                  <a:pt x="6938024" y="127559"/>
                </a:lnTo>
                <a:lnTo>
                  <a:pt x="6917209" y="113518"/>
                </a:lnTo>
                <a:lnTo>
                  <a:pt x="6903180" y="92694"/>
                </a:lnTo>
                <a:lnTo>
                  <a:pt x="6898036" y="67194"/>
                </a:lnTo>
                <a:lnTo>
                  <a:pt x="6903180" y="41695"/>
                </a:lnTo>
                <a:lnTo>
                  <a:pt x="6917209" y="20872"/>
                </a:lnTo>
                <a:lnTo>
                  <a:pt x="6938024" y="6832"/>
                </a:lnTo>
                <a:lnTo>
                  <a:pt x="6963523" y="1684"/>
                </a:lnTo>
                <a:lnTo>
                  <a:pt x="6989002" y="6832"/>
                </a:lnTo>
                <a:lnTo>
                  <a:pt x="7009806" y="20872"/>
                </a:lnTo>
                <a:lnTo>
                  <a:pt x="7023832" y="41695"/>
                </a:lnTo>
                <a:lnTo>
                  <a:pt x="7028976" y="67194"/>
                </a:lnTo>
                <a:lnTo>
                  <a:pt x="7023832" y="92694"/>
                </a:lnTo>
                <a:lnTo>
                  <a:pt x="7009806" y="113518"/>
                </a:lnTo>
                <a:lnTo>
                  <a:pt x="6989002" y="127559"/>
                </a:lnTo>
                <a:lnTo>
                  <a:pt x="6963523" y="132708"/>
                </a:lnTo>
                <a:close/>
              </a:path>
              <a:path w="7279005" h="999490">
                <a:moveTo>
                  <a:pt x="7273166" y="79782"/>
                </a:moveTo>
                <a:lnTo>
                  <a:pt x="7259259" y="79782"/>
                </a:lnTo>
                <a:lnTo>
                  <a:pt x="7253622" y="74145"/>
                </a:lnTo>
                <a:lnTo>
                  <a:pt x="7253622" y="60210"/>
                </a:lnTo>
                <a:lnTo>
                  <a:pt x="7259259" y="54573"/>
                </a:lnTo>
                <a:lnTo>
                  <a:pt x="7273200" y="54573"/>
                </a:lnTo>
                <a:lnTo>
                  <a:pt x="7278837" y="60210"/>
                </a:lnTo>
                <a:lnTo>
                  <a:pt x="7278837" y="74145"/>
                </a:lnTo>
                <a:lnTo>
                  <a:pt x="7273166" y="79782"/>
                </a:lnTo>
                <a:close/>
              </a:path>
              <a:path w="7279005" h="999490">
                <a:moveTo>
                  <a:pt x="304961" y="372608"/>
                </a:moveTo>
                <a:lnTo>
                  <a:pt x="302169" y="372608"/>
                </a:lnTo>
                <a:lnTo>
                  <a:pt x="301043" y="371481"/>
                </a:lnTo>
                <a:lnTo>
                  <a:pt x="301043" y="368686"/>
                </a:lnTo>
                <a:lnTo>
                  <a:pt x="302169" y="367562"/>
                </a:lnTo>
                <a:lnTo>
                  <a:pt x="304961" y="367562"/>
                </a:lnTo>
                <a:lnTo>
                  <a:pt x="306088" y="368686"/>
                </a:lnTo>
                <a:lnTo>
                  <a:pt x="306088" y="371481"/>
                </a:lnTo>
                <a:lnTo>
                  <a:pt x="304961" y="372608"/>
                </a:lnTo>
                <a:close/>
              </a:path>
              <a:path w="7279005" h="999490">
                <a:moveTo>
                  <a:pt x="610007" y="376814"/>
                </a:moveTo>
                <a:lnTo>
                  <a:pt x="602591" y="376814"/>
                </a:lnTo>
                <a:lnTo>
                  <a:pt x="599580" y="373803"/>
                </a:lnTo>
                <a:lnTo>
                  <a:pt x="599580" y="366401"/>
                </a:lnTo>
                <a:lnTo>
                  <a:pt x="602591" y="363386"/>
                </a:lnTo>
                <a:lnTo>
                  <a:pt x="609990" y="363386"/>
                </a:lnTo>
                <a:lnTo>
                  <a:pt x="613002" y="366401"/>
                </a:lnTo>
                <a:lnTo>
                  <a:pt x="613002" y="373803"/>
                </a:lnTo>
                <a:lnTo>
                  <a:pt x="610007" y="376814"/>
                </a:lnTo>
                <a:close/>
              </a:path>
              <a:path w="7279005" h="999490">
                <a:moveTo>
                  <a:pt x="914581" y="380180"/>
                </a:moveTo>
                <a:lnTo>
                  <a:pt x="903448" y="380180"/>
                </a:lnTo>
                <a:lnTo>
                  <a:pt x="898942" y="375670"/>
                </a:lnTo>
                <a:lnTo>
                  <a:pt x="898942" y="364530"/>
                </a:lnTo>
                <a:lnTo>
                  <a:pt x="903448" y="360021"/>
                </a:lnTo>
                <a:lnTo>
                  <a:pt x="914581" y="360021"/>
                </a:lnTo>
                <a:lnTo>
                  <a:pt x="919087" y="364530"/>
                </a:lnTo>
                <a:lnTo>
                  <a:pt x="919087" y="375670"/>
                </a:lnTo>
                <a:lnTo>
                  <a:pt x="914581" y="380180"/>
                </a:lnTo>
                <a:close/>
              </a:path>
              <a:path w="7279005" h="999490">
                <a:moveTo>
                  <a:pt x="1219154" y="383545"/>
                </a:moveTo>
                <a:lnTo>
                  <a:pt x="1204322" y="383545"/>
                </a:lnTo>
                <a:lnTo>
                  <a:pt x="1198303" y="377523"/>
                </a:lnTo>
                <a:lnTo>
                  <a:pt x="1198303" y="362681"/>
                </a:lnTo>
                <a:lnTo>
                  <a:pt x="1204322" y="356655"/>
                </a:lnTo>
                <a:lnTo>
                  <a:pt x="1219154" y="356655"/>
                </a:lnTo>
                <a:lnTo>
                  <a:pt x="1225177" y="362681"/>
                </a:lnTo>
                <a:lnTo>
                  <a:pt x="1225177" y="377523"/>
                </a:lnTo>
                <a:lnTo>
                  <a:pt x="1219154" y="383545"/>
                </a:lnTo>
                <a:close/>
              </a:path>
              <a:path w="7279005" h="999490">
                <a:moveTo>
                  <a:pt x="1523731" y="386911"/>
                </a:moveTo>
                <a:lnTo>
                  <a:pt x="1505196" y="386911"/>
                </a:lnTo>
                <a:lnTo>
                  <a:pt x="1497679" y="379390"/>
                </a:lnTo>
                <a:lnTo>
                  <a:pt x="1497679" y="360844"/>
                </a:lnTo>
                <a:lnTo>
                  <a:pt x="1505196" y="353323"/>
                </a:lnTo>
                <a:lnTo>
                  <a:pt x="1523731" y="353323"/>
                </a:lnTo>
                <a:lnTo>
                  <a:pt x="1531249" y="360844"/>
                </a:lnTo>
                <a:lnTo>
                  <a:pt x="1531249" y="379390"/>
                </a:lnTo>
                <a:lnTo>
                  <a:pt x="1523731" y="386911"/>
                </a:lnTo>
                <a:close/>
              </a:path>
              <a:path w="7279005" h="999490">
                <a:moveTo>
                  <a:pt x="1817189" y="390276"/>
                </a:moveTo>
                <a:lnTo>
                  <a:pt x="1809344" y="388693"/>
                </a:lnTo>
                <a:lnTo>
                  <a:pt x="1802940" y="384374"/>
                </a:lnTo>
                <a:lnTo>
                  <a:pt x="1798623" y="377966"/>
                </a:lnTo>
                <a:lnTo>
                  <a:pt x="1797040" y="370117"/>
                </a:lnTo>
                <a:lnTo>
                  <a:pt x="1798623" y="362268"/>
                </a:lnTo>
                <a:lnTo>
                  <a:pt x="1802940" y="355860"/>
                </a:lnTo>
                <a:lnTo>
                  <a:pt x="1809344" y="351541"/>
                </a:lnTo>
                <a:lnTo>
                  <a:pt x="1817189" y="349958"/>
                </a:lnTo>
                <a:lnTo>
                  <a:pt x="1825034" y="351541"/>
                </a:lnTo>
                <a:lnTo>
                  <a:pt x="1831438" y="355860"/>
                </a:lnTo>
                <a:lnTo>
                  <a:pt x="1835755" y="362268"/>
                </a:lnTo>
                <a:lnTo>
                  <a:pt x="1837338" y="370117"/>
                </a:lnTo>
                <a:lnTo>
                  <a:pt x="1835755" y="377966"/>
                </a:lnTo>
                <a:lnTo>
                  <a:pt x="1831438" y="384374"/>
                </a:lnTo>
                <a:lnTo>
                  <a:pt x="1825034" y="388693"/>
                </a:lnTo>
                <a:lnTo>
                  <a:pt x="1817189" y="390276"/>
                </a:lnTo>
                <a:close/>
              </a:path>
              <a:path w="7279005" h="999490">
                <a:moveTo>
                  <a:pt x="2119913" y="393645"/>
                </a:moveTo>
                <a:lnTo>
                  <a:pt x="2110762" y="391796"/>
                </a:lnTo>
                <a:lnTo>
                  <a:pt x="2103289" y="386753"/>
                </a:lnTo>
                <a:lnTo>
                  <a:pt x="2098250" y="379275"/>
                </a:lnTo>
                <a:lnTo>
                  <a:pt x="2096402" y="370117"/>
                </a:lnTo>
                <a:lnTo>
                  <a:pt x="2098250" y="360961"/>
                </a:lnTo>
                <a:lnTo>
                  <a:pt x="2103289" y="353484"/>
                </a:lnTo>
                <a:lnTo>
                  <a:pt x="2110762" y="348442"/>
                </a:lnTo>
                <a:lnTo>
                  <a:pt x="2119913" y="346593"/>
                </a:lnTo>
                <a:lnTo>
                  <a:pt x="2129063" y="348442"/>
                </a:lnTo>
                <a:lnTo>
                  <a:pt x="2136537" y="353484"/>
                </a:lnTo>
                <a:lnTo>
                  <a:pt x="2141576" y="360961"/>
                </a:lnTo>
                <a:lnTo>
                  <a:pt x="2143424" y="370117"/>
                </a:lnTo>
                <a:lnTo>
                  <a:pt x="2141576" y="379275"/>
                </a:lnTo>
                <a:lnTo>
                  <a:pt x="2136537" y="386753"/>
                </a:lnTo>
                <a:lnTo>
                  <a:pt x="2129063" y="391796"/>
                </a:lnTo>
                <a:lnTo>
                  <a:pt x="2119913" y="393645"/>
                </a:lnTo>
                <a:close/>
              </a:path>
              <a:path w="7279005" h="999490">
                <a:moveTo>
                  <a:pt x="2422640" y="396167"/>
                </a:moveTo>
                <a:lnTo>
                  <a:pt x="2412515" y="394120"/>
                </a:lnTo>
                <a:lnTo>
                  <a:pt x="2404244" y="388539"/>
                </a:lnTo>
                <a:lnTo>
                  <a:pt x="2398666" y="380264"/>
                </a:lnTo>
                <a:lnTo>
                  <a:pt x="2396621" y="370134"/>
                </a:lnTo>
                <a:lnTo>
                  <a:pt x="2398666" y="360004"/>
                </a:lnTo>
                <a:lnTo>
                  <a:pt x="2404244" y="351729"/>
                </a:lnTo>
                <a:lnTo>
                  <a:pt x="2412515" y="346148"/>
                </a:lnTo>
                <a:lnTo>
                  <a:pt x="2422640" y="344101"/>
                </a:lnTo>
                <a:lnTo>
                  <a:pt x="2432763" y="346148"/>
                </a:lnTo>
                <a:lnTo>
                  <a:pt x="2441033" y="351729"/>
                </a:lnTo>
                <a:lnTo>
                  <a:pt x="2446610" y="360004"/>
                </a:lnTo>
                <a:lnTo>
                  <a:pt x="2448656" y="370134"/>
                </a:lnTo>
                <a:lnTo>
                  <a:pt x="2446612" y="380264"/>
                </a:lnTo>
                <a:lnTo>
                  <a:pt x="2441039" y="388539"/>
                </a:lnTo>
                <a:lnTo>
                  <a:pt x="2432770" y="394120"/>
                </a:lnTo>
                <a:lnTo>
                  <a:pt x="2422640" y="396167"/>
                </a:lnTo>
                <a:close/>
              </a:path>
              <a:path w="7279005" h="999490">
                <a:moveTo>
                  <a:pt x="2725364" y="399532"/>
                </a:moveTo>
                <a:lnTo>
                  <a:pt x="2713926" y="397222"/>
                </a:lnTo>
                <a:lnTo>
                  <a:pt x="2704587" y="390923"/>
                </a:lnTo>
                <a:lnTo>
                  <a:pt x="2698291" y="381579"/>
                </a:lnTo>
                <a:lnTo>
                  <a:pt x="2695982" y="370134"/>
                </a:lnTo>
                <a:lnTo>
                  <a:pt x="2698291" y="358689"/>
                </a:lnTo>
                <a:lnTo>
                  <a:pt x="2704587" y="349345"/>
                </a:lnTo>
                <a:lnTo>
                  <a:pt x="2713926" y="343046"/>
                </a:lnTo>
                <a:lnTo>
                  <a:pt x="2725364" y="340736"/>
                </a:lnTo>
                <a:lnTo>
                  <a:pt x="2736801" y="343046"/>
                </a:lnTo>
                <a:lnTo>
                  <a:pt x="2746140" y="349345"/>
                </a:lnTo>
                <a:lnTo>
                  <a:pt x="2752436" y="358689"/>
                </a:lnTo>
                <a:lnTo>
                  <a:pt x="2754745" y="370134"/>
                </a:lnTo>
                <a:lnTo>
                  <a:pt x="2752436" y="381579"/>
                </a:lnTo>
                <a:lnTo>
                  <a:pt x="2746140" y="390923"/>
                </a:lnTo>
                <a:lnTo>
                  <a:pt x="2736801" y="397222"/>
                </a:lnTo>
                <a:lnTo>
                  <a:pt x="2725364" y="399532"/>
                </a:lnTo>
                <a:close/>
              </a:path>
              <a:path w="7279005" h="999490">
                <a:moveTo>
                  <a:pt x="3028087" y="402897"/>
                </a:moveTo>
                <a:lnTo>
                  <a:pt x="3015344" y="400322"/>
                </a:lnTo>
                <a:lnTo>
                  <a:pt x="3004936" y="393299"/>
                </a:lnTo>
                <a:lnTo>
                  <a:pt x="2997918" y="382885"/>
                </a:lnTo>
                <a:lnTo>
                  <a:pt x="2995344" y="370134"/>
                </a:lnTo>
                <a:lnTo>
                  <a:pt x="2997918" y="357383"/>
                </a:lnTo>
                <a:lnTo>
                  <a:pt x="3004936" y="346968"/>
                </a:lnTo>
                <a:lnTo>
                  <a:pt x="3015344" y="339946"/>
                </a:lnTo>
                <a:lnTo>
                  <a:pt x="3028087" y="337370"/>
                </a:lnTo>
                <a:lnTo>
                  <a:pt x="3040831" y="339946"/>
                </a:lnTo>
                <a:lnTo>
                  <a:pt x="3051241" y="346968"/>
                </a:lnTo>
                <a:lnTo>
                  <a:pt x="3058260" y="357383"/>
                </a:lnTo>
                <a:lnTo>
                  <a:pt x="3060834" y="370134"/>
                </a:lnTo>
                <a:lnTo>
                  <a:pt x="3058260" y="382885"/>
                </a:lnTo>
                <a:lnTo>
                  <a:pt x="3051241" y="393299"/>
                </a:lnTo>
                <a:lnTo>
                  <a:pt x="3040831" y="400322"/>
                </a:lnTo>
                <a:lnTo>
                  <a:pt x="3028087" y="402897"/>
                </a:lnTo>
                <a:close/>
              </a:path>
              <a:path w="7279005" h="999490">
                <a:moveTo>
                  <a:pt x="3330811" y="405422"/>
                </a:moveTo>
                <a:lnTo>
                  <a:pt x="3317095" y="402649"/>
                </a:lnTo>
                <a:lnTo>
                  <a:pt x="3305891" y="395088"/>
                </a:lnTo>
                <a:lnTo>
                  <a:pt x="3298334" y="383876"/>
                </a:lnTo>
                <a:lnTo>
                  <a:pt x="3295563" y="370151"/>
                </a:lnTo>
                <a:lnTo>
                  <a:pt x="3298334" y="356426"/>
                </a:lnTo>
                <a:lnTo>
                  <a:pt x="3305891" y="345214"/>
                </a:lnTo>
                <a:lnTo>
                  <a:pt x="3317095" y="337652"/>
                </a:lnTo>
                <a:lnTo>
                  <a:pt x="3330811" y="334879"/>
                </a:lnTo>
                <a:lnTo>
                  <a:pt x="3344529" y="337652"/>
                </a:lnTo>
                <a:lnTo>
                  <a:pt x="3355734" y="345214"/>
                </a:lnTo>
                <a:lnTo>
                  <a:pt x="3363291" y="356426"/>
                </a:lnTo>
                <a:lnTo>
                  <a:pt x="3366062" y="370151"/>
                </a:lnTo>
                <a:lnTo>
                  <a:pt x="3363293" y="383876"/>
                </a:lnTo>
                <a:lnTo>
                  <a:pt x="3355741" y="395088"/>
                </a:lnTo>
                <a:lnTo>
                  <a:pt x="3344536" y="402649"/>
                </a:lnTo>
                <a:lnTo>
                  <a:pt x="3330811" y="405422"/>
                </a:lnTo>
                <a:close/>
              </a:path>
              <a:path w="7279005" h="999490">
                <a:moveTo>
                  <a:pt x="3633528" y="407947"/>
                </a:moveTo>
                <a:lnTo>
                  <a:pt x="3618825" y="404976"/>
                </a:lnTo>
                <a:lnTo>
                  <a:pt x="3606819" y="396875"/>
                </a:lnTo>
                <a:lnTo>
                  <a:pt x="3598723" y="384860"/>
                </a:lnTo>
                <a:lnTo>
                  <a:pt x="3595755" y="370151"/>
                </a:lnTo>
                <a:lnTo>
                  <a:pt x="3598723" y="355443"/>
                </a:lnTo>
                <a:lnTo>
                  <a:pt x="3606819" y="343428"/>
                </a:lnTo>
                <a:lnTo>
                  <a:pt x="3618825" y="335326"/>
                </a:lnTo>
                <a:lnTo>
                  <a:pt x="3633528" y="332354"/>
                </a:lnTo>
                <a:lnTo>
                  <a:pt x="3648231" y="335326"/>
                </a:lnTo>
                <a:lnTo>
                  <a:pt x="3660237" y="343428"/>
                </a:lnTo>
                <a:lnTo>
                  <a:pt x="3668333" y="355443"/>
                </a:lnTo>
                <a:lnTo>
                  <a:pt x="3671301" y="370151"/>
                </a:lnTo>
                <a:lnTo>
                  <a:pt x="3668333" y="384860"/>
                </a:lnTo>
                <a:lnTo>
                  <a:pt x="3660237" y="396875"/>
                </a:lnTo>
                <a:lnTo>
                  <a:pt x="3648231" y="404976"/>
                </a:lnTo>
                <a:lnTo>
                  <a:pt x="3633528" y="407947"/>
                </a:lnTo>
                <a:close/>
              </a:path>
              <a:path w="7279005" h="999490">
                <a:moveTo>
                  <a:pt x="3936252" y="411313"/>
                </a:moveTo>
                <a:lnTo>
                  <a:pt x="3920243" y="408078"/>
                </a:lnTo>
                <a:lnTo>
                  <a:pt x="3907175" y="399257"/>
                </a:lnTo>
                <a:lnTo>
                  <a:pt x="3898366" y="386174"/>
                </a:lnTo>
                <a:lnTo>
                  <a:pt x="3895137" y="370151"/>
                </a:lnTo>
                <a:lnTo>
                  <a:pt x="3898366" y="354128"/>
                </a:lnTo>
                <a:lnTo>
                  <a:pt x="3907175" y="341044"/>
                </a:lnTo>
                <a:lnTo>
                  <a:pt x="3920243" y="332223"/>
                </a:lnTo>
                <a:lnTo>
                  <a:pt x="3936252" y="328989"/>
                </a:lnTo>
                <a:lnTo>
                  <a:pt x="3952265" y="332223"/>
                </a:lnTo>
                <a:lnTo>
                  <a:pt x="3965345" y="341044"/>
                </a:lnTo>
                <a:lnTo>
                  <a:pt x="3974165" y="354128"/>
                </a:lnTo>
                <a:lnTo>
                  <a:pt x="3977400" y="370151"/>
                </a:lnTo>
                <a:lnTo>
                  <a:pt x="3974165" y="386174"/>
                </a:lnTo>
                <a:lnTo>
                  <a:pt x="3965345" y="399257"/>
                </a:lnTo>
                <a:lnTo>
                  <a:pt x="3952265" y="408078"/>
                </a:lnTo>
                <a:lnTo>
                  <a:pt x="3936252" y="411313"/>
                </a:lnTo>
                <a:close/>
              </a:path>
              <a:path w="7279005" h="999490">
                <a:moveTo>
                  <a:pt x="4238975" y="413838"/>
                </a:moveTo>
                <a:lnTo>
                  <a:pt x="4221988" y="410406"/>
                </a:lnTo>
                <a:lnTo>
                  <a:pt x="4208114" y="401046"/>
                </a:lnTo>
                <a:lnTo>
                  <a:pt x="4198759" y="387165"/>
                </a:lnTo>
                <a:lnTo>
                  <a:pt x="4195329" y="370168"/>
                </a:lnTo>
                <a:lnTo>
                  <a:pt x="4198759" y="353171"/>
                </a:lnTo>
                <a:lnTo>
                  <a:pt x="4208114" y="339291"/>
                </a:lnTo>
                <a:lnTo>
                  <a:pt x="4221988" y="329933"/>
                </a:lnTo>
                <a:lnTo>
                  <a:pt x="4238975" y="326501"/>
                </a:lnTo>
                <a:lnTo>
                  <a:pt x="4255963" y="329933"/>
                </a:lnTo>
                <a:lnTo>
                  <a:pt x="4269837" y="339291"/>
                </a:lnTo>
                <a:lnTo>
                  <a:pt x="4279191" y="353171"/>
                </a:lnTo>
                <a:lnTo>
                  <a:pt x="4282622" y="370168"/>
                </a:lnTo>
                <a:lnTo>
                  <a:pt x="4279191" y="387165"/>
                </a:lnTo>
                <a:lnTo>
                  <a:pt x="4269837" y="401046"/>
                </a:lnTo>
                <a:lnTo>
                  <a:pt x="4255963" y="410406"/>
                </a:lnTo>
                <a:lnTo>
                  <a:pt x="4238975" y="413838"/>
                </a:lnTo>
                <a:close/>
              </a:path>
              <a:path w="7279005" h="999490">
                <a:moveTo>
                  <a:pt x="4541699" y="416363"/>
                </a:moveTo>
                <a:lnTo>
                  <a:pt x="4523737" y="412733"/>
                </a:lnTo>
                <a:lnTo>
                  <a:pt x="4509070" y="402833"/>
                </a:lnTo>
                <a:lnTo>
                  <a:pt x="4499181" y="388149"/>
                </a:lnTo>
                <a:lnTo>
                  <a:pt x="4495555" y="370168"/>
                </a:lnTo>
                <a:lnTo>
                  <a:pt x="4499181" y="352187"/>
                </a:lnTo>
                <a:lnTo>
                  <a:pt x="4509070" y="337505"/>
                </a:lnTo>
                <a:lnTo>
                  <a:pt x="4523737" y="327606"/>
                </a:lnTo>
                <a:lnTo>
                  <a:pt x="4541699" y="323976"/>
                </a:lnTo>
                <a:lnTo>
                  <a:pt x="4559681" y="327606"/>
                </a:lnTo>
                <a:lnTo>
                  <a:pt x="4574358" y="337505"/>
                </a:lnTo>
                <a:lnTo>
                  <a:pt x="4584251" y="352187"/>
                </a:lnTo>
                <a:lnTo>
                  <a:pt x="4587877" y="370168"/>
                </a:lnTo>
                <a:lnTo>
                  <a:pt x="4584251" y="388149"/>
                </a:lnTo>
                <a:lnTo>
                  <a:pt x="4574358" y="402833"/>
                </a:lnTo>
                <a:lnTo>
                  <a:pt x="4559681" y="412733"/>
                </a:lnTo>
                <a:lnTo>
                  <a:pt x="4541699" y="416363"/>
                </a:lnTo>
                <a:close/>
              </a:path>
              <a:path w="7279005" h="999490">
                <a:moveTo>
                  <a:pt x="4844423" y="418884"/>
                </a:moveTo>
                <a:lnTo>
                  <a:pt x="4825482" y="415056"/>
                </a:lnTo>
                <a:lnTo>
                  <a:pt x="4810009" y="404616"/>
                </a:lnTo>
                <a:lnTo>
                  <a:pt x="4799574" y="389131"/>
                </a:lnTo>
                <a:lnTo>
                  <a:pt x="4795747" y="370168"/>
                </a:lnTo>
                <a:lnTo>
                  <a:pt x="4799574" y="351204"/>
                </a:lnTo>
                <a:lnTo>
                  <a:pt x="4810009" y="335719"/>
                </a:lnTo>
                <a:lnTo>
                  <a:pt x="4825482" y="325279"/>
                </a:lnTo>
                <a:lnTo>
                  <a:pt x="4844423" y="321451"/>
                </a:lnTo>
                <a:lnTo>
                  <a:pt x="4863384" y="325279"/>
                </a:lnTo>
                <a:lnTo>
                  <a:pt x="4878867" y="335719"/>
                </a:lnTo>
                <a:lnTo>
                  <a:pt x="4889305" y="351204"/>
                </a:lnTo>
                <a:lnTo>
                  <a:pt x="4893133" y="370168"/>
                </a:lnTo>
                <a:lnTo>
                  <a:pt x="4889305" y="389131"/>
                </a:lnTo>
                <a:lnTo>
                  <a:pt x="4878867" y="404616"/>
                </a:lnTo>
                <a:lnTo>
                  <a:pt x="4863384" y="415056"/>
                </a:lnTo>
                <a:lnTo>
                  <a:pt x="4844423" y="418884"/>
                </a:lnTo>
                <a:close/>
              </a:path>
              <a:path w="7279005" h="999490">
                <a:moveTo>
                  <a:pt x="5147147" y="421409"/>
                </a:moveTo>
                <a:lnTo>
                  <a:pt x="5127212" y="417383"/>
                </a:lnTo>
                <a:lnTo>
                  <a:pt x="5110935" y="406403"/>
                </a:lnTo>
                <a:lnTo>
                  <a:pt x="5099962" y="390115"/>
                </a:lnTo>
                <a:lnTo>
                  <a:pt x="5095939" y="370168"/>
                </a:lnTo>
                <a:lnTo>
                  <a:pt x="5099962" y="350220"/>
                </a:lnTo>
                <a:lnTo>
                  <a:pt x="5110935" y="333933"/>
                </a:lnTo>
                <a:lnTo>
                  <a:pt x="5127212" y="322952"/>
                </a:lnTo>
                <a:lnTo>
                  <a:pt x="5147147" y="318926"/>
                </a:lnTo>
                <a:lnTo>
                  <a:pt x="5167087" y="322952"/>
                </a:lnTo>
                <a:lnTo>
                  <a:pt x="5183375" y="333933"/>
                </a:lnTo>
                <a:lnTo>
                  <a:pt x="5194360" y="350220"/>
                </a:lnTo>
                <a:lnTo>
                  <a:pt x="5198388" y="370168"/>
                </a:lnTo>
                <a:lnTo>
                  <a:pt x="5194360" y="390115"/>
                </a:lnTo>
                <a:lnTo>
                  <a:pt x="5183375" y="406403"/>
                </a:lnTo>
                <a:lnTo>
                  <a:pt x="5167087" y="417383"/>
                </a:lnTo>
                <a:lnTo>
                  <a:pt x="5147147" y="421409"/>
                </a:lnTo>
                <a:close/>
              </a:path>
              <a:path w="7279005" h="999490">
                <a:moveTo>
                  <a:pt x="5449870" y="424775"/>
                </a:moveTo>
                <a:lnTo>
                  <a:pt x="5428644" y="420484"/>
                </a:lnTo>
                <a:lnTo>
                  <a:pt x="5411304" y="408782"/>
                </a:lnTo>
                <a:lnTo>
                  <a:pt x="5399610" y="391430"/>
                </a:lnTo>
                <a:lnTo>
                  <a:pt x="5395321" y="370185"/>
                </a:lnTo>
                <a:lnTo>
                  <a:pt x="5399610" y="348941"/>
                </a:lnTo>
                <a:lnTo>
                  <a:pt x="5411304" y="331588"/>
                </a:lnTo>
                <a:lnTo>
                  <a:pt x="5428644" y="319886"/>
                </a:lnTo>
                <a:lnTo>
                  <a:pt x="5449870" y="315594"/>
                </a:lnTo>
                <a:lnTo>
                  <a:pt x="5471116" y="319886"/>
                </a:lnTo>
                <a:lnTo>
                  <a:pt x="5488466" y="331588"/>
                </a:lnTo>
                <a:lnTo>
                  <a:pt x="5500164" y="348941"/>
                </a:lnTo>
                <a:lnTo>
                  <a:pt x="5504454" y="370185"/>
                </a:lnTo>
                <a:lnTo>
                  <a:pt x="5500164" y="391430"/>
                </a:lnTo>
                <a:lnTo>
                  <a:pt x="5488466" y="408782"/>
                </a:lnTo>
                <a:lnTo>
                  <a:pt x="5471116" y="420484"/>
                </a:lnTo>
                <a:lnTo>
                  <a:pt x="5449870" y="424775"/>
                </a:lnTo>
                <a:close/>
              </a:path>
              <a:path w="7279005" h="999490">
                <a:moveTo>
                  <a:pt x="5752628" y="427300"/>
                </a:moveTo>
                <a:lnTo>
                  <a:pt x="5730408" y="422811"/>
                </a:lnTo>
                <a:lnTo>
                  <a:pt x="5712264" y="410569"/>
                </a:lnTo>
                <a:lnTo>
                  <a:pt x="5700032" y="392414"/>
                </a:lnTo>
                <a:lnTo>
                  <a:pt x="5695546" y="370185"/>
                </a:lnTo>
                <a:lnTo>
                  <a:pt x="5700032" y="347957"/>
                </a:lnTo>
                <a:lnTo>
                  <a:pt x="5712264" y="329801"/>
                </a:lnTo>
                <a:lnTo>
                  <a:pt x="5730408" y="317559"/>
                </a:lnTo>
                <a:lnTo>
                  <a:pt x="5752628" y="313069"/>
                </a:lnTo>
                <a:lnTo>
                  <a:pt x="5774828" y="317559"/>
                </a:lnTo>
                <a:lnTo>
                  <a:pt x="5792962" y="329801"/>
                </a:lnTo>
                <a:lnTo>
                  <a:pt x="5805191" y="347957"/>
                </a:lnTo>
                <a:lnTo>
                  <a:pt x="5809675" y="370185"/>
                </a:lnTo>
                <a:lnTo>
                  <a:pt x="5805195" y="392414"/>
                </a:lnTo>
                <a:lnTo>
                  <a:pt x="5792975" y="410569"/>
                </a:lnTo>
                <a:lnTo>
                  <a:pt x="5774842" y="422811"/>
                </a:lnTo>
                <a:lnTo>
                  <a:pt x="5752628" y="427300"/>
                </a:lnTo>
                <a:close/>
              </a:path>
              <a:path w="7279005" h="999490">
                <a:moveTo>
                  <a:pt x="6055351" y="429825"/>
                </a:moveTo>
                <a:lnTo>
                  <a:pt x="6032152" y="425137"/>
                </a:lnTo>
                <a:lnTo>
                  <a:pt x="6013203" y="412354"/>
                </a:lnTo>
                <a:lnTo>
                  <a:pt x="6000425" y="393397"/>
                </a:lnTo>
                <a:lnTo>
                  <a:pt x="5995738" y="370185"/>
                </a:lnTo>
                <a:lnTo>
                  <a:pt x="6000425" y="346973"/>
                </a:lnTo>
                <a:lnTo>
                  <a:pt x="6013203" y="328017"/>
                </a:lnTo>
                <a:lnTo>
                  <a:pt x="6032152" y="315235"/>
                </a:lnTo>
                <a:lnTo>
                  <a:pt x="6055351" y="310548"/>
                </a:lnTo>
                <a:lnTo>
                  <a:pt x="6078546" y="315235"/>
                </a:lnTo>
                <a:lnTo>
                  <a:pt x="6097483" y="328017"/>
                </a:lnTo>
                <a:lnTo>
                  <a:pt x="6110250" y="346973"/>
                </a:lnTo>
                <a:lnTo>
                  <a:pt x="6114931" y="370185"/>
                </a:lnTo>
                <a:lnTo>
                  <a:pt x="6110250" y="393397"/>
                </a:lnTo>
                <a:lnTo>
                  <a:pt x="6097483" y="412354"/>
                </a:lnTo>
                <a:lnTo>
                  <a:pt x="6078546" y="425137"/>
                </a:lnTo>
                <a:lnTo>
                  <a:pt x="6055351" y="429825"/>
                </a:lnTo>
                <a:close/>
              </a:path>
              <a:path w="7279005" h="999490">
                <a:moveTo>
                  <a:pt x="6358075" y="432350"/>
                </a:moveTo>
                <a:lnTo>
                  <a:pt x="6333882" y="427464"/>
                </a:lnTo>
                <a:lnTo>
                  <a:pt x="6314129" y="414141"/>
                </a:lnTo>
                <a:lnTo>
                  <a:pt x="6300813" y="394381"/>
                </a:lnTo>
                <a:lnTo>
                  <a:pt x="6295930" y="370185"/>
                </a:lnTo>
                <a:lnTo>
                  <a:pt x="6300813" y="345989"/>
                </a:lnTo>
                <a:lnTo>
                  <a:pt x="6314129" y="326230"/>
                </a:lnTo>
                <a:lnTo>
                  <a:pt x="6333882" y="312908"/>
                </a:lnTo>
                <a:lnTo>
                  <a:pt x="6358075" y="308023"/>
                </a:lnTo>
                <a:lnTo>
                  <a:pt x="6382249" y="312908"/>
                </a:lnTo>
                <a:lnTo>
                  <a:pt x="6401992" y="326230"/>
                </a:lnTo>
                <a:lnTo>
                  <a:pt x="6415304" y="345989"/>
                </a:lnTo>
                <a:lnTo>
                  <a:pt x="6420186" y="370185"/>
                </a:lnTo>
                <a:lnTo>
                  <a:pt x="6415304" y="394381"/>
                </a:lnTo>
                <a:lnTo>
                  <a:pt x="6401992" y="414141"/>
                </a:lnTo>
                <a:lnTo>
                  <a:pt x="6382249" y="427464"/>
                </a:lnTo>
                <a:lnTo>
                  <a:pt x="6358075" y="432350"/>
                </a:lnTo>
                <a:close/>
              </a:path>
              <a:path w="7279005" h="999490">
                <a:moveTo>
                  <a:pt x="6660799" y="418061"/>
                </a:moveTo>
                <a:lnTo>
                  <a:pt x="6642169" y="414298"/>
                </a:lnTo>
                <a:lnTo>
                  <a:pt x="6626954" y="404037"/>
                </a:lnTo>
                <a:lnTo>
                  <a:pt x="6616695" y="388819"/>
                </a:lnTo>
                <a:lnTo>
                  <a:pt x="6612933" y="370185"/>
                </a:lnTo>
                <a:lnTo>
                  <a:pt x="6616695" y="351551"/>
                </a:lnTo>
                <a:lnTo>
                  <a:pt x="6626954" y="336332"/>
                </a:lnTo>
                <a:lnTo>
                  <a:pt x="6642169" y="326071"/>
                </a:lnTo>
                <a:lnTo>
                  <a:pt x="6660799" y="322308"/>
                </a:lnTo>
                <a:lnTo>
                  <a:pt x="6679409" y="326071"/>
                </a:lnTo>
                <a:lnTo>
                  <a:pt x="6694614" y="336332"/>
                </a:lnTo>
                <a:lnTo>
                  <a:pt x="6704869" y="351551"/>
                </a:lnTo>
                <a:lnTo>
                  <a:pt x="6708631" y="370185"/>
                </a:lnTo>
                <a:lnTo>
                  <a:pt x="6704869" y="388819"/>
                </a:lnTo>
                <a:lnTo>
                  <a:pt x="6694614" y="404037"/>
                </a:lnTo>
                <a:lnTo>
                  <a:pt x="6679409" y="414298"/>
                </a:lnTo>
                <a:lnTo>
                  <a:pt x="6660799" y="418061"/>
                </a:lnTo>
                <a:close/>
              </a:path>
              <a:path w="7279005" h="999490">
                <a:moveTo>
                  <a:pt x="6970004" y="381949"/>
                </a:moveTo>
                <a:lnTo>
                  <a:pt x="6957008" y="381949"/>
                </a:lnTo>
                <a:lnTo>
                  <a:pt x="6951742" y="376683"/>
                </a:lnTo>
                <a:lnTo>
                  <a:pt x="6951742" y="363690"/>
                </a:lnTo>
                <a:lnTo>
                  <a:pt x="6957008" y="358421"/>
                </a:lnTo>
                <a:lnTo>
                  <a:pt x="6970004" y="358421"/>
                </a:lnTo>
                <a:lnTo>
                  <a:pt x="6975270" y="363690"/>
                </a:lnTo>
                <a:lnTo>
                  <a:pt x="6975270" y="376683"/>
                </a:lnTo>
                <a:lnTo>
                  <a:pt x="6970004" y="381949"/>
                </a:lnTo>
                <a:close/>
              </a:path>
              <a:path w="7279005" h="999490">
                <a:moveTo>
                  <a:pt x="607685" y="675616"/>
                </a:moveTo>
                <a:lnTo>
                  <a:pt x="604893" y="675616"/>
                </a:lnTo>
                <a:lnTo>
                  <a:pt x="603766" y="674488"/>
                </a:lnTo>
                <a:lnTo>
                  <a:pt x="603766" y="671696"/>
                </a:lnTo>
                <a:lnTo>
                  <a:pt x="604893" y="670566"/>
                </a:lnTo>
                <a:lnTo>
                  <a:pt x="607685" y="670566"/>
                </a:lnTo>
                <a:lnTo>
                  <a:pt x="608812" y="671696"/>
                </a:lnTo>
                <a:lnTo>
                  <a:pt x="608812" y="674488"/>
                </a:lnTo>
                <a:lnTo>
                  <a:pt x="607685" y="675616"/>
                </a:lnTo>
                <a:close/>
              </a:path>
              <a:path w="7279005" h="999490">
                <a:moveTo>
                  <a:pt x="913187" y="680649"/>
                </a:moveTo>
                <a:lnTo>
                  <a:pt x="904842" y="680649"/>
                </a:lnTo>
                <a:lnTo>
                  <a:pt x="901463" y="677266"/>
                </a:lnTo>
                <a:lnTo>
                  <a:pt x="901463" y="668918"/>
                </a:lnTo>
                <a:lnTo>
                  <a:pt x="904842" y="665536"/>
                </a:lnTo>
                <a:lnTo>
                  <a:pt x="913187" y="665536"/>
                </a:lnTo>
                <a:lnTo>
                  <a:pt x="916566" y="668918"/>
                </a:lnTo>
                <a:lnTo>
                  <a:pt x="916566" y="677266"/>
                </a:lnTo>
                <a:lnTo>
                  <a:pt x="913187" y="680649"/>
                </a:lnTo>
                <a:close/>
              </a:path>
              <a:path w="7279005" h="999490">
                <a:moveTo>
                  <a:pt x="1218685" y="685678"/>
                </a:moveTo>
                <a:lnTo>
                  <a:pt x="1204778" y="685678"/>
                </a:lnTo>
                <a:lnTo>
                  <a:pt x="1199144" y="680041"/>
                </a:lnTo>
                <a:lnTo>
                  <a:pt x="1199144" y="666106"/>
                </a:lnTo>
                <a:lnTo>
                  <a:pt x="1204778" y="660469"/>
                </a:lnTo>
                <a:lnTo>
                  <a:pt x="1218702" y="660469"/>
                </a:lnTo>
                <a:lnTo>
                  <a:pt x="1224336" y="666106"/>
                </a:lnTo>
                <a:lnTo>
                  <a:pt x="1224336" y="680041"/>
                </a:lnTo>
                <a:lnTo>
                  <a:pt x="1218685" y="685678"/>
                </a:lnTo>
                <a:close/>
              </a:path>
              <a:path w="7279005" h="999490">
                <a:moveTo>
                  <a:pt x="1523731" y="689888"/>
                </a:moveTo>
                <a:lnTo>
                  <a:pt x="1505196" y="689888"/>
                </a:lnTo>
                <a:lnTo>
                  <a:pt x="1497679" y="682363"/>
                </a:lnTo>
                <a:lnTo>
                  <a:pt x="1497679" y="663818"/>
                </a:lnTo>
                <a:lnTo>
                  <a:pt x="1505196" y="656297"/>
                </a:lnTo>
                <a:lnTo>
                  <a:pt x="1523731" y="656297"/>
                </a:lnTo>
                <a:lnTo>
                  <a:pt x="1531249" y="663818"/>
                </a:lnTo>
                <a:lnTo>
                  <a:pt x="1531249" y="682363"/>
                </a:lnTo>
                <a:lnTo>
                  <a:pt x="1523731" y="689888"/>
                </a:lnTo>
                <a:close/>
              </a:path>
              <a:path w="7279005" h="999490">
                <a:moveTo>
                  <a:pt x="1817189" y="693253"/>
                </a:moveTo>
                <a:lnTo>
                  <a:pt x="1809344" y="691670"/>
                </a:lnTo>
                <a:lnTo>
                  <a:pt x="1802940" y="687350"/>
                </a:lnTo>
                <a:lnTo>
                  <a:pt x="1798623" y="680942"/>
                </a:lnTo>
                <a:lnTo>
                  <a:pt x="1797040" y="673091"/>
                </a:lnTo>
                <a:lnTo>
                  <a:pt x="1798623" y="665241"/>
                </a:lnTo>
                <a:lnTo>
                  <a:pt x="1802940" y="658834"/>
                </a:lnTo>
                <a:lnTo>
                  <a:pt x="1809344" y="654515"/>
                </a:lnTo>
                <a:lnTo>
                  <a:pt x="1817189" y="652931"/>
                </a:lnTo>
                <a:lnTo>
                  <a:pt x="1825034" y="654515"/>
                </a:lnTo>
                <a:lnTo>
                  <a:pt x="1831438" y="658834"/>
                </a:lnTo>
                <a:lnTo>
                  <a:pt x="1835755" y="665241"/>
                </a:lnTo>
                <a:lnTo>
                  <a:pt x="1837338" y="673091"/>
                </a:lnTo>
                <a:lnTo>
                  <a:pt x="1835755" y="680942"/>
                </a:lnTo>
                <a:lnTo>
                  <a:pt x="1831438" y="687350"/>
                </a:lnTo>
                <a:lnTo>
                  <a:pt x="1825034" y="691670"/>
                </a:lnTo>
                <a:lnTo>
                  <a:pt x="1817189" y="693253"/>
                </a:lnTo>
                <a:close/>
              </a:path>
              <a:path w="7279005" h="999490">
                <a:moveTo>
                  <a:pt x="2119913" y="696615"/>
                </a:moveTo>
                <a:lnTo>
                  <a:pt x="2110762" y="694766"/>
                </a:lnTo>
                <a:lnTo>
                  <a:pt x="2103289" y="689725"/>
                </a:lnTo>
                <a:lnTo>
                  <a:pt x="2098250" y="682248"/>
                </a:lnTo>
                <a:lnTo>
                  <a:pt x="2096402" y="673091"/>
                </a:lnTo>
                <a:lnTo>
                  <a:pt x="2098250" y="663935"/>
                </a:lnTo>
                <a:lnTo>
                  <a:pt x="2103289" y="656457"/>
                </a:lnTo>
                <a:lnTo>
                  <a:pt x="2110762" y="651415"/>
                </a:lnTo>
                <a:lnTo>
                  <a:pt x="2119913" y="649566"/>
                </a:lnTo>
                <a:lnTo>
                  <a:pt x="2129063" y="651415"/>
                </a:lnTo>
                <a:lnTo>
                  <a:pt x="2136537" y="656457"/>
                </a:lnTo>
                <a:lnTo>
                  <a:pt x="2141576" y="663935"/>
                </a:lnTo>
                <a:lnTo>
                  <a:pt x="2143424" y="673091"/>
                </a:lnTo>
                <a:lnTo>
                  <a:pt x="2141576" y="682248"/>
                </a:lnTo>
                <a:lnTo>
                  <a:pt x="2136537" y="689725"/>
                </a:lnTo>
                <a:lnTo>
                  <a:pt x="2129063" y="694766"/>
                </a:lnTo>
                <a:lnTo>
                  <a:pt x="2119913" y="696615"/>
                </a:lnTo>
                <a:close/>
              </a:path>
              <a:path w="7279005" h="999490">
                <a:moveTo>
                  <a:pt x="2422640" y="699140"/>
                </a:moveTo>
                <a:lnTo>
                  <a:pt x="2412515" y="697094"/>
                </a:lnTo>
                <a:lnTo>
                  <a:pt x="2404244" y="691514"/>
                </a:lnTo>
                <a:lnTo>
                  <a:pt x="2398666" y="683239"/>
                </a:lnTo>
                <a:lnTo>
                  <a:pt x="2396621" y="673107"/>
                </a:lnTo>
                <a:lnTo>
                  <a:pt x="2398666" y="662978"/>
                </a:lnTo>
                <a:lnTo>
                  <a:pt x="2404244" y="654702"/>
                </a:lnTo>
                <a:lnTo>
                  <a:pt x="2412515" y="649122"/>
                </a:lnTo>
                <a:lnTo>
                  <a:pt x="2422640" y="647075"/>
                </a:lnTo>
                <a:lnTo>
                  <a:pt x="2432763" y="649122"/>
                </a:lnTo>
                <a:lnTo>
                  <a:pt x="2441033" y="654702"/>
                </a:lnTo>
                <a:lnTo>
                  <a:pt x="2446610" y="662978"/>
                </a:lnTo>
                <a:lnTo>
                  <a:pt x="2448656" y="673107"/>
                </a:lnTo>
                <a:lnTo>
                  <a:pt x="2446612" y="683239"/>
                </a:lnTo>
                <a:lnTo>
                  <a:pt x="2441039" y="691514"/>
                </a:lnTo>
                <a:lnTo>
                  <a:pt x="2432770" y="697094"/>
                </a:lnTo>
                <a:lnTo>
                  <a:pt x="2422640" y="699140"/>
                </a:lnTo>
                <a:close/>
              </a:path>
              <a:path w="7279005" h="999490">
                <a:moveTo>
                  <a:pt x="2725364" y="702506"/>
                </a:moveTo>
                <a:lnTo>
                  <a:pt x="2713926" y="700196"/>
                </a:lnTo>
                <a:lnTo>
                  <a:pt x="2704587" y="693896"/>
                </a:lnTo>
                <a:lnTo>
                  <a:pt x="2698291" y="684552"/>
                </a:lnTo>
                <a:lnTo>
                  <a:pt x="2695982" y="673107"/>
                </a:lnTo>
                <a:lnTo>
                  <a:pt x="2698291" y="661663"/>
                </a:lnTo>
                <a:lnTo>
                  <a:pt x="2704587" y="652318"/>
                </a:lnTo>
                <a:lnTo>
                  <a:pt x="2713926" y="646019"/>
                </a:lnTo>
                <a:lnTo>
                  <a:pt x="2725364" y="643709"/>
                </a:lnTo>
                <a:lnTo>
                  <a:pt x="2736801" y="646019"/>
                </a:lnTo>
                <a:lnTo>
                  <a:pt x="2746140" y="652318"/>
                </a:lnTo>
                <a:lnTo>
                  <a:pt x="2752436" y="661663"/>
                </a:lnTo>
                <a:lnTo>
                  <a:pt x="2754745" y="673107"/>
                </a:lnTo>
                <a:lnTo>
                  <a:pt x="2752436" y="684552"/>
                </a:lnTo>
                <a:lnTo>
                  <a:pt x="2746140" y="693896"/>
                </a:lnTo>
                <a:lnTo>
                  <a:pt x="2736801" y="700196"/>
                </a:lnTo>
                <a:lnTo>
                  <a:pt x="2725364" y="702506"/>
                </a:lnTo>
                <a:close/>
              </a:path>
              <a:path w="7279005" h="999490">
                <a:moveTo>
                  <a:pt x="3028087" y="705874"/>
                </a:moveTo>
                <a:lnTo>
                  <a:pt x="3015344" y="703298"/>
                </a:lnTo>
                <a:lnTo>
                  <a:pt x="3004936" y="696275"/>
                </a:lnTo>
                <a:lnTo>
                  <a:pt x="2997918" y="685859"/>
                </a:lnTo>
                <a:lnTo>
                  <a:pt x="2995344" y="673107"/>
                </a:lnTo>
                <a:lnTo>
                  <a:pt x="2997918" y="660356"/>
                </a:lnTo>
                <a:lnTo>
                  <a:pt x="3004936" y="649942"/>
                </a:lnTo>
                <a:lnTo>
                  <a:pt x="3015344" y="642919"/>
                </a:lnTo>
                <a:lnTo>
                  <a:pt x="3028087" y="640344"/>
                </a:lnTo>
                <a:lnTo>
                  <a:pt x="3040831" y="642919"/>
                </a:lnTo>
                <a:lnTo>
                  <a:pt x="3051241" y="649942"/>
                </a:lnTo>
                <a:lnTo>
                  <a:pt x="3058260" y="660356"/>
                </a:lnTo>
                <a:lnTo>
                  <a:pt x="3060834" y="673107"/>
                </a:lnTo>
                <a:lnTo>
                  <a:pt x="3058260" y="685859"/>
                </a:lnTo>
                <a:lnTo>
                  <a:pt x="3051241" y="696275"/>
                </a:lnTo>
                <a:lnTo>
                  <a:pt x="3040831" y="703298"/>
                </a:lnTo>
                <a:lnTo>
                  <a:pt x="3028087" y="705874"/>
                </a:lnTo>
                <a:close/>
              </a:path>
              <a:path w="7279005" h="999490">
                <a:moveTo>
                  <a:pt x="3330811" y="708396"/>
                </a:moveTo>
                <a:lnTo>
                  <a:pt x="3317095" y="705623"/>
                </a:lnTo>
                <a:lnTo>
                  <a:pt x="3305891" y="698062"/>
                </a:lnTo>
                <a:lnTo>
                  <a:pt x="3298334" y="686850"/>
                </a:lnTo>
                <a:lnTo>
                  <a:pt x="3295563" y="673124"/>
                </a:lnTo>
                <a:lnTo>
                  <a:pt x="3298334" y="659399"/>
                </a:lnTo>
                <a:lnTo>
                  <a:pt x="3305891" y="648187"/>
                </a:lnTo>
                <a:lnTo>
                  <a:pt x="3317095" y="640626"/>
                </a:lnTo>
                <a:lnTo>
                  <a:pt x="3330811" y="637853"/>
                </a:lnTo>
                <a:lnTo>
                  <a:pt x="3344529" y="640626"/>
                </a:lnTo>
                <a:lnTo>
                  <a:pt x="3355734" y="648187"/>
                </a:lnTo>
                <a:lnTo>
                  <a:pt x="3363291" y="659399"/>
                </a:lnTo>
                <a:lnTo>
                  <a:pt x="3366062" y="673124"/>
                </a:lnTo>
                <a:lnTo>
                  <a:pt x="3363293" y="686850"/>
                </a:lnTo>
                <a:lnTo>
                  <a:pt x="3355741" y="698062"/>
                </a:lnTo>
                <a:lnTo>
                  <a:pt x="3344536" y="705623"/>
                </a:lnTo>
                <a:lnTo>
                  <a:pt x="3330811" y="708396"/>
                </a:lnTo>
                <a:close/>
              </a:path>
              <a:path w="7279005" h="999490">
                <a:moveTo>
                  <a:pt x="3633528" y="710921"/>
                </a:moveTo>
                <a:lnTo>
                  <a:pt x="3618825" y="707950"/>
                </a:lnTo>
                <a:lnTo>
                  <a:pt x="3606819" y="699848"/>
                </a:lnTo>
                <a:lnTo>
                  <a:pt x="3598723" y="687834"/>
                </a:lnTo>
                <a:lnTo>
                  <a:pt x="3595755" y="673124"/>
                </a:lnTo>
                <a:lnTo>
                  <a:pt x="3598723" y="658415"/>
                </a:lnTo>
                <a:lnTo>
                  <a:pt x="3606819" y="646401"/>
                </a:lnTo>
                <a:lnTo>
                  <a:pt x="3618825" y="638299"/>
                </a:lnTo>
                <a:lnTo>
                  <a:pt x="3633528" y="635328"/>
                </a:lnTo>
                <a:lnTo>
                  <a:pt x="3648231" y="638299"/>
                </a:lnTo>
                <a:lnTo>
                  <a:pt x="3660237" y="646401"/>
                </a:lnTo>
                <a:lnTo>
                  <a:pt x="3668333" y="658415"/>
                </a:lnTo>
                <a:lnTo>
                  <a:pt x="3671301" y="673124"/>
                </a:lnTo>
                <a:lnTo>
                  <a:pt x="3668333" y="687834"/>
                </a:lnTo>
                <a:lnTo>
                  <a:pt x="3660237" y="699848"/>
                </a:lnTo>
                <a:lnTo>
                  <a:pt x="3648231" y="707950"/>
                </a:lnTo>
                <a:lnTo>
                  <a:pt x="3633528" y="710921"/>
                </a:lnTo>
                <a:close/>
              </a:path>
              <a:path w="7279005" h="999490">
                <a:moveTo>
                  <a:pt x="3936252" y="714286"/>
                </a:moveTo>
                <a:lnTo>
                  <a:pt x="3920243" y="711052"/>
                </a:lnTo>
                <a:lnTo>
                  <a:pt x="3907175" y="702231"/>
                </a:lnTo>
                <a:lnTo>
                  <a:pt x="3898366" y="689147"/>
                </a:lnTo>
                <a:lnTo>
                  <a:pt x="3895137" y="673124"/>
                </a:lnTo>
                <a:lnTo>
                  <a:pt x="3898366" y="657102"/>
                </a:lnTo>
                <a:lnTo>
                  <a:pt x="3907175" y="644018"/>
                </a:lnTo>
                <a:lnTo>
                  <a:pt x="3920243" y="635197"/>
                </a:lnTo>
                <a:lnTo>
                  <a:pt x="3936252" y="631962"/>
                </a:lnTo>
                <a:lnTo>
                  <a:pt x="3952265" y="635197"/>
                </a:lnTo>
                <a:lnTo>
                  <a:pt x="3965345" y="644018"/>
                </a:lnTo>
                <a:lnTo>
                  <a:pt x="3974165" y="657102"/>
                </a:lnTo>
                <a:lnTo>
                  <a:pt x="3977400" y="673124"/>
                </a:lnTo>
                <a:lnTo>
                  <a:pt x="3974165" y="689147"/>
                </a:lnTo>
                <a:lnTo>
                  <a:pt x="3965345" y="702231"/>
                </a:lnTo>
                <a:lnTo>
                  <a:pt x="3952265" y="711052"/>
                </a:lnTo>
                <a:lnTo>
                  <a:pt x="3936252" y="714286"/>
                </a:lnTo>
                <a:close/>
              </a:path>
              <a:path w="7279005" h="999490">
                <a:moveTo>
                  <a:pt x="4238975" y="716811"/>
                </a:moveTo>
                <a:lnTo>
                  <a:pt x="4221988" y="713379"/>
                </a:lnTo>
                <a:lnTo>
                  <a:pt x="4208114" y="704019"/>
                </a:lnTo>
                <a:lnTo>
                  <a:pt x="4198759" y="690138"/>
                </a:lnTo>
                <a:lnTo>
                  <a:pt x="4195329" y="673141"/>
                </a:lnTo>
                <a:lnTo>
                  <a:pt x="4198759" y="656144"/>
                </a:lnTo>
                <a:lnTo>
                  <a:pt x="4208114" y="642263"/>
                </a:lnTo>
                <a:lnTo>
                  <a:pt x="4221988" y="632903"/>
                </a:lnTo>
                <a:lnTo>
                  <a:pt x="4238975" y="629471"/>
                </a:lnTo>
                <a:lnTo>
                  <a:pt x="4255963" y="632903"/>
                </a:lnTo>
                <a:lnTo>
                  <a:pt x="4269837" y="642263"/>
                </a:lnTo>
                <a:lnTo>
                  <a:pt x="4279191" y="656144"/>
                </a:lnTo>
                <a:lnTo>
                  <a:pt x="4282622" y="673141"/>
                </a:lnTo>
                <a:lnTo>
                  <a:pt x="4279191" y="690138"/>
                </a:lnTo>
                <a:lnTo>
                  <a:pt x="4269837" y="704019"/>
                </a:lnTo>
                <a:lnTo>
                  <a:pt x="4255963" y="713379"/>
                </a:lnTo>
                <a:lnTo>
                  <a:pt x="4238975" y="716811"/>
                </a:lnTo>
                <a:close/>
              </a:path>
              <a:path w="7279005" h="999490">
                <a:moveTo>
                  <a:pt x="4541699" y="719336"/>
                </a:moveTo>
                <a:lnTo>
                  <a:pt x="4523737" y="715706"/>
                </a:lnTo>
                <a:lnTo>
                  <a:pt x="4509070" y="705806"/>
                </a:lnTo>
                <a:lnTo>
                  <a:pt x="4499181" y="691122"/>
                </a:lnTo>
                <a:lnTo>
                  <a:pt x="4495555" y="673141"/>
                </a:lnTo>
                <a:lnTo>
                  <a:pt x="4499181" y="655162"/>
                </a:lnTo>
                <a:lnTo>
                  <a:pt x="4509070" y="640479"/>
                </a:lnTo>
                <a:lnTo>
                  <a:pt x="4523737" y="630580"/>
                </a:lnTo>
                <a:lnTo>
                  <a:pt x="4541699" y="626949"/>
                </a:lnTo>
                <a:lnTo>
                  <a:pt x="4559681" y="630580"/>
                </a:lnTo>
                <a:lnTo>
                  <a:pt x="4574358" y="640479"/>
                </a:lnTo>
                <a:lnTo>
                  <a:pt x="4584251" y="655162"/>
                </a:lnTo>
                <a:lnTo>
                  <a:pt x="4587877" y="673141"/>
                </a:lnTo>
                <a:lnTo>
                  <a:pt x="4584251" y="691122"/>
                </a:lnTo>
                <a:lnTo>
                  <a:pt x="4574358" y="705806"/>
                </a:lnTo>
                <a:lnTo>
                  <a:pt x="4559681" y="715706"/>
                </a:lnTo>
                <a:lnTo>
                  <a:pt x="4541699" y="719336"/>
                </a:lnTo>
                <a:close/>
              </a:path>
              <a:path w="7279005" h="999490">
                <a:moveTo>
                  <a:pt x="4844423" y="721858"/>
                </a:moveTo>
                <a:lnTo>
                  <a:pt x="4825482" y="718030"/>
                </a:lnTo>
                <a:lnTo>
                  <a:pt x="4810009" y="707591"/>
                </a:lnTo>
                <a:lnTo>
                  <a:pt x="4799574" y="692106"/>
                </a:lnTo>
                <a:lnTo>
                  <a:pt x="4795747" y="673141"/>
                </a:lnTo>
                <a:lnTo>
                  <a:pt x="4799574" y="654178"/>
                </a:lnTo>
                <a:lnTo>
                  <a:pt x="4810009" y="638693"/>
                </a:lnTo>
                <a:lnTo>
                  <a:pt x="4825482" y="628253"/>
                </a:lnTo>
                <a:lnTo>
                  <a:pt x="4844423" y="624425"/>
                </a:lnTo>
                <a:lnTo>
                  <a:pt x="4863384" y="628253"/>
                </a:lnTo>
                <a:lnTo>
                  <a:pt x="4878867" y="638693"/>
                </a:lnTo>
                <a:lnTo>
                  <a:pt x="4889305" y="654178"/>
                </a:lnTo>
                <a:lnTo>
                  <a:pt x="4893133" y="673141"/>
                </a:lnTo>
                <a:lnTo>
                  <a:pt x="4889305" y="692106"/>
                </a:lnTo>
                <a:lnTo>
                  <a:pt x="4878867" y="707591"/>
                </a:lnTo>
                <a:lnTo>
                  <a:pt x="4863384" y="718030"/>
                </a:lnTo>
                <a:lnTo>
                  <a:pt x="4844423" y="721858"/>
                </a:lnTo>
                <a:close/>
              </a:path>
              <a:path w="7279005" h="999490">
                <a:moveTo>
                  <a:pt x="5147147" y="724383"/>
                </a:moveTo>
                <a:lnTo>
                  <a:pt x="5127212" y="720357"/>
                </a:lnTo>
                <a:lnTo>
                  <a:pt x="5110935" y="709376"/>
                </a:lnTo>
                <a:lnTo>
                  <a:pt x="5099962" y="693089"/>
                </a:lnTo>
                <a:lnTo>
                  <a:pt x="5095939" y="673141"/>
                </a:lnTo>
                <a:lnTo>
                  <a:pt x="5099962" y="653194"/>
                </a:lnTo>
                <a:lnTo>
                  <a:pt x="5110935" y="636906"/>
                </a:lnTo>
                <a:lnTo>
                  <a:pt x="5127212" y="625926"/>
                </a:lnTo>
                <a:lnTo>
                  <a:pt x="5147147" y="621900"/>
                </a:lnTo>
                <a:lnTo>
                  <a:pt x="5167087" y="625926"/>
                </a:lnTo>
                <a:lnTo>
                  <a:pt x="5183375" y="636906"/>
                </a:lnTo>
                <a:lnTo>
                  <a:pt x="5194360" y="653194"/>
                </a:lnTo>
                <a:lnTo>
                  <a:pt x="5198388" y="673141"/>
                </a:lnTo>
                <a:lnTo>
                  <a:pt x="5194360" y="693089"/>
                </a:lnTo>
                <a:lnTo>
                  <a:pt x="5183375" y="709376"/>
                </a:lnTo>
                <a:lnTo>
                  <a:pt x="5167087" y="720357"/>
                </a:lnTo>
                <a:lnTo>
                  <a:pt x="5147147" y="724383"/>
                </a:lnTo>
                <a:close/>
              </a:path>
              <a:path w="7279005" h="999490">
                <a:moveTo>
                  <a:pt x="5449870" y="724383"/>
                </a:moveTo>
                <a:lnTo>
                  <a:pt x="5429935" y="720357"/>
                </a:lnTo>
                <a:lnTo>
                  <a:pt x="5413659" y="709376"/>
                </a:lnTo>
                <a:lnTo>
                  <a:pt x="5402686" y="693089"/>
                </a:lnTo>
                <a:lnTo>
                  <a:pt x="5398662" y="673141"/>
                </a:lnTo>
                <a:lnTo>
                  <a:pt x="5402686" y="653194"/>
                </a:lnTo>
                <a:lnTo>
                  <a:pt x="5413659" y="636906"/>
                </a:lnTo>
                <a:lnTo>
                  <a:pt x="5429935" y="625926"/>
                </a:lnTo>
                <a:lnTo>
                  <a:pt x="5449870" y="621900"/>
                </a:lnTo>
                <a:lnTo>
                  <a:pt x="5469811" y="625926"/>
                </a:lnTo>
                <a:lnTo>
                  <a:pt x="5486099" y="636906"/>
                </a:lnTo>
                <a:lnTo>
                  <a:pt x="5497083" y="653194"/>
                </a:lnTo>
                <a:lnTo>
                  <a:pt x="5501112" y="673141"/>
                </a:lnTo>
                <a:lnTo>
                  <a:pt x="5497083" y="693089"/>
                </a:lnTo>
                <a:lnTo>
                  <a:pt x="5486099" y="709376"/>
                </a:lnTo>
                <a:lnTo>
                  <a:pt x="5469811" y="720357"/>
                </a:lnTo>
                <a:lnTo>
                  <a:pt x="5449870" y="724383"/>
                </a:lnTo>
                <a:close/>
              </a:path>
              <a:path w="7279005" h="999490">
                <a:moveTo>
                  <a:pt x="5752628" y="718509"/>
                </a:moveTo>
                <a:lnTo>
                  <a:pt x="5734978" y="714944"/>
                </a:lnTo>
                <a:lnTo>
                  <a:pt x="5720568" y="705224"/>
                </a:lnTo>
                <a:lnTo>
                  <a:pt x="5710855" y="690808"/>
                </a:lnTo>
                <a:lnTo>
                  <a:pt x="5707293" y="673158"/>
                </a:lnTo>
                <a:lnTo>
                  <a:pt x="5710855" y="655508"/>
                </a:lnTo>
                <a:lnTo>
                  <a:pt x="5720568" y="641092"/>
                </a:lnTo>
                <a:lnTo>
                  <a:pt x="5734978" y="631372"/>
                </a:lnTo>
                <a:lnTo>
                  <a:pt x="5752628" y="627807"/>
                </a:lnTo>
                <a:lnTo>
                  <a:pt x="5770258" y="631372"/>
                </a:lnTo>
                <a:lnTo>
                  <a:pt x="5784658" y="641092"/>
                </a:lnTo>
                <a:lnTo>
                  <a:pt x="5794368" y="655508"/>
                </a:lnTo>
                <a:lnTo>
                  <a:pt x="5797928" y="673158"/>
                </a:lnTo>
                <a:lnTo>
                  <a:pt x="5794368" y="690808"/>
                </a:lnTo>
                <a:lnTo>
                  <a:pt x="5784658" y="705224"/>
                </a:lnTo>
                <a:lnTo>
                  <a:pt x="5770258" y="714944"/>
                </a:lnTo>
                <a:lnTo>
                  <a:pt x="5752628" y="718509"/>
                </a:lnTo>
                <a:close/>
              </a:path>
              <a:path w="7279005" h="999490">
                <a:moveTo>
                  <a:pt x="6055351" y="704224"/>
                </a:moveTo>
                <a:lnTo>
                  <a:pt x="6043245" y="701781"/>
                </a:lnTo>
                <a:lnTo>
                  <a:pt x="6033364" y="695119"/>
                </a:lnTo>
                <a:lnTo>
                  <a:pt x="6026704" y="685239"/>
                </a:lnTo>
                <a:lnTo>
                  <a:pt x="6024262" y="673141"/>
                </a:lnTo>
                <a:lnTo>
                  <a:pt x="6026704" y="661043"/>
                </a:lnTo>
                <a:lnTo>
                  <a:pt x="6033364" y="651163"/>
                </a:lnTo>
                <a:lnTo>
                  <a:pt x="6043245" y="644502"/>
                </a:lnTo>
                <a:lnTo>
                  <a:pt x="6055351" y="642059"/>
                </a:lnTo>
                <a:lnTo>
                  <a:pt x="6067438" y="644502"/>
                </a:lnTo>
                <a:lnTo>
                  <a:pt x="6077310" y="651163"/>
                </a:lnTo>
                <a:lnTo>
                  <a:pt x="6083966" y="661043"/>
                </a:lnTo>
                <a:lnTo>
                  <a:pt x="6086407" y="673141"/>
                </a:lnTo>
                <a:lnTo>
                  <a:pt x="6083966" y="685239"/>
                </a:lnTo>
                <a:lnTo>
                  <a:pt x="6077310" y="695119"/>
                </a:lnTo>
                <a:lnTo>
                  <a:pt x="6067438" y="701781"/>
                </a:lnTo>
                <a:lnTo>
                  <a:pt x="6055351" y="704224"/>
                </a:lnTo>
                <a:close/>
              </a:path>
              <a:path w="7279005" h="999490">
                <a:moveTo>
                  <a:pt x="6364995" y="685746"/>
                </a:moveTo>
                <a:lnTo>
                  <a:pt x="6351088" y="685746"/>
                </a:lnTo>
                <a:lnTo>
                  <a:pt x="6345450" y="680108"/>
                </a:lnTo>
                <a:lnTo>
                  <a:pt x="6345450" y="666174"/>
                </a:lnTo>
                <a:lnTo>
                  <a:pt x="6351088" y="660537"/>
                </a:lnTo>
                <a:lnTo>
                  <a:pt x="6365029" y="660537"/>
                </a:lnTo>
                <a:lnTo>
                  <a:pt x="6370666" y="666174"/>
                </a:lnTo>
                <a:lnTo>
                  <a:pt x="6370666" y="680108"/>
                </a:lnTo>
                <a:lnTo>
                  <a:pt x="6364995" y="685746"/>
                </a:lnTo>
                <a:close/>
              </a:path>
              <a:path w="7279005" h="999490">
                <a:moveTo>
                  <a:pt x="1212211" y="976891"/>
                </a:moveTo>
                <a:lnTo>
                  <a:pt x="1211269" y="976891"/>
                </a:lnTo>
                <a:lnTo>
                  <a:pt x="1210898" y="976520"/>
                </a:lnTo>
                <a:lnTo>
                  <a:pt x="1210898" y="975578"/>
                </a:lnTo>
                <a:lnTo>
                  <a:pt x="1211269" y="975207"/>
                </a:lnTo>
                <a:lnTo>
                  <a:pt x="1212211" y="975207"/>
                </a:lnTo>
                <a:lnTo>
                  <a:pt x="1212579" y="975578"/>
                </a:lnTo>
                <a:lnTo>
                  <a:pt x="1212579" y="976520"/>
                </a:lnTo>
                <a:lnTo>
                  <a:pt x="1212211" y="976891"/>
                </a:lnTo>
                <a:close/>
              </a:path>
              <a:path w="7279005" h="999490">
                <a:moveTo>
                  <a:pt x="1516315" y="979413"/>
                </a:moveTo>
                <a:lnTo>
                  <a:pt x="1512599" y="979413"/>
                </a:lnTo>
                <a:lnTo>
                  <a:pt x="1511100" y="977917"/>
                </a:lnTo>
                <a:lnTo>
                  <a:pt x="1511100" y="974180"/>
                </a:lnTo>
                <a:lnTo>
                  <a:pt x="1512599" y="972682"/>
                </a:lnTo>
                <a:lnTo>
                  <a:pt x="1516332" y="972682"/>
                </a:lnTo>
                <a:lnTo>
                  <a:pt x="1517827" y="974180"/>
                </a:lnTo>
                <a:lnTo>
                  <a:pt x="1517827" y="977917"/>
                </a:lnTo>
                <a:lnTo>
                  <a:pt x="1516315" y="979413"/>
                </a:lnTo>
                <a:close/>
              </a:path>
              <a:path w="7279005" h="999490">
                <a:moveTo>
                  <a:pt x="1821358" y="983622"/>
                </a:moveTo>
                <a:lnTo>
                  <a:pt x="1813017" y="983622"/>
                </a:lnTo>
                <a:lnTo>
                  <a:pt x="1809638" y="980240"/>
                </a:lnTo>
                <a:lnTo>
                  <a:pt x="1809638" y="971892"/>
                </a:lnTo>
                <a:lnTo>
                  <a:pt x="1813017" y="968509"/>
                </a:lnTo>
                <a:lnTo>
                  <a:pt x="1821358" y="968509"/>
                </a:lnTo>
                <a:lnTo>
                  <a:pt x="1824740" y="971892"/>
                </a:lnTo>
                <a:lnTo>
                  <a:pt x="1824740" y="980240"/>
                </a:lnTo>
                <a:lnTo>
                  <a:pt x="1821358" y="983622"/>
                </a:lnTo>
                <a:close/>
              </a:path>
              <a:path w="7279005" h="999490">
                <a:moveTo>
                  <a:pt x="2125935" y="986988"/>
                </a:moveTo>
                <a:lnTo>
                  <a:pt x="2113894" y="986988"/>
                </a:lnTo>
                <a:lnTo>
                  <a:pt x="2108999" y="982090"/>
                </a:lnTo>
                <a:lnTo>
                  <a:pt x="2108999" y="970042"/>
                </a:lnTo>
                <a:lnTo>
                  <a:pt x="2113894" y="965144"/>
                </a:lnTo>
                <a:lnTo>
                  <a:pt x="2125935" y="965144"/>
                </a:lnTo>
                <a:lnTo>
                  <a:pt x="2130829" y="970042"/>
                </a:lnTo>
                <a:lnTo>
                  <a:pt x="2130829" y="982090"/>
                </a:lnTo>
                <a:lnTo>
                  <a:pt x="2125935" y="986988"/>
                </a:lnTo>
                <a:close/>
              </a:path>
              <a:path w="7279005" h="999490">
                <a:moveTo>
                  <a:pt x="2430981" y="991194"/>
                </a:moveTo>
                <a:lnTo>
                  <a:pt x="2414295" y="991194"/>
                </a:lnTo>
                <a:lnTo>
                  <a:pt x="2407537" y="984429"/>
                </a:lnTo>
                <a:lnTo>
                  <a:pt x="2407537" y="967733"/>
                </a:lnTo>
                <a:lnTo>
                  <a:pt x="2414295" y="960972"/>
                </a:lnTo>
                <a:lnTo>
                  <a:pt x="2430981" y="960972"/>
                </a:lnTo>
                <a:lnTo>
                  <a:pt x="2437742" y="967733"/>
                </a:lnTo>
                <a:lnTo>
                  <a:pt x="2437742" y="984429"/>
                </a:lnTo>
                <a:lnTo>
                  <a:pt x="2430981" y="991194"/>
                </a:lnTo>
                <a:close/>
              </a:path>
              <a:path w="7279005" h="999490">
                <a:moveTo>
                  <a:pt x="2735102" y="993718"/>
                </a:moveTo>
                <a:lnTo>
                  <a:pt x="2715625" y="993718"/>
                </a:lnTo>
                <a:lnTo>
                  <a:pt x="2707736" y="985826"/>
                </a:lnTo>
                <a:lnTo>
                  <a:pt x="2707736" y="966339"/>
                </a:lnTo>
                <a:lnTo>
                  <a:pt x="2715625" y="958447"/>
                </a:lnTo>
                <a:lnTo>
                  <a:pt x="2735102" y="958447"/>
                </a:lnTo>
                <a:lnTo>
                  <a:pt x="2742988" y="966339"/>
                </a:lnTo>
                <a:lnTo>
                  <a:pt x="2742988" y="985826"/>
                </a:lnTo>
                <a:lnTo>
                  <a:pt x="2735102" y="993718"/>
                </a:lnTo>
                <a:close/>
              </a:path>
              <a:path w="7279005" h="999490">
                <a:moveTo>
                  <a:pt x="3028087" y="997084"/>
                </a:moveTo>
                <a:lnTo>
                  <a:pt x="3019919" y="995433"/>
                </a:lnTo>
                <a:lnTo>
                  <a:pt x="3013247" y="990931"/>
                </a:lnTo>
                <a:lnTo>
                  <a:pt x="3008748" y="984254"/>
                </a:lnTo>
                <a:lnTo>
                  <a:pt x="3007098" y="976081"/>
                </a:lnTo>
                <a:lnTo>
                  <a:pt x="3008748" y="967908"/>
                </a:lnTo>
                <a:lnTo>
                  <a:pt x="3013247" y="961233"/>
                </a:lnTo>
                <a:lnTo>
                  <a:pt x="3019919" y="956732"/>
                </a:lnTo>
                <a:lnTo>
                  <a:pt x="3028087" y="955081"/>
                </a:lnTo>
                <a:lnTo>
                  <a:pt x="3036256" y="956732"/>
                </a:lnTo>
                <a:lnTo>
                  <a:pt x="3042928" y="961233"/>
                </a:lnTo>
                <a:lnTo>
                  <a:pt x="3047427" y="967908"/>
                </a:lnTo>
                <a:lnTo>
                  <a:pt x="3049077" y="976081"/>
                </a:lnTo>
                <a:lnTo>
                  <a:pt x="3047427" y="984254"/>
                </a:lnTo>
                <a:lnTo>
                  <a:pt x="3042928" y="990931"/>
                </a:lnTo>
                <a:lnTo>
                  <a:pt x="3036256" y="995433"/>
                </a:lnTo>
                <a:lnTo>
                  <a:pt x="3028087" y="997084"/>
                </a:lnTo>
                <a:close/>
              </a:path>
              <a:path w="7279005" h="999490">
                <a:moveTo>
                  <a:pt x="3330811" y="998765"/>
                </a:moveTo>
                <a:lnTo>
                  <a:pt x="3321984" y="996984"/>
                </a:lnTo>
                <a:lnTo>
                  <a:pt x="3314778" y="992124"/>
                </a:lnTo>
                <a:lnTo>
                  <a:pt x="3309921" y="984914"/>
                </a:lnTo>
                <a:lnTo>
                  <a:pt x="3308141" y="976081"/>
                </a:lnTo>
                <a:lnTo>
                  <a:pt x="3309921" y="967248"/>
                </a:lnTo>
                <a:lnTo>
                  <a:pt x="3314778" y="960038"/>
                </a:lnTo>
                <a:lnTo>
                  <a:pt x="3321984" y="955178"/>
                </a:lnTo>
                <a:lnTo>
                  <a:pt x="3330811" y="953397"/>
                </a:lnTo>
                <a:lnTo>
                  <a:pt x="3339640" y="955178"/>
                </a:lnTo>
                <a:lnTo>
                  <a:pt x="3346847" y="960038"/>
                </a:lnTo>
                <a:lnTo>
                  <a:pt x="3351704" y="967248"/>
                </a:lnTo>
                <a:lnTo>
                  <a:pt x="3353485" y="976081"/>
                </a:lnTo>
                <a:lnTo>
                  <a:pt x="3351702" y="984914"/>
                </a:lnTo>
                <a:lnTo>
                  <a:pt x="3346840" y="992124"/>
                </a:lnTo>
                <a:lnTo>
                  <a:pt x="3339633" y="996984"/>
                </a:lnTo>
                <a:lnTo>
                  <a:pt x="3330811" y="998765"/>
                </a:lnTo>
                <a:close/>
              </a:path>
              <a:path w="7279005" h="999490">
                <a:moveTo>
                  <a:pt x="3633528" y="998765"/>
                </a:moveTo>
                <a:lnTo>
                  <a:pt x="3624706" y="996984"/>
                </a:lnTo>
                <a:lnTo>
                  <a:pt x="3617507" y="992124"/>
                </a:lnTo>
                <a:lnTo>
                  <a:pt x="3612656" y="984914"/>
                </a:lnTo>
                <a:lnTo>
                  <a:pt x="3610878" y="976081"/>
                </a:lnTo>
                <a:lnTo>
                  <a:pt x="3612656" y="967248"/>
                </a:lnTo>
                <a:lnTo>
                  <a:pt x="3617507" y="960038"/>
                </a:lnTo>
                <a:lnTo>
                  <a:pt x="3624706" y="955178"/>
                </a:lnTo>
                <a:lnTo>
                  <a:pt x="3633528" y="953397"/>
                </a:lnTo>
                <a:lnTo>
                  <a:pt x="3642356" y="955178"/>
                </a:lnTo>
                <a:lnTo>
                  <a:pt x="3649566" y="960038"/>
                </a:lnTo>
                <a:lnTo>
                  <a:pt x="3654429" y="967248"/>
                </a:lnTo>
                <a:lnTo>
                  <a:pt x="3656212" y="976081"/>
                </a:lnTo>
                <a:lnTo>
                  <a:pt x="3654429" y="984914"/>
                </a:lnTo>
                <a:lnTo>
                  <a:pt x="3649566" y="992124"/>
                </a:lnTo>
                <a:lnTo>
                  <a:pt x="3642356" y="996984"/>
                </a:lnTo>
                <a:lnTo>
                  <a:pt x="3633528" y="998765"/>
                </a:lnTo>
                <a:close/>
              </a:path>
              <a:path w="7279005" h="999490">
                <a:moveTo>
                  <a:pt x="3942138" y="999260"/>
                </a:moveTo>
                <a:lnTo>
                  <a:pt x="3930366" y="999260"/>
                </a:lnTo>
                <a:lnTo>
                  <a:pt x="3926781" y="998535"/>
                </a:lnTo>
                <a:lnTo>
                  <a:pt x="3919045" y="993315"/>
                </a:lnTo>
                <a:lnTo>
                  <a:pt x="3913827" y="985575"/>
                </a:lnTo>
                <a:lnTo>
                  <a:pt x="3911914" y="976098"/>
                </a:lnTo>
                <a:lnTo>
                  <a:pt x="3913827" y="966621"/>
                </a:lnTo>
                <a:lnTo>
                  <a:pt x="3919045" y="958882"/>
                </a:lnTo>
                <a:lnTo>
                  <a:pt x="3926781" y="953663"/>
                </a:lnTo>
                <a:lnTo>
                  <a:pt x="3936252" y="951750"/>
                </a:lnTo>
                <a:lnTo>
                  <a:pt x="3945722" y="953663"/>
                </a:lnTo>
                <a:lnTo>
                  <a:pt x="3953459" y="958882"/>
                </a:lnTo>
                <a:lnTo>
                  <a:pt x="3958676" y="966621"/>
                </a:lnTo>
                <a:lnTo>
                  <a:pt x="3960590" y="976098"/>
                </a:lnTo>
                <a:lnTo>
                  <a:pt x="3958676" y="985575"/>
                </a:lnTo>
                <a:lnTo>
                  <a:pt x="3953459" y="993315"/>
                </a:lnTo>
                <a:lnTo>
                  <a:pt x="3945722" y="998535"/>
                </a:lnTo>
                <a:lnTo>
                  <a:pt x="3942138" y="999260"/>
                </a:lnTo>
                <a:close/>
              </a:path>
              <a:path w="7279005" h="999490">
                <a:moveTo>
                  <a:pt x="4238975" y="998765"/>
                </a:moveTo>
                <a:lnTo>
                  <a:pt x="4230153" y="996984"/>
                </a:lnTo>
                <a:lnTo>
                  <a:pt x="4222954" y="992124"/>
                </a:lnTo>
                <a:lnTo>
                  <a:pt x="4218103" y="984914"/>
                </a:lnTo>
                <a:lnTo>
                  <a:pt x="4216325" y="976081"/>
                </a:lnTo>
                <a:lnTo>
                  <a:pt x="4218103" y="967248"/>
                </a:lnTo>
                <a:lnTo>
                  <a:pt x="4222954" y="960038"/>
                </a:lnTo>
                <a:lnTo>
                  <a:pt x="4230153" y="955178"/>
                </a:lnTo>
                <a:lnTo>
                  <a:pt x="4238975" y="953397"/>
                </a:lnTo>
                <a:lnTo>
                  <a:pt x="4247817" y="955178"/>
                </a:lnTo>
                <a:lnTo>
                  <a:pt x="4255026" y="960038"/>
                </a:lnTo>
                <a:lnTo>
                  <a:pt x="4259881" y="967248"/>
                </a:lnTo>
                <a:lnTo>
                  <a:pt x="4261659" y="976081"/>
                </a:lnTo>
                <a:lnTo>
                  <a:pt x="4259876" y="984914"/>
                </a:lnTo>
                <a:lnTo>
                  <a:pt x="4255014" y="992124"/>
                </a:lnTo>
                <a:lnTo>
                  <a:pt x="4247803" y="996984"/>
                </a:lnTo>
                <a:lnTo>
                  <a:pt x="4238975" y="998765"/>
                </a:lnTo>
                <a:close/>
              </a:path>
              <a:path w="7279005" h="999490">
                <a:moveTo>
                  <a:pt x="4541699" y="996243"/>
                </a:moveTo>
                <a:lnTo>
                  <a:pt x="4533865" y="994660"/>
                </a:lnTo>
                <a:lnTo>
                  <a:pt x="4527458" y="990339"/>
                </a:lnTo>
                <a:lnTo>
                  <a:pt x="4523134" y="983931"/>
                </a:lnTo>
                <a:lnTo>
                  <a:pt x="4521547" y="976081"/>
                </a:lnTo>
                <a:lnTo>
                  <a:pt x="4523134" y="968232"/>
                </a:lnTo>
                <a:lnTo>
                  <a:pt x="4527458" y="961824"/>
                </a:lnTo>
                <a:lnTo>
                  <a:pt x="4533865" y="957505"/>
                </a:lnTo>
                <a:lnTo>
                  <a:pt x="4541699" y="955922"/>
                </a:lnTo>
                <a:lnTo>
                  <a:pt x="4549547" y="957505"/>
                </a:lnTo>
                <a:lnTo>
                  <a:pt x="4555953" y="961824"/>
                </a:lnTo>
                <a:lnTo>
                  <a:pt x="4560269" y="968232"/>
                </a:lnTo>
                <a:lnTo>
                  <a:pt x="4561851" y="976081"/>
                </a:lnTo>
                <a:lnTo>
                  <a:pt x="4560269" y="983931"/>
                </a:lnTo>
                <a:lnTo>
                  <a:pt x="4555953" y="990339"/>
                </a:lnTo>
                <a:lnTo>
                  <a:pt x="4549547" y="994660"/>
                </a:lnTo>
                <a:lnTo>
                  <a:pt x="4541699" y="996243"/>
                </a:lnTo>
                <a:close/>
              </a:path>
              <a:path w="7279005" h="999490">
                <a:moveTo>
                  <a:pt x="4853233" y="992034"/>
                </a:moveTo>
                <a:lnTo>
                  <a:pt x="4835646" y="992034"/>
                </a:lnTo>
                <a:lnTo>
                  <a:pt x="4828490" y="984881"/>
                </a:lnTo>
                <a:lnTo>
                  <a:pt x="4828490" y="967281"/>
                </a:lnTo>
                <a:lnTo>
                  <a:pt x="4835646" y="960128"/>
                </a:lnTo>
                <a:lnTo>
                  <a:pt x="4853233" y="960128"/>
                </a:lnTo>
                <a:lnTo>
                  <a:pt x="4860389" y="967281"/>
                </a:lnTo>
                <a:lnTo>
                  <a:pt x="4860389" y="984881"/>
                </a:lnTo>
                <a:lnTo>
                  <a:pt x="4853233" y="992034"/>
                </a:lnTo>
                <a:close/>
              </a:path>
              <a:path w="7279005" h="999490">
                <a:moveTo>
                  <a:pt x="5152716" y="986164"/>
                </a:moveTo>
                <a:lnTo>
                  <a:pt x="5141611" y="986164"/>
                </a:lnTo>
                <a:lnTo>
                  <a:pt x="5137087" y="981651"/>
                </a:lnTo>
                <a:lnTo>
                  <a:pt x="5137087" y="970511"/>
                </a:lnTo>
                <a:lnTo>
                  <a:pt x="5141611" y="966001"/>
                </a:lnTo>
                <a:lnTo>
                  <a:pt x="5152716" y="966001"/>
                </a:lnTo>
                <a:lnTo>
                  <a:pt x="5157240" y="970511"/>
                </a:lnTo>
                <a:lnTo>
                  <a:pt x="5157240" y="981651"/>
                </a:lnTo>
                <a:lnTo>
                  <a:pt x="5152716" y="986164"/>
                </a:lnTo>
                <a:close/>
              </a:path>
              <a:path w="7279005" h="999490">
                <a:moveTo>
                  <a:pt x="5451727" y="979446"/>
                </a:moveTo>
                <a:lnTo>
                  <a:pt x="5448014" y="979446"/>
                </a:lnTo>
                <a:lnTo>
                  <a:pt x="5446528" y="977948"/>
                </a:lnTo>
                <a:lnTo>
                  <a:pt x="5446528" y="974214"/>
                </a:lnTo>
                <a:lnTo>
                  <a:pt x="5448014" y="972715"/>
                </a:lnTo>
                <a:lnTo>
                  <a:pt x="5451761" y="972715"/>
                </a:lnTo>
                <a:lnTo>
                  <a:pt x="5453246" y="974214"/>
                </a:lnTo>
                <a:lnTo>
                  <a:pt x="5453246" y="977948"/>
                </a:lnTo>
                <a:lnTo>
                  <a:pt x="5451727" y="979446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1804934" y="9258300"/>
            <a:ext cx="6422390" cy="1002665"/>
          </a:xfrm>
          <a:custGeom>
            <a:avLst/>
            <a:gdLst/>
            <a:ahLst/>
            <a:cxnLst/>
            <a:rect l="l" t="t" r="r" b="b"/>
            <a:pathLst>
              <a:path w="6422390" h="1002665">
                <a:moveTo>
                  <a:pt x="1817658" y="30189"/>
                </a:moveTo>
                <a:lnTo>
                  <a:pt x="1816716" y="30189"/>
                </a:lnTo>
                <a:lnTo>
                  <a:pt x="1816349" y="29819"/>
                </a:lnTo>
                <a:lnTo>
                  <a:pt x="1816349" y="28876"/>
                </a:lnTo>
                <a:lnTo>
                  <a:pt x="1816716" y="28506"/>
                </a:lnTo>
                <a:lnTo>
                  <a:pt x="1817658" y="28506"/>
                </a:lnTo>
                <a:lnTo>
                  <a:pt x="1818030" y="28876"/>
                </a:lnTo>
                <a:lnTo>
                  <a:pt x="1818030" y="29819"/>
                </a:lnTo>
                <a:lnTo>
                  <a:pt x="1817658" y="30189"/>
                </a:lnTo>
                <a:close/>
              </a:path>
              <a:path w="6422390" h="1002665">
                <a:moveTo>
                  <a:pt x="2120838" y="31030"/>
                </a:moveTo>
                <a:lnTo>
                  <a:pt x="2118988" y="31030"/>
                </a:lnTo>
                <a:lnTo>
                  <a:pt x="2118232" y="30273"/>
                </a:lnTo>
                <a:lnTo>
                  <a:pt x="2118232" y="28422"/>
                </a:lnTo>
                <a:lnTo>
                  <a:pt x="2118988" y="27665"/>
                </a:lnTo>
                <a:lnTo>
                  <a:pt x="2120838" y="27665"/>
                </a:lnTo>
                <a:lnTo>
                  <a:pt x="2121594" y="28422"/>
                </a:lnTo>
                <a:lnTo>
                  <a:pt x="2121594" y="30273"/>
                </a:lnTo>
                <a:lnTo>
                  <a:pt x="2120838" y="31030"/>
                </a:lnTo>
                <a:close/>
              </a:path>
              <a:path w="6422390" h="1002665">
                <a:moveTo>
                  <a:pt x="2425415" y="34396"/>
                </a:moveTo>
                <a:lnTo>
                  <a:pt x="2419862" y="34396"/>
                </a:lnTo>
                <a:lnTo>
                  <a:pt x="2417610" y="32141"/>
                </a:lnTo>
                <a:lnTo>
                  <a:pt x="2417610" y="26588"/>
                </a:lnTo>
                <a:lnTo>
                  <a:pt x="2419862" y="24333"/>
                </a:lnTo>
                <a:lnTo>
                  <a:pt x="2425415" y="24333"/>
                </a:lnTo>
                <a:lnTo>
                  <a:pt x="2427666" y="26588"/>
                </a:lnTo>
                <a:lnTo>
                  <a:pt x="2427666" y="32141"/>
                </a:lnTo>
                <a:lnTo>
                  <a:pt x="2425415" y="34396"/>
                </a:lnTo>
                <a:close/>
              </a:path>
              <a:path w="6422390" h="1002665">
                <a:moveTo>
                  <a:pt x="2730005" y="37762"/>
                </a:moveTo>
                <a:lnTo>
                  <a:pt x="2720722" y="37762"/>
                </a:lnTo>
                <a:lnTo>
                  <a:pt x="2716972" y="34009"/>
                </a:lnTo>
                <a:lnTo>
                  <a:pt x="2716972" y="24720"/>
                </a:lnTo>
                <a:lnTo>
                  <a:pt x="2720722" y="20967"/>
                </a:lnTo>
                <a:lnTo>
                  <a:pt x="2730005" y="20967"/>
                </a:lnTo>
                <a:lnTo>
                  <a:pt x="2733755" y="24720"/>
                </a:lnTo>
                <a:lnTo>
                  <a:pt x="2733755" y="34009"/>
                </a:lnTo>
                <a:lnTo>
                  <a:pt x="2730005" y="37762"/>
                </a:lnTo>
                <a:close/>
              </a:path>
              <a:path w="6422390" h="1002665">
                <a:moveTo>
                  <a:pt x="3034579" y="41127"/>
                </a:moveTo>
                <a:lnTo>
                  <a:pt x="3021596" y="41127"/>
                </a:lnTo>
                <a:lnTo>
                  <a:pt x="3016333" y="35860"/>
                </a:lnTo>
                <a:lnTo>
                  <a:pt x="3016333" y="22869"/>
                </a:lnTo>
                <a:lnTo>
                  <a:pt x="3021596" y="17602"/>
                </a:lnTo>
                <a:lnTo>
                  <a:pt x="3034579" y="17602"/>
                </a:lnTo>
                <a:lnTo>
                  <a:pt x="3039845" y="22869"/>
                </a:lnTo>
                <a:lnTo>
                  <a:pt x="3039845" y="35860"/>
                </a:lnTo>
                <a:lnTo>
                  <a:pt x="3034579" y="41127"/>
                </a:lnTo>
                <a:close/>
              </a:path>
              <a:path w="6422390" h="1002665">
                <a:moveTo>
                  <a:pt x="3339156" y="44493"/>
                </a:moveTo>
                <a:lnTo>
                  <a:pt x="3322470" y="44493"/>
                </a:lnTo>
                <a:lnTo>
                  <a:pt x="3315709" y="37728"/>
                </a:lnTo>
                <a:lnTo>
                  <a:pt x="3315709" y="21035"/>
                </a:lnTo>
                <a:lnTo>
                  <a:pt x="3322470" y="14270"/>
                </a:lnTo>
                <a:lnTo>
                  <a:pt x="3339156" y="14270"/>
                </a:lnTo>
                <a:lnTo>
                  <a:pt x="3345917" y="21035"/>
                </a:lnTo>
                <a:lnTo>
                  <a:pt x="3345917" y="37728"/>
                </a:lnTo>
                <a:lnTo>
                  <a:pt x="3339156" y="44493"/>
                </a:lnTo>
                <a:close/>
              </a:path>
              <a:path w="6422390" h="1002665">
                <a:moveTo>
                  <a:pt x="3633528" y="47859"/>
                </a:moveTo>
                <a:lnTo>
                  <a:pt x="3626342" y="46406"/>
                </a:lnTo>
                <a:lnTo>
                  <a:pt x="3620473" y="42444"/>
                </a:lnTo>
                <a:lnTo>
                  <a:pt x="3616515" y="36571"/>
                </a:lnTo>
                <a:lnTo>
                  <a:pt x="3615063" y="29381"/>
                </a:lnTo>
                <a:lnTo>
                  <a:pt x="3616515" y="22192"/>
                </a:lnTo>
                <a:lnTo>
                  <a:pt x="3620473" y="16318"/>
                </a:lnTo>
                <a:lnTo>
                  <a:pt x="3626342" y="12357"/>
                </a:lnTo>
                <a:lnTo>
                  <a:pt x="3633528" y="10904"/>
                </a:lnTo>
                <a:lnTo>
                  <a:pt x="3640714" y="12357"/>
                </a:lnTo>
                <a:lnTo>
                  <a:pt x="3646583" y="16318"/>
                </a:lnTo>
                <a:lnTo>
                  <a:pt x="3650541" y="22192"/>
                </a:lnTo>
                <a:lnTo>
                  <a:pt x="3651993" y="29381"/>
                </a:lnTo>
                <a:lnTo>
                  <a:pt x="3650541" y="36571"/>
                </a:lnTo>
                <a:lnTo>
                  <a:pt x="3646583" y="42444"/>
                </a:lnTo>
                <a:lnTo>
                  <a:pt x="3640714" y="46406"/>
                </a:lnTo>
                <a:lnTo>
                  <a:pt x="3633528" y="47859"/>
                </a:lnTo>
                <a:close/>
              </a:path>
              <a:path w="6422390" h="1002665">
                <a:moveTo>
                  <a:pt x="3936252" y="52066"/>
                </a:moveTo>
                <a:lnTo>
                  <a:pt x="3927429" y="50284"/>
                </a:lnTo>
                <a:lnTo>
                  <a:pt x="3920230" y="45425"/>
                </a:lnTo>
                <a:lnTo>
                  <a:pt x="3915379" y="38215"/>
                </a:lnTo>
                <a:lnTo>
                  <a:pt x="3913601" y="29381"/>
                </a:lnTo>
                <a:lnTo>
                  <a:pt x="3915379" y="20548"/>
                </a:lnTo>
                <a:lnTo>
                  <a:pt x="3920230" y="13338"/>
                </a:lnTo>
                <a:lnTo>
                  <a:pt x="3927429" y="8478"/>
                </a:lnTo>
                <a:lnTo>
                  <a:pt x="3936252" y="6697"/>
                </a:lnTo>
                <a:lnTo>
                  <a:pt x="3945079" y="8478"/>
                </a:lnTo>
                <a:lnTo>
                  <a:pt x="3952290" y="13338"/>
                </a:lnTo>
                <a:lnTo>
                  <a:pt x="3957152" y="20548"/>
                </a:lnTo>
                <a:lnTo>
                  <a:pt x="3958936" y="29381"/>
                </a:lnTo>
                <a:lnTo>
                  <a:pt x="3957152" y="38215"/>
                </a:lnTo>
                <a:lnTo>
                  <a:pt x="3952290" y="45425"/>
                </a:lnTo>
                <a:lnTo>
                  <a:pt x="3945079" y="50284"/>
                </a:lnTo>
                <a:lnTo>
                  <a:pt x="3936252" y="52066"/>
                </a:lnTo>
                <a:close/>
              </a:path>
              <a:path w="6422390" h="1002665">
                <a:moveTo>
                  <a:pt x="4238975" y="54590"/>
                </a:moveTo>
                <a:lnTo>
                  <a:pt x="4229179" y="52611"/>
                </a:lnTo>
                <a:lnTo>
                  <a:pt x="4221186" y="47213"/>
                </a:lnTo>
                <a:lnTo>
                  <a:pt x="4215801" y="39205"/>
                </a:lnTo>
                <a:lnTo>
                  <a:pt x="4213827" y="29398"/>
                </a:lnTo>
                <a:lnTo>
                  <a:pt x="4215801" y="19591"/>
                </a:lnTo>
                <a:lnTo>
                  <a:pt x="4221186" y="11583"/>
                </a:lnTo>
                <a:lnTo>
                  <a:pt x="4229179" y="6186"/>
                </a:lnTo>
                <a:lnTo>
                  <a:pt x="4238975" y="4207"/>
                </a:lnTo>
                <a:lnTo>
                  <a:pt x="4248777" y="6186"/>
                </a:lnTo>
                <a:lnTo>
                  <a:pt x="4256782" y="11583"/>
                </a:lnTo>
                <a:lnTo>
                  <a:pt x="4262178" y="19591"/>
                </a:lnTo>
                <a:lnTo>
                  <a:pt x="4264157" y="29398"/>
                </a:lnTo>
                <a:lnTo>
                  <a:pt x="4262178" y="39205"/>
                </a:lnTo>
                <a:lnTo>
                  <a:pt x="4256782" y="47213"/>
                </a:lnTo>
                <a:lnTo>
                  <a:pt x="4248777" y="52611"/>
                </a:lnTo>
                <a:lnTo>
                  <a:pt x="4238975" y="54590"/>
                </a:lnTo>
                <a:close/>
              </a:path>
              <a:path w="6422390" h="1002665">
                <a:moveTo>
                  <a:pt x="4541699" y="56273"/>
                </a:moveTo>
                <a:lnTo>
                  <a:pt x="4531254" y="54161"/>
                </a:lnTo>
                <a:lnTo>
                  <a:pt x="4522724" y="48401"/>
                </a:lnTo>
                <a:lnTo>
                  <a:pt x="4516972" y="39859"/>
                </a:lnTo>
                <a:lnTo>
                  <a:pt x="4514863" y="29398"/>
                </a:lnTo>
                <a:lnTo>
                  <a:pt x="4516972" y="18937"/>
                </a:lnTo>
                <a:lnTo>
                  <a:pt x="4522724" y="10395"/>
                </a:lnTo>
                <a:lnTo>
                  <a:pt x="4531254" y="4636"/>
                </a:lnTo>
                <a:lnTo>
                  <a:pt x="4541699" y="2524"/>
                </a:lnTo>
                <a:lnTo>
                  <a:pt x="4552164" y="4636"/>
                </a:lnTo>
                <a:lnTo>
                  <a:pt x="4560704" y="10395"/>
                </a:lnTo>
                <a:lnTo>
                  <a:pt x="4566459" y="18937"/>
                </a:lnTo>
                <a:lnTo>
                  <a:pt x="4568569" y="29398"/>
                </a:lnTo>
                <a:lnTo>
                  <a:pt x="4566459" y="39859"/>
                </a:lnTo>
                <a:lnTo>
                  <a:pt x="4560704" y="48401"/>
                </a:lnTo>
                <a:lnTo>
                  <a:pt x="4552164" y="54161"/>
                </a:lnTo>
                <a:lnTo>
                  <a:pt x="4541699" y="56273"/>
                </a:lnTo>
                <a:close/>
              </a:path>
              <a:path w="6422390" h="1002665">
                <a:moveTo>
                  <a:pt x="4844423" y="57114"/>
                </a:moveTo>
                <a:lnTo>
                  <a:pt x="4833647" y="54937"/>
                </a:lnTo>
                <a:lnTo>
                  <a:pt x="4824849" y="48998"/>
                </a:lnTo>
                <a:lnTo>
                  <a:pt x="4818918" y="40189"/>
                </a:lnTo>
                <a:lnTo>
                  <a:pt x="4816743" y="29398"/>
                </a:lnTo>
                <a:lnTo>
                  <a:pt x="4818918" y="18607"/>
                </a:lnTo>
                <a:lnTo>
                  <a:pt x="4824849" y="9797"/>
                </a:lnTo>
                <a:lnTo>
                  <a:pt x="4833647" y="3859"/>
                </a:lnTo>
                <a:lnTo>
                  <a:pt x="4844423" y="1682"/>
                </a:lnTo>
                <a:lnTo>
                  <a:pt x="4855218" y="3859"/>
                </a:lnTo>
                <a:lnTo>
                  <a:pt x="4864027" y="9797"/>
                </a:lnTo>
                <a:lnTo>
                  <a:pt x="4869961" y="18607"/>
                </a:lnTo>
                <a:lnTo>
                  <a:pt x="4872137" y="29398"/>
                </a:lnTo>
                <a:lnTo>
                  <a:pt x="4869961" y="40189"/>
                </a:lnTo>
                <a:lnTo>
                  <a:pt x="4864027" y="48998"/>
                </a:lnTo>
                <a:lnTo>
                  <a:pt x="4855218" y="54937"/>
                </a:lnTo>
                <a:lnTo>
                  <a:pt x="4844423" y="57114"/>
                </a:lnTo>
                <a:close/>
              </a:path>
              <a:path w="6422390" h="1002665">
                <a:moveTo>
                  <a:pt x="5147147" y="58797"/>
                </a:moveTo>
                <a:lnTo>
                  <a:pt x="5135722" y="56487"/>
                </a:lnTo>
                <a:lnTo>
                  <a:pt x="5126387" y="50187"/>
                </a:lnTo>
                <a:lnTo>
                  <a:pt x="5120089" y="40842"/>
                </a:lnTo>
                <a:lnTo>
                  <a:pt x="5117779" y="29398"/>
                </a:lnTo>
                <a:lnTo>
                  <a:pt x="5120089" y="17953"/>
                </a:lnTo>
                <a:lnTo>
                  <a:pt x="5126387" y="8609"/>
                </a:lnTo>
                <a:lnTo>
                  <a:pt x="5135722" y="2309"/>
                </a:lnTo>
                <a:lnTo>
                  <a:pt x="5147147" y="0"/>
                </a:lnTo>
                <a:lnTo>
                  <a:pt x="5158590" y="2309"/>
                </a:lnTo>
                <a:lnTo>
                  <a:pt x="5167936" y="8609"/>
                </a:lnTo>
                <a:lnTo>
                  <a:pt x="5174237" y="17953"/>
                </a:lnTo>
                <a:lnTo>
                  <a:pt x="5176548" y="29398"/>
                </a:lnTo>
                <a:lnTo>
                  <a:pt x="5174237" y="40842"/>
                </a:lnTo>
                <a:lnTo>
                  <a:pt x="5167936" y="50187"/>
                </a:lnTo>
                <a:lnTo>
                  <a:pt x="5158590" y="56487"/>
                </a:lnTo>
                <a:lnTo>
                  <a:pt x="5147147" y="58797"/>
                </a:lnTo>
                <a:close/>
              </a:path>
              <a:path w="6422390" h="1002665">
                <a:moveTo>
                  <a:pt x="5449870" y="57114"/>
                </a:moveTo>
                <a:lnTo>
                  <a:pt x="5439094" y="54937"/>
                </a:lnTo>
                <a:lnTo>
                  <a:pt x="5430296" y="48998"/>
                </a:lnTo>
                <a:lnTo>
                  <a:pt x="5424365" y="40189"/>
                </a:lnTo>
                <a:lnTo>
                  <a:pt x="5422190" y="29398"/>
                </a:lnTo>
                <a:lnTo>
                  <a:pt x="5424365" y="18607"/>
                </a:lnTo>
                <a:lnTo>
                  <a:pt x="5430296" y="9797"/>
                </a:lnTo>
                <a:lnTo>
                  <a:pt x="5439094" y="3859"/>
                </a:lnTo>
                <a:lnTo>
                  <a:pt x="5449870" y="1682"/>
                </a:lnTo>
                <a:lnTo>
                  <a:pt x="5460666" y="3859"/>
                </a:lnTo>
                <a:lnTo>
                  <a:pt x="5469474" y="9797"/>
                </a:lnTo>
                <a:lnTo>
                  <a:pt x="5475409" y="18607"/>
                </a:lnTo>
                <a:lnTo>
                  <a:pt x="5477584" y="29398"/>
                </a:lnTo>
                <a:lnTo>
                  <a:pt x="5475409" y="40189"/>
                </a:lnTo>
                <a:lnTo>
                  <a:pt x="5469474" y="48998"/>
                </a:lnTo>
                <a:lnTo>
                  <a:pt x="5460666" y="54937"/>
                </a:lnTo>
                <a:lnTo>
                  <a:pt x="5449870" y="57114"/>
                </a:lnTo>
                <a:close/>
              </a:path>
              <a:path w="6422390" h="1002665">
                <a:moveTo>
                  <a:pt x="5752628" y="52083"/>
                </a:moveTo>
                <a:lnTo>
                  <a:pt x="5743786" y="50301"/>
                </a:lnTo>
                <a:lnTo>
                  <a:pt x="5736577" y="45442"/>
                </a:lnTo>
                <a:lnTo>
                  <a:pt x="5731722" y="38231"/>
                </a:lnTo>
                <a:lnTo>
                  <a:pt x="5729944" y="29398"/>
                </a:lnTo>
                <a:lnTo>
                  <a:pt x="5731722" y="20564"/>
                </a:lnTo>
                <a:lnTo>
                  <a:pt x="5736577" y="13354"/>
                </a:lnTo>
                <a:lnTo>
                  <a:pt x="5743786" y="8495"/>
                </a:lnTo>
                <a:lnTo>
                  <a:pt x="5752628" y="6714"/>
                </a:lnTo>
                <a:lnTo>
                  <a:pt x="5761450" y="8495"/>
                </a:lnTo>
                <a:lnTo>
                  <a:pt x="5768649" y="13354"/>
                </a:lnTo>
                <a:lnTo>
                  <a:pt x="5773500" y="20564"/>
                </a:lnTo>
                <a:lnTo>
                  <a:pt x="5775278" y="29398"/>
                </a:lnTo>
                <a:lnTo>
                  <a:pt x="5773495" y="38231"/>
                </a:lnTo>
                <a:lnTo>
                  <a:pt x="5768637" y="45442"/>
                </a:lnTo>
                <a:lnTo>
                  <a:pt x="5761436" y="50301"/>
                </a:lnTo>
                <a:lnTo>
                  <a:pt x="5752628" y="52083"/>
                </a:lnTo>
                <a:close/>
              </a:path>
              <a:path w="6422390" h="1002665">
                <a:moveTo>
                  <a:pt x="6062744" y="42844"/>
                </a:moveTo>
                <a:lnTo>
                  <a:pt x="6047925" y="42844"/>
                </a:lnTo>
                <a:lnTo>
                  <a:pt x="6041883" y="36819"/>
                </a:lnTo>
                <a:lnTo>
                  <a:pt x="6041883" y="21977"/>
                </a:lnTo>
                <a:lnTo>
                  <a:pt x="6047925" y="15953"/>
                </a:lnTo>
                <a:lnTo>
                  <a:pt x="6062744" y="15953"/>
                </a:lnTo>
                <a:lnTo>
                  <a:pt x="6068786" y="21977"/>
                </a:lnTo>
                <a:lnTo>
                  <a:pt x="6068786" y="36819"/>
                </a:lnTo>
                <a:lnTo>
                  <a:pt x="6062744" y="42844"/>
                </a:lnTo>
                <a:close/>
              </a:path>
              <a:path w="6422390" h="1002665">
                <a:moveTo>
                  <a:pt x="6359898" y="32764"/>
                </a:moveTo>
                <a:lnTo>
                  <a:pt x="6356185" y="32764"/>
                </a:lnTo>
                <a:lnTo>
                  <a:pt x="6354700" y="31266"/>
                </a:lnTo>
                <a:lnTo>
                  <a:pt x="6354700" y="27530"/>
                </a:lnTo>
                <a:lnTo>
                  <a:pt x="6356185" y="26033"/>
                </a:lnTo>
                <a:lnTo>
                  <a:pt x="6359932" y="26033"/>
                </a:lnTo>
                <a:lnTo>
                  <a:pt x="6361417" y="27530"/>
                </a:lnTo>
                <a:lnTo>
                  <a:pt x="6361417" y="31266"/>
                </a:lnTo>
                <a:lnTo>
                  <a:pt x="6359898" y="32764"/>
                </a:lnTo>
                <a:close/>
              </a:path>
              <a:path w="6422390" h="1002665">
                <a:moveTo>
                  <a:pt x="910409" y="334828"/>
                </a:moveTo>
                <a:lnTo>
                  <a:pt x="907617" y="334828"/>
                </a:lnTo>
                <a:lnTo>
                  <a:pt x="906493" y="333701"/>
                </a:lnTo>
                <a:lnTo>
                  <a:pt x="906493" y="330907"/>
                </a:lnTo>
                <a:lnTo>
                  <a:pt x="907617" y="329780"/>
                </a:lnTo>
                <a:lnTo>
                  <a:pt x="910409" y="329780"/>
                </a:lnTo>
                <a:lnTo>
                  <a:pt x="911536" y="330907"/>
                </a:lnTo>
                <a:lnTo>
                  <a:pt x="911536" y="333701"/>
                </a:lnTo>
                <a:lnTo>
                  <a:pt x="910409" y="334828"/>
                </a:lnTo>
                <a:close/>
              </a:path>
              <a:path w="6422390" h="1002665">
                <a:moveTo>
                  <a:pt x="1215911" y="339862"/>
                </a:moveTo>
                <a:lnTo>
                  <a:pt x="1207569" y="339862"/>
                </a:lnTo>
                <a:lnTo>
                  <a:pt x="1204187" y="336478"/>
                </a:lnTo>
                <a:lnTo>
                  <a:pt x="1204187" y="328131"/>
                </a:lnTo>
                <a:lnTo>
                  <a:pt x="1207569" y="324748"/>
                </a:lnTo>
                <a:lnTo>
                  <a:pt x="1215911" y="324748"/>
                </a:lnTo>
                <a:lnTo>
                  <a:pt x="1219289" y="328131"/>
                </a:lnTo>
                <a:lnTo>
                  <a:pt x="1219289" y="336478"/>
                </a:lnTo>
                <a:lnTo>
                  <a:pt x="1215911" y="339862"/>
                </a:lnTo>
                <a:close/>
              </a:path>
              <a:path w="6422390" h="1002665">
                <a:moveTo>
                  <a:pt x="1521409" y="344891"/>
                </a:moveTo>
                <a:lnTo>
                  <a:pt x="1507501" y="344891"/>
                </a:lnTo>
                <a:lnTo>
                  <a:pt x="1501868" y="339254"/>
                </a:lnTo>
                <a:lnTo>
                  <a:pt x="1501868" y="325321"/>
                </a:lnTo>
                <a:lnTo>
                  <a:pt x="1507501" y="319683"/>
                </a:lnTo>
                <a:lnTo>
                  <a:pt x="1521426" y="319683"/>
                </a:lnTo>
                <a:lnTo>
                  <a:pt x="1527060" y="325321"/>
                </a:lnTo>
                <a:lnTo>
                  <a:pt x="1527060" y="339254"/>
                </a:lnTo>
                <a:lnTo>
                  <a:pt x="1521409" y="344891"/>
                </a:lnTo>
                <a:close/>
              </a:path>
              <a:path w="6422390" h="1002665">
                <a:moveTo>
                  <a:pt x="1826928" y="349924"/>
                </a:moveTo>
                <a:lnTo>
                  <a:pt x="1807450" y="349924"/>
                </a:lnTo>
                <a:lnTo>
                  <a:pt x="1799562" y="342032"/>
                </a:lnTo>
                <a:lnTo>
                  <a:pt x="1799562" y="322544"/>
                </a:lnTo>
                <a:lnTo>
                  <a:pt x="1807450" y="314652"/>
                </a:lnTo>
                <a:lnTo>
                  <a:pt x="1826928" y="314652"/>
                </a:lnTo>
                <a:lnTo>
                  <a:pt x="1834813" y="322544"/>
                </a:lnTo>
                <a:lnTo>
                  <a:pt x="1834813" y="342032"/>
                </a:lnTo>
                <a:lnTo>
                  <a:pt x="1826928" y="349924"/>
                </a:lnTo>
                <a:close/>
              </a:path>
              <a:path w="6422390" h="1002665">
                <a:moveTo>
                  <a:pt x="2119913" y="354954"/>
                </a:moveTo>
                <a:lnTo>
                  <a:pt x="2111084" y="353173"/>
                </a:lnTo>
                <a:lnTo>
                  <a:pt x="2103879" y="348313"/>
                </a:lnTo>
                <a:lnTo>
                  <a:pt x="2099022" y="341104"/>
                </a:lnTo>
                <a:lnTo>
                  <a:pt x="2097242" y="332271"/>
                </a:lnTo>
                <a:lnTo>
                  <a:pt x="2099022" y="323437"/>
                </a:lnTo>
                <a:lnTo>
                  <a:pt x="2103879" y="316227"/>
                </a:lnTo>
                <a:lnTo>
                  <a:pt x="2111084" y="311368"/>
                </a:lnTo>
                <a:lnTo>
                  <a:pt x="2119913" y="309586"/>
                </a:lnTo>
                <a:lnTo>
                  <a:pt x="2128741" y="311368"/>
                </a:lnTo>
                <a:lnTo>
                  <a:pt x="2135947" y="316227"/>
                </a:lnTo>
                <a:lnTo>
                  <a:pt x="2140803" y="323437"/>
                </a:lnTo>
                <a:lnTo>
                  <a:pt x="2142583" y="332271"/>
                </a:lnTo>
                <a:lnTo>
                  <a:pt x="2140801" y="341104"/>
                </a:lnTo>
                <a:lnTo>
                  <a:pt x="2135941" y="348313"/>
                </a:lnTo>
                <a:lnTo>
                  <a:pt x="2128734" y="353173"/>
                </a:lnTo>
                <a:lnTo>
                  <a:pt x="2119913" y="354954"/>
                </a:lnTo>
                <a:close/>
              </a:path>
              <a:path w="6422390" h="1002665">
                <a:moveTo>
                  <a:pt x="2422640" y="358319"/>
                </a:moveTo>
                <a:lnTo>
                  <a:pt x="2412515" y="356273"/>
                </a:lnTo>
                <a:lnTo>
                  <a:pt x="2404244" y="350693"/>
                </a:lnTo>
                <a:lnTo>
                  <a:pt x="2398666" y="342418"/>
                </a:lnTo>
                <a:lnTo>
                  <a:pt x="2396621" y="332288"/>
                </a:lnTo>
                <a:lnTo>
                  <a:pt x="2398666" y="322157"/>
                </a:lnTo>
                <a:lnTo>
                  <a:pt x="2404244" y="313882"/>
                </a:lnTo>
                <a:lnTo>
                  <a:pt x="2412515" y="308301"/>
                </a:lnTo>
                <a:lnTo>
                  <a:pt x="2422640" y="306254"/>
                </a:lnTo>
                <a:lnTo>
                  <a:pt x="2432763" y="308301"/>
                </a:lnTo>
                <a:lnTo>
                  <a:pt x="2441033" y="313882"/>
                </a:lnTo>
                <a:lnTo>
                  <a:pt x="2446610" y="322157"/>
                </a:lnTo>
                <a:lnTo>
                  <a:pt x="2448656" y="332288"/>
                </a:lnTo>
                <a:lnTo>
                  <a:pt x="2446612" y="342418"/>
                </a:lnTo>
                <a:lnTo>
                  <a:pt x="2441039" y="350693"/>
                </a:lnTo>
                <a:lnTo>
                  <a:pt x="2432770" y="356273"/>
                </a:lnTo>
                <a:lnTo>
                  <a:pt x="2422640" y="358319"/>
                </a:lnTo>
                <a:close/>
              </a:path>
              <a:path w="6422390" h="1002665">
                <a:moveTo>
                  <a:pt x="2725364" y="361685"/>
                </a:moveTo>
                <a:lnTo>
                  <a:pt x="2713926" y="359375"/>
                </a:lnTo>
                <a:lnTo>
                  <a:pt x="2704587" y="353076"/>
                </a:lnTo>
                <a:lnTo>
                  <a:pt x="2698291" y="343732"/>
                </a:lnTo>
                <a:lnTo>
                  <a:pt x="2695982" y="332288"/>
                </a:lnTo>
                <a:lnTo>
                  <a:pt x="2698291" y="320843"/>
                </a:lnTo>
                <a:lnTo>
                  <a:pt x="2704587" y="311499"/>
                </a:lnTo>
                <a:lnTo>
                  <a:pt x="2713926" y="305199"/>
                </a:lnTo>
                <a:lnTo>
                  <a:pt x="2725364" y="302889"/>
                </a:lnTo>
                <a:lnTo>
                  <a:pt x="2736801" y="305199"/>
                </a:lnTo>
                <a:lnTo>
                  <a:pt x="2746140" y="311499"/>
                </a:lnTo>
                <a:lnTo>
                  <a:pt x="2752436" y="320843"/>
                </a:lnTo>
                <a:lnTo>
                  <a:pt x="2754745" y="332288"/>
                </a:lnTo>
                <a:lnTo>
                  <a:pt x="2752436" y="343732"/>
                </a:lnTo>
                <a:lnTo>
                  <a:pt x="2746140" y="353076"/>
                </a:lnTo>
                <a:lnTo>
                  <a:pt x="2736801" y="359375"/>
                </a:lnTo>
                <a:lnTo>
                  <a:pt x="2725364" y="361685"/>
                </a:lnTo>
                <a:close/>
              </a:path>
              <a:path w="6422390" h="1002665">
                <a:moveTo>
                  <a:pt x="3028087" y="365050"/>
                </a:moveTo>
                <a:lnTo>
                  <a:pt x="3015344" y="362475"/>
                </a:lnTo>
                <a:lnTo>
                  <a:pt x="3004936" y="355452"/>
                </a:lnTo>
                <a:lnTo>
                  <a:pt x="2997918" y="345038"/>
                </a:lnTo>
                <a:lnTo>
                  <a:pt x="2995344" y="332288"/>
                </a:lnTo>
                <a:lnTo>
                  <a:pt x="2997918" y="319536"/>
                </a:lnTo>
                <a:lnTo>
                  <a:pt x="3004936" y="309122"/>
                </a:lnTo>
                <a:lnTo>
                  <a:pt x="3015344" y="302099"/>
                </a:lnTo>
                <a:lnTo>
                  <a:pt x="3028087" y="299523"/>
                </a:lnTo>
                <a:lnTo>
                  <a:pt x="3040831" y="302099"/>
                </a:lnTo>
                <a:lnTo>
                  <a:pt x="3051241" y="309122"/>
                </a:lnTo>
                <a:lnTo>
                  <a:pt x="3058260" y="319536"/>
                </a:lnTo>
                <a:lnTo>
                  <a:pt x="3060834" y="332288"/>
                </a:lnTo>
                <a:lnTo>
                  <a:pt x="3058260" y="345038"/>
                </a:lnTo>
                <a:lnTo>
                  <a:pt x="3051241" y="355452"/>
                </a:lnTo>
                <a:lnTo>
                  <a:pt x="3040831" y="362475"/>
                </a:lnTo>
                <a:lnTo>
                  <a:pt x="3028087" y="365050"/>
                </a:lnTo>
                <a:close/>
              </a:path>
              <a:path w="6422390" h="1002665">
                <a:moveTo>
                  <a:pt x="3330811" y="367575"/>
                </a:moveTo>
                <a:lnTo>
                  <a:pt x="3317095" y="364802"/>
                </a:lnTo>
                <a:lnTo>
                  <a:pt x="3305891" y="357241"/>
                </a:lnTo>
                <a:lnTo>
                  <a:pt x="3298334" y="346029"/>
                </a:lnTo>
                <a:lnTo>
                  <a:pt x="3295563" y="332304"/>
                </a:lnTo>
                <a:lnTo>
                  <a:pt x="3298334" y="318579"/>
                </a:lnTo>
                <a:lnTo>
                  <a:pt x="3305891" y="307367"/>
                </a:lnTo>
                <a:lnTo>
                  <a:pt x="3317095" y="299806"/>
                </a:lnTo>
                <a:lnTo>
                  <a:pt x="3330811" y="297033"/>
                </a:lnTo>
                <a:lnTo>
                  <a:pt x="3344529" y="299806"/>
                </a:lnTo>
                <a:lnTo>
                  <a:pt x="3355734" y="307367"/>
                </a:lnTo>
                <a:lnTo>
                  <a:pt x="3363291" y="318579"/>
                </a:lnTo>
                <a:lnTo>
                  <a:pt x="3366062" y="332304"/>
                </a:lnTo>
                <a:lnTo>
                  <a:pt x="3363293" y="346029"/>
                </a:lnTo>
                <a:lnTo>
                  <a:pt x="3355741" y="357241"/>
                </a:lnTo>
                <a:lnTo>
                  <a:pt x="3344536" y="364802"/>
                </a:lnTo>
                <a:lnTo>
                  <a:pt x="3330811" y="367575"/>
                </a:lnTo>
                <a:close/>
              </a:path>
              <a:path w="6422390" h="1002665">
                <a:moveTo>
                  <a:pt x="3633528" y="370100"/>
                </a:moveTo>
                <a:lnTo>
                  <a:pt x="3618825" y="367129"/>
                </a:lnTo>
                <a:lnTo>
                  <a:pt x="3606819" y="359027"/>
                </a:lnTo>
                <a:lnTo>
                  <a:pt x="3598723" y="347013"/>
                </a:lnTo>
                <a:lnTo>
                  <a:pt x="3595755" y="332304"/>
                </a:lnTo>
                <a:lnTo>
                  <a:pt x="3598723" y="317595"/>
                </a:lnTo>
                <a:lnTo>
                  <a:pt x="3606819" y="305581"/>
                </a:lnTo>
                <a:lnTo>
                  <a:pt x="3618825" y="297479"/>
                </a:lnTo>
                <a:lnTo>
                  <a:pt x="3633528" y="294508"/>
                </a:lnTo>
                <a:lnTo>
                  <a:pt x="3648231" y="297479"/>
                </a:lnTo>
                <a:lnTo>
                  <a:pt x="3660237" y="305581"/>
                </a:lnTo>
                <a:lnTo>
                  <a:pt x="3668333" y="317595"/>
                </a:lnTo>
                <a:lnTo>
                  <a:pt x="3671301" y="332304"/>
                </a:lnTo>
                <a:lnTo>
                  <a:pt x="3668333" y="347013"/>
                </a:lnTo>
                <a:lnTo>
                  <a:pt x="3660237" y="359027"/>
                </a:lnTo>
                <a:lnTo>
                  <a:pt x="3648231" y="367129"/>
                </a:lnTo>
                <a:lnTo>
                  <a:pt x="3633528" y="370100"/>
                </a:lnTo>
                <a:close/>
              </a:path>
              <a:path w="6422390" h="1002665">
                <a:moveTo>
                  <a:pt x="3936252" y="373466"/>
                </a:moveTo>
                <a:lnTo>
                  <a:pt x="3920243" y="370231"/>
                </a:lnTo>
                <a:lnTo>
                  <a:pt x="3907175" y="361410"/>
                </a:lnTo>
                <a:lnTo>
                  <a:pt x="3898366" y="348327"/>
                </a:lnTo>
                <a:lnTo>
                  <a:pt x="3895137" y="332304"/>
                </a:lnTo>
                <a:lnTo>
                  <a:pt x="3898366" y="316281"/>
                </a:lnTo>
                <a:lnTo>
                  <a:pt x="3907175" y="303198"/>
                </a:lnTo>
                <a:lnTo>
                  <a:pt x="3920243" y="294377"/>
                </a:lnTo>
                <a:lnTo>
                  <a:pt x="3936252" y="291143"/>
                </a:lnTo>
                <a:lnTo>
                  <a:pt x="3952265" y="294377"/>
                </a:lnTo>
                <a:lnTo>
                  <a:pt x="3965345" y="303198"/>
                </a:lnTo>
                <a:lnTo>
                  <a:pt x="3974165" y="316281"/>
                </a:lnTo>
                <a:lnTo>
                  <a:pt x="3977400" y="332304"/>
                </a:lnTo>
                <a:lnTo>
                  <a:pt x="3974165" y="348327"/>
                </a:lnTo>
                <a:lnTo>
                  <a:pt x="3965345" y="361410"/>
                </a:lnTo>
                <a:lnTo>
                  <a:pt x="3952265" y="370231"/>
                </a:lnTo>
                <a:lnTo>
                  <a:pt x="3936252" y="373466"/>
                </a:lnTo>
                <a:close/>
              </a:path>
              <a:path w="6422390" h="1002665">
                <a:moveTo>
                  <a:pt x="4238975" y="375991"/>
                </a:moveTo>
                <a:lnTo>
                  <a:pt x="4221988" y="372558"/>
                </a:lnTo>
                <a:lnTo>
                  <a:pt x="4208114" y="363199"/>
                </a:lnTo>
                <a:lnTo>
                  <a:pt x="4198759" y="349318"/>
                </a:lnTo>
                <a:lnTo>
                  <a:pt x="4195329" y="332321"/>
                </a:lnTo>
                <a:lnTo>
                  <a:pt x="4198759" y="315324"/>
                </a:lnTo>
                <a:lnTo>
                  <a:pt x="4208114" y="301444"/>
                </a:lnTo>
                <a:lnTo>
                  <a:pt x="4221988" y="292084"/>
                </a:lnTo>
                <a:lnTo>
                  <a:pt x="4238975" y="288652"/>
                </a:lnTo>
                <a:lnTo>
                  <a:pt x="4255963" y="292084"/>
                </a:lnTo>
                <a:lnTo>
                  <a:pt x="4269837" y="301444"/>
                </a:lnTo>
                <a:lnTo>
                  <a:pt x="4279191" y="315324"/>
                </a:lnTo>
                <a:lnTo>
                  <a:pt x="4282622" y="332321"/>
                </a:lnTo>
                <a:lnTo>
                  <a:pt x="4279191" y="349318"/>
                </a:lnTo>
                <a:lnTo>
                  <a:pt x="4269837" y="363199"/>
                </a:lnTo>
                <a:lnTo>
                  <a:pt x="4255963" y="372558"/>
                </a:lnTo>
                <a:lnTo>
                  <a:pt x="4238975" y="375991"/>
                </a:lnTo>
                <a:close/>
              </a:path>
              <a:path w="6422390" h="1002665">
                <a:moveTo>
                  <a:pt x="4541699" y="378516"/>
                </a:moveTo>
                <a:lnTo>
                  <a:pt x="4523737" y="374885"/>
                </a:lnTo>
                <a:lnTo>
                  <a:pt x="4509070" y="364985"/>
                </a:lnTo>
                <a:lnTo>
                  <a:pt x="4499181" y="350302"/>
                </a:lnTo>
                <a:lnTo>
                  <a:pt x="4495555" y="332321"/>
                </a:lnTo>
                <a:lnTo>
                  <a:pt x="4499181" y="314341"/>
                </a:lnTo>
                <a:lnTo>
                  <a:pt x="4509070" y="299658"/>
                </a:lnTo>
                <a:lnTo>
                  <a:pt x="4523737" y="289758"/>
                </a:lnTo>
                <a:lnTo>
                  <a:pt x="4541699" y="286128"/>
                </a:lnTo>
                <a:lnTo>
                  <a:pt x="4559681" y="289758"/>
                </a:lnTo>
                <a:lnTo>
                  <a:pt x="4574358" y="299658"/>
                </a:lnTo>
                <a:lnTo>
                  <a:pt x="4584251" y="314341"/>
                </a:lnTo>
                <a:lnTo>
                  <a:pt x="4587877" y="332321"/>
                </a:lnTo>
                <a:lnTo>
                  <a:pt x="4584251" y="350302"/>
                </a:lnTo>
                <a:lnTo>
                  <a:pt x="4574358" y="364985"/>
                </a:lnTo>
                <a:lnTo>
                  <a:pt x="4559681" y="374885"/>
                </a:lnTo>
                <a:lnTo>
                  <a:pt x="4541699" y="378516"/>
                </a:lnTo>
                <a:close/>
              </a:path>
              <a:path w="6422390" h="1002665">
                <a:moveTo>
                  <a:pt x="4844423" y="381037"/>
                </a:moveTo>
                <a:lnTo>
                  <a:pt x="4825482" y="377209"/>
                </a:lnTo>
                <a:lnTo>
                  <a:pt x="4810009" y="366770"/>
                </a:lnTo>
                <a:lnTo>
                  <a:pt x="4799574" y="351286"/>
                </a:lnTo>
                <a:lnTo>
                  <a:pt x="4795747" y="332321"/>
                </a:lnTo>
                <a:lnTo>
                  <a:pt x="4799574" y="313357"/>
                </a:lnTo>
                <a:lnTo>
                  <a:pt x="4810009" y="297872"/>
                </a:lnTo>
                <a:lnTo>
                  <a:pt x="4825482" y="287432"/>
                </a:lnTo>
                <a:lnTo>
                  <a:pt x="4844423" y="283604"/>
                </a:lnTo>
                <a:lnTo>
                  <a:pt x="4863384" y="287432"/>
                </a:lnTo>
                <a:lnTo>
                  <a:pt x="4878867" y="297872"/>
                </a:lnTo>
                <a:lnTo>
                  <a:pt x="4889305" y="313357"/>
                </a:lnTo>
                <a:lnTo>
                  <a:pt x="4893133" y="332321"/>
                </a:lnTo>
                <a:lnTo>
                  <a:pt x="4889305" y="351286"/>
                </a:lnTo>
                <a:lnTo>
                  <a:pt x="4878867" y="366770"/>
                </a:lnTo>
                <a:lnTo>
                  <a:pt x="4863384" y="377209"/>
                </a:lnTo>
                <a:lnTo>
                  <a:pt x="4844423" y="381037"/>
                </a:lnTo>
                <a:close/>
              </a:path>
              <a:path w="6422390" h="1002665">
                <a:moveTo>
                  <a:pt x="5147147" y="383562"/>
                </a:moveTo>
                <a:lnTo>
                  <a:pt x="5127212" y="379536"/>
                </a:lnTo>
                <a:lnTo>
                  <a:pt x="5110935" y="368555"/>
                </a:lnTo>
                <a:lnTo>
                  <a:pt x="5099962" y="352268"/>
                </a:lnTo>
                <a:lnTo>
                  <a:pt x="5095939" y="332321"/>
                </a:lnTo>
                <a:lnTo>
                  <a:pt x="5099962" y="312373"/>
                </a:lnTo>
                <a:lnTo>
                  <a:pt x="5110935" y="296086"/>
                </a:lnTo>
                <a:lnTo>
                  <a:pt x="5127212" y="285105"/>
                </a:lnTo>
                <a:lnTo>
                  <a:pt x="5147147" y="281079"/>
                </a:lnTo>
                <a:lnTo>
                  <a:pt x="5167087" y="285105"/>
                </a:lnTo>
                <a:lnTo>
                  <a:pt x="5183375" y="296086"/>
                </a:lnTo>
                <a:lnTo>
                  <a:pt x="5194360" y="312373"/>
                </a:lnTo>
                <a:lnTo>
                  <a:pt x="5198388" y="332321"/>
                </a:lnTo>
                <a:lnTo>
                  <a:pt x="5194360" y="352268"/>
                </a:lnTo>
                <a:lnTo>
                  <a:pt x="5183375" y="368555"/>
                </a:lnTo>
                <a:lnTo>
                  <a:pt x="5167087" y="379536"/>
                </a:lnTo>
                <a:lnTo>
                  <a:pt x="5147147" y="383562"/>
                </a:lnTo>
                <a:close/>
              </a:path>
              <a:path w="6422390" h="1002665">
                <a:moveTo>
                  <a:pt x="5449870" y="386928"/>
                </a:moveTo>
                <a:lnTo>
                  <a:pt x="5428644" y="382636"/>
                </a:lnTo>
                <a:lnTo>
                  <a:pt x="5411304" y="370935"/>
                </a:lnTo>
                <a:lnTo>
                  <a:pt x="5399610" y="353583"/>
                </a:lnTo>
                <a:lnTo>
                  <a:pt x="5395321" y="332338"/>
                </a:lnTo>
                <a:lnTo>
                  <a:pt x="5399610" y="311093"/>
                </a:lnTo>
                <a:lnTo>
                  <a:pt x="5411304" y="293740"/>
                </a:lnTo>
                <a:lnTo>
                  <a:pt x="5428644" y="282039"/>
                </a:lnTo>
                <a:lnTo>
                  <a:pt x="5449870" y="277747"/>
                </a:lnTo>
                <a:lnTo>
                  <a:pt x="5471116" y="282039"/>
                </a:lnTo>
                <a:lnTo>
                  <a:pt x="5488466" y="293740"/>
                </a:lnTo>
                <a:lnTo>
                  <a:pt x="5500164" y="311093"/>
                </a:lnTo>
                <a:lnTo>
                  <a:pt x="5504454" y="332338"/>
                </a:lnTo>
                <a:lnTo>
                  <a:pt x="5500164" y="353583"/>
                </a:lnTo>
                <a:lnTo>
                  <a:pt x="5488466" y="370935"/>
                </a:lnTo>
                <a:lnTo>
                  <a:pt x="5471116" y="382636"/>
                </a:lnTo>
                <a:lnTo>
                  <a:pt x="5449870" y="386928"/>
                </a:lnTo>
                <a:close/>
              </a:path>
              <a:path w="6422390" h="1002665">
                <a:moveTo>
                  <a:pt x="5752628" y="389452"/>
                </a:moveTo>
                <a:lnTo>
                  <a:pt x="5730408" y="384963"/>
                </a:lnTo>
                <a:lnTo>
                  <a:pt x="5712264" y="372722"/>
                </a:lnTo>
                <a:lnTo>
                  <a:pt x="5700032" y="354567"/>
                </a:lnTo>
                <a:lnTo>
                  <a:pt x="5695546" y="332338"/>
                </a:lnTo>
                <a:lnTo>
                  <a:pt x="5700032" y="310110"/>
                </a:lnTo>
                <a:lnTo>
                  <a:pt x="5712264" y="291955"/>
                </a:lnTo>
                <a:lnTo>
                  <a:pt x="5730408" y="279713"/>
                </a:lnTo>
                <a:lnTo>
                  <a:pt x="5752628" y="275223"/>
                </a:lnTo>
                <a:lnTo>
                  <a:pt x="5774828" y="279713"/>
                </a:lnTo>
                <a:lnTo>
                  <a:pt x="5792962" y="291955"/>
                </a:lnTo>
                <a:lnTo>
                  <a:pt x="5805191" y="310110"/>
                </a:lnTo>
                <a:lnTo>
                  <a:pt x="5809675" y="332338"/>
                </a:lnTo>
                <a:lnTo>
                  <a:pt x="5805195" y="354567"/>
                </a:lnTo>
                <a:lnTo>
                  <a:pt x="5792975" y="372722"/>
                </a:lnTo>
                <a:lnTo>
                  <a:pt x="5774842" y="384963"/>
                </a:lnTo>
                <a:lnTo>
                  <a:pt x="5752628" y="389452"/>
                </a:lnTo>
                <a:close/>
              </a:path>
              <a:path w="6422390" h="1002665">
                <a:moveTo>
                  <a:pt x="6055351" y="391977"/>
                </a:moveTo>
                <a:lnTo>
                  <a:pt x="6032152" y="387290"/>
                </a:lnTo>
                <a:lnTo>
                  <a:pt x="6013203" y="374507"/>
                </a:lnTo>
                <a:lnTo>
                  <a:pt x="6000425" y="355550"/>
                </a:lnTo>
                <a:lnTo>
                  <a:pt x="5995738" y="332338"/>
                </a:lnTo>
                <a:lnTo>
                  <a:pt x="6000425" y="309126"/>
                </a:lnTo>
                <a:lnTo>
                  <a:pt x="6013203" y="290169"/>
                </a:lnTo>
                <a:lnTo>
                  <a:pt x="6032152" y="277386"/>
                </a:lnTo>
                <a:lnTo>
                  <a:pt x="6055351" y="272699"/>
                </a:lnTo>
                <a:lnTo>
                  <a:pt x="6078546" y="277386"/>
                </a:lnTo>
                <a:lnTo>
                  <a:pt x="6097483" y="290169"/>
                </a:lnTo>
                <a:lnTo>
                  <a:pt x="6110250" y="309126"/>
                </a:lnTo>
                <a:lnTo>
                  <a:pt x="6114931" y="332338"/>
                </a:lnTo>
                <a:lnTo>
                  <a:pt x="6110250" y="355550"/>
                </a:lnTo>
                <a:lnTo>
                  <a:pt x="6097483" y="374507"/>
                </a:lnTo>
                <a:lnTo>
                  <a:pt x="6078546" y="387290"/>
                </a:lnTo>
                <a:lnTo>
                  <a:pt x="6055351" y="391977"/>
                </a:lnTo>
                <a:close/>
              </a:path>
              <a:path w="6422390" h="1002665">
                <a:moveTo>
                  <a:pt x="6358075" y="391977"/>
                </a:moveTo>
                <a:lnTo>
                  <a:pt x="6334876" y="387290"/>
                </a:lnTo>
                <a:lnTo>
                  <a:pt x="6315927" y="374507"/>
                </a:lnTo>
                <a:lnTo>
                  <a:pt x="6303148" y="355550"/>
                </a:lnTo>
                <a:lnTo>
                  <a:pt x="6298462" y="332338"/>
                </a:lnTo>
                <a:lnTo>
                  <a:pt x="6303148" y="309126"/>
                </a:lnTo>
                <a:lnTo>
                  <a:pt x="6315927" y="290169"/>
                </a:lnTo>
                <a:lnTo>
                  <a:pt x="6334876" y="277386"/>
                </a:lnTo>
                <a:lnTo>
                  <a:pt x="6358075" y="272699"/>
                </a:lnTo>
                <a:lnTo>
                  <a:pt x="6381269" y="277386"/>
                </a:lnTo>
                <a:lnTo>
                  <a:pt x="6400207" y="290169"/>
                </a:lnTo>
                <a:lnTo>
                  <a:pt x="6412974" y="309126"/>
                </a:lnTo>
                <a:lnTo>
                  <a:pt x="6417655" y="332338"/>
                </a:lnTo>
                <a:lnTo>
                  <a:pt x="6412974" y="355550"/>
                </a:lnTo>
                <a:lnTo>
                  <a:pt x="6400207" y="374507"/>
                </a:lnTo>
                <a:lnTo>
                  <a:pt x="6381269" y="387290"/>
                </a:lnTo>
                <a:lnTo>
                  <a:pt x="6358075" y="391977"/>
                </a:lnTo>
                <a:close/>
              </a:path>
              <a:path w="6422390" h="1002665">
                <a:moveTo>
                  <a:pt x="304490" y="636928"/>
                </a:moveTo>
                <a:lnTo>
                  <a:pt x="302640" y="636928"/>
                </a:lnTo>
                <a:lnTo>
                  <a:pt x="301883" y="636168"/>
                </a:lnTo>
                <a:lnTo>
                  <a:pt x="301883" y="634318"/>
                </a:lnTo>
                <a:lnTo>
                  <a:pt x="302640" y="633562"/>
                </a:lnTo>
                <a:lnTo>
                  <a:pt x="304490" y="633562"/>
                </a:lnTo>
                <a:lnTo>
                  <a:pt x="305247" y="634318"/>
                </a:lnTo>
                <a:lnTo>
                  <a:pt x="305247" y="636168"/>
                </a:lnTo>
                <a:lnTo>
                  <a:pt x="304490" y="636928"/>
                </a:lnTo>
                <a:close/>
              </a:path>
              <a:path w="6422390" h="1002665">
                <a:moveTo>
                  <a:pt x="609535" y="641134"/>
                </a:moveTo>
                <a:lnTo>
                  <a:pt x="603044" y="641134"/>
                </a:lnTo>
                <a:lnTo>
                  <a:pt x="600421" y="638508"/>
                </a:lnTo>
                <a:lnTo>
                  <a:pt x="600421" y="632013"/>
                </a:lnTo>
                <a:lnTo>
                  <a:pt x="603044" y="629387"/>
                </a:lnTo>
                <a:lnTo>
                  <a:pt x="609535" y="629387"/>
                </a:lnTo>
                <a:lnTo>
                  <a:pt x="612161" y="632013"/>
                </a:lnTo>
                <a:lnTo>
                  <a:pt x="612161" y="638508"/>
                </a:lnTo>
                <a:lnTo>
                  <a:pt x="609535" y="641134"/>
                </a:lnTo>
                <a:close/>
              </a:path>
              <a:path w="6422390" h="1002665">
                <a:moveTo>
                  <a:pt x="914581" y="645340"/>
                </a:moveTo>
                <a:lnTo>
                  <a:pt x="903448" y="645340"/>
                </a:lnTo>
                <a:lnTo>
                  <a:pt x="898942" y="640830"/>
                </a:lnTo>
                <a:lnTo>
                  <a:pt x="898942" y="629690"/>
                </a:lnTo>
                <a:lnTo>
                  <a:pt x="903448" y="625181"/>
                </a:lnTo>
                <a:lnTo>
                  <a:pt x="914581" y="625181"/>
                </a:lnTo>
                <a:lnTo>
                  <a:pt x="919087" y="629690"/>
                </a:lnTo>
                <a:lnTo>
                  <a:pt x="919087" y="640830"/>
                </a:lnTo>
                <a:lnTo>
                  <a:pt x="914581" y="645340"/>
                </a:lnTo>
                <a:close/>
              </a:path>
              <a:path w="6422390" h="1002665">
                <a:moveTo>
                  <a:pt x="1219154" y="648705"/>
                </a:moveTo>
                <a:lnTo>
                  <a:pt x="1204322" y="648705"/>
                </a:lnTo>
                <a:lnTo>
                  <a:pt x="1198303" y="642683"/>
                </a:lnTo>
                <a:lnTo>
                  <a:pt x="1198303" y="627841"/>
                </a:lnTo>
                <a:lnTo>
                  <a:pt x="1204322" y="621815"/>
                </a:lnTo>
                <a:lnTo>
                  <a:pt x="1219154" y="621815"/>
                </a:lnTo>
                <a:lnTo>
                  <a:pt x="1225177" y="627841"/>
                </a:lnTo>
                <a:lnTo>
                  <a:pt x="1225177" y="642683"/>
                </a:lnTo>
                <a:lnTo>
                  <a:pt x="1219154" y="648705"/>
                </a:lnTo>
                <a:close/>
              </a:path>
              <a:path w="6422390" h="1002665">
                <a:moveTo>
                  <a:pt x="1523731" y="652074"/>
                </a:moveTo>
                <a:lnTo>
                  <a:pt x="1505196" y="652074"/>
                </a:lnTo>
                <a:lnTo>
                  <a:pt x="1497679" y="644550"/>
                </a:lnTo>
                <a:lnTo>
                  <a:pt x="1497679" y="626004"/>
                </a:lnTo>
                <a:lnTo>
                  <a:pt x="1505196" y="618483"/>
                </a:lnTo>
                <a:lnTo>
                  <a:pt x="1523731" y="618483"/>
                </a:lnTo>
                <a:lnTo>
                  <a:pt x="1531249" y="626004"/>
                </a:lnTo>
                <a:lnTo>
                  <a:pt x="1531249" y="644550"/>
                </a:lnTo>
                <a:lnTo>
                  <a:pt x="1523731" y="652074"/>
                </a:lnTo>
                <a:close/>
              </a:path>
              <a:path w="6422390" h="1002665">
                <a:moveTo>
                  <a:pt x="1817189" y="655436"/>
                </a:moveTo>
                <a:lnTo>
                  <a:pt x="1809344" y="653853"/>
                </a:lnTo>
                <a:lnTo>
                  <a:pt x="1802940" y="649534"/>
                </a:lnTo>
                <a:lnTo>
                  <a:pt x="1798623" y="643126"/>
                </a:lnTo>
                <a:lnTo>
                  <a:pt x="1797040" y="635277"/>
                </a:lnTo>
                <a:lnTo>
                  <a:pt x="1798623" y="627428"/>
                </a:lnTo>
                <a:lnTo>
                  <a:pt x="1802940" y="621020"/>
                </a:lnTo>
                <a:lnTo>
                  <a:pt x="1809344" y="616701"/>
                </a:lnTo>
                <a:lnTo>
                  <a:pt x="1817189" y="615118"/>
                </a:lnTo>
                <a:lnTo>
                  <a:pt x="1825034" y="616701"/>
                </a:lnTo>
                <a:lnTo>
                  <a:pt x="1831438" y="621020"/>
                </a:lnTo>
                <a:lnTo>
                  <a:pt x="1835755" y="627428"/>
                </a:lnTo>
                <a:lnTo>
                  <a:pt x="1837338" y="635277"/>
                </a:lnTo>
                <a:lnTo>
                  <a:pt x="1835755" y="643126"/>
                </a:lnTo>
                <a:lnTo>
                  <a:pt x="1831438" y="649534"/>
                </a:lnTo>
                <a:lnTo>
                  <a:pt x="1825034" y="653853"/>
                </a:lnTo>
                <a:lnTo>
                  <a:pt x="1817189" y="655436"/>
                </a:lnTo>
                <a:close/>
              </a:path>
              <a:path w="6422390" h="1002665">
                <a:moveTo>
                  <a:pt x="2119913" y="658805"/>
                </a:moveTo>
                <a:lnTo>
                  <a:pt x="2110762" y="656956"/>
                </a:lnTo>
                <a:lnTo>
                  <a:pt x="2103289" y="651913"/>
                </a:lnTo>
                <a:lnTo>
                  <a:pt x="2098250" y="644435"/>
                </a:lnTo>
                <a:lnTo>
                  <a:pt x="2096402" y="635277"/>
                </a:lnTo>
                <a:lnTo>
                  <a:pt x="2098250" y="626122"/>
                </a:lnTo>
                <a:lnTo>
                  <a:pt x="2103289" y="618644"/>
                </a:lnTo>
                <a:lnTo>
                  <a:pt x="2110762" y="613602"/>
                </a:lnTo>
                <a:lnTo>
                  <a:pt x="2119913" y="611753"/>
                </a:lnTo>
                <a:lnTo>
                  <a:pt x="2129063" y="613602"/>
                </a:lnTo>
                <a:lnTo>
                  <a:pt x="2136537" y="618644"/>
                </a:lnTo>
                <a:lnTo>
                  <a:pt x="2141576" y="626122"/>
                </a:lnTo>
                <a:lnTo>
                  <a:pt x="2143424" y="635277"/>
                </a:lnTo>
                <a:lnTo>
                  <a:pt x="2141576" y="644435"/>
                </a:lnTo>
                <a:lnTo>
                  <a:pt x="2136537" y="651913"/>
                </a:lnTo>
                <a:lnTo>
                  <a:pt x="2129063" y="656956"/>
                </a:lnTo>
                <a:lnTo>
                  <a:pt x="2119913" y="658805"/>
                </a:lnTo>
                <a:close/>
              </a:path>
              <a:path w="6422390" h="1002665">
                <a:moveTo>
                  <a:pt x="2422640" y="661327"/>
                </a:moveTo>
                <a:lnTo>
                  <a:pt x="2412515" y="659280"/>
                </a:lnTo>
                <a:lnTo>
                  <a:pt x="2404244" y="653700"/>
                </a:lnTo>
                <a:lnTo>
                  <a:pt x="2398666" y="645425"/>
                </a:lnTo>
                <a:lnTo>
                  <a:pt x="2396621" y="635294"/>
                </a:lnTo>
                <a:lnTo>
                  <a:pt x="2398666" y="625164"/>
                </a:lnTo>
                <a:lnTo>
                  <a:pt x="2404244" y="616889"/>
                </a:lnTo>
                <a:lnTo>
                  <a:pt x="2412515" y="611308"/>
                </a:lnTo>
                <a:lnTo>
                  <a:pt x="2422640" y="609261"/>
                </a:lnTo>
                <a:lnTo>
                  <a:pt x="2432763" y="611308"/>
                </a:lnTo>
                <a:lnTo>
                  <a:pt x="2441033" y="616889"/>
                </a:lnTo>
                <a:lnTo>
                  <a:pt x="2446610" y="625164"/>
                </a:lnTo>
                <a:lnTo>
                  <a:pt x="2448656" y="635294"/>
                </a:lnTo>
                <a:lnTo>
                  <a:pt x="2446612" y="645425"/>
                </a:lnTo>
                <a:lnTo>
                  <a:pt x="2441039" y="653700"/>
                </a:lnTo>
                <a:lnTo>
                  <a:pt x="2432770" y="659280"/>
                </a:lnTo>
                <a:lnTo>
                  <a:pt x="2422640" y="661327"/>
                </a:lnTo>
                <a:close/>
              </a:path>
              <a:path w="6422390" h="1002665">
                <a:moveTo>
                  <a:pt x="2725364" y="664692"/>
                </a:moveTo>
                <a:lnTo>
                  <a:pt x="2713926" y="662382"/>
                </a:lnTo>
                <a:lnTo>
                  <a:pt x="2704587" y="656083"/>
                </a:lnTo>
                <a:lnTo>
                  <a:pt x="2698291" y="646739"/>
                </a:lnTo>
                <a:lnTo>
                  <a:pt x="2695982" y="635294"/>
                </a:lnTo>
                <a:lnTo>
                  <a:pt x="2698291" y="623849"/>
                </a:lnTo>
                <a:lnTo>
                  <a:pt x="2704587" y="614505"/>
                </a:lnTo>
                <a:lnTo>
                  <a:pt x="2713926" y="608206"/>
                </a:lnTo>
                <a:lnTo>
                  <a:pt x="2725364" y="605896"/>
                </a:lnTo>
                <a:lnTo>
                  <a:pt x="2736801" y="608206"/>
                </a:lnTo>
                <a:lnTo>
                  <a:pt x="2746140" y="614505"/>
                </a:lnTo>
                <a:lnTo>
                  <a:pt x="2752436" y="623849"/>
                </a:lnTo>
                <a:lnTo>
                  <a:pt x="2754745" y="635294"/>
                </a:lnTo>
                <a:lnTo>
                  <a:pt x="2752436" y="646739"/>
                </a:lnTo>
                <a:lnTo>
                  <a:pt x="2746140" y="656083"/>
                </a:lnTo>
                <a:lnTo>
                  <a:pt x="2736801" y="662382"/>
                </a:lnTo>
                <a:lnTo>
                  <a:pt x="2725364" y="664692"/>
                </a:lnTo>
                <a:close/>
              </a:path>
              <a:path w="6422390" h="1002665">
                <a:moveTo>
                  <a:pt x="3028087" y="668058"/>
                </a:moveTo>
                <a:lnTo>
                  <a:pt x="3015344" y="665482"/>
                </a:lnTo>
                <a:lnTo>
                  <a:pt x="3004936" y="658459"/>
                </a:lnTo>
                <a:lnTo>
                  <a:pt x="2997918" y="648045"/>
                </a:lnTo>
                <a:lnTo>
                  <a:pt x="2995344" y="635294"/>
                </a:lnTo>
                <a:lnTo>
                  <a:pt x="2997918" y="622543"/>
                </a:lnTo>
                <a:lnTo>
                  <a:pt x="3004936" y="612129"/>
                </a:lnTo>
                <a:lnTo>
                  <a:pt x="3015344" y="605106"/>
                </a:lnTo>
                <a:lnTo>
                  <a:pt x="3028087" y="602530"/>
                </a:lnTo>
                <a:lnTo>
                  <a:pt x="3040831" y="605106"/>
                </a:lnTo>
                <a:lnTo>
                  <a:pt x="3051241" y="612129"/>
                </a:lnTo>
                <a:lnTo>
                  <a:pt x="3058260" y="622543"/>
                </a:lnTo>
                <a:lnTo>
                  <a:pt x="3060834" y="635294"/>
                </a:lnTo>
                <a:lnTo>
                  <a:pt x="3058260" y="648045"/>
                </a:lnTo>
                <a:lnTo>
                  <a:pt x="3051241" y="658459"/>
                </a:lnTo>
                <a:lnTo>
                  <a:pt x="3040831" y="665482"/>
                </a:lnTo>
                <a:lnTo>
                  <a:pt x="3028087" y="668058"/>
                </a:lnTo>
                <a:close/>
              </a:path>
              <a:path w="6422390" h="1002665">
                <a:moveTo>
                  <a:pt x="3330811" y="670582"/>
                </a:moveTo>
                <a:lnTo>
                  <a:pt x="3317095" y="667809"/>
                </a:lnTo>
                <a:lnTo>
                  <a:pt x="3305891" y="660248"/>
                </a:lnTo>
                <a:lnTo>
                  <a:pt x="3298334" y="649036"/>
                </a:lnTo>
                <a:lnTo>
                  <a:pt x="3295563" y="635311"/>
                </a:lnTo>
                <a:lnTo>
                  <a:pt x="3298334" y="621586"/>
                </a:lnTo>
                <a:lnTo>
                  <a:pt x="3305891" y="610374"/>
                </a:lnTo>
                <a:lnTo>
                  <a:pt x="3317095" y="602812"/>
                </a:lnTo>
                <a:lnTo>
                  <a:pt x="3330811" y="600039"/>
                </a:lnTo>
                <a:lnTo>
                  <a:pt x="3344529" y="602812"/>
                </a:lnTo>
                <a:lnTo>
                  <a:pt x="3355734" y="610374"/>
                </a:lnTo>
                <a:lnTo>
                  <a:pt x="3363291" y="621586"/>
                </a:lnTo>
                <a:lnTo>
                  <a:pt x="3366062" y="635311"/>
                </a:lnTo>
                <a:lnTo>
                  <a:pt x="3363293" y="649036"/>
                </a:lnTo>
                <a:lnTo>
                  <a:pt x="3355741" y="660248"/>
                </a:lnTo>
                <a:lnTo>
                  <a:pt x="3344536" y="667809"/>
                </a:lnTo>
                <a:lnTo>
                  <a:pt x="3330811" y="670582"/>
                </a:lnTo>
                <a:close/>
              </a:path>
              <a:path w="6422390" h="1002665">
                <a:moveTo>
                  <a:pt x="3633528" y="673107"/>
                </a:moveTo>
                <a:lnTo>
                  <a:pt x="3618825" y="670136"/>
                </a:lnTo>
                <a:lnTo>
                  <a:pt x="3606819" y="662035"/>
                </a:lnTo>
                <a:lnTo>
                  <a:pt x="3598723" y="650020"/>
                </a:lnTo>
                <a:lnTo>
                  <a:pt x="3595755" y="635311"/>
                </a:lnTo>
                <a:lnTo>
                  <a:pt x="3598723" y="620603"/>
                </a:lnTo>
                <a:lnTo>
                  <a:pt x="3606819" y="608588"/>
                </a:lnTo>
                <a:lnTo>
                  <a:pt x="3618825" y="600486"/>
                </a:lnTo>
                <a:lnTo>
                  <a:pt x="3633528" y="597514"/>
                </a:lnTo>
                <a:lnTo>
                  <a:pt x="3648231" y="600486"/>
                </a:lnTo>
                <a:lnTo>
                  <a:pt x="3660237" y="608588"/>
                </a:lnTo>
                <a:lnTo>
                  <a:pt x="3668333" y="620603"/>
                </a:lnTo>
                <a:lnTo>
                  <a:pt x="3671301" y="635311"/>
                </a:lnTo>
                <a:lnTo>
                  <a:pt x="3668333" y="650020"/>
                </a:lnTo>
                <a:lnTo>
                  <a:pt x="3660237" y="662035"/>
                </a:lnTo>
                <a:lnTo>
                  <a:pt x="3648231" y="670136"/>
                </a:lnTo>
                <a:lnTo>
                  <a:pt x="3633528" y="673107"/>
                </a:lnTo>
                <a:close/>
              </a:path>
              <a:path w="6422390" h="1002665">
                <a:moveTo>
                  <a:pt x="3936252" y="676473"/>
                </a:moveTo>
                <a:lnTo>
                  <a:pt x="3920243" y="673238"/>
                </a:lnTo>
                <a:lnTo>
                  <a:pt x="3907175" y="664417"/>
                </a:lnTo>
                <a:lnTo>
                  <a:pt x="3898366" y="651334"/>
                </a:lnTo>
                <a:lnTo>
                  <a:pt x="3895137" y="635311"/>
                </a:lnTo>
                <a:lnTo>
                  <a:pt x="3898366" y="619288"/>
                </a:lnTo>
                <a:lnTo>
                  <a:pt x="3907175" y="606204"/>
                </a:lnTo>
                <a:lnTo>
                  <a:pt x="3920243" y="597383"/>
                </a:lnTo>
                <a:lnTo>
                  <a:pt x="3936252" y="594149"/>
                </a:lnTo>
                <a:lnTo>
                  <a:pt x="3952265" y="597383"/>
                </a:lnTo>
                <a:lnTo>
                  <a:pt x="3965345" y="606204"/>
                </a:lnTo>
                <a:lnTo>
                  <a:pt x="3974165" y="619288"/>
                </a:lnTo>
                <a:lnTo>
                  <a:pt x="3977400" y="635311"/>
                </a:lnTo>
                <a:lnTo>
                  <a:pt x="3974165" y="651334"/>
                </a:lnTo>
                <a:lnTo>
                  <a:pt x="3965345" y="664417"/>
                </a:lnTo>
                <a:lnTo>
                  <a:pt x="3952265" y="673238"/>
                </a:lnTo>
                <a:lnTo>
                  <a:pt x="3936252" y="676473"/>
                </a:lnTo>
                <a:close/>
              </a:path>
              <a:path w="6422390" h="1002665">
                <a:moveTo>
                  <a:pt x="4238975" y="678998"/>
                </a:moveTo>
                <a:lnTo>
                  <a:pt x="4221988" y="675566"/>
                </a:lnTo>
                <a:lnTo>
                  <a:pt x="4208114" y="666206"/>
                </a:lnTo>
                <a:lnTo>
                  <a:pt x="4198759" y="652325"/>
                </a:lnTo>
                <a:lnTo>
                  <a:pt x="4195329" y="635328"/>
                </a:lnTo>
                <a:lnTo>
                  <a:pt x="4198759" y="618331"/>
                </a:lnTo>
                <a:lnTo>
                  <a:pt x="4208114" y="604451"/>
                </a:lnTo>
                <a:lnTo>
                  <a:pt x="4221988" y="595093"/>
                </a:lnTo>
                <a:lnTo>
                  <a:pt x="4238975" y="591661"/>
                </a:lnTo>
                <a:lnTo>
                  <a:pt x="4255963" y="595093"/>
                </a:lnTo>
                <a:lnTo>
                  <a:pt x="4269837" y="604451"/>
                </a:lnTo>
                <a:lnTo>
                  <a:pt x="4279191" y="618331"/>
                </a:lnTo>
                <a:lnTo>
                  <a:pt x="4282622" y="635328"/>
                </a:lnTo>
                <a:lnTo>
                  <a:pt x="4279191" y="652325"/>
                </a:lnTo>
                <a:lnTo>
                  <a:pt x="4269837" y="666206"/>
                </a:lnTo>
                <a:lnTo>
                  <a:pt x="4255963" y="675566"/>
                </a:lnTo>
                <a:lnTo>
                  <a:pt x="4238975" y="678998"/>
                </a:lnTo>
                <a:close/>
              </a:path>
              <a:path w="6422390" h="1002665">
                <a:moveTo>
                  <a:pt x="4541699" y="681523"/>
                </a:moveTo>
                <a:lnTo>
                  <a:pt x="4523737" y="677893"/>
                </a:lnTo>
                <a:lnTo>
                  <a:pt x="4509070" y="667993"/>
                </a:lnTo>
                <a:lnTo>
                  <a:pt x="4499181" y="653309"/>
                </a:lnTo>
                <a:lnTo>
                  <a:pt x="4495555" y="635328"/>
                </a:lnTo>
                <a:lnTo>
                  <a:pt x="4499181" y="617349"/>
                </a:lnTo>
                <a:lnTo>
                  <a:pt x="4509070" y="602666"/>
                </a:lnTo>
                <a:lnTo>
                  <a:pt x="4523737" y="592766"/>
                </a:lnTo>
                <a:lnTo>
                  <a:pt x="4541699" y="589136"/>
                </a:lnTo>
                <a:lnTo>
                  <a:pt x="4559681" y="592766"/>
                </a:lnTo>
                <a:lnTo>
                  <a:pt x="4574358" y="602666"/>
                </a:lnTo>
                <a:lnTo>
                  <a:pt x="4584251" y="617349"/>
                </a:lnTo>
                <a:lnTo>
                  <a:pt x="4587877" y="635328"/>
                </a:lnTo>
                <a:lnTo>
                  <a:pt x="4584251" y="653309"/>
                </a:lnTo>
                <a:lnTo>
                  <a:pt x="4574358" y="667993"/>
                </a:lnTo>
                <a:lnTo>
                  <a:pt x="4559681" y="677893"/>
                </a:lnTo>
                <a:lnTo>
                  <a:pt x="4541699" y="681523"/>
                </a:lnTo>
                <a:close/>
              </a:path>
              <a:path w="6422390" h="1002665">
                <a:moveTo>
                  <a:pt x="4844423" y="684044"/>
                </a:moveTo>
                <a:lnTo>
                  <a:pt x="4825482" y="680217"/>
                </a:lnTo>
                <a:lnTo>
                  <a:pt x="4810009" y="669777"/>
                </a:lnTo>
                <a:lnTo>
                  <a:pt x="4799574" y="654292"/>
                </a:lnTo>
                <a:lnTo>
                  <a:pt x="4795747" y="635328"/>
                </a:lnTo>
                <a:lnTo>
                  <a:pt x="4799574" y="616364"/>
                </a:lnTo>
                <a:lnTo>
                  <a:pt x="4810009" y="600879"/>
                </a:lnTo>
                <a:lnTo>
                  <a:pt x="4825482" y="590439"/>
                </a:lnTo>
                <a:lnTo>
                  <a:pt x="4844423" y="586611"/>
                </a:lnTo>
                <a:lnTo>
                  <a:pt x="4863384" y="590439"/>
                </a:lnTo>
                <a:lnTo>
                  <a:pt x="4878867" y="600879"/>
                </a:lnTo>
                <a:lnTo>
                  <a:pt x="4889305" y="616364"/>
                </a:lnTo>
                <a:lnTo>
                  <a:pt x="4893133" y="635328"/>
                </a:lnTo>
                <a:lnTo>
                  <a:pt x="4889305" y="654292"/>
                </a:lnTo>
                <a:lnTo>
                  <a:pt x="4878867" y="669777"/>
                </a:lnTo>
                <a:lnTo>
                  <a:pt x="4863384" y="680217"/>
                </a:lnTo>
                <a:lnTo>
                  <a:pt x="4844423" y="684044"/>
                </a:lnTo>
                <a:close/>
              </a:path>
              <a:path w="6422390" h="1002665">
                <a:moveTo>
                  <a:pt x="5147147" y="686569"/>
                </a:moveTo>
                <a:lnTo>
                  <a:pt x="5127212" y="682543"/>
                </a:lnTo>
                <a:lnTo>
                  <a:pt x="5110935" y="671563"/>
                </a:lnTo>
                <a:lnTo>
                  <a:pt x="5099962" y="655275"/>
                </a:lnTo>
                <a:lnTo>
                  <a:pt x="5095939" y="635328"/>
                </a:lnTo>
                <a:lnTo>
                  <a:pt x="5099962" y="615380"/>
                </a:lnTo>
                <a:lnTo>
                  <a:pt x="5110935" y="599093"/>
                </a:lnTo>
                <a:lnTo>
                  <a:pt x="5127212" y="588112"/>
                </a:lnTo>
                <a:lnTo>
                  <a:pt x="5147147" y="584086"/>
                </a:lnTo>
                <a:lnTo>
                  <a:pt x="5167087" y="588112"/>
                </a:lnTo>
                <a:lnTo>
                  <a:pt x="5183375" y="599093"/>
                </a:lnTo>
                <a:lnTo>
                  <a:pt x="5194360" y="615380"/>
                </a:lnTo>
                <a:lnTo>
                  <a:pt x="5198388" y="635328"/>
                </a:lnTo>
                <a:lnTo>
                  <a:pt x="5194360" y="655275"/>
                </a:lnTo>
                <a:lnTo>
                  <a:pt x="5183375" y="671563"/>
                </a:lnTo>
                <a:lnTo>
                  <a:pt x="5167087" y="682543"/>
                </a:lnTo>
                <a:lnTo>
                  <a:pt x="5147147" y="686569"/>
                </a:lnTo>
                <a:close/>
              </a:path>
              <a:path w="6422390" h="1002665">
                <a:moveTo>
                  <a:pt x="5449870" y="689935"/>
                </a:moveTo>
                <a:lnTo>
                  <a:pt x="5428644" y="685644"/>
                </a:lnTo>
                <a:lnTo>
                  <a:pt x="5411304" y="673942"/>
                </a:lnTo>
                <a:lnTo>
                  <a:pt x="5399610" y="656590"/>
                </a:lnTo>
                <a:lnTo>
                  <a:pt x="5395321" y="635345"/>
                </a:lnTo>
                <a:lnTo>
                  <a:pt x="5399610" y="614101"/>
                </a:lnTo>
                <a:lnTo>
                  <a:pt x="5411304" y="596748"/>
                </a:lnTo>
                <a:lnTo>
                  <a:pt x="5428644" y="585046"/>
                </a:lnTo>
                <a:lnTo>
                  <a:pt x="5449870" y="580754"/>
                </a:lnTo>
                <a:lnTo>
                  <a:pt x="5471116" y="585046"/>
                </a:lnTo>
                <a:lnTo>
                  <a:pt x="5488466" y="596748"/>
                </a:lnTo>
                <a:lnTo>
                  <a:pt x="5500164" y="614101"/>
                </a:lnTo>
                <a:lnTo>
                  <a:pt x="5504454" y="635345"/>
                </a:lnTo>
                <a:lnTo>
                  <a:pt x="5500164" y="656590"/>
                </a:lnTo>
                <a:lnTo>
                  <a:pt x="5488466" y="673942"/>
                </a:lnTo>
                <a:lnTo>
                  <a:pt x="5471116" y="685644"/>
                </a:lnTo>
                <a:lnTo>
                  <a:pt x="5449870" y="689935"/>
                </a:lnTo>
                <a:close/>
              </a:path>
              <a:path w="6422390" h="1002665">
                <a:moveTo>
                  <a:pt x="5752628" y="692460"/>
                </a:moveTo>
                <a:lnTo>
                  <a:pt x="5730408" y="687970"/>
                </a:lnTo>
                <a:lnTo>
                  <a:pt x="5712264" y="675728"/>
                </a:lnTo>
                <a:lnTo>
                  <a:pt x="5700032" y="657573"/>
                </a:lnTo>
                <a:lnTo>
                  <a:pt x="5695546" y="635345"/>
                </a:lnTo>
                <a:lnTo>
                  <a:pt x="5700032" y="613117"/>
                </a:lnTo>
                <a:lnTo>
                  <a:pt x="5712264" y="594961"/>
                </a:lnTo>
                <a:lnTo>
                  <a:pt x="5730408" y="582719"/>
                </a:lnTo>
                <a:lnTo>
                  <a:pt x="5752628" y="578229"/>
                </a:lnTo>
                <a:lnTo>
                  <a:pt x="5774828" y="582719"/>
                </a:lnTo>
                <a:lnTo>
                  <a:pt x="5792962" y="594961"/>
                </a:lnTo>
                <a:lnTo>
                  <a:pt x="5805191" y="613117"/>
                </a:lnTo>
                <a:lnTo>
                  <a:pt x="5809675" y="635345"/>
                </a:lnTo>
                <a:lnTo>
                  <a:pt x="5805195" y="657573"/>
                </a:lnTo>
                <a:lnTo>
                  <a:pt x="5792975" y="675728"/>
                </a:lnTo>
                <a:lnTo>
                  <a:pt x="5774842" y="687970"/>
                </a:lnTo>
                <a:lnTo>
                  <a:pt x="5752628" y="692460"/>
                </a:lnTo>
                <a:close/>
              </a:path>
              <a:path w="6422390" h="1002665">
                <a:moveTo>
                  <a:pt x="6055351" y="694985"/>
                </a:moveTo>
                <a:lnTo>
                  <a:pt x="6032152" y="690297"/>
                </a:lnTo>
                <a:lnTo>
                  <a:pt x="6013203" y="677514"/>
                </a:lnTo>
                <a:lnTo>
                  <a:pt x="6000425" y="658557"/>
                </a:lnTo>
                <a:lnTo>
                  <a:pt x="5995738" y="635345"/>
                </a:lnTo>
                <a:lnTo>
                  <a:pt x="6000425" y="612133"/>
                </a:lnTo>
                <a:lnTo>
                  <a:pt x="6013203" y="593177"/>
                </a:lnTo>
                <a:lnTo>
                  <a:pt x="6032152" y="580395"/>
                </a:lnTo>
                <a:lnTo>
                  <a:pt x="6055351" y="575708"/>
                </a:lnTo>
                <a:lnTo>
                  <a:pt x="6078546" y="580395"/>
                </a:lnTo>
                <a:lnTo>
                  <a:pt x="6097483" y="593177"/>
                </a:lnTo>
                <a:lnTo>
                  <a:pt x="6110250" y="612133"/>
                </a:lnTo>
                <a:lnTo>
                  <a:pt x="6114931" y="635345"/>
                </a:lnTo>
                <a:lnTo>
                  <a:pt x="6110250" y="658557"/>
                </a:lnTo>
                <a:lnTo>
                  <a:pt x="6097483" y="677514"/>
                </a:lnTo>
                <a:lnTo>
                  <a:pt x="6078546" y="690297"/>
                </a:lnTo>
                <a:lnTo>
                  <a:pt x="6055351" y="694985"/>
                </a:lnTo>
                <a:close/>
              </a:path>
              <a:path w="6422390" h="1002665">
                <a:moveTo>
                  <a:pt x="6358075" y="699191"/>
                </a:moveTo>
                <a:lnTo>
                  <a:pt x="6333239" y="694175"/>
                </a:lnTo>
                <a:lnTo>
                  <a:pt x="6312960" y="680497"/>
                </a:lnTo>
                <a:lnTo>
                  <a:pt x="6299289" y="660208"/>
                </a:lnTo>
                <a:lnTo>
                  <a:pt x="6294276" y="635361"/>
                </a:lnTo>
                <a:lnTo>
                  <a:pt x="6299289" y="610515"/>
                </a:lnTo>
                <a:lnTo>
                  <a:pt x="6312960" y="590226"/>
                </a:lnTo>
                <a:lnTo>
                  <a:pt x="6333239" y="576548"/>
                </a:lnTo>
                <a:lnTo>
                  <a:pt x="6358075" y="571532"/>
                </a:lnTo>
                <a:lnTo>
                  <a:pt x="6382892" y="576548"/>
                </a:lnTo>
                <a:lnTo>
                  <a:pt x="6403161" y="590226"/>
                </a:lnTo>
                <a:lnTo>
                  <a:pt x="6416828" y="610515"/>
                </a:lnTo>
                <a:lnTo>
                  <a:pt x="6421840" y="635361"/>
                </a:lnTo>
                <a:lnTo>
                  <a:pt x="6416828" y="660208"/>
                </a:lnTo>
                <a:lnTo>
                  <a:pt x="6403161" y="680497"/>
                </a:lnTo>
                <a:lnTo>
                  <a:pt x="6382892" y="694175"/>
                </a:lnTo>
                <a:lnTo>
                  <a:pt x="6358075" y="699191"/>
                </a:lnTo>
                <a:close/>
              </a:path>
              <a:path w="6422390" h="1002665">
                <a:moveTo>
                  <a:pt x="1311" y="939111"/>
                </a:moveTo>
                <a:lnTo>
                  <a:pt x="370" y="939111"/>
                </a:lnTo>
                <a:lnTo>
                  <a:pt x="0" y="938740"/>
                </a:lnTo>
                <a:lnTo>
                  <a:pt x="0" y="937798"/>
                </a:lnTo>
                <a:lnTo>
                  <a:pt x="370" y="937427"/>
                </a:lnTo>
                <a:lnTo>
                  <a:pt x="1311" y="937427"/>
                </a:lnTo>
                <a:lnTo>
                  <a:pt x="1681" y="937798"/>
                </a:lnTo>
                <a:lnTo>
                  <a:pt x="1681" y="938740"/>
                </a:lnTo>
                <a:lnTo>
                  <a:pt x="1311" y="939111"/>
                </a:lnTo>
                <a:close/>
              </a:path>
              <a:path w="6422390" h="1002665">
                <a:moveTo>
                  <a:pt x="305415" y="941633"/>
                </a:moveTo>
                <a:lnTo>
                  <a:pt x="301698" y="941633"/>
                </a:lnTo>
                <a:lnTo>
                  <a:pt x="300201" y="940138"/>
                </a:lnTo>
                <a:lnTo>
                  <a:pt x="300201" y="936401"/>
                </a:lnTo>
                <a:lnTo>
                  <a:pt x="301698" y="934902"/>
                </a:lnTo>
                <a:lnTo>
                  <a:pt x="305432" y="934902"/>
                </a:lnTo>
                <a:lnTo>
                  <a:pt x="306929" y="936401"/>
                </a:lnTo>
                <a:lnTo>
                  <a:pt x="306929" y="940138"/>
                </a:lnTo>
                <a:lnTo>
                  <a:pt x="305415" y="941633"/>
                </a:lnTo>
                <a:close/>
              </a:path>
              <a:path w="6422390" h="1002665">
                <a:moveTo>
                  <a:pt x="610007" y="944998"/>
                </a:moveTo>
                <a:lnTo>
                  <a:pt x="602591" y="944998"/>
                </a:lnTo>
                <a:lnTo>
                  <a:pt x="599580" y="941987"/>
                </a:lnTo>
                <a:lnTo>
                  <a:pt x="599580" y="934585"/>
                </a:lnTo>
                <a:lnTo>
                  <a:pt x="602591" y="931570"/>
                </a:lnTo>
                <a:lnTo>
                  <a:pt x="609990" y="931570"/>
                </a:lnTo>
                <a:lnTo>
                  <a:pt x="613002" y="934585"/>
                </a:lnTo>
                <a:lnTo>
                  <a:pt x="613002" y="941987"/>
                </a:lnTo>
                <a:lnTo>
                  <a:pt x="610007" y="944998"/>
                </a:lnTo>
                <a:close/>
              </a:path>
              <a:path w="6422390" h="1002665">
                <a:moveTo>
                  <a:pt x="914581" y="948364"/>
                </a:moveTo>
                <a:lnTo>
                  <a:pt x="903448" y="948364"/>
                </a:lnTo>
                <a:lnTo>
                  <a:pt x="898942" y="943854"/>
                </a:lnTo>
                <a:lnTo>
                  <a:pt x="898942" y="932715"/>
                </a:lnTo>
                <a:lnTo>
                  <a:pt x="903448" y="928205"/>
                </a:lnTo>
                <a:lnTo>
                  <a:pt x="914581" y="928205"/>
                </a:lnTo>
                <a:lnTo>
                  <a:pt x="919087" y="932715"/>
                </a:lnTo>
                <a:lnTo>
                  <a:pt x="919087" y="943854"/>
                </a:lnTo>
                <a:lnTo>
                  <a:pt x="914581" y="948364"/>
                </a:lnTo>
                <a:close/>
              </a:path>
              <a:path w="6422390" h="1002665">
                <a:moveTo>
                  <a:pt x="1219154" y="951733"/>
                </a:moveTo>
                <a:lnTo>
                  <a:pt x="1204322" y="951733"/>
                </a:lnTo>
                <a:lnTo>
                  <a:pt x="1198303" y="945707"/>
                </a:lnTo>
                <a:lnTo>
                  <a:pt x="1198303" y="930865"/>
                </a:lnTo>
                <a:lnTo>
                  <a:pt x="1204322" y="924839"/>
                </a:lnTo>
                <a:lnTo>
                  <a:pt x="1219154" y="924839"/>
                </a:lnTo>
                <a:lnTo>
                  <a:pt x="1225177" y="930865"/>
                </a:lnTo>
                <a:lnTo>
                  <a:pt x="1225177" y="945707"/>
                </a:lnTo>
                <a:lnTo>
                  <a:pt x="1219154" y="951733"/>
                </a:lnTo>
                <a:close/>
              </a:path>
              <a:path w="6422390" h="1002665">
                <a:moveTo>
                  <a:pt x="1523731" y="955095"/>
                </a:moveTo>
                <a:lnTo>
                  <a:pt x="1505196" y="955095"/>
                </a:lnTo>
                <a:lnTo>
                  <a:pt x="1497679" y="947574"/>
                </a:lnTo>
                <a:lnTo>
                  <a:pt x="1497679" y="929028"/>
                </a:lnTo>
                <a:lnTo>
                  <a:pt x="1505196" y="921508"/>
                </a:lnTo>
                <a:lnTo>
                  <a:pt x="1523731" y="921508"/>
                </a:lnTo>
                <a:lnTo>
                  <a:pt x="1531249" y="929028"/>
                </a:lnTo>
                <a:lnTo>
                  <a:pt x="1531249" y="947574"/>
                </a:lnTo>
                <a:lnTo>
                  <a:pt x="1523731" y="955095"/>
                </a:lnTo>
                <a:close/>
              </a:path>
              <a:path w="6422390" h="1002665">
                <a:moveTo>
                  <a:pt x="1817189" y="958464"/>
                </a:moveTo>
                <a:lnTo>
                  <a:pt x="1809344" y="956880"/>
                </a:lnTo>
                <a:lnTo>
                  <a:pt x="1802940" y="952560"/>
                </a:lnTo>
                <a:lnTo>
                  <a:pt x="1798623" y="946151"/>
                </a:lnTo>
                <a:lnTo>
                  <a:pt x="1797040" y="938301"/>
                </a:lnTo>
                <a:lnTo>
                  <a:pt x="1798623" y="930452"/>
                </a:lnTo>
                <a:lnTo>
                  <a:pt x="1802940" y="924044"/>
                </a:lnTo>
                <a:lnTo>
                  <a:pt x="1809344" y="919726"/>
                </a:lnTo>
                <a:lnTo>
                  <a:pt x="1817189" y="918142"/>
                </a:lnTo>
                <a:lnTo>
                  <a:pt x="1825034" y="919726"/>
                </a:lnTo>
                <a:lnTo>
                  <a:pt x="1831438" y="924044"/>
                </a:lnTo>
                <a:lnTo>
                  <a:pt x="1835755" y="930452"/>
                </a:lnTo>
                <a:lnTo>
                  <a:pt x="1837338" y="938301"/>
                </a:lnTo>
                <a:lnTo>
                  <a:pt x="1835755" y="946151"/>
                </a:lnTo>
                <a:lnTo>
                  <a:pt x="1831438" y="952560"/>
                </a:lnTo>
                <a:lnTo>
                  <a:pt x="1825034" y="956880"/>
                </a:lnTo>
                <a:lnTo>
                  <a:pt x="1817189" y="958464"/>
                </a:lnTo>
                <a:close/>
              </a:path>
              <a:path w="6422390" h="1002665">
                <a:moveTo>
                  <a:pt x="2119913" y="961829"/>
                </a:moveTo>
                <a:lnTo>
                  <a:pt x="2110762" y="959980"/>
                </a:lnTo>
                <a:lnTo>
                  <a:pt x="2103289" y="954937"/>
                </a:lnTo>
                <a:lnTo>
                  <a:pt x="2098250" y="947459"/>
                </a:lnTo>
                <a:lnTo>
                  <a:pt x="2096402" y="938301"/>
                </a:lnTo>
                <a:lnTo>
                  <a:pt x="2098250" y="929146"/>
                </a:lnTo>
                <a:lnTo>
                  <a:pt x="2103289" y="921668"/>
                </a:lnTo>
                <a:lnTo>
                  <a:pt x="2110762" y="916626"/>
                </a:lnTo>
                <a:lnTo>
                  <a:pt x="2119913" y="914777"/>
                </a:lnTo>
                <a:lnTo>
                  <a:pt x="2129063" y="916626"/>
                </a:lnTo>
                <a:lnTo>
                  <a:pt x="2136537" y="921668"/>
                </a:lnTo>
                <a:lnTo>
                  <a:pt x="2141576" y="929146"/>
                </a:lnTo>
                <a:lnTo>
                  <a:pt x="2143424" y="938301"/>
                </a:lnTo>
                <a:lnTo>
                  <a:pt x="2141576" y="947459"/>
                </a:lnTo>
                <a:lnTo>
                  <a:pt x="2136537" y="954937"/>
                </a:lnTo>
                <a:lnTo>
                  <a:pt x="2129063" y="959980"/>
                </a:lnTo>
                <a:lnTo>
                  <a:pt x="2119913" y="961829"/>
                </a:lnTo>
                <a:close/>
              </a:path>
              <a:path w="6422390" h="1002665">
                <a:moveTo>
                  <a:pt x="2422640" y="964351"/>
                </a:moveTo>
                <a:lnTo>
                  <a:pt x="2412515" y="962304"/>
                </a:lnTo>
                <a:lnTo>
                  <a:pt x="2404244" y="956724"/>
                </a:lnTo>
                <a:lnTo>
                  <a:pt x="2398666" y="948449"/>
                </a:lnTo>
                <a:lnTo>
                  <a:pt x="2396621" y="938318"/>
                </a:lnTo>
                <a:lnTo>
                  <a:pt x="2398666" y="928188"/>
                </a:lnTo>
                <a:lnTo>
                  <a:pt x="2404244" y="919913"/>
                </a:lnTo>
                <a:lnTo>
                  <a:pt x="2412515" y="914332"/>
                </a:lnTo>
                <a:lnTo>
                  <a:pt x="2422640" y="912286"/>
                </a:lnTo>
                <a:lnTo>
                  <a:pt x="2432763" y="914332"/>
                </a:lnTo>
                <a:lnTo>
                  <a:pt x="2441033" y="919913"/>
                </a:lnTo>
                <a:lnTo>
                  <a:pt x="2446610" y="928188"/>
                </a:lnTo>
                <a:lnTo>
                  <a:pt x="2448656" y="938318"/>
                </a:lnTo>
                <a:lnTo>
                  <a:pt x="2446612" y="948449"/>
                </a:lnTo>
                <a:lnTo>
                  <a:pt x="2441039" y="956724"/>
                </a:lnTo>
                <a:lnTo>
                  <a:pt x="2432770" y="962304"/>
                </a:lnTo>
                <a:lnTo>
                  <a:pt x="2422640" y="964351"/>
                </a:lnTo>
                <a:close/>
              </a:path>
              <a:path w="6422390" h="1002665">
                <a:moveTo>
                  <a:pt x="2725364" y="967716"/>
                </a:moveTo>
                <a:lnTo>
                  <a:pt x="2713926" y="965407"/>
                </a:lnTo>
                <a:lnTo>
                  <a:pt x="2704587" y="959107"/>
                </a:lnTo>
                <a:lnTo>
                  <a:pt x="2698291" y="949763"/>
                </a:lnTo>
                <a:lnTo>
                  <a:pt x="2695982" y="938318"/>
                </a:lnTo>
                <a:lnTo>
                  <a:pt x="2698291" y="926873"/>
                </a:lnTo>
                <a:lnTo>
                  <a:pt x="2704587" y="917529"/>
                </a:lnTo>
                <a:lnTo>
                  <a:pt x="2713926" y="911230"/>
                </a:lnTo>
                <a:lnTo>
                  <a:pt x="2725364" y="908920"/>
                </a:lnTo>
                <a:lnTo>
                  <a:pt x="2736801" y="911230"/>
                </a:lnTo>
                <a:lnTo>
                  <a:pt x="2746140" y="917529"/>
                </a:lnTo>
                <a:lnTo>
                  <a:pt x="2752436" y="926873"/>
                </a:lnTo>
                <a:lnTo>
                  <a:pt x="2754745" y="938318"/>
                </a:lnTo>
                <a:lnTo>
                  <a:pt x="2752436" y="949763"/>
                </a:lnTo>
                <a:lnTo>
                  <a:pt x="2746140" y="959107"/>
                </a:lnTo>
                <a:lnTo>
                  <a:pt x="2736801" y="965407"/>
                </a:lnTo>
                <a:lnTo>
                  <a:pt x="2725364" y="967716"/>
                </a:lnTo>
                <a:close/>
              </a:path>
              <a:path w="6422390" h="1002665">
                <a:moveTo>
                  <a:pt x="3028087" y="971082"/>
                </a:moveTo>
                <a:lnTo>
                  <a:pt x="3015344" y="968506"/>
                </a:lnTo>
                <a:lnTo>
                  <a:pt x="3004936" y="961484"/>
                </a:lnTo>
                <a:lnTo>
                  <a:pt x="2997918" y="951069"/>
                </a:lnTo>
                <a:lnTo>
                  <a:pt x="2995344" y="938318"/>
                </a:lnTo>
                <a:lnTo>
                  <a:pt x="2997918" y="925567"/>
                </a:lnTo>
                <a:lnTo>
                  <a:pt x="3004936" y="915153"/>
                </a:lnTo>
                <a:lnTo>
                  <a:pt x="3015344" y="908130"/>
                </a:lnTo>
                <a:lnTo>
                  <a:pt x="3028087" y="905555"/>
                </a:lnTo>
                <a:lnTo>
                  <a:pt x="3040831" y="908130"/>
                </a:lnTo>
                <a:lnTo>
                  <a:pt x="3051241" y="915153"/>
                </a:lnTo>
                <a:lnTo>
                  <a:pt x="3058260" y="925567"/>
                </a:lnTo>
                <a:lnTo>
                  <a:pt x="3060834" y="938318"/>
                </a:lnTo>
                <a:lnTo>
                  <a:pt x="3058260" y="951069"/>
                </a:lnTo>
                <a:lnTo>
                  <a:pt x="3051241" y="961484"/>
                </a:lnTo>
                <a:lnTo>
                  <a:pt x="3040831" y="968506"/>
                </a:lnTo>
                <a:lnTo>
                  <a:pt x="3028087" y="971082"/>
                </a:lnTo>
                <a:close/>
              </a:path>
              <a:path w="6422390" h="1002665">
                <a:moveTo>
                  <a:pt x="3330811" y="973607"/>
                </a:moveTo>
                <a:lnTo>
                  <a:pt x="3317095" y="970833"/>
                </a:lnTo>
                <a:lnTo>
                  <a:pt x="3305891" y="963272"/>
                </a:lnTo>
                <a:lnTo>
                  <a:pt x="3298334" y="952060"/>
                </a:lnTo>
                <a:lnTo>
                  <a:pt x="3295563" y="938335"/>
                </a:lnTo>
                <a:lnTo>
                  <a:pt x="3298334" y="924610"/>
                </a:lnTo>
                <a:lnTo>
                  <a:pt x="3305891" y="913398"/>
                </a:lnTo>
                <a:lnTo>
                  <a:pt x="3317095" y="905837"/>
                </a:lnTo>
                <a:lnTo>
                  <a:pt x="3330811" y="903063"/>
                </a:lnTo>
                <a:lnTo>
                  <a:pt x="3344529" y="905837"/>
                </a:lnTo>
                <a:lnTo>
                  <a:pt x="3355734" y="913398"/>
                </a:lnTo>
                <a:lnTo>
                  <a:pt x="3363291" y="924610"/>
                </a:lnTo>
                <a:lnTo>
                  <a:pt x="3366062" y="938335"/>
                </a:lnTo>
                <a:lnTo>
                  <a:pt x="3363293" y="952060"/>
                </a:lnTo>
                <a:lnTo>
                  <a:pt x="3355741" y="963272"/>
                </a:lnTo>
                <a:lnTo>
                  <a:pt x="3344536" y="970833"/>
                </a:lnTo>
                <a:lnTo>
                  <a:pt x="3330811" y="973607"/>
                </a:lnTo>
                <a:close/>
              </a:path>
              <a:path w="6422390" h="1002665">
                <a:moveTo>
                  <a:pt x="3633528" y="976132"/>
                </a:moveTo>
                <a:lnTo>
                  <a:pt x="3618825" y="973160"/>
                </a:lnTo>
                <a:lnTo>
                  <a:pt x="3606819" y="965059"/>
                </a:lnTo>
                <a:lnTo>
                  <a:pt x="3598723" y="953044"/>
                </a:lnTo>
                <a:lnTo>
                  <a:pt x="3595755" y="938335"/>
                </a:lnTo>
                <a:lnTo>
                  <a:pt x="3598723" y="923626"/>
                </a:lnTo>
                <a:lnTo>
                  <a:pt x="3606819" y="911611"/>
                </a:lnTo>
                <a:lnTo>
                  <a:pt x="3618825" y="903510"/>
                </a:lnTo>
                <a:lnTo>
                  <a:pt x="3633528" y="900538"/>
                </a:lnTo>
                <a:lnTo>
                  <a:pt x="3648231" y="903510"/>
                </a:lnTo>
                <a:lnTo>
                  <a:pt x="3660237" y="911611"/>
                </a:lnTo>
                <a:lnTo>
                  <a:pt x="3668333" y="923626"/>
                </a:lnTo>
                <a:lnTo>
                  <a:pt x="3671301" y="938335"/>
                </a:lnTo>
                <a:lnTo>
                  <a:pt x="3668333" y="953044"/>
                </a:lnTo>
                <a:lnTo>
                  <a:pt x="3660237" y="965059"/>
                </a:lnTo>
                <a:lnTo>
                  <a:pt x="3648231" y="973160"/>
                </a:lnTo>
                <a:lnTo>
                  <a:pt x="3633528" y="976132"/>
                </a:lnTo>
                <a:close/>
              </a:path>
              <a:path w="6422390" h="1002665">
                <a:moveTo>
                  <a:pt x="3936252" y="979497"/>
                </a:moveTo>
                <a:lnTo>
                  <a:pt x="3920243" y="976263"/>
                </a:lnTo>
                <a:lnTo>
                  <a:pt x="3907175" y="967442"/>
                </a:lnTo>
                <a:lnTo>
                  <a:pt x="3898366" y="954358"/>
                </a:lnTo>
                <a:lnTo>
                  <a:pt x="3895137" y="938335"/>
                </a:lnTo>
                <a:lnTo>
                  <a:pt x="3898366" y="922312"/>
                </a:lnTo>
                <a:lnTo>
                  <a:pt x="3907175" y="909228"/>
                </a:lnTo>
                <a:lnTo>
                  <a:pt x="3920243" y="900407"/>
                </a:lnTo>
                <a:lnTo>
                  <a:pt x="3936252" y="897173"/>
                </a:lnTo>
                <a:lnTo>
                  <a:pt x="3952265" y="900407"/>
                </a:lnTo>
                <a:lnTo>
                  <a:pt x="3965345" y="909228"/>
                </a:lnTo>
                <a:lnTo>
                  <a:pt x="3974165" y="922312"/>
                </a:lnTo>
                <a:lnTo>
                  <a:pt x="3977400" y="938335"/>
                </a:lnTo>
                <a:lnTo>
                  <a:pt x="3974165" y="954358"/>
                </a:lnTo>
                <a:lnTo>
                  <a:pt x="3965345" y="967442"/>
                </a:lnTo>
                <a:lnTo>
                  <a:pt x="3952265" y="976263"/>
                </a:lnTo>
                <a:lnTo>
                  <a:pt x="3936252" y="979497"/>
                </a:lnTo>
                <a:close/>
              </a:path>
              <a:path w="6422390" h="1002665">
                <a:moveTo>
                  <a:pt x="4238975" y="982022"/>
                </a:moveTo>
                <a:lnTo>
                  <a:pt x="4221988" y="978590"/>
                </a:lnTo>
                <a:lnTo>
                  <a:pt x="4208114" y="969230"/>
                </a:lnTo>
                <a:lnTo>
                  <a:pt x="4198759" y="955349"/>
                </a:lnTo>
                <a:lnTo>
                  <a:pt x="4195329" y="938352"/>
                </a:lnTo>
                <a:lnTo>
                  <a:pt x="4198759" y="921355"/>
                </a:lnTo>
                <a:lnTo>
                  <a:pt x="4208114" y="907475"/>
                </a:lnTo>
                <a:lnTo>
                  <a:pt x="4221988" y="898117"/>
                </a:lnTo>
                <a:lnTo>
                  <a:pt x="4238975" y="894685"/>
                </a:lnTo>
                <a:lnTo>
                  <a:pt x="4255963" y="898117"/>
                </a:lnTo>
                <a:lnTo>
                  <a:pt x="4269837" y="907475"/>
                </a:lnTo>
                <a:lnTo>
                  <a:pt x="4279191" y="921355"/>
                </a:lnTo>
                <a:lnTo>
                  <a:pt x="4282622" y="938352"/>
                </a:lnTo>
                <a:lnTo>
                  <a:pt x="4279191" y="955349"/>
                </a:lnTo>
                <a:lnTo>
                  <a:pt x="4269837" y="969230"/>
                </a:lnTo>
                <a:lnTo>
                  <a:pt x="4255963" y="978590"/>
                </a:lnTo>
                <a:lnTo>
                  <a:pt x="4238975" y="982022"/>
                </a:lnTo>
                <a:close/>
              </a:path>
              <a:path w="6422390" h="1002665">
                <a:moveTo>
                  <a:pt x="4541699" y="984547"/>
                </a:moveTo>
                <a:lnTo>
                  <a:pt x="4523737" y="980917"/>
                </a:lnTo>
                <a:lnTo>
                  <a:pt x="4509070" y="971017"/>
                </a:lnTo>
                <a:lnTo>
                  <a:pt x="4499181" y="956333"/>
                </a:lnTo>
                <a:lnTo>
                  <a:pt x="4495555" y="938352"/>
                </a:lnTo>
                <a:lnTo>
                  <a:pt x="4499181" y="920373"/>
                </a:lnTo>
                <a:lnTo>
                  <a:pt x="4509070" y="905690"/>
                </a:lnTo>
                <a:lnTo>
                  <a:pt x="4523737" y="895790"/>
                </a:lnTo>
                <a:lnTo>
                  <a:pt x="4541699" y="892160"/>
                </a:lnTo>
                <a:lnTo>
                  <a:pt x="4559681" y="895790"/>
                </a:lnTo>
                <a:lnTo>
                  <a:pt x="4574358" y="905690"/>
                </a:lnTo>
                <a:lnTo>
                  <a:pt x="4584251" y="920373"/>
                </a:lnTo>
                <a:lnTo>
                  <a:pt x="4587877" y="938352"/>
                </a:lnTo>
                <a:lnTo>
                  <a:pt x="4584251" y="956333"/>
                </a:lnTo>
                <a:lnTo>
                  <a:pt x="4574358" y="971017"/>
                </a:lnTo>
                <a:lnTo>
                  <a:pt x="4559681" y="980917"/>
                </a:lnTo>
                <a:lnTo>
                  <a:pt x="4541699" y="984547"/>
                </a:lnTo>
                <a:close/>
              </a:path>
              <a:path w="6422390" h="1002665">
                <a:moveTo>
                  <a:pt x="4844423" y="987069"/>
                </a:moveTo>
                <a:lnTo>
                  <a:pt x="4825482" y="983241"/>
                </a:lnTo>
                <a:lnTo>
                  <a:pt x="4810009" y="972802"/>
                </a:lnTo>
                <a:lnTo>
                  <a:pt x="4799574" y="957317"/>
                </a:lnTo>
                <a:lnTo>
                  <a:pt x="4795747" y="938352"/>
                </a:lnTo>
                <a:lnTo>
                  <a:pt x="4799574" y="919389"/>
                </a:lnTo>
                <a:lnTo>
                  <a:pt x="4810009" y="903903"/>
                </a:lnTo>
                <a:lnTo>
                  <a:pt x="4825482" y="893463"/>
                </a:lnTo>
                <a:lnTo>
                  <a:pt x="4844423" y="889635"/>
                </a:lnTo>
                <a:lnTo>
                  <a:pt x="4863384" y="893463"/>
                </a:lnTo>
                <a:lnTo>
                  <a:pt x="4878867" y="903903"/>
                </a:lnTo>
                <a:lnTo>
                  <a:pt x="4889305" y="919389"/>
                </a:lnTo>
                <a:lnTo>
                  <a:pt x="4893133" y="938352"/>
                </a:lnTo>
                <a:lnTo>
                  <a:pt x="4889305" y="957317"/>
                </a:lnTo>
                <a:lnTo>
                  <a:pt x="4878867" y="972802"/>
                </a:lnTo>
                <a:lnTo>
                  <a:pt x="4863384" y="983241"/>
                </a:lnTo>
                <a:lnTo>
                  <a:pt x="4844423" y="987069"/>
                </a:lnTo>
                <a:close/>
              </a:path>
              <a:path w="6422390" h="1002665">
                <a:moveTo>
                  <a:pt x="5147147" y="989593"/>
                </a:moveTo>
                <a:lnTo>
                  <a:pt x="5127212" y="985567"/>
                </a:lnTo>
                <a:lnTo>
                  <a:pt x="5110935" y="974587"/>
                </a:lnTo>
                <a:lnTo>
                  <a:pt x="5099962" y="958299"/>
                </a:lnTo>
                <a:lnTo>
                  <a:pt x="5095939" y="938352"/>
                </a:lnTo>
                <a:lnTo>
                  <a:pt x="5099962" y="918404"/>
                </a:lnTo>
                <a:lnTo>
                  <a:pt x="5110935" y="902117"/>
                </a:lnTo>
                <a:lnTo>
                  <a:pt x="5127212" y="891136"/>
                </a:lnTo>
                <a:lnTo>
                  <a:pt x="5147147" y="887110"/>
                </a:lnTo>
                <a:lnTo>
                  <a:pt x="5167087" y="891136"/>
                </a:lnTo>
                <a:lnTo>
                  <a:pt x="5183375" y="902117"/>
                </a:lnTo>
                <a:lnTo>
                  <a:pt x="5194360" y="918404"/>
                </a:lnTo>
                <a:lnTo>
                  <a:pt x="5198388" y="938352"/>
                </a:lnTo>
                <a:lnTo>
                  <a:pt x="5194360" y="958299"/>
                </a:lnTo>
                <a:lnTo>
                  <a:pt x="5183375" y="974587"/>
                </a:lnTo>
                <a:lnTo>
                  <a:pt x="5167087" y="985567"/>
                </a:lnTo>
                <a:lnTo>
                  <a:pt x="5147147" y="989593"/>
                </a:lnTo>
                <a:close/>
              </a:path>
              <a:path w="6422390" h="1002665">
                <a:moveTo>
                  <a:pt x="5449870" y="992959"/>
                </a:moveTo>
                <a:lnTo>
                  <a:pt x="5428644" y="988668"/>
                </a:lnTo>
                <a:lnTo>
                  <a:pt x="5411304" y="976967"/>
                </a:lnTo>
                <a:lnTo>
                  <a:pt x="5399610" y="959614"/>
                </a:lnTo>
                <a:lnTo>
                  <a:pt x="5395321" y="938369"/>
                </a:lnTo>
                <a:lnTo>
                  <a:pt x="5399610" y="917125"/>
                </a:lnTo>
                <a:lnTo>
                  <a:pt x="5411304" y="899772"/>
                </a:lnTo>
                <a:lnTo>
                  <a:pt x="5428644" y="888070"/>
                </a:lnTo>
                <a:lnTo>
                  <a:pt x="5449870" y="883779"/>
                </a:lnTo>
                <a:lnTo>
                  <a:pt x="5471116" y="888070"/>
                </a:lnTo>
                <a:lnTo>
                  <a:pt x="5488466" y="899772"/>
                </a:lnTo>
                <a:lnTo>
                  <a:pt x="5500164" y="917125"/>
                </a:lnTo>
                <a:lnTo>
                  <a:pt x="5504454" y="938369"/>
                </a:lnTo>
                <a:lnTo>
                  <a:pt x="5500164" y="959614"/>
                </a:lnTo>
                <a:lnTo>
                  <a:pt x="5488466" y="976967"/>
                </a:lnTo>
                <a:lnTo>
                  <a:pt x="5471116" y="988668"/>
                </a:lnTo>
                <a:lnTo>
                  <a:pt x="5449870" y="992959"/>
                </a:lnTo>
                <a:close/>
              </a:path>
              <a:path w="6422390" h="1002665">
                <a:moveTo>
                  <a:pt x="5752628" y="995484"/>
                </a:moveTo>
                <a:lnTo>
                  <a:pt x="5730408" y="990995"/>
                </a:lnTo>
                <a:lnTo>
                  <a:pt x="5712264" y="978753"/>
                </a:lnTo>
                <a:lnTo>
                  <a:pt x="5700032" y="960598"/>
                </a:lnTo>
                <a:lnTo>
                  <a:pt x="5695546" y="938369"/>
                </a:lnTo>
                <a:lnTo>
                  <a:pt x="5700032" y="916141"/>
                </a:lnTo>
                <a:lnTo>
                  <a:pt x="5712264" y="897986"/>
                </a:lnTo>
                <a:lnTo>
                  <a:pt x="5730408" y="885743"/>
                </a:lnTo>
                <a:lnTo>
                  <a:pt x="5752628" y="881254"/>
                </a:lnTo>
                <a:lnTo>
                  <a:pt x="5774828" y="885743"/>
                </a:lnTo>
                <a:lnTo>
                  <a:pt x="5792962" y="897986"/>
                </a:lnTo>
                <a:lnTo>
                  <a:pt x="5805191" y="916141"/>
                </a:lnTo>
                <a:lnTo>
                  <a:pt x="5809675" y="938369"/>
                </a:lnTo>
                <a:lnTo>
                  <a:pt x="5805195" y="960598"/>
                </a:lnTo>
                <a:lnTo>
                  <a:pt x="5792975" y="978753"/>
                </a:lnTo>
                <a:lnTo>
                  <a:pt x="5774842" y="990995"/>
                </a:lnTo>
                <a:lnTo>
                  <a:pt x="5752628" y="995484"/>
                </a:lnTo>
                <a:close/>
              </a:path>
              <a:path w="6422390" h="1002665">
                <a:moveTo>
                  <a:pt x="6055351" y="998009"/>
                </a:moveTo>
                <a:lnTo>
                  <a:pt x="6032152" y="993321"/>
                </a:lnTo>
                <a:lnTo>
                  <a:pt x="6013203" y="980538"/>
                </a:lnTo>
                <a:lnTo>
                  <a:pt x="6000425" y="961581"/>
                </a:lnTo>
                <a:lnTo>
                  <a:pt x="5995738" y="938369"/>
                </a:lnTo>
                <a:lnTo>
                  <a:pt x="6000425" y="915157"/>
                </a:lnTo>
                <a:lnTo>
                  <a:pt x="6013203" y="896201"/>
                </a:lnTo>
                <a:lnTo>
                  <a:pt x="6032152" y="883419"/>
                </a:lnTo>
                <a:lnTo>
                  <a:pt x="6055351" y="878732"/>
                </a:lnTo>
                <a:lnTo>
                  <a:pt x="6078546" y="883419"/>
                </a:lnTo>
                <a:lnTo>
                  <a:pt x="6097483" y="896201"/>
                </a:lnTo>
                <a:lnTo>
                  <a:pt x="6110250" y="915157"/>
                </a:lnTo>
                <a:lnTo>
                  <a:pt x="6114931" y="938369"/>
                </a:lnTo>
                <a:lnTo>
                  <a:pt x="6110250" y="961581"/>
                </a:lnTo>
                <a:lnTo>
                  <a:pt x="6097483" y="980538"/>
                </a:lnTo>
                <a:lnTo>
                  <a:pt x="6078546" y="993321"/>
                </a:lnTo>
                <a:lnTo>
                  <a:pt x="6055351" y="998009"/>
                </a:lnTo>
                <a:close/>
              </a:path>
              <a:path w="6422390" h="1002665">
                <a:moveTo>
                  <a:pt x="6358075" y="1002215"/>
                </a:moveTo>
                <a:lnTo>
                  <a:pt x="6333239" y="997199"/>
                </a:lnTo>
                <a:lnTo>
                  <a:pt x="6312960" y="983521"/>
                </a:lnTo>
                <a:lnTo>
                  <a:pt x="6299289" y="963232"/>
                </a:lnTo>
                <a:lnTo>
                  <a:pt x="6294276" y="938386"/>
                </a:lnTo>
                <a:lnTo>
                  <a:pt x="6299289" y="913539"/>
                </a:lnTo>
                <a:lnTo>
                  <a:pt x="6312960" y="893251"/>
                </a:lnTo>
                <a:lnTo>
                  <a:pt x="6333239" y="879572"/>
                </a:lnTo>
                <a:lnTo>
                  <a:pt x="6358075" y="874556"/>
                </a:lnTo>
                <a:lnTo>
                  <a:pt x="6382892" y="879572"/>
                </a:lnTo>
                <a:lnTo>
                  <a:pt x="6403161" y="893251"/>
                </a:lnTo>
                <a:lnTo>
                  <a:pt x="6416828" y="913539"/>
                </a:lnTo>
                <a:lnTo>
                  <a:pt x="6421840" y="938386"/>
                </a:lnTo>
                <a:lnTo>
                  <a:pt x="6416828" y="963232"/>
                </a:lnTo>
                <a:lnTo>
                  <a:pt x="6403161" y="983521"/>
                </a:lnTo>
                <a:lnTo>
                  <a:pt x="6382892" y="997199"/>
                </a:lnTo>
                <a:lnTo>
                  <a:pt x="6358075" y="1002215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0294" y="4104436"/>
            <a:ext cx="114300" cy="11430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20294" y="4542586"/>
            <a:ext cx="114300" cy="11430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20294" y="4980736"/>
            <a:ext cx="114300" cy="11430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20294" y="5418886"/>
            <a:ext cx="114300" cy="114300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2159944" y="3440435"/>
            <a:ext cx="14459585" cy="3968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48640" marR="8475980" indent="-536575">
              <a:lnSpc>
                <a:spcPct val="117300"/>
              </a:lnSpc>
              <a:spcBef>
                <a:spcPts val="95"/>
              </a:spcBef>
            </a:pPr>
            <a:r>
              <a:rPr dirty="0" sz="2450" spc="-45">
                <a:latin typeface="Verdana"/>
                <a:cs typeface="Verdana"/>
              </a:rPr>
              <a:t>The</a:t>
            </a:r>
            <a:r>
              <a:rPr dirty="0" sz="2450" spc="-229">
                <a:latin typeface="Verdana"/>
                <a:cs typeface="Verdana"/>
              </a:rPr>
              <a:t> </a:t>
            </a:r>
            <a:r>
              <a:rPr dirty="0" sz="2450" spc="-45">
                <a:latin typeface="Verdana"/>
                <a:cs typeface="Verdana"/>
              </a:rPr>
              <a:t>regression</a:t>
            </a:r>
            <a:r>
              <a:rPr dirty="0" sz="2450" spc="-22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techniques</a:t>
            </a:r>
            <a:r>
              <a:rPr dirty="0" sz="2450" spc="-225">
                <a:latin typeface="Verdana"/>
                <a:cs typeface="Verdana"/>
              </a:rPr>
              <a:t> </a:t>
            </a:r>
            <a:r>
              <a:rPr dirty="0" sz="2450" spc="-60">
                <a:latin typeface="Verdana"/>
                <a:cs typeface="Verdana"/>
              </a:rPr>
              <a:t>we</a:t>
            </a:r>
            <a:r>
              <a:rPr dirty="0" sz="2450" spc="-225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used</a:t>
            </a:r>
            <a:r>
              <a:rPr dirty="0" sz="2450" spc="-225">
                <a:latin typeface="Verdana"/>
                <a:cs typeface="Verdana"/>
              </a:rPr>
              <a:t> </a:t>
            </a:r>
            <a:r>
              <a:rPr dirty="0" sz="2450" spc="-125">
                <a:latin typeface="Verdana"/>
                <a:cs typeface="Verdana"/>
              </a:rPr>
              <a:t>are: </a:t>
            </a:r>
            <a:r>
              <a:rPr dirty="0" sz="2450" spc="-35">
                <a:latin typeface="Verdana"/>
                <a:cs typeface="Verdana"/>
              </a:rPr>
              <a:t>Linear</a:t>
            </a:r>
            <a:r>
              <a:rPr dirty="0" sz="2450" spc="-204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regression</a:t>
            </a:r>
            <a:endParaRPr sz="2450">
              <a:latin typeface="Verdana"/>
              <a:cs typeface="Verdana"/>
            </a:endParaRPr>
          </a:p>
          <a:p>
            <a:pPr marL="548640" marR="9493885">
              <a:lnSpc>
                <a:spcPct val="117300"/>
              </a:lnSpc>
            </a:pPr>
            <a:r>
              <a:rPr dirty="0" sz="2450" spc="-40">
                <a:latin typeface="Verdana"/>
                <a:cs typeface="Verdana"/>
              </a:rPr>
              <a:t>Random</a:t>
            </a:r>
            <a:r>
              <a:rPr dirty="0" sz="2450" spc="-20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forest</a:t>
            </a:r>
            <a:r>
              <a:rPr dirty="0" sz="2450" spc="-19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regression </a:t>
            </a:r>
            <a:r>
              <a:rPr dirty="0" sz="2450" spc="-25">
                <a:latin typeface="Verdana"/>
                <a:cs typeface="Verdana"/>
              </a:rPr>
              <a:t>Gradient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boosting</a:t>
            </a:r>
            <a:r>
              <a:rPr dirty="0" sz="2450" spc="-204">
                <a:latin typeface="Verdana"/>
                <a:cs typeface="Verdana"/>
              </a:rPr>
              <a:t> </a:t>
            </a:r>
            <a:r>
              <a:rPr dirty="0" sz="2450" spc="-35">
                <a:latin typeface="Verdana"/>
                <a:cs typeface="Verdana"/>
              </a:rPr>
              <a:t>regression </a:t>
            </a:r>
            <a:r>
              <a:rPr dirty="0" sz="2450">
                <a:latin typeface="Verdana"/>
                <a:cs typeface="Verdana"/>
              </a:rPr>
              <a:t>Decision</a:t>
            </a:r>
            <a:r>
              <a:rPr dirty="0" sz="2450" spc="-254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trees</a:t>
            </a:r>
            <a:endParaRPr sz="2450">
              <a:latin typeface="Verdana"/>
              <a:cs typeface="Verdana"/>
            </a:endParaRPr>
          </a:p>
          <a:p>
            <a:pPr marL="12700" marR="510540">
              <a:lnSpc>
                <a:spcPct val="117300"/>
              </a:lnSpc>
            </a:pPr>
            <a:r>
              <a:rPr dirty="0" sz="2450" spc="-45">
                <a:latin typeface="Verdana"/>
                <a:cs typeface="Verdana"/>
              </a:rPr>
              <a:t>The</a:t>
            </a:r>
            <a:r>
              <a:rPr dirty="0" sz="2450" spc="-22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model</a:t>
            </a:r>
            <a:r>
              <a:rPr dirty="0" sz="2450" spc="-225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with</a:t>
            </a:r>
            <a:r>
              <a:rPr dirty="0" sz="2450" spc="-22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the</a:t>
            </a:r>
            <a:r>
              <a:rPr dirty="0" sz="2450" spc="-22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lowest</a:t>
            </a:r>
            <a:r>
              <a:rPr dirty="0" sz="2450" spc="-22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Mean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-40">
                <a:latin typeface="Verdana"/>
                <a:cs typeface="Verdana"/>
              </a:rPr>
              <a:t>Squared</a:t>
            </a:r>
            <a:r>
              <a:rPr dirty="0" sz="2450" spc="-225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Error</a:t>
            </a:r>
            <a:r>
              <a:rPr dirty="0" sz="2450" spc="-225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and</a:t>
            </a:r>
            <a:r>
              <a:rPr dirty="0" sz="2450" spc="-22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the</a:t>
            </a:r>
            <a:r>
              <a:rPr dirty="0" sz="2450" spc="-225">
                <a:latin typeface="Verdana"/>
                <a:cs typeface="Verdana"/>
              </a:rPr>
              <a:t> </a:t>
            </a:r>
            <a:r>
              <a:rPr dirty="0" sz="2450" spc="-45">
                <a:latin typeface="Verdana"/>
                <a:cs typeface="Verdana"/>
              </a:rPr>
              <a:t>highest</a:t>
            </a:r>
            <a:r>
              <a:rPr dirty="0" sz="2450" spc="-225">
                <a:latin typeface="Verdana"/>
                <a:cs typeface="Verdana"/>
              </a:rPr>
              <a:t> </a:t>
            </a:r>
            <a:r>
              <a:rPr dirty="0" sz="2450" spc="-400">
                <a:latin typeface="Verdana"/>
                <a:cs typeface="Verdana"/>
              </a:rPr>
              <a:t>R^2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-60">
                <a:latin typeface="Verdana"/>
                <a:cs typeface="Verdana"/>
              </a:rPr>
              <a:t>Score.</a:t>
            </a:r>
            <a:r>
              <a:rPr dirty="0" sz="2450" spc="-225">
                <a:latin typeface="Verdana"/>
                <a:cs typeface="Verdana"/>
              </a:rPr>
              <a:t> </a:t>
            </a:r>
            <a:r>
              <a:rPr dirty="0" sz="2450" spc="-45">
                <a:latin typeface="Verdana"/>
                <a:cs typeface="Verdana"/>
              </a:rPr>
              <a:t>This</a:t>
            </a:r>
            <a:r>
              <a:rPr dirty="0" sz="2450" spc="-22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model</a:t>
            </a:r>
            <a:r>
              <a:rPr dirty="0" sz="2450" spc="-225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would </a:t>
            </a:r>
            <a:r>
              <a:rPr dirty="0" sz="2450">
                <a:latin typeface="Verdana"/>
                <a:cs typeface="Verdana"/>
              </a:rPr>
              <a:t>provide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the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best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balance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between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accuracy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and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goodness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of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fit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the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data.</a:t>
            </a:r>
            <a:endParaRPr sz="2450">
              <a:latin typeface="Verdana"/>
              <a:cs typeface="Verdana"/>
            </a:endParaRPr>
          </a:p>
          <a:p>
            <a:pPr marL="12700" marR="5080">
              <a:lnSpc>
                <a:spcPct val="117300"/>
              </a:lnSpc>
            </a:pPr>
            <a:r>
              <a:rPr dirty="0" sz="2450" spc="-25">
                <a:latin typeface="Verdana"/>
                <a:cs typeface="Verdana"/>
              </a:rPr>
              <a:t>Gradient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boosting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60">
                <a:latin typeface="Verdana"/>
                <a:cs typeface="Verdana"/>
              </a:rPr>
              <a:t>regression,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fits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the</a:t>
            </a:r>
            <a:r>
              <a:rPr dirty="0" sz="2450" spc="-204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above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conditions.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125">
                <a:latin typeface="Verdana"/>
                <a:cs typeface="Verdana"/>
              </a:rPr>
              <a:t>So,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60">
                <a:latin typeface="Verdana"/>
                <a:cs typeface="Verdana"/>
              </a:rPr>
              <a:t>we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prefer</a:t>
            </a:r>
            <a:r>
              <a:rPr dirty="0" sz="2450" spc="-204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this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45">
                <a:latin typeface="Verdana"/>
                <a:cs typeface="Verdana"/>
              </a:rPr>
              <a:t>regression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technique </a:t>
            </a:r>
            <a:r>
              <a:rPr dirty="0" sz="2450">
                <a:latin typeface="Verdana"/>
                <a:cs typeface="Verdana"/>
              </a:rPr>
              <a:t>for</a:t>
            </a:r>
            <a:r>
              <a:rPr dirty="0" sz="2450" spc="-19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the</a:t>
            </a:r>
            <a:r>
              <a:rPr dirty="0" sz="2450" spc="-19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dataset.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667593" y="989029"/>
            <a:ext cx="3978910" cy="67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 spc="-565">
                <a:latin typeface="Verdana"/>
                <a:cs typeface="Verdana"/>
              </a:rPr>
              <a:t>3D</a:t>
            </a:r>
            <a:r>
              <a:rPr dirty="0" sz="4250" spc="-680">
                <a:latin typeface="Verdana"/>
                <a:cs typeface="Verdana"/>
              </a:rPr>
              <a:t> </a:t>
            </a:r>
            <a:r>
              <a:rPr dirty="0" sz="4250" spc="-605">
                <a:latin typeface="Verdana"/>
                <a:cs typeface="Verdana"/>
              </a:rPr>
              <a:t>SCATTER</a:t>
            </a:r>
            <a:r>
              <a:rPr dirty="0" sz="4250" spc="-675">
                <a:latin typeface="Verdana"/>
                <a:cs typeface="Verdana"/>
              </a:rPr>
              <a:t> </a:t>
            </a:r>
            <a:r>
              <a:rPr dirty="0" sz="4250" spc="-495">
                <a:latin typeface="Verdana"/>
                <a:cs typeface="Verdana"/>
              </a:rPr>
              <a:t>PLOT</a:t>
            </a:r>
            <a:endParaRPr sz="425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7501" y="2928337"/>
            <a:ext cx="92360" cy="9236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7501" y="4065835"/>
            <a:ext cx="92360" cy="9236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7501" y="5203333"/>
            <a:ext cx="92360" cy="9236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7501" y="5961665"/>
            <a:ext cx="92360" cy="9236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7501" y="6719997"/>
            <a:ext cx="92360" cy="9236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97501" y="7857495"/>
            <a:ext cx="92360" cy="9236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736885" y="2347860"/>
            <a:ext cx="12486640" cy="571309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206375" indent="-203200">
              <a:lnSpc>
                <a:spcPct val="100000"/>
              </a:lnSpc>
              <a:spcBef>
                <a:spcPts val="505"/>
              </a:spcBef>
              <a:buSzPct val="69767"/>
              <a:buAutoNum type="arabicPeriod"/>
              <a:tabLst>
                <a:tab pos="206375" algn="l"/>
              </a:tabLst>
            </a:pPr>
            <a:r>
              <a:rPr dirty="0" sz="2150" spc="-150">
                <a:latin typeface="Verdana"/>
                <a:cs typeface="Verdana"/>
              </a:rPr>
              <a:t>Importing</a:t>
            </a:r>
            <a:r>
              <a:rPr dirty="0" sz="2150" spc="-280">
                <a:latin typeface="Verdana"/>
                <a:cs typeface="Verdana"/>
              </a:rPr>
              <a:t> </a:t>
            </a:r>
            <a:r>
              <a:rPr dirty="0" sz="2150" spc="-70">
                <a:latin typeface="Verdana"/>
                <a:cs typeface="Verdana"/>
              </a:rPr>
              <a:t>Libraries:</a:t>
            </a:r>
            <a:endParaRPr sz="2150">
              <a:latin typeface="Verdana"/>
              <a:cs typeface="Verdana"/>
            </a:endParaRPr>
          </a:p>
          <a:p>
            <a:pPr marL="474980" marR="791210">
              <a:lnSpc>
                <a:spcPct val="115700"/>
              </a:lnSpc>
            </a:pPr>
            <a:r>
              <a:rPr dirty="0" sz="2150" spc="-125">
                <a:latin typeface="Verdana"/>
                <a:cs typeface="Verdana"/>
              </a:rPr>
              <a:t>matplotlib.pyplot</a:t>
            </a:r>
            <a:r>
              <a:rPr dirty="0" sz="2150" spc="-305">
                <a:latin typeface="Verdana"/>
                <a:cs typeface="Verdana"/>
              </a:rPr>
              <a:t> </a:t>
            </a:r>
            <a:r>
              <a:rPr dirty="0" sz="2150" spc="-95">
                <a:latin typeface="Verdana"/>
                <a:cs typeface="Verdana"/>
              </a:rPr>
              <a:t>is</a:t>
            </a:r>
            <a:r>
              <a:rPr dirty="0" sz="2150" spc="-305">
                <a:latin typeface="Verdana"/>
                <a:cs typeface="Verdana"/>
              </a:rPr>
              <a:t> </a:t>
            </a:r>
            <a:r>
              <a:rPr dirty="0" sz="2150" spc="-130">
                <a:latin typeface="Verdana"/>
                <a:cs typeface="Verdana"/>
              </a:rPr>
              <a:t>imported</a:t>
            </a:r>
            <a:r>
              <a:rPr dirty="0" sz="2150" spc="-305">
                <a:latin typeface="Verdana"/>
                <a:cs typeface="Verdana"/>
              </a:rPr>
              <a:t> </a:t>
            </a:r>
            <a:r>
              <a:rPr dirty="0" sz="2150" spc="-220">
                <a:latin typeface="Verdana"/>
                <a:cs typeface="Verdana"/>
              </a:rPr>
              <a:t>as</a:t>
            </a:r>
            <a:r>
              <a:rPr dirty="0" sz="2150" spc="-300">
                <a:latin typeface="Verdana"/>
                <a:cs typeface="Verdana"/>
              </a:rPr>
              <a:t> </a:t>
            </a:r>
            <a:r>
              <a:rPr dirty="0" sz="2150" spc="-60">
                <a:latin typeface="Verdana"/>
                <a:cs typeface="Verdana"/>
              </a:rPr>
              <a:t>plt</a:t>
            </a:r>
            <a:r>
              <a:rPr dirty="0" sz="2150" spc="-305">
                <a:latin typeface="Verdana"/>
                <a:cs typeface="Verdana"/>
              </a:rPr>
              <a:t> </a:t>
            </a:r>
            <a:r>
              <a:rPr dirty="0" sz="2150" spc="-90">
                <a:latin typeface="Verdana"/>
                <a:cs typeface="Verdana"/>
              </a:rPr>
              <a:t>for</a:t>
            </a:r>
            <a:r>
              <a:rPr dirty="0" sz="2150" spc="-305">
                <a:latin typeface="Verdana"/>
                <a:cs typeface="Verdana"/>
              </a:rPr>
              <a:t> </a:t>
            </a:r>
            <a:r>
              <a:rPr dirty="0" sz="2150" spc="-130">
                <a:latin typeface="Verdana"/>
                <a:cs typeface="Verdana"/>
              </a:rPr>
              <a:t>creating</a:t>
            </a:r>
            <a:r>
              <a:rPr dirty="0" sz="2150" spc="-305">
                <a:latin typeface="Verdana"/>
                <a:cs typeface="Verdana"/>
              </a:rPr>
              <a:t> </a:t>
            </a:r>
            <a:r>
              <a:rPr dirty="0" sz="2150" spc="-105">
                <a:latin typeface="Verdana"/>
                <a:cs typeface="Verdana"/>
              </a:rPr>
              <a:t>plots</a:t>
            </a:r>
            <a:r>
              <a:rPr dirty="0" sz="2150" spc="-300">
                <a:latin typeface="Verdana"/>
                <a:cs typeface="Verdana"/>
              </a:rPr>
              <a:t> </a:t>
            </a:r>
            <a:r>
              <a:rPr dirty="0" sz="2150" spc="-190">
                <a:latin typeface="Verdana"/>
                <a:cs typeface="Verdana"/>
              </a:rPr>
              <a:t>and</a:t>
            </a:r>
            <a:r>
              <a:rPr dirty="0" sz="2150" spc="-305">
                <a:latin typeface="Verdana"/>
                <a:cs typeface="Verdana"/>
              </a:rPr>
              <a:t> </a:t>
            </a:r>
            <a:r>
              <a:rPr dirty="0" sz="2150" spc="-250">
                <a:latin typeface="Verdana"/>
                <a:cs typeface="Verdana"/>
              </a:rPr>
              <a:t>Axes3D</a:t>
            </a:r>
            <a:r>
              <a:rPr dirty="0" sz="2150" spc="-305">
                <a:latin typeface="Verdana"/>
                <a:cs typeface="Verdana"/>
              </a:rPr>
              <a:t> </a:t>
            </a:r>
            <a:r>
              <a:rPr dirty="0" sz="2150" spc="-145">
                <a:latin typeface="Verdana"/>
                <a:cs typeface="Verdana"/>
              </a:rPr>
              <a:t>from</a:t>
            </a:r>
            <a:r>
              <a:rPr dirty="0" sz="2150" spc="-305">
                <a:latin typeface="Verdana"/>
                <a:cs typeface="Verdana"/>
              </a:rPr>
              <a:t> </a:t>
            </a:r>
            <a:r>
              <a:rPr dirty="0" sz="2150" spc="-130">
                <a:latin typeface="Verdana"/>
                <a:cs typeface="Verdana"/>
              </a:rPr>
              <a:t>mpl_toolkits.mplot3d</a:t>
            </a:r>
            <a:r>
              <a:rPr dirty="0" sz="2150" spc="-300">
                <a:latin typeface="Verdana"/>
                <a:cs typeface="Verdana"/>
              </a:rPr>
              <a:t> </a:t>
            </a:r>
            <a:r>
              <a:rPr dirty="0" sz="2150" spc="-25">
                <a:latin typeface="Verdana"/>
                <a:cs typeface="Verdana"/>
              </a:rPr>
              <a:t>is </a:t>
            </a:r>
            <a:r>
              <a:rPr dirty="0" sz="2150" spc="-130">
                <a:latin typeface="Verdana"/>
                <a:cs typeface="Verdana"/>
              </a:rPr>
              <a:t>imported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80">
                <a:latin typeface="Verdana"/>
                <a:cs typeface="Verdana"/>
              </a:rPr>
              <a:t>to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155">
                <a:latin typeface="Verdana"/>
                <a:cs typeface="Verdana"/>
              </a:rPr>
              <a:t>enable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290">
                <a:latin typeface="Verdana"/>
                <a:cs typeface="Verdana"/>
              </a:rPr>
              <a:t>3D</a:t>
            </a:r>
            <a:r>
              <a:rPr dirty="0" sz="2150" spc="-315">
                <a:latin typeface="Verdana"/>
                <a:cs typeface="Verdana"/>
              </a:rPr>
              <a:t> </a:t>
            </a:r>
            <a:r>
              <a:rPr dirty="0" sz="2150" spc="-10">
                <a:latin typeface="Verdana"/>
                <a:cs typeface="Verdana"/>
              </a:rPr>
              <a:t>plotting.</a:t>
            </a:r>
            <a:endParaRPr sz="2150">
              <a:latin typeface="Verdana"/>
              <a:cs typeface="Verdana"/>
            </a:endParaRPr>
          </a:p>
          <a:p>
            <a:pPr marL="273685" indent="-260985">
              <a:lnSpc>
                <a:spcPct val="100000"/>
              </a:lnSpc>
              <a:spcBef>
                <a:spcPts val="405"/>
              </a:spcBef>
              <a:buSzPct val="69767"/>
              <a:buAutoNum type="arabicPeriod" startAt="2"/>
              <a:tabLst>
                <a:tab pos="273685" algn="l"/>
              </a:tabLst>
            </a:pPr>
            <a:r>
              <a:rPr dirty="0" sz="2150" spc="-155">
                <a:latin typeface="Verdana"/>
                <a:cs typeface="Verdana"/>
              </a:rPr>
              <a:t>Variable</a:t>
            </a:r>
            <a:r>
              <a:rPr dirty="0" sz="2150" spc="-280">
                <a:latin typeface="Verdana"/>
                <a:cs typeface="Verdana"/>
              </a:rPr>
              <a:t> </a:t>
            </a:r>
            <a:r>
              <a:rPr dirty="0" sz="2150" spc="-80">
                <a:latin typeface="Verdana"/>
                <a:cs typeface="Verdana"/>
              </a:rPr>
              <a:t>Specification:</a:t>
            </a:r>
            <a:endParaRPr sz="2150">
              <a:latin typeface="Verdana"/>
              <a:cs typeface="Verdana"/>
            </a:endParaRPr>
          </a:p>
          <a:p>
            <a:pPr marL="474980" marR="1168400">
              <a:lnSpc>
                <a:spcPct val="115700"/>
              </a:lnSpc>
            </a:pPr>
            <a:r>
              <a:rPr dirty="0" sz="2150" spc="-170">
                <a:latin typeface="Verdana"/>
                <a:cs typeface="Verdana"/>
              </a:rPr>
              <a:t>x_variable,</a:t>
            </a:r>
            <a:r>
              <a:rPr dirty="0" sz="2150" spc="-310">
                <a:latin typeface="Verdana"/>
                <a:cs typeface="Verdana"/>
              </a:rPr>
              <a:t> </a:t>
            </a:r>
            <a:r>
              <a:rPr dirty="0" sz="2150" spc="-170">
                <a:latin typeface="Verdana"/>
                <a:cs typeface="Verdana"/>
              </a:rPr>
              <a:t>y_variable,</a:t>
            </a:r>
            <a:r>
              <a:rPr dirty="0" sz="2150" spc="-310">
                <a:latin typeface="Verdana"/>
                <a:cs typeface="Verdana"/>
              </a:rPr>
              <a:t> </a:t>
            </a:r>
            <a:r>
              <a:rPr dirty="0" sz="2150" spc="-190">
                <a:latin typeface="Verdana"/>
                <a:cs typeface="Verdana"/>
              </a:rPr>
              <a:t>and</a:t>
            </a:r>
            <a:r>
              <a:rPr dirty="0" sz="2150" spc="-310">
                <a:latin typeface="Verdana"/>
                <a:cs typeface="Verdana"/>
              </a:rPr>
              <a:t> </a:t>
            </a:r>
            <a:r>
              <a:rPr dirty="0" sz="2150" spc="-150">
                <a:latin typeface="Verdana"/>
                <a:cs typeface="Verdana"/>
              </a:rPr>
              <a:t>z_variables</a:t>
            </a:r>
            <a:r>
              <a:rPr dirty="0" sz="2150" spc="-310">
                <a:latin typeface="Verdana"/>
                <a:cs typeface="Verdana"/>
              </a:rPr>
              <a:t> </a:t>
            </a:r>
            <a:r>
              <a:rPr dirty="0" sz="2150" spc="-175">
                <a:latin typeface="Verdana"/>
                <a:cs typeface="Verdana"/>
              </a:rPr>
              <a:t>are</a:t>
            </a:r>
            <a:r>
              <a:rPr dirty="0" sz="2150" spc="-310">
                <a:latin typeface="Verdana"/>
                <a:cs typeface="Verdana"/>
              </a:rPr>
              <a:t> </a:t>
            </a:r>
            <a:r>
              <a:rPr dirty="0" sz="2150" spc="-210">
                <a:latin typeface="Verdana"/>
                <a:cs typeface="Verdana"/>
              </a:rPr>
              <a:t>assumed</a:t>
            </a:r>
            <a:r>
              <a:rPr dirty="0" sz="2150" spc="-310">
                <a:latin typeface="Verdana"/>
                <a:cs typeface="Verdana"/>
              </a:rPr>
              <a:t> </a:t>
            </a:r>
            <a:r>
              <a:rPr dirty="0" sz="2150" spc="-80">
                <a:latin typeface="Verdana"/>
                <a:cs typeface="Verdana"/>
              </a:rPr>
              <a:t>to</a:t>
            </a:r>
            <a:r>
              <a:rPr dirty="0" sz="2150" spc="-305">
                <a:latin typeface="Verdana"/>
                <a:cs typeface="Verdana"/>
              </a:rPr>
              <a:t> </a:t>
            </a:r>
            <a:r>
              <a:rPr dirty="0" sz="2150" spc="-155">
                <a:latin typeface="Verdana"/>
                <a:cs typeface="Verdana"/>
              </a:rPr>
              <a:t>be</a:t>
            </a:r>
            <a:r>
              <a:rPr dirty="0" sz="2150" spc="-310">
                <a:latin typeface="Verdana"/>
                <a:cs typeface="Verdana"/>
              </a:rPr>
              <a:t> </a:t>
            </a:r>
            <a:r>
              <a:rPr dirty="0" sz="2150" spc="-175">
                <a:latin typeface="Verdana"/>
                <a:cs typeface="Verdana"/>
              </a:rPr>
              <a:t>columns</a:t>
            </a:r>
            <a:r>
              <a:rPr dirty="0" sz="2150" spc="-310">
                <a:latin typeface="Verdana"/>
                <a:cs typeface="Verdana"/>
              </a:rPr>
              <a:t> </a:t>
            </a:r>
            <a:r>
              <a:rPr dirty="0" sz="2150" spc="-90">
                <a:latin typeface="Verdana"/>
                <a:cs typeface="Verdana"/>
              </a:rPr>
              <a:t>in</a:t>
            </a:r>
            <a:r>
              <a:rPr dirty="0" sz="2150" spc="-310">
                <a:latin typeface="Verdana"/>
                <a:cs typeface="Verdana"/>
              </a:rPr>
              <a:t> </a:t>
            </a:r>
            <a:r>
              <a:rPr dirty="0" sz="2150" spc="-185">
                <a:latin typeface="Verdana"/>
                <a:cs typeface="Verdana"/>
              </a:rPr>
              <a:t>your</a:t>
            </a:r>
            <a:r>
              <a:rPr dirty="0" sz="2150" spc="-310">
                <a:latin typeface="Verdana"/>
                <a:cs typeface="Verdana"/>
              </a:rPr>
              <a:t> </a:t>
            </a:r>
            <a:r>
              <a:rPr dirty="0" sz="2150" spc="-215">
                <a:latin typeface="Verdana"/>
                <a:cs typeface="Verdana"/>
              </a:rPr>
              <a:t>DataFrame</a:t>
            </a:r>
            <a:r>
              <a:rPr dirty="0" sz="2150" spc="-310">
                <a:latin typeface="Verdana"/>
                <a:cs typeface="Verdana"/>
              </a:rPr>
              <a:t> </a:t>
            </a:r>
            <a:r>
              <a:rPr dirty="0" sz="2150" spc="-95">
                <a:latin typeface="Verdana"/>
                <a:cs typeface="Verdana"/>
              </a:rPr>
              <a:t>named </a:t>
            </a:r>
            <a:r>
              <a:rPr dirty="0" sz="2150" spc="-170">
                <a:latin typeface="Verdana"/>
                <a:cs typeface="Verdana"/>
              </a:rPr>
              <a:t>mall_Data</a:t>
            </a:r>
            <a:r>
              <a:rPr dirty="0" sz="2150" spc="-325">
                <a:latin typeface="Verdana"/>
                <a:cs typeface="Verdana"/>
              </a:rPr>
              <a:t> </a:t>
            </a:r>
            <a:r>
              <a:rPr dirty="0" sz="2150" spc="-170">
                <a:latin typeface="Verdana"/>
                <a:cs typeface="Verdana"/>
              </a:rPr>
              <a:t>on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285">
                <a:latin typeface="Verdana"/>
                <a:cs typeface="Verdana"/>
              </a:rPr>
              <a:t>x,y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190">
                <a:latin typeface="Verdana"/>
                <a:cs typeface="Verdana"/>
              </a:rPr>
              <a:t>and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90">
                <a:latin typeface="Verdana"/>
                <a:cs typeface="Verdana"/>
              </a:rPr>
              <a:t>z-</a:t>
            </a:r>
            <a:r>
              <a:rPr dirty="0" sz="2150" spc="-10">
                <a:latin typeface="Verdana"/>
                <a:cs typeface="Verdana"/>
              </a:rPr>
              <a:t>axis.</a:t>
            </a:r>
            <a:endParaRPr sz="2150">
              <a:latin typeface="Verdana"/>
              <a:cs typeface="Verdana"/>
            </a:endParaRPr>
          </a:p>
          <a:p>
            <a:pPr marL="269240" indent="-256540">
              <a:lnSpc>
                <a:spcPct val="100000"/>
              </a:lnSpc>
              <a:spcBef>
                <a:spcPts val="405"/>
              </a:spcBef>
              <a:buSzPct val="69767"/>
              <a:buAutoNum type="arabicPeriod" startAt="3"/>
              <a:tabLst>
                <a:tab pos="269240" algn="l"/>
              </a:tabLst>
            </a:pPr>
            <a:r>
              <a:rPr dirty="0" sz="2150" spc="-160">
                <a:latin typeface="Verdana"/>
                <a:cs typeface="Verdana"/>
              </a:rPr>
              <a:t>Creating</a:t>
            </a:r>
            <a:r>
              <a:rPr dirty="0" sz="2150" spc="-310">
                <a:latin typeface="Verdana"/>
                <a:cs typeface="Verdana"/>
              </a:rPr>
              <a:t> </a:t>
            </a:r>
            <a:r>
              <a:rPr dirty="0" sz="2150" spc="-120">
                <a:latin typeface="Verdana"/>
                <a:cs typeface="Verdana"/>
              </a:rPr>
              <a:t>the</a:t>
            </a:r>
            <a:r>
              <a:rPr dirty="0" sz="2150" spc="-305">
                <a:latin typeface="Verdana"/>
                <a:cs typeface="Verdana"/>
              </a:rPr>
              <a:t> </a:t>
            </a:r>
            <a:r>
              <a:rPr dirty="0" sz="2150" spc="-150">
                <a:latin typeface="Verdana"/>
                <a:cs typeface="Verdana"/>
              </a:rPr>
              <a:t>Figure</a:t>
            </a:r>
            <a:r>
              <a:rPr dirty="0" sz="2150" spc="-305">
                <a:latin typeface="Verdana"/>
                <a:cs typeface="Verdana"/>
              </a:rPr>
              <a:t> </a:t>
            </a:r>
            <a:r>
              <a:rPr dirty="0" sz="2150" spc="-190">
                <a:latin typeface="Verdana"/>
                <a:cs typeface="Verdana"/>
              </a:rPr>
              <a:t>and</a:t>
            </a:r>
            <a:r>
              <a:rPr dirty="0" sz="2150" spc="-305">
                <a:latin typeface="Verdana"/>
                <a:cs typeface="Verdana"/>
              </a:rPr>
              <a:t> Axes:</a:t>
            </a:r>
            <a:endParaRPr sz="2150">
              <a:latin typeface="Verdana"/>
              <a:cs typeface="Verdana"/>
            </a:endParaRPr>
          </a:p>
          <a:p>
            <a:pPr marL="474980">
              <a:lnSpc>
                <a:spcPct val="100000"/>
              </a:lnSpc>
              <a:spcBef>
                <a:spcPts val="409"/>
              </a:spcBef>
            </a:pPr>
            <a:r>
              <a:rPr dirty="0" sz="2150" spc="-270">
                <a:latin typeface="Verdana"/>
                <a:cs typeface="Verdana"/>
              </a:rPr>
              <a:t>A</a:t>
            </a:r>
            <a:r>
              <a:rPr dirty="0" sz="2150" spc="-335">
                <a:latin typeface="Verdana"/>
                <a:cs typeface="Verdana"/>
              </a:rPr>
              <a:t> </a:t>
            </a:r>
            <a:r>
              <a:rPr dirty="0" sz="2150" spc="-110">
                <a:latin typeface="Verdana"/>
                <a:cs typeface="Verdana"/>
              </a:rPr>
              <a:t>figure</a:t>
            </a:r>
            <a:r>
              <a:rPr dirty="0" sz="2150" spc="-325">
                <a:latin typeface="Verdana"/>
                <a:cs typeface="Verdana"/>
              </a:rPr>
              <a:t> </a:t>
            </a:r>
            <a:r>
              <a:rPr dirty="0" sz="2150" spc="-100">
                <a:latin typeface="Verdana"/>
                <a:cs typeface="Verdana"/>
              </a:rPr>
              <a:t>(fig)</a:t>
            </a:r>
            <a:r>
              <a:rPr dirty="0" sz="2150" spc="-325">
                <a:latin typeface="Verdana"/>
                <a:cs typeface="Verdana"/>
              </a:rPr>
              <a:t> </a:t>
            </a:r>
            <a:r>
              <a:rPr dirty="0" sz="2150" spc="-110">
                <a:latin typeface="Verdana"/>
                <a:cs typeface="Verdana"/>
              </a:rPr>
              <a:t>with</a:t>
            </a:r>
            <a:r>
              <a:rPr dirty="0" sz="2150" spc="-325">
                <a:latin typeface="Verdana"/>
                <a:cs typeface="Verdana"/>
              </a:rPr>
              <a:t> </a:t>
            </a:r>
            <a:r>
              <a:rPr dirty="0" sz="2150" spc="-240">
                <a:latin typeface="Verdana"/>
                <a:cs typeface="Verdana"/>
              </a:rPr>
              <a:t>a</a:t>
            </a:r>
            <a:r>
              <a:rPr dirty="0" sz="2150" spc="-325">
                <a:latin typeface="Verdana"/>
                <a:cs typeface="Verdana"/>
              </a:rPr>
              <a:t> </a:t>
            </a:r>
            <a:r>
              <a:rPr dirty="0" sz="2150" spc="-110">
                <a:latin typeface="Verdana"/>
                <a:cs typeface="Verdana"/>
              </a:rPr>
              <a:t>specified</a:t>
            </a:r>
            <a:r>
              <a:rPr dirty="0" sz="2150" spc="-325">
                <a:latin typeface="Verdana"/>
                <a:cs typeface="Verdana"/>
              </a:rPr>
              <a:t> </a:t>
            </a:r>
            <a:r>
              <a:rPr dirty="0" sz="2150" spc="-140">
                <a:latin typeface="Verdana"/>
                <a:cs typeface="Verdana"/>
              </a:rPr>
              <a:t>size</a:t>
            </a:r>
            <a:r>
              <a:rPr dirty="0" sz="2150" spc="-325">
                <a:latin typeface="Verdana"/>
                <a:cs typeface="Verdana"/>
              </a:rPr>
              <a:t> </a:t>
            </a:r>
            <a:r>
              <a:rPr dirty="0" sz="2150" spc="-85">
                <a:latin typeface="Verdana"/>
                <a:cs typeface="Verdana"/>
              </a:rPr>
              <a:t>of</a:t>
            </a:r>
            <a:r>
              <a:rPr dirty="0" sz="2150" spc="-325">
                <a:latin typeface="Verdana"/>
                <a:cs typeface="Verdana"/>
              </a:rPr>
              <a:t> </a:t>
            </a:r>
            <a:r>
              <a:rPr dirty="0" sz="2150" spc="-285">
                <a:latin typeface="Verdana"/>
                <a:cs typeface="Verdana"/>
              </a:rPr>
              <a:t>10x8</a:t>
            </a:r>
            <a:r>
              <a:rPr dirty="0" sz="2150" spc="-325">
                <a:latin typeface="Verdana"/>
                <a:cs typeface="Verdana"/>
              </a:rPr>
              <a:t> </a:t>
            </a:r>
            <a:r>
              <a:rPr dirty="0" sz="2150" spc="-95">
                <a:latin typeface="Verdana"/>
                <a:cs typeface="Verdana"/>
              </a:rPr>
              <a:t>is</a:t>
            </a:r>
            <a:r>
              <a:rPr dirty="0" sz="2150" spc="-325">
                <a:latin typeface="Verdana"/>
                <a:cs typeface="Verdana"/>
              </a:rPr>
              <a:t> </a:t>
            </a:r>
            <a:r>
              <a:rPr dirty="0" sz="2150" spc="-150">
                <a:latin typeface="Verdana"/>
                <a:cs typeface="Verdana"/>
              </a:rPr>
              <a:t>created</a:t>
            </a:r>
            <a:r>
              <a:rPr dirty="0" sz="2150" spc="-325">
                <a:latin typeface="Verdana"/>
                <a:cs typeface="Verdana"/>
              </a:rPr>
              <a:t> </a:t>
            </a:r>
            <a:r>
              <a:rPr dirty="0" sz="2150" spc="-190">
                <a:latin typeface="Verdana"/>
                <a:cs typeface="Verdana"/>
              </a:rPr>
              <a:t>and</a:t>
            </a:r>
            <a:r>
              <a:rPr dirty="0" sz="2150" spc="-325">
                <a:latin typeface="Verdana"/>
                <a:cs typeface="Verdana"/>
              </a:rPr>
              <a:t> </a:t>
            </a:r>
            <a:r>
              <a:rPr dirty="0" sz="2150" spc="-210">
                <a:latin typeface="Verdana"/>
                <a:cs typeface="Verdana"/>
              </a:rPr>
              <a:t>an</a:t>
            </a:r>
            <a:r>
              <a:rPr dirty="0" sz="2150" spc="-325">
                <a:latin typeface="Verdana"/>
                <a:cs typeface="Verdana"/>
              </a:rPr>
              <a:t> </a:t>
            </a:r>
            <a:r>
              <a:rPr dirty="0" sz="2150" spc="-175">
                <a:latin typeface="Verdana"/>
                <a:cs typeface="Verdana"/>
              </a:rPr>
              <a:t>axis</a:t>
            </a:r>
            <a:r>
              <a:rPr dirty="0" sz="2150" spc="-325">
                <a:latin typeface="Verdana"/>
                <a:cs typeface="Verdana"/>
              </a:rPr>
              <a:t> </a:t>
            </a:r>
            <a:r>
              <a:rPr dirty="0" sz="2150" spc="-210">
                <a:latin typeface="Verdana"/>
                <a:cs typeface="Verdana"/>
              </a:rPr>
              <a:t>(ax)</a:t>
            </a:r>
            <a:r>
              <a:rPr dirty="0" sz="2150" spc="-325">
                <a:latin typeface="Verdana"/>
                <a:cs typeface="Verdana"/>
              </a:rPr>
              <a:t> </a:t>
            </a:r>
            <a:r>
              <a:rPr dirty="0" sz="2150" spc="-95">
                <a:latin typeface="Verdana"/>
                <a:cs typeface="Verdana"/>
              </a:rPr>
              <a:t>is</a:t>
            </a:r>
            <a:r>
              <a:rPr dirty="0" sz="2150" spc="-325">
                <a:latin typeface="Verdana"/>
                <a:cs typeface="Verdana"/>
              </a:rPr>
              <a:t> </a:t>
            </a:r>
            <a:r>
              <a:rPr dirty="0" sz="2150" spc="-165">
                <a:latin typeface="Verdana"/>
                <a:cs typeface="Verdana"/>
              </a:rPr>
              <a:t>added</a:t>
            </a:r>
            <a:r>
              <a:rPr dirty="0" sz="2150" spc="-325">
                <a:latin typeface="Verdana"/>
                <a:cs typeface="Verdana"/>
              </a:rPr>
              <a:t> </a:t>
            </a:r>
            <a:r>
              <a:rPr dirty="0" sz="2150" spc="-80">
                <a:latin typeface="Verdana"/>
                <a:cs typeface="Verdana"/>
              </a:rPr>
              <a:t>to</a:t>
            </a:r>
            <a:r>
              <a:rPr dirty="0" sz="2150" spc="-325">
                <a:latin typeface="Verdana"/>
                <a:cs typeface="Verdana"/>
              </a:rPr>
              <a:t> </a:t>
            </a:r>
            <a:r>
              <a:rPr dirty="0" sz="2150" spc="-55">
                <a:latin typeface="Verdana"/>
                <a:cs typeface="Verdana"/>
              </a:rPr>
              <a:t>fig</a:t>
            </a:r>
            <a:r>
              <a:rPr dirty="0" sz="2150" spc="-325">
                <a:latin typeface="Verdana"/>
                <a:cs typeface="Verdana"/>
              </a:rPr>
              <a:t> </a:t>
            </a:r>
            <a:r>
              <a:rPr dirty="0" sz="2150" spc="-110">
                <a:latin typeface="Verdana"/>
                <a:cs typeface="Verdana"/>
              </a:rPr>
              <a:t>with</a:t>
            </a:r>
            <a:r>
              <a:rPr dirty="0" sz="2150" spc="-325">
                <a:latin typeface="Verdana"/>
                <a:cs typeface="Verdana"/>
              </a:rPr>
              <a:t> </a:t>
            </a:r>
            <a:r>
              <a:rPr dirty="0" sz="2150" spc="-290">
                <a:latin typeface="Verdana"/>
                <a:cs typeface="Verdana"/>
              </a:rPr>
              <a:t>3D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10">
                <a:latin typeface="Verdana"/>
                <a:cs typeface="Verdana"/>
              </a:rPr>
              <a:t>projection.</a:t>
            </a:r>
            <a:endParaRPr sz="2150">
              <a:latin typeface="Verdana"/>
              <a:cs typeface="Verdana"/>
            </a:endParaRPr>
          </a:p>
          <a:p>
            <a:pPr marL="287655" indent="-274955">
              <a:lnSpc>
                <a:spcPct val="100000"/>
              </a:lnSpc>
              <a:spcBef>
                <a:spcPts val="405"/>
              </a:spcBef>
              <a:buSzPct val="69767"/>
              <a:buAutoNum type="arabicPeriod" startAt="4"/>
              <a:tabLst>
                <a:tab pos="287655" algn="l"/>
              </a:tabLst>
            </a:pPr>
            <a:r>
              <a:rPr dirty="0" sz="2150" spc="-165">
                <a:latin typeface="Verdana"/>
                <a:cs typeface="Verdana"/>
              </a:rPr>
              <a:t>Scatter</a:t>
            </a:r>
            <a:r>
              <a:rPr dirty="0" sz="2150" spc="-295">
                <a:latin typeface="Verdana"/>
                <a:cs typeface="Verdana"/>
              </a:rPr>
              <a:t> </a:t>
            </a:r>
            <a:r>
              <a:rPr dirty="0" sz="2150" spc="-20">
                <a:latin typeface="Verdana"/>
                <a:cs typeface="Verdana"/>
              </a:rPr>
              <a:t>Plotting:</a:t>
            </a:r>
            <a:endParaRPr sz="2150">
              <a:latin typeface="Verdana"/>
              <a:cs typeface="Verdana"/>
            </a:endParaRPr>
          </a:p>
          <a:p>
            <a:pPr marL="474980">
              <a:lnSpc>
                <a:spcPct val="100000"/>
              </a:lnSpc>
              <a:spcBef>
                <a:spcPts val="405"/>
              </a:spcBef>
            </a:pPr>
            <a:r>
              <a:rPr dirty="0" sz="2150" spc="-210">
                <a:latin typeface="Verdana"/>
                <a:cs typeface="Verdana"/>
              </a:rPr>
              <a:t>The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135">
                <a:latin typeface="Verdana"/>
                <a:cs typeface="Verdana"/>
              </a:rPr>
              <a:t>scatter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120">
                <a:latin typeface="Verdana"/>
                <a:cs typeface="Verdana"/>
              </a:rPr>
              <a:t>function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85">
                <a:latin typeface="Verdana"/>
                <a:cs typeface="Verdana"/>
              </a:rPr>
              <a:t>of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120">
                <a:latin typeface="Verdana"/>
                <a:cs typeface="Verdana"/>
              </a:rPr>
              <a:t>the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175">
                <a:latin typeface="Verdana"/>
                <a:cs typeface="Verdana"/>
              </a:rPr>
              <a:t>axis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210">
                <a:latin typeface="Verdana"/>
                <a:cs typeface="Verdana"/>
              </a:rPr>
              <a:t>(ax)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95">
                <a:latin typeface="Verdana"/>
                <a:cs typeface="Verdana"/>
              </a:rPr>
              <a:t>is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180">
                <a:latin typeface="Verdana"/>
                <a:cs typeface="Verdana"/>
              </a:rPr>
              <a:t>used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80">
                <a:latin typeface="Verdana"/>
                <a:cs typeface="Verdana"/>
              </a:rPr>
              <a:t>to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150">
                <a:latin typeface="Verdana"/>
                <a:cs typeface="Verdana"/>
              </a:rPr>
              <a:t>create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120">
                <a:latin typeface="Verdana"/>
                <a:cs typeface="Verdana"/>
              </a:rPr>
              <a:t>the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290">
                <a:latin typeface="Verdana"/>
                <a:cs typeface="Verdana"/>
              </a:rPr>
              <a:t>3D</a:t>
            </a:r>
            <a:r>
              <a:rPr dirty="0" sz="2150" spc="-315">
                <a:latin typeface="Verdana"/>
                <a:cs typeface="Verdana"/>
              </a:rPr>
              <a:t> </a:t>
            </a:r>
            <a:r>
              <a:rPr dirty="0" sz="2150" spc="-135">
                <a:latin typeface="Verdana"/>
                <a:cs typeface="Verdana"/>
              </a:rPr>
              <a:t>scatter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10">
                <a:latin typeface="Verdana"/>
                <a:cs typeface="Verdana"/>
              </a:rPr>
              <a:t>plot.</a:t>
            </a:r>
            <a:endParaRPr sz="2150">
              <a:latin typeface="Verdana"/>
              <a:cs typeface="Verdana"/>
            </a:endParaRPr>
          </a:p>
          <a:p>
            <a:pPr marL="269875" indent="-257175">
              <a:lnSpc>
                <a:spcPct val="100000"/>
              </a:lnSpc>
              <a:spcBef>
                <a:spcPts val="405"/>
              </a:spcBef>
              <a:buSzPct val="69767"/>
              <a:buAutoNum type="arabicPeriod" startAt="5"/>
              <a:tabLst>
                <a:tab pos="269875" algn="l"/>
              </a:tabLst>
            </a:pPr>
            <a:r>
              <a:rPr dirty="0" sz="2150" spc="-140">
                <a:latin typeface="Verdana"/>
                <a:cs typeface="Verdana"/>
              </a:rPr>
              <a:t>Setting</a:t>
            </a:r>
            <a:r>
              <a:rPr dirty="0" sz="2150" spc="-305">
                <a:latin typeface="Verdana"/>
                <a:cs typeface="Verdana"/>
              </a:rPr>
              <a:t> </a:t>
            </a:r>
            <a:r>
              <a:rPr dirty="0" sz="2150" spc="-170">
                <a:latin typeface="Verdana"/>
                <a:cs typeface="Verdana"/>
              </a:rPr>
              <a:t>Labels</a:t>
            </a:r>
            <a:r>
              <a:rPr dirty="0" sz="2150" spc="-305">
                <a:latin typeface="Verdana"/>
                <a:cs typeface="Verdana"/>
              </a:rPr>
              <a:t> </a:t>
            </a:r>
            <a:r>
              <a:rPr dirty="0" sz="2150" spc="-190">
                <a:latin typeface="Verdana"/>
                <a:cs typeface="Verdana"/>
              </a:rPr>
              <a:t>and</a:t>
            </a:r>
            <a:r>
              <a:rPr dirty="0" sz="2150" spc="-305">
                <a:latin typeface="Verdana"/>
                <a:cs typeface="Verdana"/>
              </a:rPr>
              <a:t> </a:t>
            </a:r>
            <a:r>
              <a:rPr dirty="0" sz="2150" spc="-10">
                <a:latin typeface="Verdana"/>
                <a:cs typeface="Verdana"/>
              </a:rPr>
              <a:t>Title:</a:t>
            </a:r>
            <a:endParaRPr sz="2150">
              <a:latin typeface="Verdana"/>
              <a:cs typeface="Verdana"/>
            </a:endParaRPr>
          </a:p>
          <a:p>
            <a:pPr marL="474980" marR="5080">
              <a:lnSpc>
                <a:spcPct val="115700"/>
              </a:lnSpc>
            </a:pPr>
            <a:r>
              <a:rPr dirty="0" sz="2150" spc="-170">
                <a:latin typeface="Verdana"/>
                <a:cs typeface="Verdana"/>
              </a:rPr>
              <a:t>Labels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90">
                <a:latin typeface="Verdana"/>
                <a:cs typeface="Verdana"/>
              </a:rPr>
              <a:t>for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120">
                <a:latin typeface="Verdana"/>
                <a:cs typeface="Verdana"/>
              </a:rPr>
              <a:t>the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295">
                <a:latin typeface="Verdana"/>
                <a:cs typeface="Verdana"/>
              </a:rPr>
              <a:t>x,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295">
                <a:latin typeface="Verdana"/>
                <a:cs typeface="Verdana"/>
              </a:rPr>
              <a:t>y,</a:t>
            </a:r>
            <a:r>
              <a:rPr dirty="0" sz="2150" spc="-315">
                <a:latin typeface="Verdana"/>
                <a:cs typeface="Verdana"/>
              </a:rPr>
              <a:t> </a:t>
            </a:r>
            <a:r>
              <a:rPr dirty="0" sz="2150" spc="-190">
                <a:latin typeface="Verdana"/>
                <a:cs typeface="Verdana"/>
              </a:rPr>
              <a:t>and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180">
                <a:latin typeface="Verdana"/>
                <a:cs typeface="Verdana"/>
              </a:rPr>
              <a:t>z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220">
                <a:latin typeface="Verdana"/>
                <a:cs typeface="Verdana"/>
              </a:rPr>
              <a:t>axes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175">
                <a:latin typeface="Verdana"/>
                <a:cs typeface="Verdana"/>
              </a:rPr>
              <a:t>are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130">
                <a:latin typeface="Verdana"/>
                <a:cs typeface="Verdana"/>
              </a:rPr>
              <a:t>set</a:t>
            </a:r>
            <a:r>
              <a:rPr dirty="0" sz="2150" spc="-315">
                <a:latin typeface="Verdana"/>
                <a:cs typeface="Verdana"/>
              </a:rPr>
              <a:t> </a:t>
            </a:r>
            <a:r>
              <a:rPr dirty="0" sz="2150" spc="-150">
                <a:latin typeface="Verdana"/>
                <a:cs typeface="Verdana"/>
              </a:rPr>
              <a:t>using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150">
                <a:latin typeface="Verdana"/>
                <a:cs typeface="Verdana"/>
              </a:rPr>
              <a:t>set_xlabel,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150">
                <a:latin typeface="Verdana"/>
                <a:cs typeface="Verdana"/>
              </a:rPr>
              <a:t>set_ylabel,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190">
                <a:latin typeface="Verdana"/>
                <a:cs typeface="Verdana"/>
              </a:rPr>
              <a:t>and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125">
                <a:latin typeface="Verdana"/>
                <a:cs typeface="Verdana"/>
              </a:rPr>
              <a:t>set_zlabel</a:t>
            </a:r>
            <a:r>
              <a:rPr dirty="0" sz="2150" spc="-315">
                <a:latin typeface="Verdana"/>
                <a:cs typeface="Verdana"/>
              </a:rPr>
              <a:t> </a:t>
            </a:r>
            <a:r>
              <a:rPr dirty="0" sz="2150" spc="-125">
                <a:latin typeface="Verdana"/>
                <a:cs typeface="Verdana"/>
              </a:rPr>
              <a:t>functions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190">
                <a:latin typeface="Verdana"/>
                <a:cs typeface="Verdana"/>
              </a:rPr>
              <a:t>and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240">
                <a:latin typeface="Verdana"/>
                <a:cs typeface="Verdana"/>
              </a:rPr>
              <a:t>a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45">
                <a:latin typeface="Verdana"/>
                <a:cs typeface="Verdana"/>
              </a:rPr>
              <a:t>title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25">
                <a:latin typeface="Verdana"/>
                <a:cs typeface="Verdana"/>
              </a:rPr>
              <a:t>is </a:t>
            </a:r>
            <a:r>
              <a:rPr dirty="0" sz="2150" spc="-130">
                <a:latin typeface="Verdana"/>
                <a:cs typeface="Verdana"/>
              </a:rPr>
              <a:t>set</a:t>
            </a:r>
            <a:r>
              <a:rPr dirty="0" sz="2150" spc="-330">
                <a:latin typeface="Verdana"/>
                <a:cs typeface="Verdana"/>
              </a:rPr>
              <a:t> </a:t>
            </a:r>
            <a:r>
              <a:rPr dirty="0" sz="2150" spc="-90">
                <a:latin typeface="Verdana"/>
                <a:cs typeface="Verdana"/>
              </a:rPr>
              <a:t>for</a:t>
            </a:r>
            <a:r>
              <a:rPr dirty="0" sz="2150" spc="-325">
                <a:latin typeface="Verdana"/>
                <a:cs typeface="Verdana"/>
              </a:rPr>
              <a:t> </a:t>
            </a:r>
            <a:r>
              <a:rPr dirty="0" sz="2150" spc="-120">
                <a:latin typeface="Verdana"/>
                <a:cs typeface="Verdana"/>
              </a:rPr>
              <a:t>the</a:t>
            </a:r>
            <a:r>
              <a:rPr dirty="0" sz="2150" spc="-325">
                <a:latin typeface="Verdana"/>
                <a:cs typeface="Verdana"/>
              </a:rPr>
              <a:t> </a:t>
            </a:r>
            <a:r>
              <a:rPr dirty="0" sz="2150" spc="-80">
                <a:latin typeface="Verdana"/>
                <a:cs typeface="Verdana"/>
              </a:rPr>
              <a:t>plot</a:t>
            </a:r>
            <a:r>
              <a:rPr dirty="0" sz="2150" spc="-325">
                <a:latin typeface="Verdana"/>
                <a:cs typeface="Verdana"/>
              </a:rPr>
              <a:t> </a:t>
            </a:r>
            <a:r>
              <a:rPr dirty="0" sz="2150" spc="-150">
                <a:latin typeface="Verdana"/>
                <a:cs typeface="Verdana"/>
              </a:rPr>
              <a:t>using</a:t>
            </a:r>
            <a:r>
              <a:rPr dirty="0" sz="2150" spc="-325">
                <a:latin typeface="Verdana"/>
                <a:cs typeface="Verdana"/>
              </a:rPr>
              <a:t> </a:t>
            </a:r>
            <a:r>
              <a:rPr dirty="0" sz="2150" spc="-10">
                <a:latin typeface="Verdana"/>
                <a:cs typeface="Verdana"/>
              </a:rPr>
              <a:t>set_title.</a:t>
            </a:r>
            <a:endParaRPr sz="2150">
              <a:latin typeface="Verdana"/>
              <a:cs typeface="Verdana"/>
            </a:endParaRPr>
          </a:p>
          <a:p>
            <a:pPr marL="290830" indent="-278130">
              <a:lnSpc>
                <a:spcPct val="100000"/>
              </a:lnSpc>
              <a:spcBef>
                <a:spcPts val="405"/>
              </a:spcBef>
              <a:buSzPct val="69767"/>
              <a:buAutoNum type="arabicPeriod" startAt="6"/>
              <a:tabLst>
                <a:tab pos="290830" algn="l"/>
              </a:tabLst>
            </a:pPr>
            <a:r>
              <a:rPr dirty="0" sz="2150" spc="-155">
                <a:latin typeface="Verdana"/>
                <a:cs typeface="Verdana"/>
              </a:rPr>
              <a:t>Displaying</a:t>
            </a:r>
            <a:r>
              <a:rPr dirty="0" sz="2150" spc="-310">
                <a:latin typeface="Verdana"/>
                <a:cs typeface="Verdana"/>
              </a:rPr>
              <a:t> </a:t>
            </a:r>
            <a:r>
              <a:rPr dirty="0" sz="2150" spc="-120">
                <a:latin typeface="Verdana"/>
                <a:cs typeface="Verdana"/>
              </a:rPr>
              <a:t>the</a:t>
            </a:r>
            <a:r>
              <a:rPr dirty="0" sz="2150" spc="-310">
                <a:latin typeface="Verdana"/>
                <a:cs typeface="Verdana"/>
              </a:rPr>
              <a:t> </a:t>
            </a:r>
            <a:r>
              <a:rPr dirty="0" sz="2150" spc="-20">
                <a:latin typeface="Verdana"/>
                <a:cs typeface="Verdana"/>
              </a:rPr>
              <a:t>Plot:</a:t>
            </a:r>
            <a:endParaRPr sz="2150">
              <a:latin typeface="Verdana"/>
              <a:cs typeface="Verdana"/>
            </a:endParaRPr>
          </a:p>
          <a:p>
            <a:pPr marL="474980">
              <a:lnSpc>
                <a:spcPct val="100000"/>
              </a:lnSpc>
              <a:spcBef>
                <a:spcPts val="405"/>
              </a:spcBef>
            </a:pPr>
            <a:r>
              <a:rPr dirty="0" sz="2150" spc="-160">
                <a:latin typeface="Verdana"/>
                <a:cs typeface="Verdana"/>
              </a:rPr>
              <a:t>Finally,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120">
                <a:latin typeface="Verdana"/>
                <a:cs typeface="Verdana"/>
              </a:rPr>
              <a:t>the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80">
                <a:latin typeface="Verdana"/>
                <a:cs typeface="Verdana"/>
              </a:rPr>
              <a:t>plot</a:t>
            </a:r>
            <a:r>
              <a:rPr dirty="0" sz="2150" spc="-315">
                <a:latin typeface="Verdana"/>
                <a:cs typeface="Verdana"/>
              </a:rPr>
              <a:t> </a:t>
            </a:r>
            <a:r>
              <a:rPr dirty="0" sz="2150" spc="-95">
                <a:latin typeface="Verdana"/>
                <a:cs typeface="Verdana"/>
              </a:rPr>
              <a:t>is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145">
                <a:latin typeface="Verdana"/>
                <a:cs typeface="Verdana"/>
              </a:rPr>
              <a:t>displayed</a:t>
            </a:r>
            <a:r>
              <a:rPr dirty="0" sz="2150" spc="-315">
                <a:latin typeface="Verdana"/>
                <a:cs typeface="Verdana"/>
              </a:rPr>
              <a:t> </a:t>
            </a:r>
            <a:r>
              <a:rPr dirty="0" sz="2150" spc="-150">
                <a:latin typeface="Verdana"/>
                <a:cs typeface="Verdana"/>
              </a:rPr>
              <a:t>using</a:t>
            </a:r>
            <a:r>
              <a:rPr dirty="0" sz="2150" spc="-320">
                <a:latin typeface="Verdana"/>
                <a:cs typeface="Verdana"/>
              </a:rPr>
              <a:t> </a:t>
            </a:r>
            <a:r>
              <a:rPr dirty="0" sz="2150" spc="-70">
                <a:latin typeface="Verdana"/>
                <a:cs typeface="Verdana"/>
              </a:rPr>
              <a:t>plt.show().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0" y="9004825"/>
            <a:ext cx="6845300" cy="132715"/>
          </a:xfrm>
          <a:custGeom>
            <a:avLst/>
            <a:gdLst/>
            <a:ahLst/>
            <a:cxnLst/>
            <a:rect l="l" t="t" r="r" b="b"/>
            <a:pathLst>
              <a:path w="6845300" h="132715">
                <a:moveTo>
                  <a:pt x="6844512" y="132651"/>
                </a:moveTo>
                <a:lnTo>
                  <a:pt x="0" y="114300"/>
                </a:lnTo>
                <a:lnTo>
                  <a:pt x="0" y="0"/>
                </a:lnTo>
                <a:lnTo>
                  <a:pt x="6844819" y="18351"/>
                </a:lnTo>
                <a:lnTo>
                  <a:pt x="6844512" y="132651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1430028" y="9004127"/>
            <a:ext cx="6858000" cy="132715"/>
          </a:xfrm>
          <a:custGeom>
            <a:avLst/>
            <a:gdLst/>
            <a:ahLst/>
            <a:cxnLst/>
            <a:rect l="l" t="t" r="r" b="b"/>
            <a:pathLst>
              <a:path w="6858000" h="132715">
                <a:moveTo>
                  <a:pt x="6857971" y="132686"/>
                </a:moveTo>
                <a:lnTo>
                  <a:pt x="0" y="114299"/>
                </a:lnTo>
                <a:lnTo>
                  <a:pt x="306" y="0"/>
                </a:lnTo>
                <a:lnTo>
                  <a:pt x="6857971" y="18386"/>
                </a:lnTo>
                <a:lnTo>
                  <a:pt x="6857971" y="132686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591586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3"/>
                </a:moveTo>
                <a:lnTo>
                  <a:pt x="675160" y="1671416"/>
                </a:lnTo>
                <a:lnTo>
                  <a:pt x="625513" y="1666232"/>
                </a:lnTo>
                <a:lnTo>
                  <a:pt x="576616" y="1658026"/>
                </a:lnTo>
                <a:lnTo>
                  <a:pt x="529031" y="1647153"/>
                </a:lnTo>
                <a:lnTo>
                  <a:pt x="483321" y="1633968"/>
                </a:lnTo>
                <a:lnTo>
                  <a:pt x="437539" y="1617096"/>
                </a:lnTo>
                <a:lnTo>
                  <a:pt x="393341" y="1597418"/>
                </a:lnTo>
                <a:lnTo>
                  <a:pt x="350847" y="1575052"/>
                </a:lnTo>
                <a:lnTo>
                  <a:pt x="310177" y="1550114"/>
                </a:lnTo>
                <a:lnTo>
                  <a:pt x="271453" y="1522721"/>
                </a:lnTo>
                <a:lnTo>
                  <a:pt x="234794" y="1492989"/>
                </a:lnTo>
                <a:lnTo>
                  <a:pt x="200323" y="1461036"/>
                </a:lnTo>
                <a:lnTo>
                  <a:pt x="168159" y="1426976"/>
                </a:lnTo>
                <a:lnTo>
                  <a:pt x="138424" y="1390928"/>
                </a:lnTo>
                <a:lnTo>
                  <a:pt x="111238" y="1353007"/>
                </a:lnTo>
                <a:lnTo>
                  <a:pt x="86721" y="1313331"/>
                </a:lnTo>
                <a:lnTo>
                  <a:pt x="64995" y="1272016"/>
                </a:lnTo>
                <a:lnTo>
                  <a:pt x="46180" y="1229178"/>
                </a:lnTo>
                <a:lnTo>
                  <a:pt x="30397" y="1184934"/>
                </a:lnTo>
                <a:lnTo>
                  <a:pt x="17767" y="1139401"/>
                </a:lnTo>
                <a:lnTo>
                  <a:pt x="8416" y="1092695"/>
                </a:lnTo>
                <a:lnTo>
                  <a:pt x="2447" y="1044933"/>
                </a:lnTo>
                <a:lnTo>
                  <a:pt x="36" y="996973"/>
                </a:lnTo>
                <a:lnTo>
                  <a:pt x="0" y="0"/>
                </a:lnTo>
                <a:lnTo>
                  <a:pt x="1449201" y="0"/>
                </a:lnTo>
                <a:lnTo>
                  <a:pt x="1449201" y="996973"/>
                </a:lnTo>
                <a:lnTo>
                  <a:pt x="1446726" y="1045325"/>
                </a:lnTo>
                <a:lnTo>
                  <a:pt x="1440681" y="1092778"/>
                </a:lnTo>
                <a:lnTo>
                  <a:pt x="1431216" y="1139217"/>
                </a:lnTo>
                <a:lnTo>
                  <a:pt x="1418442" y="1184524"/>
                </a:lnTo>
                <a:lnTo>
                  <a:pt x="1402496" y="1228582"/>
                </a:lnTo>
                <a:lnTo>
                  <a:pt x="1383508" y="1271276"/>
                </a:lnTo>
                <a:lnTo>
                  <a:pt x="1361609" y="1312489"/>
                </a:lnTo>
                <a:lnTo>
                  <a:pt x="1336929" y="1352103"/>
                </a:lnTo>
                <a:lnTo>
                  <a:pt x="1309599" y="1390003"/>
                </a:lnTo>
                <a:lnTo>
                  <a:pt x="1279749" y="1426072"/>
                </a:lnTo>
                <a:lnTo>
                  <a:pt x="1247509" y="1460193"/>
                </a:lnTo>
                <a:lnTo>
                  <a:pt x="1213011" y="1492249"/>
                </a:lnTo>
                <a:lnTo>
                  <a:pt x="1176383" y="1522125"/>
                </a:lnTo>
                <a:lnTo>
                  <a:pt x="1137757" y="1549703"/>
                </a:lnTo>
                <a:lnTo>
                  <a:pt x="1097264" y="1574867"/>
                </a:lnTo>
                <a:lnTo>
                  <a:pt x="1055033" y="1597501"/>
                </a:lnTo>
                <a:lnTo>
                  <a:pt x="1011195" y="1617487"/>
                </a:lnTo>
                <a:lnTo>
                  <a:pt x="965880" y="1634709"/>
                </a:lnTo>
                <a:lnTo>
                  <a:pt x="964295" y="1635449"/>
                </a:lnTo>
                <a:lnTo>
                  <a:pt x="962740" y="1635449"/>
                </a:lnTo>
                <a:lnTo>
                  <a:pt x="961186" y="1636190"/>
                </a:lnTo>
                <a:lnTo>
                  <a:pt x="916350" y="1649143"/>
                </a:lnTo>
                <a:lnTo>
                  <a:pt x="870164" y="1659465"/>
                </a:lnTo>
                <a:lnTo>
                  <a:pt x="822777" y="1667014"/>
                </a:lnTo>
                <a:lnTo>
                  <a:pt x="774338" y="1671647"/>
                </a:lnTo>
                <a:lnTo>
                  <a:pt x="724996" y="1673223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6223603" y="390089"/>
            <a:ext cx="833755" cy="8750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25"/>
              <a:t>11</a:t>
            </a:r>
          </a:p>
        </p:txBody>
      </p:sp>
      <p:sp>
        <p:nvSpPr>
          <p:cNvPr id="14" name="object 14" descr=""/>
          <p:cNvSpPr/>
          <p:nvPr/>
        </p:nvSpPr>
        <p:spPr>
          <a:xfrm>
            <a:off x="53237" y="165048"/>
            <a:ext cx="6116955" cy="1909445"/>
          </a:xfrm>
          <a:custGeom>
            <a:avLst/>
            <a:gdLst/>
            <a:ahLst/>
            <a:cxnLst/>
            <a:rect l="l" t="t" r="r" b="b"/>
            <a:pathLst>
              <a:path w="6116955" h="1909445">
                <a:moveTo>
                  <a:pt x="20851" y="81378"/>
                </a:moveTo>
                <a:lnTo>
                  <a:pt x="6018" y="81378"/>
                </a:lnTo>
                <a:lnTo>
                  <a:pt x="0" y="75356"/>
                </a:lnTo>
                <a:lnTo>
                  <a:pt x="0" y="60514"/>
                </a:lnTo>
                <a:lnTo>
                  <a:pt x="6018" y="54488"/>
                </a:lnTo>
                <a:lnTo>
                  <a:pt x="20851" y="54488"/>
                </a:lnTo>
                <a:lnTo>
                  <a:pt x="26873" y="60514"/>
                </a:lnTo>
                <a:lnTo>
                  <a:pt x="26873" y="75356"/>
                </a:lnTo>
                <a:lnTo>
                  <a:pt x="20851" y="81378"/>
                </a:lnTo>
                <a:close/>
              </a:path>
              <a:path w="6116955" h="1909445">
                <a:moveTo>
                  <a:pt x="325427" y="84747"/>
                </a:moveTo>
                <a:lnTo>
                  <a:pt x="306892" y="84747"/>
                </a:lnTo>
                <a:lnTo>
                  <a:pt x="299375" y="77223"/>
                </a:lnTo>
                <a:lnTo>
                  <a:pt x="299375" y="58678"/>
                </a:lnTo>
                <a:lnTo>
                  <a:pt x="306892" y="51157"/>
                </a:lnTo>
                <a:lnTo>
                  <a:pt x="325427" y="51157"/>
                </a:lnTo>
                <a:lnTo>
                  <a:pt x="332945" y="58678"/>
                </a:lnTo>
                <a:lnTo>
                  <a:pt x="332945" y="77223"/>
                </a:lnTo>
                <a:lnTo>
                  <a:pt x="325427" y="84747"/>
                </a:lnTo>
                <a:close/>
              </a:path>
              <a:path w="6116955" h="1909445">
                <a:moveTo>
                  <a:pt x="618885" y="88109"/>
                </a:moveTo>
                <a:lnTo>
                  <a:pt x="611040" y="86526"/>
                </a:lnTo>
                <a:lnTo>
                  <a:pt x="604636" y="82207"/>
                </a:lnTo>
                <a:lnTo>
                  <a:pt x="600319" y="75800"/>
                </a:lnTo>
                <a:lnTo>
                  <a:pt x="598736" y="67950"/>
                </a:lnTo>
                <a:lnTo>
                  <a:pt x="600319" y="60101"/>
                </a:lnTo>
                <a:lnTo>
                  <a:pt x="604636" y="53693"/>
                </a:lnTo>
                <a:lnTo>
                  <a:pt x="611040" y="49375"/>
                </a:lnTo>
                <a:lnTo>
                  <a:pt x="618885" y="47791"/>
                </a:lnTo>
                <a:lnTo>
                  <a:pt x="626730" y="49375"/>
                </a:lnTo>
                <a:lnTo>
                  <a:pt x="633134" y="53693"/>
                </a:lnTo>
                <a:lnTo>
                  <a:pt x="637451" y="60101"/>
                </a:lnTo>
                <a:lnTo>
                  <a:pt x="639034" y="67950"/>
                </a:lnTo>
                <a:lnTo>
                  <a:pt x="637451" y="75800"/>
                </a:lnTo>
                <a:lnTo>
                  <a:pt x="633134" y="82207"/>
                </a:lnTo>
                <a:lnTo>
                  <a:pt x="626730" y="86526"/>
                </a:lnTo>
                <a:lnTo>
                  <a:pt x="618885" y="88109"/>
                </a:lnTo>
                <a:close/>
              </a:path>
              <a:path w="6116955" h="1909445">
                <a:moveTo>
                  <a:pt x="921609" y="91478"/>
                </a:moveTo>
                <a:lnTo>
                  <a:pt x="912458" y="89629"/>
                </a:lnTo>
                <a:lnTo>
                  <a:pt x="904985" y="84587"/>
                </a:lnTo>
                <a:lnTo>
                  <a:pt x="899946" y="77108"/>
                </a:lnTo>
                <a:lnTo>
                  <a:pt x="898098" y="67950"/>
                </a:lnTo>
                <a:lnTo>
                  <a:pt x="899946" y="58795"/>
                </a:lnTo>
                <a:lnTo>
                  <a:pt x="904985" y="51317"/>
                </a:lnTo>
                <a:lnTo>
                  <a:pt x="912458" y="46275"/>
                </a:lnTo>
                <a:lnTo>
                  <a:pt x="921609" y="44426"/>
                </a:lnTo>
                <a:lnTo>
                  <a:pt x="930760" y="46275"/>
                </a:lnTo>
                <a:lnTo>
                  <a:pt x="938233" y="51317"/>
                </a:lnTo>
                <a:lnTo>
                  <a:pt x="943272" y="58795"/>
                </a:lnTo>
                <a:lnTo>
                  <a:pt x="945120" y="67950"/>
                </a:lnTo>
                <a:lnTo>
                  <a:pt x="943272" y="77108"/>
                </a:lnTo>
                <a:lnTo>
                  <a:pt x="938233" y="84587"/>
                </a:lnTo>
                <a:lnTo>
                  <a:pt x="930760" y="89629"/>
                </a:lnTo>
                <a:lnTo>
                  <a:pt x="921609" y="91478"/>
                </a:lnTo>
                <a:close/>
              </a:path>
              <a:path w="6116955" h="1909445">
                <a:moveTo>
                  <a:pt x="1224336" y="94000"/>
                </a:moveTo>
                <a:lnTo>
                  <a:pt x="1214211" y="91953"/>
                </a:lnTo>
                <a:lnTo>
                  <a:pt x="1205940" y="86373"/>
                </a:lnTo>
                <a:lnTo>
                  <a:pt x="1200363" y="78099"/>
                </a:lnTo>
                <a:lnTo>
                  <a:pt x="1198317" y="67967"/>
                </a:lnTo>
                <a:lnTo>
                  <a:pt x="1200363" y="57837"/>
                </a:lnTo>
                <a:lnTo>
                  <a:pt x="1205940" y="49562"/>
                </a:lnTo>
                <a:lnTo>
                  <a:pt x="1214211" y="43981"/>
                </a:lnTo>
                <a:lnTo>
                  <a:pt x="1224336" y="41935"/>
                </a:lnTo>
                <a:lnTo>
                  <a:pt x="1234459" y="43981"/>
                </a:lnTo>
                <a:lnTo>
                  <a:pt x="1242729" y="49562"/>
                </a:lnTo>
                <a:lnTo>
                  <a:pt x="1248306" y="57837"/>
                </a:lnTo>
                <a:lnTo>
                  <a:pt x="1250352" y="67967"/>
                </a:lnTo>
                <a:lnTo>
                  <a:pt x="1248309" y="78099"/>
                </a:lnTo>
                <a:lnTo>
                  <a:pt x="1242735" y="86373"/>
                </a:lnTo>
                <a:lnTo>
                  <a:pt x="1234466" y="91953"/>
                </a:lnTo>
                <a:lnTo>
                  <a:pt x="1224336" y="94000"/>
                </a:lnTo>
                <a:close/>
              </a:path>
              <a:path w="6116955" h="1909445">
                <a:moveTo>
                  <a:pt x="1527060" y="97365"/>
                </a:moveTo>
                <a:lnTo>
                  <a:pt x="1515622" y="95056"/>
                </a:lnTo>
                <a:lnTo>
                  <a:pt x="1506283" y="88756"/>
                </a:lnTo>
                <a:lnTo>
                  <a:pt x="1499987" y="79412"/>
                </a:lnTo>
                <a:lnTo>
                  <a:pt x="1497679" y="67967"/>
                </a:lnTo>
                <a:lnTo>
                  <a:pt x="1499987" y="56522"/>
                </a:lnTo>
                <a:lnTo>
                  <a:pt x="1506283" y="47178"/>
                </a:lnTo>
                <a:lnTo>
                  <a:pt x="1515622" y="40879"/>
                </a:lnTo>
                <a:lnTo>
                  <a:pt x="1527060" y="38569"/>
                </a:lnTo>
                <a:lnTo>
                  <a:pt x="1538498" y="40879"/>
                </a:lnTo>
                <a:lnTo>
                  <a:pt x="1547837" y="47178"/>
                </a:lnTo>
                <a:lnTo>
                  <a:pt x="1554132" y="56522"/>
                </a:lnTo>
                <a:lnTo>
                  <a:pt x="1556441" y="67967"/>
                </a:lnTo>
                <a:lnTo>
                  <a:pt x="1554132" y="79412"/>
                </a:lnTo>
                <a:lnTo>
                  <a:pt x="1547837" y="88756"/>
                </a:lnTo>
                <a:lnTo>
                  <a:pt x="1538498" y="95056"/>
                </a:lnTo>
                <a:lnTo>
                  <a:pt x="1527060" y="97365"/>
                </a:lnTo>
                <a:close/>
              </a:path>
              <a:path w="6116955" h="1909445">
                <a:moveTo>
                  <a:pt x="1829783" y="100731"/>
                </a:moveTo>
                <a:lnTo>
                  <a:pt x="1817040" y="98155"/>
                </a:lnTo>
                <a:lnTo>
                  <a:pt x="1806632" y="91133"/>
                </a:lnTo>
                <a:lnTo>
                  <a:pt x="1799614" y="80718"/>
                </a:lnTo>
                <a:lnTo>
                  <a:pt x="1797040" y="67967"/>
                </a:lnTo>
                <a:lnTo>
                  <a:pt x="1799614" y="55216"/>
                </a:lnTo>
                <a:lnTo>
                  <a:pt x="1806632" y="44802"/>
                </a:lnTo>
                <a:lnTo>
                  <a:pt x="1817040" y="37779"/>
                </a:lnTo>
                <a:lnTo>
                  <a:pt x="1829783" y="35204"/>
                </a:lnTo>
                <a:lnTo>
                  <a:pt x="1842527" y="37779"/>
                </a:lnTo>
                <a:lnTo>
                  <a:pt x="1852937" y="44802"/>
                </a:lnTo>
                <a:lnTo>
                  <a:pt x="1859956" y="55216"/>
                </a:lnTo>
                <a:lnTo>
                  <a:pt x="1862530" y="67967"/>
                </a:lnTo>
                <a:lnTo>
                  <a:pt x="1859956" y="80718"/>
                </a:lnTo>
                <a:lnTo>
                  <a:pt x="1852937" y="91133"/>
                </a:lnTo>
                <a:lnTo>
                  <a:pt x="1842527" y="98155"/>
                </a:lnTo>
                <a:lnTo>
                  <a:pt x="1829783" y="100731"/>
                </a:lnTo>
                <a:close/>
              </a:path>
              <a:path w="6116955" h="1909445">
                <a:moveTo>
                  <a:pt x="2132507" y="103256"/>
                </a:moveTo>
                <a:lnTo>
                  <a:pt x="2118791" y="100483"/>
                </a:lnTo>
                <a:lnTo>
                  <a:pt x="2107587" y="92921"/>
                </a:lnTo>
                <a:lnTo>
                  <a:pt x="2100031" y="81709"/>
                </a:lnTo>
                <a:lnTo>
                  <a:pt x="2097259" y="67984"/>
                </a:lnTo>
                <a:lnTo>
                  <a:pt x="2100031" y="54259"/>
                </a:lnTo>
                <a:lnTo>
                  <a:pt x="2107587" y="43047"/>
                </a:lnTo>
                <a:lnTo>
                  <a:pt x="2118791" y="35486"/>
                </a:lnTo>
                <a:lnTo>
                  <a:pt x="2132507" y="32712"/>
                </a:lnTo>
                <a:lnTo>
                  <a:pt x="2146225" y="35486"/>
                </a:lnTo>
                <a:lnTo>
                  <a:pt x="2157430" y="43047"/>
                </a:lnTo>
                <a:lnTo>
                  <a:pt x="2164987" y="54259"/>
                </a:lnTo>
                <a:lnTo>
                  <a:pt x="2167759" y="67984"/>
                </a:lnTo>
                <a:lnTo>
                  <a:pt x="2164989" y="81709"/>
                </a:lnTo>
                <a:lnTo>
                  <a:pt x="2157437" y="92921"/>
                </a:lnTo>
                <a:lnTo>
                  <a:pt x="2146232" y="100483"/>
                </a:lnTo>
                <a:lnTo>
                  <a:pt x="2132507" y="103256"/>
                </a:lnTo>
                <a:close/>
              </a:path>
              <a:path w="6116955" h="1909445">
                <a:moveTo>
                  <a:pt x="2435224" y="105781"/>
                </a:moveTo>
                <a:lnTo>
                  <a:pt x="2420521" y="102809"/>
                </a:lnTo>
                <a:lnTo>
                  <a:pt x="2408515" y="94708"/>
                </a:lnTo>
                <a:lnTo>
                  <a:pt x="2400420" y="82693"/>
                </a:lnTo>
                <a:lnTo>
                  <a:pt x="2397451" y="67984"/>
                </a:lnTo>
                <a:lnTo>
                  <a:pt x="2400420" y="53276"/>
                </a:lnTo>
                <a:lnTo>
                  <a:pt x="2408515" y="41262"/>
                </a:lnTo>
                <a:lnTo>
                  <a:pt x="2420521" y="33159"/>
                </a:lnTo>
                <a:lnTo>
                  <a:pt x="2435224" y="30187"/>
                </a:lnTo>
                <a:lnTo>
                  <a:pt x="2449927" y="33159"/>
                </a:lnTo>
                <a:lnTo>
                  <a:pt x="2461934" y="41262"/>
                </a:lnTo>
                <a:lnTo>
                  <a:pt x="2470029" y="53276"/>
                </a:lnTo>
                <a:lnTo>
                  <a:pt x="2472997" y="67984"/>
                </a:lnTo>
                <a:lnTo>
                  <a:pt x="2470029" y="82693"/>
                </a:lnTo>
                <a:lnTo>
                  <a:pt x="2461934" y="94708"/>
                </a:lnTo>
                <a:lnTo>
                  <a:pt x="2449927" y="102809"/>
                </a:lnTo>
                <a:lnTo>
                  <a:pt x="2435224" y="105781"/>
                </a:lnTo>
                <a:close/>
              </a:path>
              <a:path w="6116955" h="1909445">
                <a:moveTo>
                  <a:pt x="2737948" y="109146"/>
                </a:moveTo>
                <a:lnTo>
                  <a:pt x="2721940" y="105912"/>
                </a:lnTo>
                <a:lnTo>
                  <a:pt x="2708871" y="97091"/>
                </a:lnTo>
                <a:lnTo>
                  <a:pt x="2700063" y="84007"/>
                </a:lnTo>
                <a:lnTo>
                  <a:pt x="2696833" y="67984"/>
                </a:lnTo>
                <a:lnTo>
                  <a:pt x="2700063" y="51961"/>
                </a:lnTo>
                <a:lnTo>
                  <a:pt x="2708871" y="38878"/>
                </a:lnTo>
                <a:lnTo>
                  <a:pt x="2721940" y="30057"/>
                </a:lnTo>
                <a:lnTo>
                  <a:pt x="2737948" y="26822"/>
                </a:lnTo>
                <a:lnTo>
                  <a:pt x="2753961" y="30057"/>
                </a:lnTo>
                <a:lnTo>
                  <a:pt x="2767041" y="38878"/>
                </a:lnTo>
                <a:lnTo>
                  <a:pt x="2775862" y="51961"/>
                </a:lnTo>
                <a:lnTo>
                  <a:pt x="2779096" y="67984"/>
                </a:lnTo>
                <a:lnTo>
                  <a:pt x="2775862" y="84007"/>
                </a:lnTo>
                <a:lnTo>
                  <a:pt x="2767041" y="97091"/>
                </a:lnTo>
                <a:lnTo>
                  <a:pt x="2753961" y="105912"/>
                </a:lnTo>
                <a:lnTo>
                  <a:pt x="2737948" y="109146"/>
                </a:lnTo>
                <a:close/>
              </a:path>
              <a:path w="6116955" h="1909445">
                <a:moveTo>
                  <a:pt x="3040672" y="111671"/>
                </a:moveTo>
                <a:lnTo>
                  <a:pt x="3023684" y="108239"/>
                </a:lnTo>
                <a:lnTo>
                  <a:pt x="3009810" y="98879"/>
                </a:lnTo>
                <a:lnTo>
                  <a:pt x="3000456" y="84998"/>
                </a:lnTo>
                <a:lnTo>
                  <a:pt x="2997025" y="68001"/>
                </a:lnTo>
                <a:lnTo>
                  <a:pt x="3000456" y="51004"/>
                </a:lnTo>
                <a:lnTo>
                  <a:pt x="3009810" y="37124"/>
                </a:lnTo>
                <a:lnTo>
                  <a:pt x="3023684" y="27766"/>
                </a:lnTo>
                <a:lnTo>
                  <a:pt x="3040672" y="24334"/>
                </a:lnTo>
                <a:lnTo>
                  <a:pt x="3057659" y="27766"/>
                </a:lnTo>
                <a:lnTo>
                  <a:pt x="3071533" y="37124"/>
                </a:lnTo>
                <a:lnTo>
                  <a:pt x="3080888" y="51004"/>
                </a:lnTo>
                <a:lnTo>
                  <a:pt x="3084318" y="68001"/>
                </a:lnTo>
                <a:lnTo>
                  <a:pt x="3080888" y="84998"/>
                </a:lnTo>
                <a:lnTo>
                  <a:pt x="3071533" y="98879"/>
                </a:lnTo>
                <a:lnTo>
                  <a:pt x="3057659" y="108239"/>
                </a:lnTo>
                <a:lnTo>
                  <a:pt x="3040672" y="111671"/>
                </a:lnTo>
                <a:close/>
              </a:path>
              <a:path w="6116955" h="1909445">
                <a:moveTo>
                  <a:pt x="3343395" y="114196"/>
                </a:moveTo>
                <a:lnTo>
                  <a:pt x="3325433" y="110566"/>
                </a:lnTo>
                <a:lnTo>
                  <a:pt x="3310766" y="100666"/>
                </a:lnTo>
                <a:lnTo>
                  <a:pt x="3300877" y="85982"/>
                </a:lnTo>
                <a:lnTo>
                  <a:pt x="3297251" y="68001"/>
                </a:lnTo>
                <a:lnTo>
                  <a:pt x="3300877" y="50022"/>
                </a:lnTo>
                <a:lnTo>
                  <a:pt x="3310766" y="35339"/>
                </a:lnTo>
                <a:lnTo>
                  <a:pt x="3325433" y="25439"/>
                </a:lnTo>
                <a:lnTo>
                  <a:pt x="3343395" y="21809"/>
                </a:lnTo>
                <a:lnTo>
                  <a:pt x="3361377" y="25439"/>
                </a:lnTo>
                <a:lnTo>
                  <a:pt x="3376054" y="35339"/>
                </a:lnTo>
                <a:lnTo>
                  <a:pt x="3385947" y="50022"/>
                </a:lnTo>
                <a:lnTo>
                  <a:pt x="3389573" y="68001"/>
                </a:lnTo>
                <a:lnTo>
                  <a:pt x="3385947" y="85982"/>
                </a:lnTo>
                <a:lnTo>
                  <a:pt x="3376054" y="100666"/>
                </a:lnTo>
                <a:lnTo>
                  <a:pt x="3361377" y="110566"/>
                </a:lnTo>
                <a:lnTo>
                  <a:pt x="3343395" y="114196"/>
                </a:lnTo>
                <a:close/>
              </a:path>
              <a:path w="6116955" h="1909445">
                <a:moveTo>
                  <a:pt x="3646119" y="116718"/>
                </a:moveTo>
                <a:lnTo>
                  <a:pt x="3627178" y="112890"/>
                </a:lnTo>
                <a:lnTo>
                  <a:pt x="3611705" y="102451"/>
                </a:lnTo>
                <a:lnTo>
                  <a:pt x="3601270" y="86966"/>
                </a:lnTo>
                <a:lnTo>
                  <a:pt x="3597443" y="68001"/>
                </a:lnTo>
                <a:lnTo>
                  <a:pt x="3601270" y="49038"/>
                </a:lnTo>
                <a:lnTo>
                  <a:pt x="3611705" y="33553"/>
                </a:lnTo>
                <a:lnTo>
                  <a:pt x="3627178" y="23112"/>
                </a:lnTo>
                <a:lnTo>
                  <a:pt x="3646119" y="19284"/>
                </a:lnTo>
                <a:lnTo>
                  <a:pt x="3665080" y="23112"/>
                </a:lnTo>
                <a:lnTo>
                  <a:pt x="3680563" y="33553"/>
                </a:lnTo>
                <a:lnTo>
                  <a:pt x="3691001" y="49038"/>
                </a:lnTo>
                <a:lnTo>
                  <a:pt x="3694829" y="68001"/>
                </a:lnTo>
                <a:lnTo>
                  <a:pt x="3691001" y="86966"/>
                </a:lnTo>
                <a:lnTo>
                  <a:pt x="3680563" y="102451"/>
                </a:lnTo>
                <a:lnTo>
                  <a:pt x="3665080" y="112890"/>
                </a:lnTo>
                <a:lnTo>
                  <a:pt x="3646119" y="116718"/>
                </a:lnTo>
                <a:close/>
              </a:path>
              <a:path w="6116955" h="1909445">
                <a:moveTo>
                  <a:pt x="3948843" y="119243"/>
                </a:moveTo>
                <a:lnTo>
                  <a:pt x="3928908" y="115216"/>
                </a:lnTo>
                <a:lnTo>
                  <a:pt x="3912631" y="104236"/>
                </a:lnTo>
                <a:lnTo>
                  <a:pt x="3901658" y="87948"/>
                </a:lnTo>
                <a:lnTo>
                  <a:pt x="3897635" y="68001"/>
                </a:lnTo>
                <a:lnTo>
                  <a:pt x="3901658" y="48054"/>
                </a:lnTo>
                <a:lnTo>
                  <a:pt x="3912631" y="31766"/>
                </a:lnTo>
                <a:lnTo>
                  <a:pt x="3928908" y="20786"/>
                </a:lnTo>
                <a:lnTo>
                  <a:pt x="3948843" y="16759"/>
                </a:lnTo>
                <a:lnTo>
                  <a:pt x="3968783" y="20786"/>
                </a:lnTo>
                <a:lnTo>
                  <a:pt x="3985071" y="31766"/>
                </a:lnTo>
                <a:lnTo>
                  <a:pt x="3996056" y="48054"/>
                </a:lnTo>
                <a:lnTo>
                  <a:pt x="4000084" y="68001"/>
                </a:lnTo>
                <a:lnTo>
                  <a:pt x="3996056" y="87948"/>
                </a:lnTo>
                <a:lnTo>
                  <a:pt x="3985071" y="104236"/>
                </a:lnTo>
                <a:lnTo>
                  <a:pt x="3968783" y="115216"/>
                </a:lnTo>
                <a:lnTo>
                  <a:pt x="3948843" y="119243"/>
                </a:lnTo>
                <a:close/>
              </a:path>
              <a:path w="6116955" h="1909445">
                <a:moveTo>
                  <a:pt x="4251566" y="122608"/>
                </a:moveTo>
                <a:lnTo>
                  <a:pt x="4230340" y="118317"/>
                </a:lnTo>
                <a:lnTo>
                  <a:pt x="4213000" y="106616"/>
                </a:lnTo>
                <a:lnTo>
                  <a:pt x="4201306" y="89263"/>
                </a:lnTo>
                <a:lnTo>
                  <a:pt x="4197017" y="68018"/>
                </a:lnTo>
                <a:lnTo>
                  <a:pt x="4201306" y="46774"/>
                </a:lnTo>
                <a:lnTo>
                  <a:pt x="4213000" y="29421"/>
                </a:lnTo>
                <a:lnTo>
                  <a:pt x="4230340" y="17719"/>
                </a:lnTo>
                <a:lnTo>
                  <a:pt x="4251566" y="13428"/>
                </a:lnTo>
                <a:lnTo>
                  <a:pt x="4272812" y="17719"/>
                </a:lnTo>
                <a:lnTo>
                  <a:pt x="4290162" y="29421"/>
                </a:lnTo>
                <a:lnTo>
                  <a:pt x="4301860" y="46774"/>
                </a:lnTo>
                <a:lnTo>
                  <a:pt x="4306150" y="68018"/>
                </a:lnTo>
                <a:lnTo>
                  <a:pt x="4301860" y="89263"/>
                </a:lnTo>
                <a:lnTo>
                  <a:pt x="4290162" y="106616"/>
                </a:lnTo>
                <a:lnTo>
                  <a:pt x="4272812" y="118317"/>
                </a:lnTo>
                <a:lnTo>
                  <a:pt x="4251566" y="122608"/>
                </a:lnTo>
                <a:close/>
              </a:path>
              <a:path w="6116955" h="1909445">
                <a:moveTo>
                  <a:pt x="4554324" y="125133"/>
                </a:moveTo>
                <a:lnTo>
                  <a:pt x="4532104" y="120643"/>
                </a:lnTo>
                <a:lnTo>
                  <a:pt x="4513960" y="108401"/>
                </a:lnTo>
                <a:lnTo>
                  <a:pt x="4501728" y="90246"/>
                </a:lnTo>
                <a:lnTo>
                  <a:pt x="4497243" y="68018"/>
                </a:lnTo>
                <a:lnTo>
                  <a:pt x="4501728" y="45790"/>
                </a:lnTo>
                <a:lnTo>
                  <a:pt x="4513960" y="27635"/>
                </a:lnTo>
                <a:lnTo>
                  <a:pt x="4532104" y="15392"/>
                </a:lnTo>
                <a:lnTo>
                  <a:pt x="4554324" y="10903"/>
                </a:lnTo>
                <a:lnTo>
                  <a:pt x="4576524" y="15392"/>
                </a:lnTo>
                <a:lnTo>
                  <a:pt x="4594658" y="27635"/>
                </a:lnTo>
                <a:lnTo>
                  <a:pt x="4606887" y="45790"/>
                </a:lnTo>
                <a:lnTo>
                  <a:pt x="4611372" y="68018"/>
                </a:lnTo>
                <a:lnTo>
                  <a:pt x="4606891" y="90246"/>
                </a:lnTo>
                <a:lnTo>
                  <a:pt x="4594671" y="108401"/>
                </a:lnTo>
                <a:lnTo>
                  <a:pt x="4576538" y="120643"/>
                </a:lnTo>
                <a:lnTo>
                  <a:pt x="4554324" y="125133"/>
                </a:lnTo>
                <a:close/>
              </a:path>
              <a:path w="6116955" h="1909445">
                <a:moveTo>
                  <a:pt x="4857048" y="127658"/>
                </a:moveTo>
                <a:lnTo>
                  <a:pt x="4833848" y="122970"/>
                </a:lnTo>
                <a:lnTo>
                  <a:pt x="4814899" y="110187"/>
                </a:lnTo>
                <a:lnTo>
                  <a:pt x="4802121" y="91230"/>
                </a:lnTo>
                <a:lnTo>
                  <a:pt x="4797435" y="68018"/>
                </a:lnTo>
                <a:lnTo>
                  <a:pt x="4802121" y="44806"/>
                </a:lnTo>
                <a:lnTo>
                  <a:pt x="4814899" y="25850"/>
                </a:lnTo>
                <a:lnTo>
                  <a:pt x="4833848" y="13068"/>
                </a:lnTo>
                <a:lnTo>
                  <a:pt x="4857048" y="8381"/>
                </a:lnTo>
                <a:lnTo>
                  <a:pt x="4880242" y="13068"/>
                </a:lnTo>
                <a:lnTo>
                  <a:pt x="4899179" y="25850"/>
                </a:lnTo>
                <a:lnTo>
                  <a:pt x="4911946" y="44806"/>
                </a:lnTo>
                <a:lnTo>
                  <a:pt x="4916627" y="68018"/>
                </a:lnTo>
                <a:lnTo>
                  <a:pt x="4911946" y="91230"/>
                </a:lnTo>
                <a:lnTo>
                  <a:pt x="4899179" y="110187"/>
                </a:lnTo>
                <a:lnTo>
                  <a:pt x="4880242" y="122970"/>
                </a:lnTo>
                <a:lnTo>
                  <a:pt x="4857048" y="127658"/>
                </a:lnTo>
                <a:close/>
              </a:path>
              <a:path w="6116955" h="1909445">
                <a:moveTo>
                  <a:pt x="5159771" y="131864"/>
                </a:moveTo>
                <a:lnTo>
                  <a:pt x="5134935" y="126848"/>
                </a:lnTo>
                <a:lnTo>
                  <a:pt x="5114656" y="113170"/>
                </a:lnTo>
                <a:lnTo>
                  <a:pt x="5100985" y="92881"/>
                </a:lnTo>
                <a:lnTo>
                  <a:pt x="5095973" y="68035"/>
                </a:lnTo>
                <a:lnTo>
                  <a:pt x="5100985" y="43188"/>
                </a:lnTo>
                <a:lnTo>
                  <a:pt x="5114656" y="22900"/>
                </a:lnTo>
                <a:lnTo>
                  <a:pt x="5134935" y="9221"/>
                </a:lnTo>
                <a:lnTo>
                  <a:pt x="5159771" y="4205"/>
                </a:lnTo>
                <a:lnTo>
                  <a:pt x="5184588" y="9221"/>
                </a:lnTo>
                <a:lnTo>
                  <a:pt x="5204857" y="22900"/>
                </a:lnTo>
                <a:lnTo>
                  <a:pt x="5218524" y="43188"/>
                </a:lnTo>
                <a:lnTo>
                  <a:pt x="5223536" y="68035"/>
                </a:lnTo>
                <a:lnTo>
                  <a:pt x="5218524" y="92881"/>
                </a:lnTo>
                <a:lnTo>
                  <a:pt x="5204857" y="113170"/>
                </a:lnTo>
                <a:lnTo>
                  <a:pt x="5184588" y="126848"/>
                </a:lnTo>
                <a:lnTo>
                  <a:pt x="5159771" y="131864"/>
                </a:lnTo>
                <a:close/>
              </a:path>
              <a:path w="6116955" h="1909445">
                <a:moveTo>
                  <a:pt x="5462495" y="135229"/>
                </a:moveTo>
                <a:lnTo>
                  <a:pt x="5436348" y="129949"/>
                </a:lnTo>
                <a:lnTo>
                  <a:pt x="5414996" y="115548"/>
                </a:lnTo>
                <a:lnTo>
                  <a:pt x="5400600" y="94189"/>
                </a:lnTo>
                <a:lnTo>
                  <a:pt x="5395321" y="68035"/>
                </a:lnTo>
                <a:lnTo>
                  <a:pt x="5400600" y="41882"/>
                </a:lnTo>
                <a:lnTo>
                  <a:pt x="5414996" y="20523"/>
                </a:lnTo>
                <a:lnTo>
                  <a:pt x="5436348" y="6121"/>
                </a:lnTo>
                <a:lnTo>
                  <a:pt x="5462495" y="840"/>
                </a:lnTo>
                <a:lnTo>
                  <a:pt x="5488622" y="6121"/>
                </a:lnTo>
                <a:lnTo>
                  <a:pt x="5509964" y="20523"/>
                </a:lnTo>
                <a:lnTo>
                  <a:pt x="5524357" y="41882"/>
                </a:lnTo>
                <a:lnTo>
                  <a:pt x="5529636" y="68035"/>
                </a:lnTo>
                <a:lnTo>
                  <a:pt x="5524357" y="94189"/>
                </a:lnTo>
                <a:lnTo>
                  <a:pt x="5509964" y="115548"/>
                </a:lnTo>
                <a:lnTo>
                  <a:pt x="5488622" y="129949"/>
                </a:lnTo>
                <a:lnTo>
                  <a:pt x="5462495" y="135229"/>
                </a:lnTo>
                <a:close/>
              </a:path>
              <a:path w="6116955" h="1909445">
                <a:moveTo>
                  <a:pt x="5765219" y="136070"/>
                </a:moveTo>
                <a:lnTo>
                  <a:pt x="5738741" y="130724"/>
                </a:lnTo>
                <a:lnTo>
                  <a:pt x="5717121" y="116144"/>
                </a:lnTo>
                <a:lnTo>
                  <a:pt x="5702545" y="94518"/>
                </a:lnTo>
                <a:lnTo>
                  <a:pt x="5697200" y="68035"/>
                </a:lnTo>
                <a:lnTo>
                  <a:pt x="5702545" y="41551"/>
                </a:lnTo>
                <a:lnTo>
                  <a:pt x="5717121" y="19926"/>
                </a:lnTo>
                <a:lnTo>
                  <a:pt x="5738741" y="5346"/>
                </a:lnTo>
                <a:lnTo>
                  <a:pt x="5765219" y="0"/>
                </a:lnTo>
                <a:lnTo>
                  <a:pt x="5791677" y="5346"/>
                </a:lnTo>
                <a:lnTo>
                  <a:pt x="5813287" y="19926"/>
                </a:lnTo>
                <a:lnTo>
                  <a:pt x="5827859" y="41551"/>
                </a:lnTo>
                <a:lnTo>
                  <a:pt x="5833203" y="68035"/>
                </a:lnTo>
                <a:lnTo>
                  <a:pt x="5827859" y="94518"/>
                </a:lnTo>
                <a:lnTo>
                  <a:pt x="5813287" y="116144"/>
                </a:lnTo>
                <a:lnTo>
                  <a:pt x="5791677" y="130724"/>
                </a:lnTo>
                <a:lnTo>
                  <a:pt x="5765219" y="136070"/>
                </a:lnTo>
                <a:close/>
              </a:path>
              <a:path w="6116955" h="1909445">
                <a:moveTo>
                  <a:pt x="6067942" y="86513"/>
                </a:moveTo>
                <a:lnTo>
                  <a:pt x="6060757" y="85060"/>
                </a:lnTo>
                <a:lnTo>
                  <a:pt x="6054887" y="81098"/>
                </a:lnTo>
                <a:lnTo>
                  <a:pt x="6050929" y="75224"/>
                </a:lnTo>
                <a:lnTo>
                  <a:pt x="6049478" y="68035"/>
                </a:lnTo>
                <a:lnTo>
                  <a:pt x="6050929" y="60845"/>
                </a:lnTo>
                <a:lnTo>
                  <a:pt x="6054887" y="54972"/>
                </a:lnTo>
                <a:lnTo>
                  <a:pt x="6060757" y="51010"/>
                </a:lnTo>
                <a:lnTo>
                  <a:pt x="6067942" y="49557"/>
                </a:lnTo>
                <a:lnTo>
                  <a:pt x="6075128" y="51010"/>
                </a:lnTo>
                <a:lnTo>
                  <a:pt x="6080998" y="54972"/>
                </a:lnTo>
                <a:lnTo>
                  <a:pt x="6084955" y="60845"/>
                </a:lnTo>
                <a:lnTo>
                  <a:pt x="6086407" y="68035"/>
                </a:lnTo>
                <a:lnTo>
                  <a:pt x="6084955" y="75224"/>
                </a:lnTo>
                <a:lnTo>
                  <a:pt x="6080998" y="81098"/>
                </a:lnTo>
                <a:lnTo>
                  <a:pt x="6075128" y="85060"/>
                </a:lnTo>
                <a:lnTo>
                  <a:pt x="6067942" y="86513"/>
                </a:lnTo>
                <a:close/>
              </a:path>
              <a:path w="6116955" h="1909445">
                <a:moveTo>
                  <a:pt x="20851" y="384406"/>
                </a:moveTo>
                <a:lnTo>
                  <a:pt x="6018" y="384406"/>
                </a:lnTo>
                <a:lnTo>
                  <a:pt x="0" y="378381"/>
                </a:lnTo>
                <a:lnTo>
                  <a:pt x="0" y="363538"/>
                </a:lnTo>
                <a:lnTo>
                  <a:pt x="6018" y="357513"/>
                </a:lnTo>
                <a:lnTo>
                  <a:pt x="20851" y="357513"/>
                </a:lnTo>
                <a:lnTo>
                  <a:pt x="26873" y="363538"/>
                </a:lnTo>
                <a:lnTo>
                  <a:pt x="26873" y="378381"/>
                </a:lnTo>
                <a:lnTo>
                  <a:pt x="20851" y="384406"/>
                </a:lnTo>
                <a:close/>
              </a:path>
              <a:path w="6116955" h="1909445">
                <a:moveTo>
                  <a:pt x="325427" y="387768"/>
                </a:moveTo>
                <a:lnTo>
                  <a:pt x="306892" y="387768"/>
                </a:lnTo>
                <a:lnTo>
                  <a:pt x="299375" y="380247"/>
                </a:lnTo>
                <a:lnTo>
                  <a:pt x="299375" y="361702"/>
                </a:lnTo>
                <a:lnTo>
                  <a:pt x="306892" y="354181"/>
                </a:lnTo>
                <a:lnTo>
                  <a:pt x="325427" y="354181"/>
                </a:lnTo>
                <a:lnTo>
                  <a:pt x="332945" y="361702"/>
                </a:lnTo>
                <a:lnTo>
                  <a:pt x="332945" y="380247"/>
                </a:lnTo>
                <a:lnTo>
                  <a:pt x="325427" y="387768"/>
                </a:lnTo>
                <a:close/>
              </a:path>
              <a:path w="6116955" h="1909445">
                <a:moveTo>
                  <a:pt x="618885" y="391137"/>
                </a:moveTo>
                <a:lnTo>
                  <a:pt x="611040" y="389553"/>
                </a:lnTo>
                <a:lnTo>
                  <a:pt x="604636" y="385233"/>
                </a:lnTo>
                <a:lnTo>
                  <a:pt x="600319" y="378824"/>
                </a:lnTo>
                <a:lnTo>
                  <a:pt x="598736" y="370974"/>
                </a:lnTo>
                <a:lnTo>
                  <a:pt x="600319" y="363125"/>
                </a:lnTo>
                <a:lnTo>
                  <a:pt x="604636" y="356718"/>
                </a:lnTo>
                <a:lnTo>
                  <a:pt x="611040" y="352399"/>
                </a:lnTo>
                <a:lnTo>
                  <a:pt x="618885" y="350815"/>
                </a:lnTo>
                <a:lnTo>
                  <a:pt x="626730" y="352399"/>
                </a:lnTo>
                <a:lnTo>
                  <a:pt x="633134" y="356718"/>
                </a:lnTo>
                <a:lnTo>
                  <a:pt x="637451" y="363125"/>
                </a:lnTo>
                <a:lnTo>
                  <a:pt x="639034" y="370974"/>
                </a:lnTo>
                <a:lnTo>
                  <a:pt x="637451" y="378824"/>
                </a:lnTo>
                <a:lnTo>
                  <a:pt x="633134" y="385233"/>
                </a:lnTo>
                <a:lnTo>
                  <a:pt x="626730" y="389553"/>
                </a:lnTo>
                <a:lnTo>
                  <a:pt x="618885" y="391137"/>
                </a:lnTo>
                <a:close/>
              </a:path>
              <a:path w="6116955" h="1909445">
                <a:moveTo>
                  <a:pt x="921609" y="394502"/>
                </a:moveTo>
                <a:lnTo>
                  <a:pt x="912458" y="392653"/>
                </a:lnTo>
                <a:lnTo>
                  <a:pt x="904985" y="387611"/>
                </a:lnTo>
                <a:lnTo>
                  <a:pt x="899946" y="380132"/>
                </a:lnTo>
                <a:lnTo>
                  <a:pt x="898098" y="370974"/>
                </a:lnTo>
                <a:lnTo>
                  <a:pt x="899946" y="361819"/>
                </a:lnTo>
                <a:lnTo>
                  <a:pt x="904985" y="354341"/>
                </a:lnTo>
                <a:lnTo>
                  <a:pt x="912458" y="349299"/>
                </a:lnTo>
                <a:lnTo>
                  <a:pt x="921609" y="347450"/>
                </a:lnTo>
                <a:lnTo>
                  <a:pt x="930760" y="349299"/>
                </a:lnTo>
                <a:lnTo>
                  <a:pt x="938233" y="354341"/>
                </a:lnTo>
                <a:lnTo>
                  <a:pt x="943272" y="361819"/>
                </a:lnTo>
                <a:lnTo>
                  <a:pt x="945120" y="370974"/>
                </a:lnTo>
                <a:lnTo>
                  <a:pt x="943272" y="380132"/>
                </a:lnTo>
                <a:lnTo>
                  <a:pt x="938233" y="387611"/>
                </a:lnTo>
                <a:lnTo>
                  <a:pt x="930760" y="392653"/>
                </a:lnTo>
                <a:lnTo>
                  <a:pt x="921609" y="394502"/>
                </a:lnTo>
                <a:close/>
              </a:path>
              <a:path w="6116955" h="1909445">
                <a:moveTo>
                  <a:pt x="1224336" y="397024"/>
                </a:moveTo>
                <a:lnTo>
                  <a:pt x="1214211" y="394978"/>
                </a:lnTo>
                <a:lnTo>
                  <a:pt x="1205940" y="389398"/>
                </a:lnTo>
                <a:lnTo>
                  <a:pt x="1200363" y="381123"/>
                </a:lnTo>
                <a:lnTo>
                  <a:pt x="1198317" y="370991"/>
                </a:lnTo>
                <a:lnTo>
                  <a:pt x="1200363" y="360861"/>
                </a:lnTo>
                <a:lnTo>
                  <a:pt x="1205940" y="352586"/>
                </a:lnTo>
                <a:lnTo>
                  <a:pt x="1214211" y="347006"/>
                </a:lnTo>
                <a:lnTo>
                  <a:pt x="1224336" y="344959"/>
                </a:lnTo>
                <a:lnTo>
                  <a:pt x="1234459" y="347006"/>
                </a:lnTo>
                <a:lnTo>
                  <a:pt x="1242729" y="352586"/>
                </a:lnTo>
                <a:lnTo>
                  <a:pt x="1248306" y="360861"/>
                </a:lnTo>
                <a:lnTo>
                  <a:pt x="1250352" y="370991"/>
                </a:lnTo>
                <a:lnTo>
                  <a:pt x="1248309" y="381123"/>
                </a:lnTo>
                <a:lnTo>
                  <a:pt x="1242735" y="389398"/>
                </a:lnTo>
                <a:lnTo>
                  <a:pt x="1234466" y="394978"/>
                </a:lnTo>
                <a:lnTo>
                  <a:pt x="1224336" y="397024"/>
                </a:lnTo>
                <a:close/>
              </a:path>
              <a:path w="6116955" h="1909445">
                <a:moveTo>
                  <a:pt x="1527060" y="400389"/>
                </a:moveTo>
                <a:lnTo>
                  <a:pt x="1515622" y="398080"/>
                </a:lnTo>
                <a:lnTo>
                  <a:pt x="1506283" y="391780"/>
                </a:lnTo>
                <a:lnTo>
                  <a:pt x="1499987" y="382436"/>
                </a:lnTo>
                <a:lnTo>
                  <a:pt x="1497679" y="370991"/>
                </a:lnTo>
                <a:lnTo>
                  <a:pt x="1499987" y="359547"/>
                </a:lnTo>
                <a:lnTo>
                  <a:pt x="1506283" y="350202"/>
                </a:lnTo>
                <a:lnTo>
                  <a:pt x="1515622" y="343903"/>
                </a:lnTo>
                <a:lnTo>
                  <a:pt x="1527060" y="341593"/>
                </a:lnTo>
                <a:lnTo>
                  <a:pt x="1538498" y="343903"/>
                </a:lnTo>
                <a:lnTo>
                  <a:pt x="1547837" y="350202"/>
                </a:lnTo>
                <a:lnTo>
                  <a:pt x="1554132" y="359547"/>
                </a:lnTo>
                <a:lnTo>
                  <a:pt x="1556441" y="370991"/>
                </a:lnTo>
                <a:lnTo>
                  <a:pt x="1554132" y="382436"/>
                </a:lnTo>
                <a:lnTo>
                  <a:pt x="1547837" y="391780"/>
                </a:lnTo>
                <a:lnTo>
                  <a:pt x="1538498" y="398080"/>
                </a:lnTo>
                <a:lnTo>
                  <a:pt x="1527060" y="400389"/>
                </a:lnTo>
                <a:close/>
              </a:path>
              <a:path w="6116955" h="1909445">
                <a:moveTo>
                  <a:pt x="1829783" y="403755"/>
                </a:moveTo>
                <a:lnTo>
                  <a:pt x="1817040" y="401179"/>
                </a:lnTo>
                <a:lnTo>
                  <a:pt x="1806632" y="394157"/>
                </a:lnTo>
                <a:lnTo>
                  <a:pt x="1799614" y="383742"/>
                </a:lnTo>
                <a:lnTo>
                  <a:pt x="1797040" y="370991"/>
                </a:lnTo>
                <a:lnTo>
                  <a:pt x="1799614" y="358240"/>
                </a:lnTo>
                <a:lnTo>
                  <a:pt x="1806632" y="347826"/>
                </a:lnTo>
                <a:lnTo>
                  <a:pt x="1817040" y="340803"/>
                </a:lnTo>
                <a:lnTo>
                  <a:pt x="1829783" y="338228"/>
                </a:lnTo>
                <a:lnTo>
                  <a:pt x="1842527" y="340803"/>
                </a:lnTo>
                <a:lnTo>
                  <a:pt x="1852937" y="347826"/>
                </a:lnTo>
                <a:lnTo>
                  <a:pt x="1859956" y="358240"/>
                </a:lnTo>
                <a:lnTo>
                  <a:pt x="1862530" y="370991"/>
                </a:lnTo>
                <a:lnTo>
                  <a:pt x="1859956" y="383742"/>
                </a:lnTo>
                <a:lnTo>
                  <a:pt x="1852937" y="394157"/>
                </a:lnTo>
                <a:lnTo>
                  <a:pt x="1842527" y="401179"/>
                </a:lnTo>
                <a:lnTo>
                  <a:pt x="1829783" y="403755"/>
                </a:lnTo>
                <a:close/>
              </a:path>
              <a:path w="6116955" h="1909445">
                <a:moveTo>
                  <a:pt x="2132507" y="406280"/>
                </a:moveTo>
                <a:lnTo>
                  <a:pt x="2118791" y="403507"/>
                </a:lnTo>
                <a:lnTo>
                  <a:pt x="2107587" y="395945"/>
                </a:lnTo>
                <a:lnTo>
                  <a:pt x="2100031" y="384733"/>
                </a:lnTo>
                <a:lnTo>
                  <a:pt x="2097259" y="371008"/>
                </a:lnTo>
                <a:lnTo>
                  <a:pt x="2100031" y="357283"/>
                </a:lnTo>
                <a:lnTo>
                  <a:pt x="2107587" y="346071"/>
                </a:lnTo>
                <a:lnTo>
                  <a:pt x="2118791" y="338510"/>
                </a:lnTo>
                <a:lnTo>
                  <a:pt x="2132507" y="335737"/>
                </a:lnTo>
                <a:lnTo>
                  <a:pt x="2146225" y="338510"/>
                </a:lnTo>
                <a:lnTo>
                  <a:pt x="2157430" y="346071"/>
                </a:lnTo>
                <a:lnTo>
                  <a:pt x="2164987" y="357283"/>
                </a:lnTo>
                <a:lnTo>
                  <a:pt x="2167759" y="371008"/>
                </a:lnTo>
                <a:lnTo>
                  <a:pt x="2164989" y="384733"/>
                </a:lnTo>
                <a:lnTo>
                  <a:pt x="2157437" y="395945"/>
                </a:lnTo>
                <a:lnTo>
                  <a:pt x="2146232" y="403507"/>
                </a:lnTo>
                <a:lnTo>
                  <a:pt x="2132507" y="406280"/>
                </a:lnTo>
                <a:close/>
              </a:path>
              <a:path w="6116955" h="1909445">
                <a:moveTo>
                  <a:pt x="2435224" y="408805"/>
                </a:moveTo>
                <a:lnTo>
                  <a:pt x="2420521" y="405834"/>
                </a:lnTo>
                <a:lnTo>
                  <a:pt x="2408515" y="397732"/>
                </a:lnTo>
                <a:lnTo>
                  <a:pt x="2400420" y="385718"/>
                </a:lnTo>
                <a:lnTo>
                  <a:pt x="2397451" y="371008"/>
                </a:lnTo>
                <a:lnTo>
                  <a:pt x="2400420" y="356299"/>
                </a:lnTo>
                <a:lnTo>
                  <a:pt x="2408515" y="344284"/>
                </a:lnTo>
                <a:lnTo>
                  <a:pt x="2420521" y="336183"/>
                </a:lnTo>
                <a:lnTo>
                  <a:pt x="2435224" y="333212"/>
                </a:lnTo>
                <a:lnTo>
                  <a:pt x="2449927" y="336183"/>
                </a:lnTo>
                <a:lnTo>
                  <a:pt x="2461934" y="344284"/>
                </a:lnTo>
                <a:lnTo>
                  <a:pt x="2470029" y="356299"/>
                </a:lnTo>
                <a:lnTo>
                  <a:pt x="2472997" y="371008"/>
                </a:lnTo>
                <a:lnTo>
                  <a:pt x="2470029" y="385718"/>
                </a:lnTo>
                <a:lnTo>
                  <a:pt x="2461934" y="397732"/>
                </a:lnTo>
                <a:lnTo>
                  <a:pt x="2449927" y="405834"/>
                </a:lnTo>
                <a:lnTo>
                  <a:pt x="2435224" y="408805"/>
                </a:lnTo>
                <a:close/>
              </a:path>
              <a:path w="6116955" h="1909445">
                <a:moveTo>
                  <a:pt x="2737948" y="412170"/>
                </a:moveTo>
                <a:lnTo>
                  <a:pt x="2721940" y="408936"/>
                </a:lnTo>
                <a:lnTo>
                  <a:pt x="2708871" y="400115"/>
                </a:lnTo>
                <a:lnTo>
                  <a:pt x="2700063" y="387031"/>
                </a:lnTo>
                <a:lnTo>
                  <a:pt x="2696833" y="371008"/>
                </a:lnTo>
                <a:lnTo>
                  <a:pt x="2700063" y="354985"/>
                </a:lnTo>
                <a:lnTo>
                  <a:pt x="2708871" y="341902"/>
                </a:lnTo>
                <a:lnTo>
                  <a:pt x="2721940" y="333081"/>
                </a:lnTo>
                <a:lnTo>
                  <a:pt x="2737948" y="329846"/>
                </a:lnTo>
                <a:lnTo>
                  <a:pt x="2753961" y="333081"/>
                </a:lnTo>
                <a:lnTo>
                  <a:pt x="2767041" y="341902"/>
                </a:lnTo>
                <a:lnTo>
                  <a:pt x="2775862" y="354985"/>
                </a:lnTo>
                <a:lnTo>
                  <a:pt x="2779096" y="371008"/>
                </a:lnTo>
                <a:lnTo>
                  <a:pt x="2775862" y="387031"/>
                </a:lnTo>
                <a:lnTo>
                  <a:pt x="2767041" y="400115"/>
                </a:lnTo>
                <a:lnTo>
                  <a:pt x="2753961" y="408936"/>
                </a:lnTo>
                <a:lnTo>
                  <a:pt x="2737948" y="412170"/>
                </a:lnTo>
                <a:close/>
              </a:path>
              <a:path w="6116955" h="1909445">
                <a:moveTo>
                  <a:pt x="3040672" y="414695"/>
                </a:moveTo>
                <a:lnTo>
                  <a:pt x="3023684" y="411263"/>
                </a:lnTo>
                <a:lnTo>
                  <a:pt x="3009810" y="401903"/>
                </a:lnTo>
                <a:lnTo>
                  <a:pt x="3000456" y="388022"/>
                </a:lnTo>
                <a:lnTo>
                  <a:pt x="2997025" y="371025"/>
                </a:lnTo>
                <a:lnTo>
                  <a:pt x="3000456" y="354029"/>
                </a:lnTo>
                <a:lnTo>
                  <a:pt x="3009810" y="340148"/>
                </a:lnTo>
                <a:lnTo>
                  <a:pt x="3023684" y="330790"/>
                </a:lnTo>
                <a:lnTo>
                  <a:pt x="3040672" y="327358"/>
                </a:lnTo>
                <a:lnTo>
                  <a:pt x="3057659" y="330790"/>
                </a:lnTo>
                <a:lnTo>
                  <a:pt x="3071533" y="340148"/>
                </a:lnTo>
                <a:lnTo>
                  <a:pt x="3080888" y="354029"/>
                </a:lnTo>
                <a:lnTo>
                  <a:pt x="3084318" y="371025"/>
                </a:lnTo>
                <a:lnTo>
                  <a:pt x="3080888" y="388022"/>
                </a:lnTo>
                <a:lnTo>
                  <a:pt x="3071533" y="401903"/>
                </a:lnTo>
                <a:lnTo>
                  <a:pt x="3057659" y="411263"/>
                </a:lnTo>
                <a:lnTo>
                  <a:pt x="3040672" y="414695"/>
                </a:lnTo>
                <a:close/>
              </a:path>
              <a:path w="6116955" h="1909445">
                <a:moveTo>
                  <a:pt x="3343395" y="417220"/>
                </a:moveTo>
                <a:lnTo>
                  <a:pt x="3325433" y="413590"/>
                </a:lnTo>
                <a:lnTo>
                  <a:pt x="3310766" y="403690"/>
                </a:lnTo>
                <a:lnTo>
                  <a:pt x="3300877" y="389006"/>
                </a:lnTo>
                <a:lnTo>
                  <a:pt x="3297251" y="371025"/>
                </a:lnTo>
                <a:lnTo>
                  <a:pt x="3300877" y="353046"/>
                </a:lnTo>
                <a:lnTo>
                  <a:pt x="3310766" y="338363"/>
                </a:lnTo>
                <a:lnTo>
                  <a:pt x="3325433" y="328464"/>
                </a:lnTo>
                <a:lnTo>
                  <a:pt x="3343395" y="324833"/>
                </a:lnTo>
                <a:lnTo>
                  <a:pt x="3361377" y="328464"/>
                </a:lnTo>
                <a:lnTo>
                  <a:pt x="3376054" y="338363"/>
                </a:lnTo>
                <a:lnTo>
                  <a:pt x="3385947" y="353046"/>
                </a:lnTo>
                <a:lnTo>
                  <a:pt x="3389573" y="371025"/>
                </a:lnTo>
                <a:lnTo>
                  <a:pt x="3385947" y="389006"/>
                </a:lnTo>
                <a:lnTo>
                  <a:pt x="3376054" y="403690"/>
                </a:lnTo>
                <a:lnTo>
                  <a:pt x="3361377" y="413590"/>
                </a:lnTo>
                <a:lnTo>
                  <a:pt x="3343395" y="417220"/>
                </a:lnTo>
                <a:close/>
              </a:path>
              <a:path w="6116955" h="1909445">
                <a:moveTo>
                  <a:pt x="3646119" y="419742"/>
                </a:moveTo>
                <a:lnTo>
                  <a:pt x="3627178" y="415914"/>
                </a:lnTo>
                <a:lnTo>
                  <a:pt x="3611705" y="405475"/>
                </a:lnTo>
                <a:lnTo>
                  <a:pt x="3601270" y="389990"/>
                </a:lnTo>
                <a:lnTo>
                  <a:pt x="3597443" y="371025"/>
                </a:lnTo>
                <a:lnTo>
                  <a:pt x="3601270" y="352062"/>
                </a:lnTo>
                <a:lnTo>
                  <a:pt x="3611705" y="336577"/>
                </a:lnTo>
                <a:lnTo>
                  <a:pt x="3627178" y="326137"/>
                </a:lnTo>
                <a:lnTo>
                  <a:pt x="3646119" y="322308"/>
                </a:lnTo>
                <a:lnTo>
                  <a:pt x="3665080" y="326137"/>
                </a:lnTo>
                <a:lnTo>
                  <a:pt x="3680563" y="336577"/>
                </a:lnTo>
                <a:lnTo>
                  <a:pt x="3691001" y="352062"/>
                </a:lnTo>
                <a:lnTo>
                  <a:pt x="3694829" y="371025"/>
                </a:lnTo>
                <a:lnTo>
                  <a:pt x="3691001" y="389990"/>
                </a:lnTo>
                <a:lnTo>
                  <a:pt x="3680563" y="405475"/>
                </a:lnTo>
                <a:lnTo>
                  <a:pt x="3665080" y="415914"/>
                </a:lnTo>
                <a:lnTo>
                  <a:pt x="3646119" y="419742"/>
                </a:lnTo>
                <a:close/>
              </a:path>
              <a:path w="6116955" h="1909445">
                <a:moveTo>
                  <a:pt x="3948843" y="422267"/>
                </a:moveTo>
                <a:lnTo>
                  <a:pt x="3928908" y="418240"/>
                </a:lnTo>
                <a:lnTo>
                  <a:pt x="3912631" y="407260"/>
                </a:lnTo>
                <a:lnTo>
                  <a:pt x="3901658" y="390973"/>
                </a:lnTo>
                <a:lnTo>
                  <a:pt x="3897635" y="371025"/>
                </a:lnTo>
                <a:lnTo>
                  <a:pt x="3901658" y="351078"/>
                </a:lnTo>
                <a:lnTo>
                  <a:pt x="3912631" y="334790"/>
                </a:lnTo>
                <a:lnTo>
                  <a:pt x="3928908" y="323810"/>
                </a:lnTo>
                <a:lnTo>
                  <a:pt x="3948843" y="319783"/>
                </a:lnTo>
                <a:lnTo>
                  <a:pt x="3968783" y="323810"/>
                </a:lnTo>
                <a:lnTo>
                  <a:pt x="3985071" y="334790"/>
                </a:lnTo>
                <a:lnTo>
                  <a:pt x="3996056" y="351078"/>
                </a:lnTo>
                <a:lnTo>
                  <a:pt x="4000084" y="371025"/>
                </a:lnTo>
                <a:lnTo>
                  <a:pt x="3996056" y="390973"/>
                </a:lnTo>
                <a:lnTo>
                  <a:pt x="3985071" y="407260"/>
                </a:lnTo>
                <a:lnTo>
                  <a:pt x="3968783" y="418240"/>
                </a:lnTo>
                <a:lnTo>
                  <a:pt x="3948843" y="422267"/>
                </a:lnTo>
                <a:close/>
              </a:path>
              <a:path w="6116955" h="1909445">
                <a:moveTo>
                  <a:pt x="4251566" y="425632"/>
                </a:moveTo>
                <a:lnTo>
                  <a:pt x="4230340" y="421341"/>
                </a:lnTo>
                <a:lnTo>
                  <a:pt x="4213000" y="409640"/>
                </a:lnTo>
                <a:lnTo>
                  <a:pt x="4201306" y="392287"/>
                </a:lnTo>
                <a:lnTo>
                  <a:pt x="4197017" y="371042"/>
                </a:lnTo>
                <a:lnTo>
                  <a:pt x="4201306" y="349798"/>
                </a:lnTo>
                <a:lnTo>
                  <a:pt x="4213000" y="332445"/>
                </a:lnTo>
                <a:lnTo>
                  <a:pt x="4230340" y="320743"/>
                </a:lnTo>
                <a:lnTo>
                  <a:pt x="4251566" y="316452"/>
                </a:lnTo>
                <a:lnTo>
                  <a:pt x="4272812" y="320743"/>
                </a:lnTo>
                <a:lnTo>
                  <a:pt x="4290162" y="332445"/>
                </a:lnTo>
                <a:lnTo>
                  <a:pt x="4301860" y="349798"/>
                </a:lnTo>
                <a:lnTo>
                  <a:pt x="4306150" y="371042"/>
                </a:lnTo>
                <a:lnTo>
                  <a:pt x="4301860" y="392287"/>
                </a:lnTo>
                <a:lnTo>
                  <a:pt x="4290162" y="409640"/>
                </a:lnTo>
                <a:lnTo>
                  <a:pt x="4272812" y="421341"/>
                </a:lnTo>
                <a:lnTo>
                  <a:pt x="4251566" y="425632"/>
                </a:lnTo>
                <a:close/>
              </a:path>
              <a:path w="6116955" h="1909445">
                <a:moveTo>
                  <a:pt x="4554324" y="428157"/>
                </a:moveTo>
                <a:lnTo>
                  <a:pt x="4532104" y="423668"/>
                </a:lnTo>
                <a:lnTo>
                  <a:pt x="4513960" y="411426"/>
                </a:lnTo>
                <a:lnTo>
                  <a:pt x="4501728" y="393271"/>
                </a:lnTo>
                <a:lnTo>
                  <a:pt x="4497243" y="371042"/>
                </a:lnTo>
                <a:lnTo>
                  <a:pt x="4501728" y="348814"/>
                </a:lnTo>
                <a:lnTo>
                  <a:pt x="4513960" y="330659"/>
                </a:lnTo>
                <a:lnTo>
                  <a:pt x="4532104" y="318416"/>
                </a:lnTo>
                <a:lnTo>
                  <a:pt x="4554324" y="313927"/>
                </a:lnTo>
                <a:lnTo>
                  <a:pt x="4576524" y="318416"/>
                </a:lnTo>
                <a:lnTo>
                  <a:pt x="4594658" y="330659"/>
                </a:lnTo>
                <a:lnTo>
                  <a:pt x="4606887" y="348814"/>
                </a:lnTo>
                <a:lnTo>
                  <a:pt x="4611372" y="371042"/>
                </a:lnTo>
                <a:lnTo>
                  <a:pt x="4606891" y="393271"/>
                </a:lnTo>
                <a:lnTo>
                  <a:pt x="4594671" y="411426"/>
                </a:lnTo>
                <a:lnTo>
                  <a:pt x="4576538" y="423668"/>
                </a:lnTo>
                <a:lnTo>
                  <a:pt x="4554324" y="428157"/>
                </a:lnTo>
                <a:close/>
              </a:path>
              <a:path w="6116955" h="1909445">
                <a:moveTo>
                  <a:pt x="4857048" y="430682"/>
                </a:moveTo>
                <a:lnTo>
                  <a:pt x="4833848" y="425994"/>
                </a:lnTo>
                <a:lnTo>
                  <a:pt x="4814899" y="413212"/>
                </a:lnTo>
                <a:lnTo>
                  <a:pt x="4802121" y="394254"/>
                </a:lnTo>
                <a:lnTo>
                  <a:pt x="4797435" y="371042"/>
                </a:lnTo>
                <a:lnTo>
                  <a:pt x="4802121" y="347830"/>
                </a:lnTo>
                <a:lnTo>
                  <a:pt x="4814899" y="328874"/>
                </a:lnTo>
                <a:lnTo>
                  <a:pt x="4833848" y="316092"/>
                </a:lnTo>
                <a:lnTo>
                  <a:pt x="4857048" y="311405"/>
                </a:lnTo>
                <a:lnTo>
                  <a:pt x="4880242" y="316092"/>
                </a:lnTo>
                <a:lnTo>
                  <a:pt x="4899179" y="328874"/>
                </a:lnTo>
                <a:lnTo>
                  <a:pt x="4911946" y="347830"/>
                </a:lnTo>
                <a:lnTo>
                  <a:pt x="4916627" y="371042"/>
                </a:lnTo>
                <a:lnTo>
                  <a:pt x="4911946" y="394254"/>
                </a:lnTo>
                <a:lnTo>
                  <a:pt x="4899179" y="413212"/>
                </a:lnTo>
                <a:lnTo>
                  <a:pt x="4880242" y="425994"/>
                </a:lnTo>
                <a:lnTo>
                  <a:pt x="4857048" y="430682"/>
                </a:lnTo>
                <a:close/>
              </a:path>
              <a:path w="6116955" h="1909445">
                <a:moveTo>
                  <a:pt x="5159771" y="434888"/>
                </a:moveTo>
                <a:lnTo>
                  <a:pt x="5134935" y="429872"/>
                </a:lnTo>
                <a:lnTo>
                  <a:pt x="5114656" y="416194"/>
                </a:lnTo>
                <a:lnTo>
                  <a:pt x="5100985" y="395905"/>
                </a:lnTo>
                <a:lnTo>
                  <a:pt x="5095973" y="371059"/>
                </a:lnTo>
                <a:lnTo>
                  <a:pt x="5100985" y="346212"/>
                </a:lnTo>
                <a:lnTo>
                  <a:pt x="5114656" y="325924"/>
                </a:lnTo>
                <a:lnTo>
                  <a:pt x="5134935" y="312245"/>
                </a:lnTo>
                <a:lnTo>
                  <a:pt x="5159771" y="307230"/>
                </a:lnTo>
                <a:lnTo>
                  <a:pt x="5184588" y="312245"/>
                </a:lnTo>
                <a:lnTo>
                  <a:pt x="5204857" y="325924"/>
                </a:lnTo>
                <a:lnTo>
                  <a:pt x="5218524" y="346212"/>
                </a:lnTo>
                <a:lnTo>
                  <a:pt x="5223536" y="371059"/>
                </a:lnTo>
                <a:lnTo>
                  <a:pt x="5218524" y="395905"/>
                </a:lnTo>
                <a:lnTo>
                  <a:pt x="5204857" y="416194"/>
                </a:lnTo>
                <a:lnTo>
                  <a:pt x="5184588" y="429872"/>
                </a:lnTo>
                <a:lnTo>
                  <a:pt x="5159771" y="434888"/>
                </a:lnTo>
                <a:close/>
              </a:path>
              <a:path w="6116955" h="1909445">
                <a:moveTo>
                  <a:pt x="5462495" y="438254"/>
                </a:moveTo>
                <a:lnTo>
                  <a:pt x="5436348" y="432973"/>
                </a:lnTo>
                <a:lnTo>
                  <a:pt x="5414996" y="418572"/>
                </a:lnTo>
                <a:lnTo>
                  <a:pt x="5400600" y="397213"/>
                </a:lnTo>
                <a:lnTo>
                  <a:pt x="5395321" y="371059"/>
                </a:lnTo>
                <a:lnTo>
                  <a:pt x="5400600" y="344906"/>
                </a:lnTo>
                <a:lnTo>
                  <a:pt x="5414996" y="323547"/>
                </a:lnTo>
                <a:lnTo>
                  <a:pt x="5436348" y="309146"/>
                </a:lnTo>
                <a:lnTo>
                  <a:pt x="5462495" y="303864"/>
                </a:lnTo>
                <a:lnTo>
                  <a:pt x="5488622" y="309146"/>
                </a:lnTo>
                <a:lnTo>
                  <a:pt x="5509964" y="323547"/>
                </a:lnTo>
                <a:lnTo>
                  <a:pt x="5524357" y="344906"/>
                </a:lnTo>
                <a:lnTo>
                  <a:pt x="5529636" y="371059"/>
                </a:lnTo>
                <a:lnTo>
                  <a:pt x="5524357" y="397213"/>
                </a:lnTo>
                <a:lnTo>
                  <a:pt x="5509964" y="418572"/>
                </a:lnTo>
                <a:lnTo>
                  <a:pt x="5488622" y="432973"/>
                </a:lnTo>
                <a:lnTo>
                  <a:pt x="5462495" y="438254"/>
                </a:lnTo>
                <a:close/>
              </a:path>
              <a:path w="6116955" h="1909445">
                <a:moveTo>
                  <a:pt x="5765219" y="442460"/>
                </a:moveTo>
                <a:lnTo>
                  <a:pt x="5737435" y="436850"/>
                </a:lnTo>
                <a:lnTo>
                  <a:pt x="5714754" y="421552"/>
                </a:lnTo>
                <a:lnTo>
                  <a:pt x="5699464" y="398857"/>
                </a:lnTo>
                <a:lnTo>
                  <a:pt x="5693859" y="371059"/>
                </a:lnTo>
                <a:lnTo>
                  <a:pt x="5699464" y="343262"/>
                </a:lnTo>
                <a:lnTo>
                  <a:pt x="5714754" y="320567"/>
                </a:lnTo>
                <a:lnTo>
                  <a:pt x="5737435" y="305268"/>
                </a:lnTo>
                <a:lnTo>
                  <a:pt x="5765219" y="299658"/>
                </a:lnTo>
                <a:lnTo>
                  <a:pt x="5792988" y="305268"/>
                </a:lnTo>
                <a:lnTo>
                  <a:pt x="5815671" y="320567"/>
                </a:lnTo>
                <a:lnTo>
                  <a:pt x="5830969" y="343262"/>
                </a:lnTo>
                <a:lnTo>
                  <a:pt x="5836579" y="371059"/>
                </a:lnTo>
                <a:lnTo>
                  <a:pt x="5830969" y="398857"/>
                </a:lnTo>
                <a:lnTo>
                  <a:pt x="5815671" y="421552"/>
                </a:lnTo>
                <a:lnTo>
                  <a:pt x="5792988" y="436850"/>
                </a:lnTo>
                <a:lnTo>
                  <a:pt x="5765219" y="442460"/>
                </a:lnTo>
                <a:close/>
              </a:path>
              <a:path w="6116955" h="1909445">
                <a:moveTo>
                  <a:pt x="6067942" y="419775"/>
                </a:moveTo>
                <a:lnTo>
                  <a:pt x="6048982" y="415948"/>
                </a:lnTo>
                <a:lnTo>
                  <a:pt x="6033499" y="405509"/>
                </a:lnTo>
                <a:lnTo>
                  <a:pt x="6023060" y="390024"/>
                </a:lnTo>
                <a:lnTo>
                  <a:pt x="6019233" y="371059"/>
                </a:lnTo>
                <a:lnTo>
                  <a:pt x="6023060" y="352096"/>
                </a:lnTo>
                <a:lnTo>
                  <a:pt x="6033499" y="336610"/>
                </a:lnTo>
                <a:lnTo>
                  <a:pt x="6048982" y="326170"/>
                </a:lnTo>
                <a:lnTo>
                  <a:pt x="6067942" y="322342"/>
                </a:lnTo>
                <a:lnTo>
                  <a:pt x="6086884" y="326170"/>
                </a:lnTo>
                <a:lnTo>
                  <a:pt x="6102357" y="336610"/>
                </a:lnTo>
                <a:lnTo>
                  <a:pt x="6112792" y="352096"/>
                </a:lnTo>
                <a:lnTo>
                  <a:pt x="6116619" y="371059"/>
                </a:lnTo>
                <a:lnTo>
                  <a:pt x="6112792" y="390024"/>
                </a:lnTo>
                <a:lnTo>
                  <a:pt x="6102357" y="405509"/>
                </a:lnTo>
                <a:lnTo>
                  <a:pt x="6086884" y="415948"/>
                </a:lnTo>
                <a:lnTo>
                  <a:pt x="6067942" y="419775"/>
                </a:lnTo>
                <a:close/>
              </a:path>
              <a:path w="6116955" h="1909445">
                <a:moveTo>
                  <a:pt x="20851" y="687427"/>
                </a:moveTo>
                <a:lnTo>
                  <a:pt x="6018" y="687427"/>
                </a:lnTo>
                <a:lnTo>
                  <a:pt x="0" y="681405"/>
                </a:lnTo>
                <a:lnTo>
                  <a:pt x="0" y="666562"/>
                </a:lnTo>
                <a:lnTo>
                  <a:pt x="6018" y="660537"/>
                </a:lnTo>
                <a:lnTo>
                  <a:pt x="20851" y="660537"/>
                </a:lnTo>
                <a:lnTo>
                  <a:pt x="26873" y="666562"/>
                </a:lnTo>
                <a:lnTo>
                  <a:pt x="26873" y="681405"/>
                </a:lnTo>
                <a:lnTo>
                  <a:pt x="20851" y="687427"/>
                </a:lnTo>
                <a:close/>
              </a:path>
              <a:path w="6116955" h="1909445">
                <a:moveTo>
                  <a:pt x="325427" y="690796"/>
                </a:moveTo>
                <a:lnTo>
                  <a:pt x="306892" y="690796"/>
                </a:lnTo>
                <a:lnTo>
                  <a:pt x="299375" y="683271"/>
                </a:lnTo>
                <a:lnTo>
                  <a:pt x="299375" y="664726"/>
                </a:lnTo>
                <a:lnTo>
                  <a:pt x="306892" y="657205"/>
                </a:lnTo>
                <a:lnTo>
                  <a:pt x="325427" y="657205"/>
                </a:lnTo>
                <a:lnTo>
                  <a:pt x="332945" y="664726"/>
                </a:lnTo>
                <a:lnTo>
                  <a:pt x="332945" y="683271"/>
                </a:lnTo>
                <a:lnTo>
                  <a:pt x="325427" y="690796"/>
                </a:lnTo>
                <a:close/>
              </a:path>
              <a:path w="6116955" h="1909445">
                <a:moveTo>
                  <a:pt x="618885" y="694158"/>
                </a:moveTo>
                <a:lnTo>
                  <a:pt x="611040" y="692574"/>
                </a:lnTo>
                <a:lnTo>
                  <a:pt x="604636" y="688255"/>
                </a:lnTo>
                <a:lnTo>
                  <a:pt x="600319" y="681848"/>
                </a:lnTo>
                <a:lnTo>
                  <a:pt x="598736" y="673999"/>
                </a:lnTo>
                <a:lnTo>
                  <a:pt x="600319" y="666149"/>
                </a:lnTo>
                <a:lnTo>
                  <a:pt x="604636" y="659742"/>
                </a:lnTo>
                <a:lnTo>
                  <a:pt x="611040" y="655423"/>
                </a:lnTo>
                <a:lnTo>
                  <a:pt x="618885" y="653840"/>
                </a:lnTo>
                <a:lnTo>
                  <a:pt x="626730" y="655423"/>
                </a:lnTo>
                <a:lnTo>
                  <a:pt x="633134" y="659742"/>
                </a:lnTo>
                <a:lnTo>
                  <a:pt x="637451" y="666149"/>
                </a:lnTo>
                <a:lnTo>
                  <a:pt x="639034" y="673999"/>
                </a:lnTo>
                <a:lnTo>
                  <a:pt x="637451" y="681848"/>
                </a:lnTo>
                <a:lnTo>
                  <a:pt x="633134" y="688255"/>
                </a:lnTo>
                <a:lnTo>
                  <a:pt x="626730" y="692574"/>
                </a:lnTo>
                <a:lnTo>
                  <a:pt x="618885" y="694158"/>
                </a:lnTo>
                <a:close/>
              </a:path>
              <a:path w="6116955" h="1909445">
                <a:moveTo>
                  <a:pt x="921609" y="697527"/>
                </a:moveTo>
                <a:lnTo>
                  <a:pt x="912458" y="695677"/>
                </a:lnTo>
                <a:lnTo>
                  <a:pt x="904985" y="690635"/>
                </a:lnTo>
                <a:lnTo>
                  <a:pt x="899946" y="683156"/>
                </a:lnTo>
                <a:lnTo>
                  <a:pt x="898098" y="673999"/>
                </a:lnTo>
                <a:lnTo>
                  <a:pt x="899946" y="664843"/>
                </a:lnTo>
                <a:lnTo>
                  <a:pt x="904985" y="657365"/>
                </a:lnTo>
                <a:lnTo>
                  <a:pt x="912458" y="652323"/>
                </a:lnTo>
                <a:lnTo>
                  <a:pt x="921609" y="650474"/>
                </a:lnTo>
                <a:lnTo>
                  <a:pt x="930760" y="652323"/>
                </a:lnTo>
                <a:lnTo>
                  <a:pt x="938233" y="657365"/>
                </a:lnTo>
                <a:lnTo>
                  <a:pt x="943272" y="664843"/>
                </a:lnTo>
                <a:lnTo>
                  <a:pt x="945120" y="673999"/>
                </a:lnTo>
                <a:lnTo>
                  <a:pt x="943272" y="683156"/>
                </a:lnTo>
                <a:lnTo>
                  <a:pt x="938233" y="690635"/>
                </a:lnTo>
                <a:lnTo>
                  <a:pt x="930760" y="695677"/>
                </a:lnTo>
                <a:lnTo>
                  <a:pt x="921609" y="697527"/>
                </a:lnTo>
                <a:close/>
              </a:path>
              <a:path w="6116955" h="1909445">
                <a:moveTo>
                  <a:pt x="1224336" y="700048"/>
                </a:moveTo>
                <a:lnTo>
                  <a:pt x="1214211" y="698002"/>
                </a:lnTo>
                <a:lnTo>
                  <a:pt x="1205940" y="692422"/>
                </a:lnTo>
                <a:lnTo>
                  <a:pt x="1200363" y="684147"/>
                </a:lnTo>
                <a:lnTo>
                  <a:pt x="1198317" y="674015"/>
                </a:lnTo>
                <a:lnTo>
                  <a:pt x="1200363" y="663886"/>
                </a:lnTo>
                <a:lnTo>
                  <a:pt x="1205940" y="655610"/>
                </a:lnTo>
                <a:lnTo>
                  <a:pt x="1214211" y="650030"/>
                </a:lnTo>
                <a:lnTo>
                  <a:pt x="1224336" y="647983"/>
                </a:lnTo>
                <a:lnTo>
                  <a:pt x="1234459" y="650030"/>
                </a:lnTo>
                <a:lnTo>
                  <a:pt x="1242729" y="655610"/>
                </a:lnTo>
                <a:lnTo>
                  <a:pt x="1248306" y="663886"/>
                </a:lnTo>
                <a:lnTo>
                  <a:pt x="1250352" y="674015"/>
                </a:lnTo>
                <a:lnTo>
                  <a:pt x="1248309" y="684147"/>
                </a:lnTo>
                <a:lnTo>
                  <a:pt x="1242735" y="692422"/>
                </a:lnTo>
                <a:lnTo>
                  <a:pt x="1234466" y="698002"/>
                </a:lnTo>
                <a:lnTo>
                  <a:pt x="1224336" y="700048"/>
                </a:lnTo>
                <a:close/>
              </a:path>
              <a:path w="6116955" h="1909445">
                <a:moveTo>
                  <a:pt x="1527060" y="703414"/>
                </a:moveTo>
                <a:lnTo>
                  <a:pt x="1515622" y="701104"/>
                </a:lnTo>
                <a:lnTo>
                  <a:pt x="1506283" y="694805"/>
                </a:lnTo>
                <a:lnTo>
                  <a:pt x="1499987" y="685460"/>
                </a:lnTo>
                <a:lnTo>
                  <a:pt x="1497679" y="674015"/>
                </a:lnTo>
                <a:lnTo>
                  <a:pt x="1499987" y="662571"/>
                </a:lnTo>
                <a:lnTo>
                  <a:pt x="1506283" y="653226"/>
                </a:lnTo>
                <a:lnTo>
                  <a:pt x="1515622" y="646927"/>
                </a:lnTo>
                <a:lnTo>
                  <a:pt x="1527060" y="644617"/>
                </a:lnTo>
                <a:lnTo>
                  <a:pt x="1538498" y="646927"/>
                </a:lnTo>
                <a:lnTo>
                  <a:pt x="1547837" y="653226"/>
                </a:lnTo>
                <a:lnTo>
                  <a:pt x="1554132" y="662571"/>
                </a:lnTo>
                <a:lnTo>
                  <a:pt x="1556441" y="674015"/>
                </a:lnTo>
                <a:lnTo>
                  <a:pt x="1554132" y="685460"/>
                </a:lnTo>
                <a:lnTo>
                  <a:pt x="1547837" y="694805"/>
                </a:lnTo>
                <a:lnTo>
                  <a:pt x="1538498" y="701104"/>
                </a:lnTo>
                <a:lnTo>
                  <a:pt x="1527060" y="703414"/>
                </a:lnTo>
                <a:close/>
              </a:path>
              <a:path w="6116955" h="1909445">
                <a:moveTo>
                  <a:pt x="1829783" y="706779"/>
                </a:moveTo>
                <a:lnTo>
                  <a:pt x="1817040" y="704204"/>
                </a:lnTo>
                <a:lnTo>
                  <a:pt x="1806632" y="697181"/>
                </a:lnTo>
                <a:lnTo>
                  <a:pt x="1799614" y="686766"/>
                </a:lnTo>
                <a:lnTo>
                  <a:pt x="1797040" y="674015"/>
                </a:lnTo>
                <a:lnTo>
                  <a:pt x="1799614" y="661265"/>
                </a:lnTo>
                <a:lnTo>
                  <a:pt x="1806632" y="650850"/>
                </a:lnTo>
                <a:lnTo>
                  <a:pt x="1817040" y="643827"/>
                </a:lnTo>
                <a:lnTo>
                  <a:pt x="1829783" y="641252"/>
                </a:lnTo>
                <a:lnTo>
                  <a:pt x="1842527" y="643827"/>
                </a:lnTo>
                <a:lnTo>
                  <a:pt x="1852937" y="650850"/>
                </a:lnTo>
                <a:lnTo>
                  <a:pt x="1859956" y="661265"/>
                </a:lnTo>
                <a:lnTo>
                  <a:pt x="1862530" y="674015"/>
                </a:lnTo>
                <a:lnTo>
                  <a:pt x="1859956" y="686766"/>
                </a:lnTo>
                <a:lnTo>
                  <a:pt x="1852937" y="697181"/>
                </a:lnTo>
                <a:lnTo>
                  <a:pt x="1842527" y="704204"/>
                </a:lnTo>
                <a:lnTo>
                  <a:pt x="1829783" y="706779"/>
                </a:lnTo>
                <a:close/>
              </a:path>
              <a:path w="6116955" h="1909445">
                <a:moveTo>
                  <a:pt x="2132507" y="709304"/>
                </a:moveTo>
                <a:lnTo>
                  <a:pt x="2118791" y="706531"/>
                </a:lnTo>
                <a:lnTo>
                  <a:pt x="2107587" y="698970"/>
                </a:lnTo>
                <a:lnTo>
                  <a:pt x="2100031" y="687758"/>
                </a:lnTo>
                <a:lnTo>
                  <a:pt x="2097259" y="674032"/>
                </a:lnTo>
                <a:lnTo>
                  <a:pt x="2100031" y="660307"/>
                </a:lnTo>
                <a:lnTo>
                  <a:pt x="2107587" y="649095"/>
                </a:lnTo>
                <a:lnTo>
                  <a:pt x="2118791" y="641534"/>
                </a:lnTo>
                <a:lnTo>
                  <a:pt x="2132507" y="638761"/>
                </a:lnTo>
                <a:lnTo>
                  <a:pt x="2146225" y="641534"/>
                </a:lnTo>
                <a:lnTo>
                  <a:pt x="2157430" y="649095"/>
                </a:lnTo>
                <a:lnTo>
                  <a:pt x="2164987" y="660307"/>
                </a:lnTo>
                <a:lnTo>
                  <a:pt x="2167759" y="674032"/>
                </a:lnTo>
                <a:lnTo>
                  <a:pt x="2164989" y="687758"/>
                </a:lnTo>
                <a:lnTo>
                  <a:pt x="2157437" y="698970"/>
                </a:lnTo>
                <a:lnTo>
                  <a:pt x="2146232" y="706531"/>
                </a:lnTo>
                <a:lnTo>
                  <a:pt x="2132507" y="709304"/>
                </a:lnTo>
                <a:close/>
              </a:path>
              <a:path w="6116955" h="1909445">
                <a:moveTo>
                  <a:pt x="2435224" y="711829"/>
                </a:moveTo>
                <a:lnTo>
                  <a:pt x="2420521" y="708858"/>
                </a:lnTo>
                <a:lnTo>
                  <a:pt x="2408515" y="700756"/>
                </a:lnTo>
                <a:lnTo>
                  <a:pt x="2400420" y="688742"/>
                </a:lnTo>
                <a:lnTo>
                  <a:pt x="2397451" y="674032"/>
                </a:lnTo>
                <a:lnTo>
                  <a:pt x="2400420" y="659324"/>
                </a:lnTo>
                <a:lnTo>
                  <a:pt x="2408515" y="647310"/>
                </a:lnTo>
                <a:lnTo>
                  <a:pt x="2420521" y="639207"/>
                </a:lnTo>
                <a:lnTo>
                  <a:pt x="2435224" y="636236"/>
                </a:lnTo>
                <a:lnTo>
                  <a:pt x="2449927" y="639207"/>
                </a:lnTo>
                <a:lnTo>
                  <a:pt x="2461934" y="647310"/>
                </a:lnTo>
                <a:lnTo>
                  <a:pt x="2470029" y="659324"/>
                </a:lnTo>
                <a:lnTo>
                  <a:pt x="2472997" y="674032"/>
                </a:lnTo>
                <a:lnTo>
                  <a:pt x="2470029" y="688742"/>
                </a:lnTo>
                <a:lnTo>
                  <a:pt x="2461934" y="700756"/>
                </a:lnTo>
                <a:lnTo>
                  <a:pt x="2449927" y="708858"/>
                </a:lnTo>
                <a:lnTo>
                  <a:pt x="2435224" y="711829"/>
                </a:lnTo>
                <a:close/>
              </a:path>
              <a:path w="6116955" h="1909445">
                <a:moveTo>
                  <a:pt x="2737948" y="715194"/>
                </a:moveTo>
                <a:lnTo>
                  <a:pt x="2721940" y="711960"/>
                </a:lnTo>
                <a:lnTo>
                  <a:pt x="2708871" y="703139"/>
                </a:lnTo>
                <a:lnTo>
                  <a:pt x="2700063" y="690055"/>
                </a:lnTo>
                <a:lnTo>
                  <a:pt x="2696833" y="674032"/>
                </a:lnTo>
                <a:lnTo>
                  <a:pt x="2700063" y="658010"/>
                </a:lnTo>
                <a:lnTo>
                  <a:pt x="2708871" y="644926"/>
                </a:lnTo>
                <a:lnTo>
                  <a:pt x="2721940" y="636105"/>
                </a:lnTo>
                <a:lnTo>
                  <a:pt x="2737948" y="632870"/>
                </a:lnTo>
                <a:lnTo>
                  <a:pt x="2753961" y="636105"/>
                </a:lnTo>
                <a:lnTo>
                  <a:pt x="2767041" y="644926"/>
                </a:lnTo>
                <a:lnTo>
                  <a:pt x="2775862" y="658010"/>
                </a:lnTo>
                <a:lnTo>
                  <a:pt x="2779096" y="674032"/>
                </a:lnTo>
                <a:lnTo>
                  <a:pt x="2775862" y="690055"/>
                </a:lnTo>
                <a:lnTo>
                  <a:pt x="2767041" y="703139"/>
                </a:lnTo>
                <a:lnTo>
                  <a:pt x="2753961" y="711960"/>
                </a:lnTo>
                <a:lnTo>
                  <a:pt x="2737948" y="715194"/>
                </a:lnTo>
                <a:close/>
              </a:path>
              <a:path w="6116955" h="1909445">
                <a:moveTo>
                  <a:pt x="3040672" y="717719"/>
                </a:moveTo>
                <a:lnTo>
                  <a:pt x="3023684" y="714287"/>
                </a:lnTo>
                <a:lnTo>
                  <a:pt x="3009810" y="704928"/>
                </a:lnTo>
                <a:lnTo>
                  <a:pt x="3000456" y="691046"/>
                </a:lnTo>
                <a:lnTo>
                  <a:pt x="2997025" y="674049"/>
                </a:lnTo>
                <a:lnTo>
                  <a:pt x="3000456" y="657052"/>
                </a:lnTo>
                <a:lnTo>
                  <a:pt x="3009810" y="643171"/>
                </a:lnTo>
                <a:lnTo>
                  <a:pt x="3023684" y="633811"/>
                </a:lnTo>
                <a:lnTo>
                  <a:pt x="3040672" y="630379"/>
                </a:lnTo>
                <a:lnTo>
                  <a:pt x="3057659" y="633811"/>
                </a:lnTo>
                <a:lnTo>
                  <a:pt x="3071533" y="643171"/>
                </a:lnTo>
                <a:lnTo>
                  <a:pt x="3080888" y="657052"/>
                </a:lnTo>
                <a:lnTo>
                  <a:pt x="3084318" y="674049"/>
                </a:lnTo>
                <a:lnTo>
                  <a:pt x="3080888" y="691046"/>
                </a:lnTo>
                <a:lnTo>
                  <a:pt x="3071533" y="704928"/>
                </a:lnTo>
                <a:lnTo>
                  <a:pt x="3057659" y="714287"/>
                </a:lnTo>
                <a:lnTo>
                  <a:pt x="3040672" y="717719"/>
                </a:lnTo>
                <a:close/>
              </a:path>
              <a:path w="6116955" h="1909445">
                <a:moveTo>
                  <a:pt x="3343395" y="720244"/>
                </a:moveTo>
                <a:lnTo>
                  <a:pt x="3325433" y="716614"/>
                </a:lnTo>
                <a:lnTo>
                  <a:pt x="3310766" y="706714"/>
                </a:lnTo>
                <a:lnTo>
                  <a:pt x="3300877" y="692030"/>
                </a:lnTo>
                <a:lnTo>
                  <a:pt x="3297251" y="674049"/>
                </a:lnTo>
                <a:lnTo>
                  <a:pt x="3300877" y="656070"/>
                </a:lnTo>
                <a:lnTo>
                  <a:pt x="3310766" y="641387"/>
                </a:lnTo>
                <a:lnTo>
                  <a:pt x="3325433" y="631488"/>
                </a:lnTo>
                <a:lnTo>
                  <a:pt x="3343395" y="627858"/>
                </a:lnTo>
                <a:lnTo>
                  <a:pt x="3361377" y="631488"/>
                </a:lnTo>
                <a:lnTo>
                  <a:pt x="3376054" y="641387"/>
                </a:lnTo>
                <a:lnTo>
                  <a:pt x="3385947" y="656070"/>
                </a:lnTo>
                <a:lnTo>
                  <a:pt x="3389573" y="674049"/>
                </a:lnTo>
                <a:lnTo>
                  <a:pt x="3385947" y="692030"/>
                </a:lnTo>
                <a:lnTo>
                  <a:pt x="3376054" y="706714"/>
                </a:lnTo>
                <a:lnTo>
                  <a:pt x="3361377" y="716614"/>
                </a:lnTo>
                <a:lnTo>
                  <a:pt x="3343395" y="720244"/>
                </a:lnTo>
                <a:close/>
              </a:path>
              <a:path w="6116955" h="1909445">
                <a:moveTo>
                  <a:pt x="3646119" y="722766"/>
                </a:moveTo>
                <a:lnTo>
                  <a:pt x="3627178" y="718938"/>
                </a:lnTo>
                <a:lnTo>
                  <a:pt x="3611705" y="708498"/>
                </a:lnTo>
                <a:lnTo>
                  <a:pt x="3601270" y="693013"/>
                </a:lnTo>
                <a:lnTo>
                  <a:pt x="3597443" y="674049"/>
                </a:lnTo>
                <a:lnTo>
                  <a:pt x="3601270" y="655086"/>
                </a:lnTo>
                <a:lnTo>
                  <a:pt x="3611705" y="639601"/>
                </a:lnTo>
                <a:lnTo>
                  <a:pt x="3627178" y="629161"/>
                </a:lnTo>
                <a:lnTo>
                  <a:pt x="3646119" y="625333"/>
                </a:lnTo>
                <a:lnTo>
                  <a:pt x="3665080" y="629161"/>
                </a:lnTo>
                <a:lnTo>
                  <a:pt x="3680563" y="639601"/>
                </a:lnTo>
                <a:lnTo>
                  <a:pt x="3691001" y="655086"/>
                </a:lnTo>
                <a:lnTo>
                  <a:pt x="3694829" y="674049"/>
                </a:lnTo>
                <a:lnTo>
                  <a:pt x="3691001" y="693013"/>
                </a:lnTo>
                <a:lnTo>
                  <a:pt x="3680563" y="708498"/>
                </a:lnTo>
                <a:lnTo>
                  <a:pt x="3665080" y="718938"/>
                </a:lnTo>
                <a:lnTo>
                  <a:pt x="3646119" y="722766"/>
                </a:lnTo>
                <a:close/>
              </a:path>
              <a:path w="6116955" h="1909445">
                <a:moveTo>
                  <a:pt x="3948843" y="725291"/>
                </a:moveTo>
                <a:lnTo>
                  <a:pt x="3928908" y="721265"/>
                </a:lnTo>
                <a:lnTo>
                  <a:pt x="3912631" y="710284"/>
                </a:lnTo>
                <a:lnTo>
                  <a:pt x="3901658" y="693997"/>
                </a:lnTo>
                <a:lnTo>
                  <a:pt x="3897635" y="674049"/>
                </a:lnTo>
                <a:lnTo>
                  <a:pt x="3901658" y="654102"/>
                </a:lnTo>
                <a:lnTo>
                  <a:pt x="3912631" y="637814"/>
                </a:lnTo>
                <a:lnTo>
                  <a:pt x="3928908" y="626834"/>
                </a:lnTo>
                <a:lnTo>
                  <a:pt x="3948843" y="622808"/>
                </a:lnTo>
                <a:lnTo>
                  <a:pt x="3968783" y="626834"/>
                </a:lnTo>
                <a:lnTo>
                  <a:pt x="3985071" y="637814"/>
                </a:lnTo>
                <a:lnTo>
                  <a:pt x="3996056" y="654102"/>
                </a:lnTo>
                <a:lnTo>
                  <a:pt x="4000084" y="674049"/>
                </a:lnTo>
                <a:lnTo>
                  <a:pt x="3996056" y="693997"/>
                </a:lnTo>
                <a:lnTo>
                  <a:pt x="3985071" y="710284"/>
                </a:lnTo>
                <a:lnTo>
                  <a:pt x="3968783" y="721265"/>
                </a:lnTo>
                <a:lnTo>
                  <a:pt x="3948843" y="725291"/>
                </a:lnTo>
                <a:close/>
              </a:path>
              <a:path w="6116955" h="1909445">
                <a:moveTo>
                  <a:pt x="4251566" y="728656"/>
                </a:moveTo>
                <a:lnTo>
                  <a:pt x="4230340" y="724365"/>
                </a:lnTo>
                <a:lnTo>
                  <a:pt x="4213000" y="712664"/>
                </a:lnTo>
                <a:lnTo>
                  <a:pt x="4201306" y="695311"/>
                </a:lnTo>
                <a:lnTo>
                  <a:pt x="4197017" y="674066"/>
                </a:lnTo>
                <a:lnTo>
                  <a:pt x="4201306" y="652822"/>
                </a:lnTo>
                <a:lnTo>
                  <a:pt x="4213000" y="635470"/>
                </a:lnTo>
                <a:lnTo>
                  <a:pt x="4230340" y="623768"/>
                </a:lnTo>
                <a:lnTo>
                  <a:pt x="4251566" y="619476"/>
                </a:lnTo>
                <a:lnTo>
                  <a:pt x="4272812" y="623768"/>
                </a:lnTo>
                <a:lnTo>
                  <a:pt x="4290162" y="635470"/>
                </a:lnTo>
                <a:lnTo>
                  <a:pt x="4301860" y="652822"/>
                </a:lnTo>
                <a:lnTo>
                  <a:pt x="4306150" y="674066"/>
                </a:lnTo>
                <a:lnTo>
                  <a:pt x="4301860" y="695311"/>
                </a:lnTo>
                <a:lnTo>
                  <a:pt x="4290162" y="712664"/>
                </a:lnTo>
                <a:lnTo>
                  <a:pt x="4272812" y="724365"/>
                </a:lnTo>
                <a:lnTo>
                  <a:pt x="4251566" y="728656"/>
                </a:lnTo>
                <a:close/>
              </a:path>
              <a:path w="6116955" h="1909445">
                <a:moveTo>
                  <a:pt x="4554324" y="731181"/>
                </a:moveTo>
                <a:lnTo>
                  <a:pt x="4532104" y="726692"/>
                </a:lnTo>
                <a:lnTo>
                  <a:pt x="4513960" y="714449"/>
                </a:lnTo>
                <a:lnTo>
                  <a:pt x="4501728" y="696294"/>
                </a:lnTo>
                <a:lnTo>
                  <a:pt x="4497243" y="674066"/>
                </a:lnTo>
                <a:lnTo>
                  <a:pt x="4501728" y="651838"/>
                </a:lnTo>
                <a:lnTo>
                  <a:pt x="4513960" y="633683"/>
                </a:lnTo>
                <a:lnTo>
                  <a:pt x="4532104" y="621441"/>
                </a:lnTo>
                <a:lnTo>
                  <a:pt x="4554324" y="616951"/>
                </a:lnTo>
                <a:lnTo>
                  <a:pt x="4576524" y="621441"/>
                </a:lnTo>
                <a:lnTo>
                  <a:pt x="4594658" y="633683"/>
                </a:lnTo>
                <a:lnTo>
                  <a:pt x="4606887" y="651838"/>
                </a:lnTo>
                <a:lnTo>
                  <a:pt x="4611372" y="674066"/>
                </a:lnTo>
                <a:lnTo>
                  <a:pt x="4606891" y="696294"/>
                </a:lnTo>
                <a:lnTo>
                  <a:pt x="4594671" y="714449"/>
                </a:lnTo>
                <a:lnTo>
                  <a:pt x="4576538" y="726692"/>
                </a:lnTo>
                <a:lnTo>
                  <a:pt x="4554324" y="731181"/>
                </a:lnTo>
                <a:close/>
              </a:path>
              <a:path w="6116955" h="1909445">
                <a:moveTo>
                  <a:pt x="4857048" y="733706"/>
                </a:moveTo>
                <a:lnTo>
                  <a:pt x="4833848" y="729019"/>
                </a:lnTo>
                <a:lnTo>
                  <a:pt x="4814899" y="716236"/>
                </a:lnTo>
                <a:lnTo>
                  <a:pt x="4802121" y="697278"/>
                </a:lnTo>
                <a:lnTo>
                  <a:pt x="4797435" y="674066"/>
                </a:lnTo>
                <a:lnTo>
                  <a:pt x="4802121" y="650854"/>
                </a:lnTo>
                <a:lnTo>
                  <a:pt x="4814899" y="631896"/>
                </a:lnTo>
                <a:lnTo>
                  <a:pt x="4833848" y="619114"/>
                </a:lnTo>
                <a:lnTo>
                  <a:pt x="4857048" y="614426"/>
                </a:lnTo>
                <a:lnTo>
                  <a:pt x="4880242" y="619114"/>
                </a:lnTo>
                <a:lnTo>
                  <a:pt x="4899179" y="631896"/>
                </a:lnTo>
                <a:lnTo>
                  <a:pt x="4911946" y="650854"/>
                </a:lnTo>
                <a:lnTo>
                  <a:pt x="4916627" y="674066"/>
                </a:lnTo>
                <a:lnTo>
                  <a:pt x="4911946" y="697278"/>
                </a:lnTo>
                <a:lnTo>
                  <a:pt x="4899179" y="716236"/>
                </a:lnTo>
                <a:lnTo>
                  <a:pt x="4880242" y="729019"/>
                </a:lnTo>
                <a:lnTo>
                  <a:pt x="4857048" y="733706"/>
                </a:lnTo>
                <a:close/>
              </a:path>
              <a:path w="6116955" h="1909445">
                <a:moveTo>
                  <a:pt x="5159771" y="737912"/>
                </a:moveTo>
                <a:lnTo>
                  <a:pt x="5134935" y="732897"/>
                </a:lnTo>
                <a:lnTo>
                  <a:pt x="5114656" y="719218"/>
                </a:lnTo>
                <a:lnTo>
                  <a:pt x="5100985" y="698929"/>
                </a:lnTo>
                <a:lnTo>
                  <a:pt x="5095973" y="674083"/>
                </a:lnTo>
                <a:lnTo>
                  <a:pt x="5100985" y="649237"/>
                </a:lnTo>
                <a:lnTo>
                  <a:pt x="5114656" y="628948"/>
                </a:lnTo>
                <a:lnTo>
                  <a:pt x="5134935" y="615269"/>
                </a:lnTo>
                <a:lnTo>
                  <a:pt x="5159771" y="610254"/>
                </a:lnTo>
                <a:lnTo>
                  <a:pt x="5184588" y="615269"/>
                </a:lnTo>
                <a:lnTo>
                  <a:pt x="5204857" y="628948"/>
                </a:lnTo>
                <a:lnTo>
                  <a:pt x="5218524" y="649237"/>
                </a:lnTo>
                <a:lnTo>
                  <a:pt x="5223536" y="674083"/>
                </a:lnTo>
                <a:lnTo>
                  <a:pt x="5218524" y="698929"/>
                </a:lnTo>
                <a:lnTo>
                  <a:pt x="5204857" y="719218"/>
                </a:lnTo>
                <a:lnTo>
                  <a:pt x="5184588" y="732897"/>
                </a:lnTo>
                <a:lnTo>
                  <a:pt x="5159771" y="737912"/>
                </a:lnTo>
                <a:close/>
              </a:path>
              <a:path w="6116955" h="1909445">
                <a:moveTo>
                  <a:pt x="5462495" y="741278"/>
                </a:moveTo>
                <a:lnTo>
                  <a:pt x="5436348" y="735997"/>
                </a:lnTo>
                <a:lnTo>
                  <a:pt x="5414996" y="721596"/>
                </a:lnTo>
                <a:lnTo>
                  <a:pt x="5400600" y="700237"/>
                </a:lnTo>
                <a:lnTo>
                  <a:pt x="5395321" y="674083"/>
                </a:lnTo>
                <a:lnTo>
                  <a:pt x="5400600" y="647930"/>
                </a:lnTo>
                <a:lnTo>
                  <a:pt x="5414996" y="626571"/>
                </a:lnTo>
                <a:lnTo>
                  <a:pt x="5436348" y="612170"/>
                </a:lnTo>
                <a:lnTo>
                  <a:pt x="5462495" y="606888"/>
                </a:lnTo>
                <a:lnTo>
                  <a:pt x="5488622" y="612170"/>
                </a:lnTo>
                <a:lnTo>
                  <a:pt x="5509964" y="626571"/>
                </a:lnTo>
                <a:lnTo>
                  <a:pt x="5524357" y="647930"/>
                </a:lnTo>
                <a:lnTo>
                  <a:pt x="5529636" y="674083"/>
                </a:lnTo>
                <a:lnTo>
                  <a:pt x="5524357" y="700237"/>
                </a:lnTo>
                <a:lnTo>
                  <a:pt x="5509964" y="721596"/>
                </a:lnTo>
                <a:lnTo>
                  <a:pt x="5488622" y="735997"/>
                </a:lnTo>
                <a:lnTo>
                  <a:pt x="5462495" y="741278"/>
                </a:lnTo>
                <a:close/>
              </a:path>
              <a:path w="6116955" h="1909445">
                <a:moveTo>
                  <a:pt x="5765219" y="745487"/>
                </a:moveTo>
                <a:lnTo>
                  <a:pt x="5737435" y="739877"/>
                </a:lnTo>
                <a:lnTo>
                  <a:pt x="5714754" y="724578"/>
                </a:lnTo>
                <a:lnTo>
                  <a:pt x="5699464" y="701882"/>
                </a:lnTo>
                <a:lnTo>
                  <a:pt x="5693859" y="674083"/>
                </a:lnTo>
                <a:lnTo>
                  <a:pt x="5699464" y="646286"/>
                </a:lnTo>
                <a:lnTo>
                  <a:pt x="5714754" y="623591"/>
                </a:lnTo>
                <a:lnTo>
                  <a:pt x="5737435" y="608292"/>
                </a:lnTo>
                <a:lnTo>
                  <a:pt x="5765219" y="602682"/>
                </a:lnTo>
                <a:lnTo>
                  <a:pt x="5792988" y="608292"/>
                </a:lnTo>
                <a:lnTo>
                  <a:pt x="5815671" y="623591"/>
                </a:lnTo>
                <a:lnTo>
                  <a:pt x="5830969" y="646286"/>
                </a:lnTo>
                <a:lnTo>
                  <a:pt x="5836579" y="674083"/>
                </a:lnTo>
                <a:lnTo>
                  <a:pt x="5830969" y="701882"/>
                </a:lnTo>
                <a:lnTo>
                  <a:pt x="5815671" y="724578"/>
                </a:lnTo>
                <a:lnTo>
                  <a:pt x="5792988" y="739877"/>
                </a:lnTo>
                <a:lnTo>
                  <a:pt x="5765219" y="745487"/>
                </a:lnTo>
                <a:close/>
              </a:path>
              <a:path w="6116955" h="1909445">
                <a:moveTo>
                  <a:pt x="6067942" y="713564"/>
                </a:moveTo>
                <a:lnTo>
                  <a:pt x="6052577" y="710462"/>
                </a:lnTo>
                <a:lnTo>
                  <a:pt x="6040035" y="702002"/>
                </a:lnTo>
                <a:lnTo>
                  <a:pt x="6031581" y="689453"/>
                </a:lnTo>
                <a:lnTo>
                  <a:pt x="6028482" y="674083"/>
                </a:lnTo>
                <a:lnTo>
                  <a:pt x="6031581" y="658714"/>
                </a:lnTo>
                <a:lnTo>
                  <a:pt x="6040035" y="646166"/>
                </a:lnTo>
                <a:lnTo>
                  <a:pt x="6052577" y="637707"/>
                </a:lnTo>
                <a:lnTo>
                  <a:pt x="6067942" y="634605"/>
                </a:lnTo>
                <a:lnTo>
                  <a:pt x="6083288" y="637707"/>
                </a:lnTo>
                <a:lnTo>
                  <a:pt x="6095821" y="646166"/>
                </a:lnTo>
                <a:lnTo>
                  <a:pt x="6104271" y="658714"/>
                </a:lnTo>
                <a:lnTo>
                  <a:pt x="6107369" y="674083"/>
                </a:lnTo>
                <a:lnTo>
                  <a:pt x="6104271" y="689453"/>
                </a:lnTo>
                <a:lnTo>
                  <a:pt x="6095821" y="702002"/>
                </a:lnTo>
                <a:lnTo>
                  <a:pt x="6083288" y="710462"/>
                </a:lnTo>
                <a:lnTo>
                  <a:pt x="6067942" y="713564"/>
                </a:lnTo>
                <a:close/>
              </a:path>
              <a:path w="6116955" h="1909445">
                <a:moveTo>
                  <a:pt x="20851" y="990451"/>
                </a:moveTo>
                <a:lnTo>
                  <a:pt x="6018" y="990451"/>
                </a:lnTo>
                <a:lnTo>
                  <a:pt x="0" y="984429"/>
                </a:lnTo>
                <a:lnTo>
                  <a:pt x="0" y="969586"/>
                </a:lnTo>
                <a:lnTo>
                  <a:pt x="6018" y="963561"/>
                </a:lnTo>
                <a:lnTo>
                  <a:pt x="20851" y="963561"/>
                </a:lnTo>
                <a:lnTo>
                  <a:pt x="26873" y="969586"/>
                </a:lnTo>
                <a:lnTo>
                  <a:pt x="26873" y="984429"/>
                </a:lnTo>
                <a:lnTo>
                  <a:pt x="20851" y="990451"/>
                </a:lnTo>
                <a:close/>
              </a:path>
              <a:path w="6116955" h="1909445">
                <a:moveTo>
                  <a:pt x="325427" y="993816"/>
                </a:moveTo>
                <a:lnTo>
                  <a:pt x="306892" y="993816"/>
                </a:lnTo>
                <a:lnTo>
                  <a:pt x="299375" y="986296"/>
                </a:lnTo>
                <a:lnTo>
                  <a:pt x="299375" y="967750"/>
                </a:lnTo>
                <a:lnTo>
                  <a:pt x="306892" y="960229"/>
                </a:lnTo>
                <a:lnTo>
                  <a:pt x="325427" y="960229"/>
                </a:lnTo>
                <a:lnTo>
                  <a:pt x="332945" y="967750"/>
                </a:lnTo>
                <a:lnTo>
                  <a:pt x="332945" y="986296"/>
                </a:lnTo>
                <a:lnTo>
                  <a:pt x="325427" y="993816"/>
                </a:lnTo>
                <a:close/>
              </a:path>
              <a:path w="6116955" h="1909445">
                <a:moveTo>
                  <a:pt x="618885" y="997185"/>
                </a:moveTo>
                <a:lnTo>
                  <a:pt x="611040" y="995601"/>
                </a:lnTo>
                <a:lnTo>
                  <a:pt x="604636" y="991281"/>
                </a:lnTo>
                <a:lnTo>
                  <a:pt x="600319" y="984873"/>
                </a:lnTo>
                <a:lnTo>
                  <a:pt x="598736" y="977023"/>
                </a:lnTo>
                <a:lnTo>
                  <a:pt x="600319" y="969173"/>
                </a:lnTo>
                <a:lnTo>
                  <a:pt x="604636" y="962766"/>
                </a:lnTo>
                <a:lnTo>
                  <a:pt x="611040" y="958447"/>
                </a:lnTo>
                <a:lnTo>
                  <a:pt x="618885" y="956864"/>
                </a:lnTo>
                <a:lnTo>
                  <a:pt x="626730" y="958447"/>
                </a:lnTo>
                <a:lnTo>
                  <a:pt x="633134" y="962766"/>
                </a:lnTo>
                <a:lnTo>
                  <a:pt x="637451" y="969173"/>
                </a:lnTo>
                <a:lnTo>
                  <a:pt x="639034" y="977023"/>
                </a:lnTo>
                <a:lnTo>
                  <a:pt x="637451" y="984873"/>
                </a:lnTo>
                <a:lnTo>
                  <a:pt x="633134" y="991281"/>
                </a:lnTo>
                <a:lnTo>
                  <a:pt x="626730" y="995601"/>
                </a:lnTo>
                <a:lnTo>
                  <a:pt x="618885" y="997185"/>
                </a:lnTo>
                <a:close/>
              </a:path>
              <a:path w="6116955" h="1909445">
                <a:moveTo>
                  <a:pt x="921609" y="1000551"/>
                </a:moveTo>
                <a:lnTo>
                  <a:pt x="912458" y="998702"/>
                </a:lnTo>
                <a:lnTo>
                  <a:pt x="904985" y="993659"/>
                </a:lnTo>
                <a:lnTo>
                  <a:pt x="899946" y="986180"/>
                </a:lnTo>
                <a:lnTo>
                  <a:pt x="898098" y="977023"/>
                </a:lnTo>
                <a:lnTo>
                  <a:pt x="899946" y="967867"/>
                </a:lnTo>
                <a:lnTo>
                  <a:pt x="904985" y="960389"/>
                </a:lnTo>
                <a:lnTo>
                  <a:pt x="912458" y="955347"/>
                </a:lnTo>
                <a:lnTo>
                  <a:pt x="921609" y="953498"/>
                </a:lnTo>
                <a:lnTo>
                  <a:pt x="930760" y="955347"/>
                </a:lnTo>
                <a:lnTo>
                  <a:pt x="938233" y="960389"/>
                </a:lnTo>
                <a:lnTo>
                  <a:pt x="943272" y="967867"/>
                </a:lnTo>
                <a:lnTo>
                  <a:pt x="945120" y="977023"/>
                </a:lnTo>
                <a:lnTo>
                  <a:pt x="943272" y="986180"/>
                </a:lnTo>
                <a:lnTo>
                  <a:pt x="938233" y="993659"/>
                </a:lnTo>
                <a:lnTo>
                  <a:pt x="930760" y="998702"/>
                </a:lnTo>
                <a:lnTo>
                  <a:pt x="921609" y="1000551"/>
                </a:lnTo>
                <a:close/>
              </a:path>
              <a:path w="6116955" h="1909445">
                <a:moveTo>
                  <a:pt x="1224336" y="1003072"/>
                </a:moveTo>
                <a:lnTo>
                  <a:pt x="1214211" y="1001026"/>
                </a:lnTo>
                <a:lnTo>
                  <a:pt x="1205940" y="995446"/>
                </a:lnTo>
                <a:lnTo>
                  <a:pt x="1200363" y="987171"/>
                </a:lnTo>
                <a:lnTo>
                  <a:pt x="1198317" y="977040"/>
                </a:lnTo>
                <a:lnTo>
                  <a:pt x="1200363" y="966910"/>
                </a:lnTo>
                <a:lnTo>
                  <a:pt x="1205940" y="958635"/>
                </a:lnTo>
                <a:lnTo>
                  <a:pt x="1214211" y="953054"/>
                </a:lnTo>
                <a:lnTo>
                  <a:pt x="1224336" y="951007"/>
                </a:lnTo>
                <a:lnTo>
                  <a:pt x="1234459" y="953054"/>
                </a:lnTo>
                <a:lnTo>
                  <a:pt x="1242729" y="958635"/>
                </a:lnTo>
                <a:lnTo>
                  <a:pt x="1248306" y="966910"/>
                </a:lnTo>
                <a:lnTo>
                  <a:pt x="1250352" y="977040"/>
                </a:lnTo>
                <a:lnTo>
                  <a:pt x="1248309" y="987171"/>
                </a:lnTo>
                <a:lnTo>
                  <a:pt x="1242735" y="995446"/>
                </a:lnTo>
                <a:lnTo>
                  <a:pt x="1234466" y="1001026"/>
                </a:lnTo>
                <a:lnTo>
                  <a:pt x="1224336" y="1003072"/>
                </a:lnTo>
                <a:close/>
              </a:path>
              <a:path w="6116955" h="1909445">
                <a:moveTo>
                  <a:pt x="1527060" y="1006438"/>
                </a:moveTo>
                <a:lnTo>
                  <a:pt x="1515622" y="1004128"/>
                </a:lnTo>
                <a:lnTo>
                  <a:pt x="1506283" y="997829"/>
                </a:lnTo>
                <a:lnTo>
                  <a:pt x="1499987" y="988484"/>
                </a:lnTo>
                <a:lnTo>
                  <a:pt x="1497679" y="977040"/>
                </a:lnTo>
                <a:lnTo>
                  <a:pt x="1499987" y="965595"/>
                </a:lnTo>
                <a:lnTo>
                  <a:pt x="1506283" y="956251"/>
                </a:lnTo>
                <a:lnTo>
                  <a:pt x="1515622" y="949951"/>
                </a:lnTo>
                <a:lnTo>
                  <a:pt x="1527060" y="947642"/>
                </a:lnTo>
                <a:lnTo>
                  <a:pt x="1538498" y="949951"/>
                </a:lnTo>
                <a:lnTo>
                  <a:pt x="1547837" y="956251"/>
                </a:lnTo>
                <a:lnTo>
                  <a:pt x="1554132" y="965595"/>
                </a:lnTo>
                <a:lnTo>
                  <a:pt x="1556441" y="977040"/>
                </a:lnTo>
                <a:lnTo>
                  <a:pt x="1554132" y="988484"/>
                </a:lnTo>
                <a:lnTo>
                  <a:pt x="1547837" y="997829"/>
                </a:lnTo>
                <a:lnTo>
                  <a:pt x="1538498" y="1004128"/>
                </a:lnTo>
                <a:lnTo>
                  <a:pt x="1527060" y="1006438"/>
                </a:lnTo>
                <a:close/>
              </a:path>
              <a:path w="6116955" h="1909445">
                <a:moveTo>
                  <a:pt x="1829783" y="1009803"/>
                </a:moveTo>
                <a:lnTo>
                  <a:pt x="1817040" y="1007228"/>
                </a:lnTo>
                <a:lnTo>
                  <a:pt x="1806632" y="1000205"/>
                </a:lnTo>
                <a:lnTo>
                  <a:pt x="1799614" y="989791"/>
                </a:lnTo>
                <a:lnTo>
                  <a:pt x="1797040" y="977040"/>
                </a:lnTo>
                <a:lnTo>
                  <a:pt x="1799614" y="964289"/>
                </a:lnTo>
                <a:lnTo>
                  <a:pt x="1806632" y="953874"/>
                </a:lnTo>
                <a:lnTo>
                  <a:pt x="1817040" y="946851"/>
                </a:lnTo>
                <a:lnTo>
                  <a:pt x="1829783" y="944276"/>
                </a:lnTo>
                <a:lnTo>
                  <a:pt x="1842527" y="946851"/>
                </a:lnTo>
                <a:lnTo>
                  <a:pt x="1852937" y="953874"/>
                </a:lnTo>
                <a:lnTo>
                  <a:pt x="1859956" y="964289"/>
                </a:lnTo>
                <a:lnTo>
                  <a:pt x="1862530" y="977040"/>
                </a:lnTo>
                <a:lnTo>
                  <a:pt x="1859956" y="989791"/>
                </a:lnTo>
                <a:lnTo>
                  <a:pt x="1852937" y="1000205"/>
                </a:lnTo>
                <a:lnTo>
                  <a:pt x="1842527" y="1007228"/>
                </a:lnTo>
                <a:lnTo>
                  <a:pt x="1829783" y="1009803"/>
                </a:lnTo>
                <a:close/>
              </a:path>
              <a:path w="6116955" h="1909445">
                <a:moveTo>
                  <a:pt x="2132507" y="1012328"/>
                </a:moveTo>
                <a:lnTo>
                  <a:pt x="2118791" y="1009555"/>
                </a:lnTo>
                <a:lnTo>
                  <a:pt x="2107587" y="1001994"/>
                </a:lnTo>
                <a:lnTo>
                  <a:pt x="2100031" y="990782"/>
                </a:lnTo>
                <a:lnTo>
                  <a:pt x="2097259" y="977056"/>
                </a:lnTo>
                <a:lnTo>
                  <a:pt x="2100031" y="963331"/>
                </a:lnTo>
                <a:lnTo>
                  <a:pt x="2107587" y="952119"/>
                </a:lnTo>
                <a:lnTo>
                  <a:pt x="2118791" y="944558"/>
                </a:lnTo>
                <a:lnTo>
                  <a:pt x="2132507" y="941785"/>
                </a:lnTo>
                <a:lnTo>
                  <a:pt x="2146225" y="944558"/>
                </a:lnTo>
                <a:lnTo>
                  <a:pt x="2157430" y="952119"/>
                </a:lnTo>
                <a:lnTo>
                  <a:pt x="2164987" y="963331"/>
                </a:lnTo>
                <a:lnTo>
                  <a:pt x="2167759" y="977056"/>
                </a:lnTo>
                <a:lnTo>
                  <a:pt x="2164989" y="990782"/>
                </a:lnTo>
                <a:lnTo>
                  <a:pt x="2157437" y="1001994"/>
                </a:lnTo>
                <a:lnTo>
                  <a:pt x="2146232" y="1009555"/>
                </a:lnTo>
                <a:lnTo>
                  <a:pt x="2132507" y="1012328"/>
                </a:lnTo>
                <a:close/>
              </a:path>
              <a:path w="6116955" h="1909445">
                <a:moveTo>
                  <a:pt x="2435224" y="1014853"/>
                </a:moveTo>
                <a:lnTo>
                  <a:pt x="2420521" y="1011882"/>
                </a:lnTo>
                <a:lnTo>
                  <a:pt x="2408515" y="1003780"/>
                </a:lnTo>
                <a:lnTo>
                  <a:pt x="2400420" y="991766"/>
                </a:lnTo>
                <a:lnTo>
                  <a:pt x="2397451" y="977056"/>
                </a:lnTo>
                <a:lnTo>
                  <a:pt x="2400420" y="962347"/>
                </a:lnTo>
                <a:lnTo>
                  <a:pt x="2408515" y="950333"/>
                </a:lnTo>
                <a:lnTo>
                  <a:pt x="2420521" y="942231"/>
                </a:lnTo>
                <a:lnTo>
                  <a:pt x="2435224" y="939260"/>
                </a:lnTo>
                <a:lnTo>
                  <a:pt x="2449927" y="942231"/>
                </a:lnTo>
                <a:lnTo>
                  <a:pt x="2461934" y="950333"/>
                </a:lnTo>
                <a:lnTo>
                  <a:pt x="2470029" y="962347"/>
                </a:lnTo>
                <a:lnTo>
                  <a:pt x="2472997" y="977056"/>
                </a:lnTo>
                <a:lnTo>
                  <a:pt x="2470029" y="991766"/>
                </a:lnTo>
                <a:lnTo>
                  <a:pt x="2461934" y="1003780"/>
                </a:lnTo>
                <a:lnTo>
                  <a:pt x="2449927" y="1011882"/>
                </a:lnTo>
                <a:lnTo>
                  <a:pt x="2435224" y="1014853"/>
                </a:lnTo>
                <a:close/>
              </a:path>
              <a:path w="6116955" h="1909445">
                <a:moveTo>
                  <a:pt x="2737948" y="1018219"/>
                </a:moveTo>
                <a:lnTo>
                  <a:pt x="2721940" y="1014984"/>
                </a:lnTo>
                <a:lnTo>
                  <a:pt x="2708871" y="1006163"/>
                </a:lnTo>
                <a:lnTo>
                  <a:pt x="2700063" y="993079"/>
                </a:lnTo>
                <a:lnTo>
                  <a:pt x="2696833" y="977056"/>
                </a:lnTo>
                <a:lnTo>
                  <a:pt x="2700063" y="961034"/>
                </a:lnTo>
                <a:lnTo>
                  <a:pt x="2708871" y="947950"/>
                </a:lnTo>
                <a:lnTo>
                  <a:pt x="2721940" y="939129"/>
                </a:lnTo>
                <a:lnTo>
                  <a:pt x="2737948" y="935894"/>
                </a:lnTo>
                <a:lnTo>
                  <a:pt x="2753961" y="939129"/>
                </a:lnTo>
                <a:lnTo>
                  <a:pt x="2767041" y="947950"/>
                </a:lnTo>
                <a:lnTo>
                  <a:pt x="2775862" y="961034"/>
                </a:lnTo>
                <a:lnTo>
                  <a:pt x="2779096" y="977056"/>
                </a:lnTo>
                <a:lnTo>
                  <a:pt x="2775862" y="993079"/>
                </a:lnTo>
                <a:lnTo>
                  <a:pt x="2767041" y="1006163"/>
                </a:lnTo>
                <a:lnTo>
                  <a:pt x="2753961" y="1014984"/>
                </a:lnTo>
                <a:lnTo>
                  <a:pt x="2737948" y="1018219"/>
                </a:lnTo>
                <a:close/>
              </a:path>
              <a:path w="6116955" h="1909445">
                <a:moveTo>
                  <a:pt x="3040672" y="1020744"/>
                </a:moveTo>
                <a:lnTo>
                  <a:pt x="3023684" y="1017311"/>
                </a:lnTo>
                <a:lnTo>
                  <a:pt x="3009810" y="1007952"/>
                </a:lnTo>
                <a:lnTo>
                  <a:pt x="3000456" y="994070"/>
                </a:lnTo>
                <a:lnTo>
                  <a:pt x="2997025" y="977073"/>
                </a:lnTo>
                <a:lnTo>
                  <a:pt x="3000456" y="960077"/>
                </a:lnTo>
                <a:lnTo>
                  <a:pt x="3009810" y="946197"/>
                </a:lnTo>
                <a:lnTo>
                  <a:pt x="3023684" y="936838"/>
                </a:lnTo>
                <a:lnTo>
                  <a:pt x="3040672" y="933407"/>
                </a:lnTo>
                <a:lnTo>
                  <a:pt x="3057659" y="936838"/>
                </a:lnTo>
                <a:lnTo>
                  <a:pt x="3071533" y="946197"/>
                </a:lnTo>
                <a:lnTo>
                  <a:pt x="3080888" y="960077"/>
                </a:lnTo>
                <a:lnTo>
                  <a:pt x="3084318" y="977073"/>
                </a:lnTo>
                <a:lnTo>
                  <a:pt x="3080888" y="994070"/>
                </a:lnTo>
                <a:lnTo>
                  <a:pt x="3071533" y="1007952"/>
                </a:lnTo>
                <a:lnTo>
                  <a:pt x="3057659" y="1017311"/>
                </a:lnTo>
                <a:lnTo>
                  <a:pt x="3040672" y="1020744"/>
                </a:lnTo>
                <a:close/>
              </a:path>
              <a:path w="6116955" h="1909445">
                <a:moveTo>
                  <a:pt x="3343395" y="1023268"/>
                </a:moveTo>
                <a:lnTo>
                  <a:pt x="3325433" y="1019638"/>
                </a:lnTo>
                <a:lnTo>
                  <a:pt x="3310766" y="1009738"/>
                </a:lnTo>
                <a:lnTo>
                  <a:pt x="3300877" y="995055"/>
                </a:lnTo>
                <a:lnTo>
                  <a:pt x="3297251" y="977073"/>
                </a:lnTo>
                <a:lnTo>
                  <a:pt x="3300877" y="959094"/>
                </a:lnTo>
                <a:lnTo>
                  <a:pt x="3310766" y="944412"/>
                </a:lnTo>
                <a:lnTo>
                  <a:pt x="3325433" y="934512"/>
                </a:lnTo>
                <a:lnTo>
                  <a:pt x="3343395" y="930882"/>
                </a:lnTo>
                <a:lnTo>
                  <a:pt x="3361377" y="934512"/>
                </a:lnTo>
                <a:lnTo>
                  <a:pt x="3376054" y="944412"/>
                </a:lnTo>
                <a:lnTo>
                  <a:pt x="3385947" y="959094"/>
                </a:lnTo>
                <a:lnTo>
                  <a:pt x="3389573" y="977073"/>
                </a:lnTo>
                <a:lnTo>
                  <a:pt x="3385947" y="995055"/>
                </a:lnTo>
                <a:lnTo>
                  <a:pt x="3376054" y="1009738"/>
                </a:lnTo>
                <a:lnTo>
                  <a:pt x="3361377" y="1019638"/>
                </a:lnTo>
                <a:lnTo>
                  <a:pt x="3343395" y="1023268"/>
                </a:lnTo>
                <a:close/>
              </a:path>
              <a:path w="6116955" h="1909445">
                <a:moveTo>
                  <a:pt x="3646119" y="1025790"/>
                </a:moveTo>
                <a:lnTo>
                  <a:pt x="3627178" y="1021962"/>
                </a:lnTo>
                <a:lnTo>
                  <a:pt x="3611705" y="1011523"/>
                </a:lnTo>
                <a:lnTo>
                  <a:pt x="3601270" y="996038"/>
                </a:lnTo>
                <a:lnTo>
                  <a:pt x="3597443" y="977073"/>
                </a:lnTo>
                <a:lnTo>
                  <a:pt x="3601270" y="958110"/>
                </a:lnTo>
                <a:lnTo>
                  <a:pt x="3611705" y="942625"/>
                </a:lnTo>
                <a:lnTo>
                  <a:pt x="3627178" y="932185"/>
                </a:lnTo>
                <a:lnTo>
                  <a:pt x="3646119" y="928357"/>
                </a:lnTo>
                <a:lnTo>
                  <a:pt x="3665080" y="932185"/>
                </a:lnTo>
                <a:lnTo>
                  <a:pt x="3680563" y="942625"/>
                </a:lnTo>
                <a:lnTo>
                  <a:pt x="3691001" y="958110"/>
                </a:lnTo>
                <a:lnTo>
                  <a:pt x="3694829" y="977073"/>
                </a:lnTo>
                <a:lnTo>
                  <a:pt x="3691001" y="996038"/>
                </a:lnTo>
                <a:lnTo>
                  <a:pt x="3680563" y="1011523"/>
                </a:lnTo>
                <a:lnTo>
                  <a:pt x="3665080" y="1021962"/>
                </a:lnTo>
                <a:lnTo>
                  <a:pt x="3646119" y="1025790"/>
                </a:lnTo>
                <a:close/>
              </a:path>
              <a:path w="6116955" h="1909445">
                <a:moveTo>
                  <a:pt x="3948843" y="1028315"/>
                </a:moveTo>
                <a:lnTo>
                  <a:pt x="3928908" y="1024289"/>
                </a:lnTo>
                <a:lnTo>
                  <a:pt x="3912631" y="1013308"/>
                </a:lnTo>
                <a:lnTo>
                  <a:pt x="3901658" y="997021"/>
                </a:lnTo>
                <a:lnTo>
                  <a:pt x="3897635" y="977073"/>
                </a:lnTo>
                <a:lnTo>
                  <a:pt x="3901658" y="957126"/>
                </a:lnTo>
                <a:lnTo>
                  <a:pt x="3912631" y="940838"/>
                </a:lnTo>
                <a:lnTo>
                  <a:pt x="3928908" y="929858"/>
                </a:lnTo>
                <a:lnTo>
                  <a:pt x="3948843" y="925832"/>
                </a:lnTo>
                <a:lnTo>
                  <a:pt x="3968783" y="929858"/>
                </a:lnTo>
                <a:lnTo>
                  <a:pt x="3985071" y="940838"/>
                </a:lnTo>
                <a:lnTo>
                  <a:pt x="3996056" y="957126"/>
                </a:lnTo>
                <a:lnTo>
                  <a:pt x="4000084" y="977073"/>
                </a:lnTo>
                <a:lnTo>
                  <a:pt x="3996056" y="997021"/>
                </a:lnTo>
                <a:lnTo>
                  <a:pt x="3985071" y="1013308"/>
                </a:lnTo>
                <a:lnTo>
                  <a:pt x="3968783" y="1024289"/>
                </a:lnTo>
                <a:lnTo>
                  <a:pt x="3948843" y="1028315"/>
                </a:lnTo>
                <a:close/>
              </a:path>
              <a:path w="6116955" h="1909445">
                <a:moveTo>
                  <a:pt x="4251566" y="1031680"/>
                </a:moveTo>
                <a:lnTo>
                  <a:pt x="4230340" y="1027389"/>
                </a:lnTo>
                <a:lnTo>
                  <a:pt x="4213000" y="1015688"/>
                </a:lnTo>
                <a:lnTo>
                  <a:pt x="4201306" y="998336"/>
                </a:lnTo>
                <a:lnTo>
                  <a:pt x="4197017" y="977090"/>
                </a:lnTo>
                <a:lnTo>
                  <a:pt x="4201306" y="955846"/>
                </a:lnTo>
                <a:lnTo>
                  <a:pt x="4213000" y="938494"/>
                </a:lnTo>
                <a:lnTo>
                  <a:pt x="4230340" y="926792"/>
                </a:lnTo>
                <a:lnTo>
                  <a:pt x="4251566" y="922500"/>
                </a:lnTo>
                <a:lnTo>
                  <a:pt x="4272812" y="926792"/>
                </a:lnTo>
                <a:lnTo>
                  <a:pt x="4290162" y="938494"/>
                </a:lnTo>
                <a:lnTo>
                  <a:pt x="4301860" y="955846"/>
                </a:lnTo>
                <a:lnTo>
                  <a:pt x="4306150" y="977090"/>
                </a:lnTo>
                <a:lnTo>
                  <a:pt x="4301860" y="998336"/>
                </a:lnTo>
                <a:lnTo>
                  <a:pt x="4290162" y="1015688"/>
                </a:lnTo>
                <a:lnTo>
                  <a:pt x="4272812" y="1027389"/>
                </a:lnTo>
                <a:lnTo>
                  <a:pt x="4251566" y="1031680"/>
                </a:lnTo>
                <a:close/>
              </a:path>
              <a:path w="6116955" h="1909445">
                <a:moveTo>
                  <a:pt x="4554324" y="1034205"/>
                </a:moveTo>
                <a:lnTo>
                  <a:pt x="4532104" y="1029716"/>
                </a:lnTo>
                <a:lnTo>
                  <a:pt x="4513960" y="1017475"/>
                </a:lnTo>
                <a:lnTo>
                  <a:pt x="4501728" y="999320"/>
                </a:lnTo>
                <a:lnTo>
                  <a:pt x="4497243" y="977090"/>
                </a:lnTo>
                <a:lnTo>
                  <a:pt x="4501728" y="954862"/>
                </a:lnTo>
                <a:lnTo>
                  <a:pt x="4513960" y="936707"/>
                </a:lnTo>
                <a:lnTo>
                  <a:pt x="4532104" y="924465"/>
                </a:lnTo>
                <a:lnTo>
                  <a:pt x="4554324" y="919975"/>
                </a:lnTo>
                <a:lnTo>
                  <a:pt x="4576524" y="924465"/>
                </a:lnTo>
                <a:lnTo>
                  <a:pt x="4594658" y="936707"/>
                </a:lnTo>
                <a:lnTo>
                  <a:pt x="4606887" y="954862"/>
                </a:lnTo>
                <a:lnTo>
                  <a:pt x="4611372" y="977090"/>
                </a:lnTo>
                <a:lnTo>
                  <a:pt x="4606891" y="999320"/>
                </a:lnTo>
                <a:lnTo>
                  <a:pt x="4594671" y="1017475"/>
                </a:lnTo>
                <a:lnTo>
                  <a:pt x="4576538" y="1029716"/>
                </a:lnTo>
                <a:lnTo>
                  <a:pt x="4554324" y="1034205"/>
                </a:lnTo>
                <a:close/>
              </a:path>
              <a:path w="6116955" h="1909445">
                <a:moveTo>
                  <a:pt x="4857048" y="1036730"/>
                </a:moveTo>
                <a:lnTo>
                  <a:pt x="4833848" y="1032043"/>
                </a:lnTo>
                <a:lnTo>
                  <a:pt x="4814899" y="1019260"/>
                </a:lnTo>
                <a:lnTo>
                  <a:pt x="4802121" y="1000302"/>
                </a:lnTo>
                <a:lnTo>
                  <a:pt x="4797435" y="977090"/>
                </a:lnTo>
                <a:lnTo>
                  <a:pt x="4802121" y="953879"/>
                </a:lnTo>
                <a:lnTo>
                  <a:pt x="4814899" y="934922"/>
                </a:lnTo>
                <a:lnTo>
                  <a:pt x="4833848" y="922141"/>
                </a:lnTo>
                <a:lnTo>
                  <a:pt x="4857048" y="917454"/>
                </a:lnTo>
                <a:lnTo>
                  <a:pt x="4880242" y="922141"/>
                </a:lnTo>
                <a:lnTo>
                  <a:pt x="4899179" y="934922"/>
                </a:lnTo>
                <a:lnTo>
                  <a:pt x="4911946" y="953879"/>
                </a:lnTo>
                <a:lnTo>
                  <a:pt x="4916627" y="977090"/>
                </a:lnTo>
                <a:lnTo>
                  <a:pt x="4911946" y="1000302"/>
                </a:lnTo>
                <a:lnTo>
                  <a:pt x="4899179" y="1019260"/>
                </a:lnTo>
                <a:lnTo>
                  <a:pt x="4880242" y="1032043"/>
                </a:lnTo>
                <a:lnTo>
                  <a:pt x="4857048" y="1036730"/>
                </a:lnTo>
                <a:close/>
              </a:path>
              <a:path w="6116955" h="1909445">
                <a:moveTo>
                  <a:pt x="5159771" y="1040936"/>
                </a:moveTo>
                <a:lnTo>
                  <a:pt x="5134935" y="1035921"/>
                </a:lnTo>
                <a:lnTo>
                  <a:pt x="5114656" y="1022242"/>
                </a:lnTo>
                <a:lnTo>
                  <a:pt x="5100985" y="1001954"/>
                </a:lnTo>
                <a:lnTo>
                  <a:pt x="5095973" y="977107"/>
                </a:lnTo>
                <a:lnTo>
                  <a:pt x="5100985" y="952261"/>
                </a:lnTo>
                <a:lnTo>
                  <a:pt x="5114656" y="931972"/>
                </a:lnTo>
                <a:lnTo>
                  <a:pt x="5134935" y="918294"/>
                </a:lnTo>
                <a:lnTo>
                  <a:pt x="5159771" y="913278"/>
                </a:lnTo>
                <a:lnTo>
                  <a:pt x="5184588" y="918294"/>
                </a:lnTo>
                <a:lnTo>
                  <a:pt x="5204857" y="931972"/>
                </a:lnTo>
                <a:lnTo>
                  <a:pt x="5218524" y="952261"/>
                </a:lnTo>
                <a:lnTo>
                  <a:pt x="5223536" y="977107"/>
                </a:lnTo>
                <a:lnTo>
                  <a:pt x="5218524" y="1001954"/>
                </a:lnTo>
                <a:lnTo>
                  <a:pt x="5204857" y="1022242"/>
                </a:lnTo>
                <a:lnTo>
                  <a:pt x="5184588" y="1035921"/>
                </a:lnTo>
                <a:lnTo>
                  <a:pt x="5159771" y="1040936"/>
                </a:lnTo>
                <a:close/>
              </a:path>
              <a:path w="6116955" h="1909445">
                <a:moveTo>
                  <a:pt x="5462495" y="1044302"/>
                </a:moveTo>
                <a:lnTo>
                  <a:pt x="5436348" y="1039021"/>
                </a:lnTo>
                <a:lnTo>
                  <a:pt x="5414996" y="1024620"/>
                </a:lnTo>
                <a:lnTo>
                  <a:pt x="5400600" y="1003261"/>
                </a:lnTo>
                <a:lnTo>
                  <a:pt x="5395321" y="977107"/>
                </a:lnTo>
                <a:lnTo>
                  <a:pt x="5400600" y="950954"/>
                </a:lnTo>
                <a:lnTo>
                  <a:pt x="5414996" y="929596"/>
                </a:lnTo>
                <a:lnTo>
                  <a:pt x="5436348" y="915194"/>
                </a:lnTo>
                <a:lnTo>
                  <a:pt x="5462495" y="909912"/>
                </a:lnTo>
                <a:lnTo>
                  <a:pt x="5488622" y="915194"/>
                </a:lnTo>
                <a:lnTo>
                  <a:pt x="5509964" y="929596"/>
                </a:lnTo>
                <a:lnTo>
                  <a:pt x="5524357" y="950954"/>
                </a:lnTo>
                <a:lnTo>
                  <a:pt x="5529636" y="977107"/>
                </a:lnTo>
                <a:lnTo>
                  <a:pt x="5524357" y="1003261"/>
                </a:lnTo>
                <a:lnTo>
                  <a:pt x="5509964" y="1024620"/>
                </a:lnTo>
                <a:lnTo>
                  <a:pt x="5488622" y="1039021"/>
                </a:lnTo>
                <a:lnTo>
                  <a:pt x="5462495" y="1044302"/>
                </a:lnTo>
                <a:close/>
              </a:path>
              <a:path w="6116955" h="1909445">
                <a:moveTo>
                  <a:pt x="5765219" y="1042621"/>
                </a:moveTo>
                <a:lnTo>
                  <a:pt x="5739720" y="1037472"/>
                </a:lnTo>
                <a:lnTo>
                  <a:pt x="5718906" y="1023431"/>
                </a:lnTo>
                <a:lnTo>
                  <a:pt x="5704876" y="1002607"/>
                </a:lnTo>
                <a:lnTo>
                  <a:pt x="5699732" y="977107"/>
                </a:lnTo>
                <a:lnTo>
                  <a:pt x="5704876" y="951608"/>
                </a:lnTo>
                <a:lnTo>
                  <a:pt x="5718906" y="930785"/>
                </a:lnTo>
                <a:lnTo>
                  <a:pt x="5739720" y="916745"/>
                </a:lnTo>
                <a:lnTo>
                  <a:pt x="5765219" y="911597"/>
                </a:lnTo>
                <a:lnTo>
                  <a:pt x="5790698" y="916745"/>
                </a:lnTo>
                <a:lnTo>
                  <a:pt x="5811502" y="930785"/>
                </a:lnTo>
                <a:lnTo>
                  <a:pt x="5825529" y="951608"/>
                </a:lnTo>
                <a:lnTo>
                  <a:pt x="5830672" y="977107"/>
                </a:lnTo>
                <a:lnTo>
                  <a:pt x="5825529" y="1002607"/>
                </a:lnTo>
                <a:lnTo>
                  <a:pt x="5811502" y="1023431"/>
                </a:lnTo>
                <a:lnTo>
                  <a:pt x="5790698" y="1037472"/>
                </a:lnTo>
                <a:lnTo>
                  <a:pt x="5765219" y="1042621"/>
                </a:lnTo>
                <a:close/>
              </a:path>
              <a:path w="6116955" h="1909445">
                <a:moveTo>
                  <a:pt x="6074862" y="989695"/>
                </a:moveTo>
                <a:lnTo>
                  <a:pt x="6060955" y="989695"/>
                </a:lnTo>
                <a:lnTo>
                  <a:pt x="6055318" y="984057"/>
                </a:lnTo>
                <a:lnTo>
                  <a:pt x="6055318" y="970123"/>
                </a:lnTo>
                <a:lnTo>
                  <a:pt x="6060955" y="964486"/>
                </a:lnTo>
                <a:lnTo>
                  <a:pt x="6074896" y="964486"/>
                </a:lnTo>
                <a:lnTo>
                  <a:pt x="6080533" y="970123"/>
                </a:lnTo>
                <a:lnTo>
                  <a:pt x="6080533" y="984057"/>
                </a:lnTo>
                <a:lnTo>
                  <a:pt x="6074862" y="989695"/>
                </a:lnTo>
                <a:close/>
              </a:path>
              <a:path w="6116955" h="1909445">
                <a:moveTo>
                  <a:pt x="20851" y="1293458"/>
                </a:moveTo>
                <a:lnTo>
                  <a:pt x="6018" y="1293458"/>
                </a:lnTo>
                <a:lnTo>
                  <a:pt x="0" y="1287436"/>
                </a:lnTo>
                <a:lnTo>
                  <a:pt x="0" y="1272594"/>
                </a:lnTo>
                <a:lnTo>
                  <a:pt x="6018" y="1266568"/>
                </a:lnTo>
                <a:lnTo>
                  <a:pt x="20851" y="1266568"/>
                </a:lnTo>
                <a:lnTo>
                  <a:pt x="26873" y="1272594"/>
                </a:lnTo>
                <a:lnTo>
                  <a:pt x="26873" y="1287436"/>
                </a:lnTo>
                <a:lnTo>
                  <a:pt x="20851" y="1293458"/>
                </a:lnTo>
                <a:close/>
              </a:path>
              <a:path w="6116955" h="1909445">
                <a:moveTo>
                  <a:pt x="325427" y="1296824"/>
                </a:moveTo>
                <a:lnTo>
                  <a:pt x="306892" y="1296824"/>
                </a:lnTo>
                <a:lnTo>
                  <a:pt x="299375" y="1289303"/>
                </a:lnTo>
                <a:lnTo>
                  <a:pt x="299375" y="1270757"/>
                </a:lnTo>
                <a:lnTo>
                  <a:pt x="306892" y="1263236"/>
                </a:lnTo>
                <a:lnTo>
                  <a:pt x="325427" y="1263236"/>
                </a:lnTo>
                <a:lnTo>
                  <a:pt x="332945" y="1270757"/>
                </a:lnTo>
                <a:lnTo>
                  <a:pt x="332945" y="1289303"/>
                </a:lnTo>
                <a:lnTo>
                  <a:pt x="325427" y="1296824"/>
                </a:lnTo>
                <a:close/>
              </a:path>
              <a:path w="6116955" h="1909445">
                <a:moveTo>
                  <a:pt x="618885" y="1300189"/>
                </a:moveTo>
                <a:lnTo>
                  <a:pt x="611040" y="1298606"/>
                </a:lnTo>
                <a:lnTo>
                  <a:pt x="604636" y="1294287"/>
                </a:lnTo>
                <a:lnTo>
                  <a:pt x="600319" y="1287879"/>
                </a:lnTo>
                <a:lnTo>
                  <a:pt x="598736" y="1280030"/>
                </a:lnTo>
                <a:lnTo>
                  <a:pt x="600319" y="1272181"/>
                </a:lnTo>
                <a:lnTo>
                  <a:pt x="604636" y="1265773"/>
                </a:lnTo>
                <a:lnTo>
                  <a:pt x="611040" y="1261454"/>
                </a:lnTo>
                <a:lnTo>
                  <a:pt x="618885" y="1259871"/>
                </a:lnTo>
                <a:lnTo>
                  <a:pt x="626730" y="1261454"/>
                </a:lnTo>
                <a:lnTo>
                  <a:pt x="633134" y="1265773"/>
                </a:lnTo>
                <a:lnTo>
                  <a:pt x="637451" y="1272181"/>
                </a:lnTo>
                <a:lnTo>
                  <a:pt x="639034" y="1280030"/>
                </a:lnTo>
                <a:lnTo>
                  <a:pt x="637451" y="1287879"/>
                </a:lnTo>
                <a:lnTo>
                  <a:pt x="633134" y="1294287"/>
                </a:lnTo>
                <a:lnTo>
                  <a:pt x="626730" y="1298606"/>
                </a:lnTo>
                <a:lnTo>
                  <a:pt x="618885" y="1300189"/>
                </a:lnTo>
                <a:close/>
              </a:path>
              <a:path w="6116955" h="1909445">
                <a:moveTo>
                  <a:pt x="921609" y="1303558"/>
                </a:moveTo>
                <a:lnTo>
                  <a:pt x="912458" y="1301709"/>
                </a:lnTo>
                <a:lnTo>
                  <a:pt x="904985" y="1296666"/>
                </a:lnTo>
                <a:lnTo>
                  <a:pt x="899946" y="1289188"/>
                </a:lnTo>
                <a:lnTo>
                  <a:pt x="898098" y="1280030"/>
                </a:lnTo>
                <a:lnTo>
                  <a:pt x="899946" y="1270874"/>
                </a:lnTo>
                <a:lnTo>
                  <a:pt x="904985" y="1263397"/>
                </a:lnTo>
                <a:lnTo>
                  <a:pt x="912458" y="1258355"/>
                </a:lnTo>
                <a:lnTo>
                  <a:pt x="921609" y="1256505"/>
                </a:lnTo>
                <a:lnTo>
                  <a:pt x="930760" y="1258355"/>
                </a:lnTo>
                <a:lnTo>
                  <a:pt x="938233" y="1263397"/>
                </a:lnTo>
                <a:lnTo>
                  <a:pt x="943272" y="1270874"/>
                </a:lnTo>
                <a:lnTo>
                  <a:pt x="945120" y="1280030"/>
                </a:lnTo>
                <a:lnTo>
                  <a:pt x="943272" y="1289188"/>
                </a:lnTo>
                <a:lnTo>
                  <a:pt x="938233" y="1296666"/>
                </a:lnTo>
                <a:lnTo>
                  <a:pt x="930760" y="1301709"/>
                </a:lnTo>
                <a:lnTo>
                  <a:pt x="921609" y="1303558"/>
                </a:lnTo>
                <a:close/>
              </a:path>
              <a:path w="6116955" h="1909445">
                <a:moveTo>
                  <a:pt x="1224336" y="1306080"/>
                </a:moveTo>
                <a:lnTo>
                  <a:pt x="1214211" y="1304033"/>
                </a:lnTo>
                <a:lnTo>
                  <a:pt x="1205940" y="1298452"/>
                </a:lnTo>
                <a:lnTo>
                  <a:pt x="1200363" y="1290177"/>
                </a:lnTo>
                <a:lnTo>
                  <a:pt x="1198317" y="1280047"/>
                </a:lnTo>
                <a:lnTo>
                  <a:pt x="1200363" y="1269917"/>
                </a:lnTo>
                <a:lnTo>
                  <a:pt x="1205940" y="1261642"/>
                </a:lnTo>
                <a:lnTo>
                  <a:pt x="1214211" y="1256061"/>
                </a:lnTo>
                <a:lnTo>
                  <a:pt x="1224336" y="1254014"/>
                </a:lnTo>
                <a:lnTo>
                  <a:pt x="1234459" y="1256061"/>
                </a:lnTo>
                <a:lnTo>
                  <a:pt x="1242729" y="1261642"/>
                </a:lnTo>
                <a:lnTo>
                  <a:pt x="1248306" y="1269917"/>
                </a:lnTo>
                <a:lnTo>
                  <a:pt x="1250352" y="1280047"/>
                </a:lnTo>
                <a:lnTo>
                  <a:pt x="1248309" y="1290177"/>
                </a:lnTo>
                <a:lnTo>
                  <a:pt x="1242735" y="1298452"/>
                </a:lnTo>
                <a:lnTo>
                  <a:pt x="1234466" y="1304033"/>
                </a:lnTo>
                <a:lnTo>
                  <a:pt x="1224336" y="1306080"/>
                </a:lnTo>
                <a:close/>
              </a:path>
              <a:path w="6116955" h="1909445">
                <a:moveTo>
                  <a:pt x="1527060" y="1309445"/>
                </a:moveTo>
                <a:lnTo>
                  <a:pt x="1515622" y="1307135"/>
                </a:lnTo>
                <a:lnTo>
                  <a:pt x="1506283" y="1300836"/>
                </a:lnTo>
                <a:lnTo>
                  <a:pt x="1499987" y="1291492"/>
                </a:lnTo>
                <a:lnTo>
                  <a:pt x="1497679" y="1280047"/>
                </a:lnTo>
                <a:lnTo>
                  <a:pt x="1499987" y="1268602"/>
                </a:lnTo>
                <a:lnTo>
                  <a:pt x="1506283" y="1259258"/>
                </a:lnTo>
                <a:lnTo>
                  <a:pt x="1515622" y="1252958"/>
                </a:lnTo>
                <a:lnTo>
                  <a:pt x="1527060" y="1250649"/>
                </a:lnTo>
                <a:lnTo>
                  <a:pt x="1538498" y="1252958"/>
                </a:lnTo>
                <a:lnTo>
                  <a:pt x="1547837" y="1259258"/>
                </a:lnTo>
                <a:lnTo>
                  <a:pt x="1554132" y="1268602"/>
                </a:lnTo>
                <a:lnTo>
                  <a:pt x="1556441" y="1280047"/>
                </a:lnTo>
                <a:lnTo>
                  <a:pt x="1554132" y="1291492"/>
                </a:lnTo>
                <a:lnTo>
                  <a:pt x="1547837" y="1300836"/>
                </a:lnTo>
                <a:lnTo>
                  <a:pt x="1538498" y="1307135"/>
                </a:lnTo>
                <a:lnTo>
                  <a:pt x="1527060" y="1309445"/>
                </a:lnTo>
                <a:close/>
              </a:path>
              <a:path w="6116955" h="1909445">
                <a:moveTo>
                  <a:pt x="1829783" y="1312810"/>
                </a:moveTo>
                <a:lnTo>
                  <a:pt x="1817040" y="1310235"/>
                </a:lnTo>
                <a:lnTo>
                  <a:pt x="1806632" y="1303212"/>
                </a:lnTo>
                <a:lnTo>
                  <a:pt x="1799614" y="1292798"/>
                </a:lnTo>
                <a:lnTo>
                  <a:pt x="1797040" y="1280047"/>
                </a:lnTo>
                <a:lnTo>
                  <a:pt x="1799614" y="1267296"/>
                </a:lnTo>
                <a:lnTo>
                  <a:pt x="1806632" y="1256881"/>
                </a:lnTo>
                <a:lnTo>
                  <a:pt x="1817040" y="1249859"/>
                </a:lnTo>
                <a:lnTo>
                  <a:pt x="1829783" y="1247283"/>
                </a:lnTo>
                <a:lnTo>
                  <a:pt x="1842527" y="1249859"/>
                </a:lnTo>
                <a:lnTo>
                  <a:pt x="1852937" y="1256881"/>
                </a:lnTo>
                <a:lnTo>
                  <a:pt x="1859956" y="1267296"/>
                </a:lnTo>
                <a:lnTo>
                  <a:pt x="1862530" y="1280047"/>
                </a:lnTo>
                <a:lnTo>
                  <a:pt x="1859956" y="1292798"/>
                </a:lnTo>
                <a:lnTo>
                  <a:pt x="1852937" y="1303212"/>
                </a:lnTo>
                <a:lnTo>
                  <a:pt x="1842527" y="1310235"/>
                </a:lnTo>
                <a:lnTo>
                  <a:pt x="1829783" y="1312810"/>
                </a:lnTo>
                <a:close/>
              </a:path>
              <a:path w="6116955" h="1909445">
                <a:moveTo>
                  <a:pt x="2132507" y="1315335"/>
                </a:moveTo>
                <a:lnTo>
                  <a:pt x="2118791" y="1312562"/>
                </a:lnTo>
                <a:lnTo>
                  <a:pt x="2107587" y="1305001"/>
                </a:lnTo>
                <a:lnTo>
                  <a:pt x="2100031" y="1293789"/>
                </a:lnTo>
                <a:lnTo>
                  <a:pt x="2097259" y="1280064"/>
                </a:lnTo>
                <a:lnTo>
                  <a:pt x="2100031" y="1266338"/>
                </a:lnTo>
                <a:lnTo>
                  <a:pt x="2107587" y="1255127"/>
                </a:lnTo>
                <a:lnTo>
                  <a:pt x="2118791" y="1247565"/>
                </a:lnTo>
                <a:lnTo>
                  <a:pt x="2132507" y="1244792"/>
                </a:lnTo>
                <a:lnTo>
                  <a:pt x="2146225" y="1247565"/>
                </a:lnTo>
                <a:lnTo>
                  <a:pt x="2157430" y="1255127"/>
                </a:lnTo>
                <a:lnTo>
                  <a:pt x="2164987" y="1266338"/>
                </a:lnTo>
                <a:lnTo>
                  <a:pt x="2167759" y="1280064"/>
                </a:lnTo>
                <a:lnTo>
                  <a:pt x="2164989" y="1293789"/>
                </a:lnTo>
                <a:lnTo>
                  <a:pt x="2157437" y="1305001"/>
                </a:lnTo>
                <a:lnTo>
                  <a:pt x="2146232" y="1312562"/>
                </a:lnTo>
                <a:lnTo>
                  <a:pt x="2132507" y="1315335"/>
                </a:lnTo>
                <a:close/>
              </a:path>
              <a:path w="6116955" h="1909445">
                <a:moveTo>
                  <a:pt x="2435224" y="1317860"/>
                </a:moveTo>
                <a:lnTo>
                  <a:pt x="2420521" y="1314889"/>
                </a:lnTo>
                <a:lnTo>
                  <a:pt x="2408515" y="1306788"/>
                </a:lnTo>
                <a:lnTo>
                  <a:pt x="2400420" y="1294773"/>
                </a:lnTo>
                <a:lnTo>
                  <a:pt x="2397451" y="1280064"/>
                </a:lnTo>
                <a:lnTo>
                  <a:pt x="2400420" y="1265356"/>
                </a:lnTo>
                <a:lnTo>
                  <a:pt x="2408515" y="1253341"/>
                </a:lnTo>
                <a:lnTo>
                  <a:pt x="2420521" y="1245239"/>
                </a:lnTo>
                <a:lnTo>
                  <a:pt x="2435224" y="1242267"/>
                </a:lnTo>
                <a:lnTo>
                  <a:pt x="2449927" y="1245239"/>
                </a:lnTo>
                <a:lnTo>
                  <a:pt x="2461934" y="1253341"/>
                </a:lnTo>
                <a:lnTo>
                  <a:pt x="2470029" y="1265356"/>
                </a:lnTo>
                <a:lnTo>
                  <a:pt x="2472997" y="1280064"/>
                </a:lnTo>
                <a:lnTo>
                  <a:pt x="2470029" y="1294773"/>
                </a:lnTo>
                <a:lnTo>
                  <a:pt x="2461934" y="1306788"/>
                </a:lnTo>
                <a:lnTo>
                  <a:pt x="2449927" y="1314889"/>
                </a:lnTo>
                <a:lnTo>
                  <a:pt x="2435224" y="1317860"/>
                </a:lnTo>
                <a:close/>
              </a:path>
              <a:path w="6116955" h="1909445">
                <a:moveTo>
                  <a:pt x="2737948" y="1321226"/>
                </a:moveTo>
                <a:lnTo>
                  <a:pt x="2721940" y="1317991"/>
                </a:lnTo>
                <a:lnTo>
                  <a:pt x="2708871" y="1309170"/>
                </a:lnTo>
                <a:lnTo>
                  <a:pt x="2700063" y="1296087"/>
                </a:lnTo>
                <a:lnTo>
                  <a:pt x="2696833" y="1280064"/>
                </a:lnTo>
                <a:lnTo>
                  <a:pt x="2700063" y="1264041"/>
                </a:lnTo>
                <a:lnTo>
                  <a:pt x="2708871" y="1250957"/>
                </a:lnTo>
                <a:lnTo>
                  <a:pt x="2721940" y="1242136"/>
                </a:lnTo>
                <a:lnTo>
                  <a:pt x="2737948" y="1238902"/>
                </a:lnTo>
                <a:lnTo>
                  <a:pt x="2753961" y="1242136"/>
                </a:lnTo>
                <a:lnTo>
                  <a:pt x="2767041" y="1250957"/>
                </a:lnTo>
                <a:lnTo>
                  <a:pt x="2775862" y="1264041"/>
                </a:lnTo>
                <a:lnTo>
                  <a:pt x="2779096" y="1280064"/>
                </a:lnTo>
                <a:lnTo>
                  <a:pt x="2775862" y="1296087"/>
                </a:lnTo>
                <a:lnTo>
                  <a:pt x="2767041" y="1309170"/>
                </a:lnTo>
                <a:lnTo>
                  <a:pt x="2753961" y="1317991"/>
                </a:lnTo>
                <a:lnTo>
                  <a:pt x="2737948" y="1321226"/>
                </a:lnTo>
                <a:close/>
              </a:path>
              <a:path w="6116955" h="1909445">
                <a:moveTo>
                  <a:pt x="3040672" y="1323751"/>
                </a:moveTo>
                <a:lnTo>
                  <a:pt x="3023684" y="1320319"/>
                </a:lnTo>
                <a:lnTo>
                  <a:pt x="3009810" y="1310959"/>
                </a:lnTo>
                <a:lnTo>
                  <a:pt x="3000456" y="1297078"/>
                </a:lnTo>
                <a:lnTo>
                  <a:pt x="2997025" y="1280081"/>
                </a:lnTo>
                <a:lnTo>
                  <a:pt x="3000456" y="1263084"/>
                </a:lnTo>
                <a:lnTo>
                  <a:pt x="3009810" y="1249204"/>
                </a:lnTo>
                <a:lnTo>
                  <a:pt x="3023684" y="1239846"/>
                </a:lnTo>
                <a:lnTo>
                  <a:pt x="3040672" y="1236414"/>
                </a:lnTo>
                <a:lnTo>
                  <a:pt x="3057659" y="1239846"/>
                </a:lnTo>
                <a:lnTo>
                  <a:pt x="3071533" y="1249204"/>
                </a:lnTo>
                <a:lnTo>
                  <a:pt x="3080888" y="1263084"/>
                </a:lnTo>
                <a:lnTo>
                  <a:pt x="3084318" y="1280081"/>
                </a:lnTo>
                <a:lnTo>
                  <a:pt x="3080888" y="1297078"/>
                </a:lnTo>
                <a:lnTo>
                  <a:pt x="3071533" y="1310959"/>
                </a:lnTo>
                <a:lnTo>
                  <a:pt x="3057659" y="1320319"/>
                </a:lnTo>
                <a:lnTo>
                  <a:pt x="3040672" y="1323751"/>
                </a:lnTo>
                <a:close/>
              </a:path>
              <a:path w="6116955" h="1909445">
                <a:moveTo>
                  <a:pt x="3343395" y="1326276"/>
                </a:moveTo>
                <a:lnTo>
                  <a:pt x="3325433" y="1322645"/>
                </a:lnTo>
                <a:lnTo>
                  <a:pt x="3310766" y="1312745"/>
                </a:lnTo>
                <a:lnTo>
                  <a:pt x="3300877" y="1298062"/>
                </a:lnTo>
                <a:lnTo>
                  <a:pt x="3297251" y="1280081"/>
                </a:lnTo>
                <a:lnTo>
                  <a:pt x="3300877" y="1262100"/>
                </a:lnTo>
                <a:lnTo>
                  <a:pt x="3310766" y="1247418"/>
                </a:lnTo>
                <a:lnTo>
                  <a:pt x="3325433" y="1237519"/>
                </a:lnTo>
                <a:lnTo>
                  <a:pt x="3343395" y="1233889"/>
                </a:lnTo>
                <a:lnTo>
                  <a:pt x="3361377" y="1237519"/>
                </a:lnTo>
                <a:lnTo>
                  <a:pt x="3376054" y="1247418"/>
                </a:lnTo>
                <a:lnTo>
                  <a:pt x="3385947" y="1262100"/>
                </a:lnTo>
                <a:lnTo>
                  <a:pt x="3389573" y="1280081"/>
                </a:lnTo>
                <a:lnTo>
                  <a:pt x="3385947" y="1298062"/>
                </a:lnTo>
                <a:lnTo>
                  <a:pt x="3376054" y="1312745"/>
                </a:lnTo>
                <a:lnTo>
                  <a:pt x="3361377" y="1322645"/>
                </a:lnTo>
                <a:lnTo>
                  <a:pt x="3343395" y="1326276"/>
                </a:lnTo>
                <a:close/>
              </a:path>
              <a:path w="6116955" h="1909445">
                <a:moveTo>
                  <a:pt x="3646119" y="1328797"/>
                </a:moveTo>
                <a:lnTo>
                  <a:pt x="3627178" y="1324969"/>
                </a:lnTo>
                <a:lnTo>
                  <a:pt x="3611705" y="1314529"/>
                </a:lnTo>
                <a:lnTo>
                  <a:pt x="3601270" y="1299044"/>
                </a:lnTo>
                <a:lnTo>
                  <a:pt x="3597443" y="1280081"/>
                </a:lnTo>
                <a:lnTo>
                  <a:pt x="3601270" y="1261117"/>
                </a:lnTo>
                <a:lnTo>
                  <a:pt x="3611705" y="1245632"/>
                </a:lnTo>
                <a:lnTo>
                  <a:pt x="3627178" y="1235192"/>
                </a:lnTo>
                <a:lnTo>
                  <a:pt x="3646119" y="1231364"/>
                </a:lnTo>
                <a:lnTo>
                  <a:pt x="3665080" y="1235192"/>
                </a:lnTo>
                <a:lnTo>
                  <a:pt x="3680563" y="1245632"/>
                </a:lnTo>
                <a:lnTo>
                  <a:pt x="3691001" y="1261117"/>
                </a:lnTo>
                <a:lnTo>
                  <a:pt x="3694829" y="1280081"/>
                </a:lnTo>
                <a:lnTo>
                  <a:pt x="3691001" y="1299044"/>
                </a:lnTo>
                <a:lnTo>
                  <a:pt x="3680563" y="1314529"/>
                </a:lnTo>
                <a:lnTo>
                  <a:pt x="3665080" y="1324969"/>
                </a:lnTo>
                <a:lnTo>
                  <a:pt x="3646119" y="1328797"/>
                </a:lnTo>
                <a:close/>
              </a:path>
              <a:path w="6116955" h="1909445">
                <a:moveTo>
                  <a:pt x="3948843" y="1331322"/>
                </a:moveTo>
                <a:lnTo>
                  <a:pt x="3928908" y="1327296"/>
                </a:lnTo>
                <a:lnTo>
                  <a:pt x="3912631" y="1316316"/>
                </a:lnTo>
                <a:lnTo>
                  <a:pt x="3901658" y="1300028"/>
                </a:lnTo>
                <a:lnTo>
                  <a:pt x="3897635" y="1280081"/>
                </a:lnTo>
                <a:lnTo>
                  <a:pt x="3901658" y="1260133"/>
                </a:lnTo>
                <a:lnTo>
                  <a:pt x="3912631" y="1243846"/>
                </a:lnTo>
                <a:lnTo>
                  <a:pt x="3928908" y="1232865"/>
                </a:lnTo>
                <a:lnTo>
                  <a:pt x="3948843" y="1228839"/>
                </a:lnTo>
                <a:lnTo>
                  <a:pt x="3968783" y="1232865"/>
                </a:lnTo>
                <a:lnTo>
                  <a:pt x="3985071" y="1243846"/>
                </a:lnTo>
                <a:lnTo>
                  <a:pt x="3996056" y="1260133"/>
                </a:lnTo>
                <a:lnTo>
                  <a:pt x="4000084" y="1280081"/>
                </a:lnTo>
                <a:lnTo>
                  <a:pt x="3996056" y="1300028"/>
                </a:lnTo>
                <a:lnTo>
                  <a:pt x="3985071" y="1316316"/>
                </a:lnTo>
                <a:lnTo>
                  <a:pt x="3968783" y="1327296"/>
                </a:lnTo>
                <a:lnTo>
                  <a:pt x="3948843" y="1331322"/>
                </a:lnTo>
                <a:close/>
              </a:path>
              <a:path w="6116955" h="1909445">
                <a:moveTo>
                  <a:pt x="4251566" y="1334688"/>
                </a:moveTo>
                <a:lnTo>
                  <a:pt x="4230340" y="1330397"/>
                </a:lnTo>
                <a:lnTo>
                  <a:pt x="4213000" y="1318695"/>
                </a:lnTo>
                <a:lnTo>
                  <a:pt x="4201306" y="1301343"/>
                </a:lnTo>
                <a:lnTo>
                  <a:pt x="4197017" y="1280098"/>
                </a:lnTo>
                <a:lnTo>
                  <a:pt x="4201306" y="1258854"/>
                </a:lnTo>
                <a:lnTo>
                  <a:pt x="4213000" y="1241501"/>
                </a:lnTo>
                <a:lnTo>
                  <a:pt x="4230340" y="1229799"/>
                </a:lnTo>
                <a:lnTo>
                  <a:pt x="4251566" y="1225507"/>
                </a:lnTo>
                <a:lnTo>
                  <a:pt x="4272812" y="1229799"/>
                </a:lnTo>
                <a:lnTo>
                  <a:pt x="4290162" y="1241501"/>
                </a:lnTo>
                <a:lnTo>
                  <a:pt x="4301860" y="1258854"/>
                </a:lnTo>
                <a:lnTo>
                  <a:pt x="4306150" y="1280098"/>
                </a:lnTo>
                <a:lnTo>
                  <a:pt x="4301860" y="1301343"/>
                </a:lnTo>
                <a:lnTo>
                  <a:pt x="4290162" y="1318695"/>
                </a:lnTo>
                <a:lnTo>
                  <a:pt x="4272812" y="1330397"/>
                </a:lnTo>
                <a:lnTo>
                  <a:pt x="4251566" y="1334688"/>
                </a:lnTo>
                <a:close/>
              </a:path>
              <a:path w="6116955" h="1909445">
                <a:moveTo>
                  <a:pt x="4554324" y="1337213"/>
                </a:moveTo>
                <a:lnTo>
                  <a:pt x="4532104" y="1332723"/>
                </a:lnTo>
                <a:lnTo>
                  <a:pt x="4513960" y="1320482"/>
                </a:lnTo>
                <a:lnTo>
                  <a:pt x="4501728" y="1302327"/>
                </a:lnTo>
                <a:lnTo>
                  <a:pt x="4497243" y="1280098"/>
                </a:lnTo>
                <a:lnTo>
                  <a:pt x="4501728" y="1257870"/>
                </a:lnTo>
                <a:lnTo>
                  <a:pt x="4513960" y="1239714"/>
                </a:lnTo>
                <a:lnTo>
                  <a:pt x="4532104" y="1227472"/>
                </a:lnTo>
                <a:lnTo>
                  <a:pt x="4554324" y="1222982"/>
                </a:lnTo>
                <a:lnTo>
                  <a:pt x="4576524" y="1227472"/>
                </a:lnTo>
                <a:lnTo>
                  <a:pt x="4594658" y="1239714"/>
                </a:lnTo>
                <a:lnTo>
                  <a:pt x="4606887" y="1257870"/>
                </a:lnTo>
                <a:lnTo>
                  <a:pt x="4611372" y="1280098"/>
                </a:lnTo>
                <a:lnTo>
                  <a:pt x="4606891" y="1302327"/>
                </a:lnTo>
                <a:lnTo>
                  <a:pt x="4594671" y="1320482"/>
                </a:lnTo>
                <a:lnTo>
                  <a:pt x="4576538" y="1332723"/>
                </a:lnTo>
                <a:lnTo>
                  <a:pt x="4554324" y="1337213"/>
                </a:lnTo>
                <a:close/>
              </a:path>
              <a:path w="6116955" h="1909445">
                <a:moveTo>
                  <a:pt x="4857048" y="1339738"/>
                </a:moveTo>
                <a:lnTo>
                  <a:pt x="4833848" y="1335050"/>
                </a:lnTo>
                <a:lnTo>
                  <a:pt x="4814899" y="1322267"/>
                </a:lnTo>
                <a:lnTo>
                  <a:pt x="4802121" y="1303310"/>
                </a:lnTo>
                <a:lnTo>
                  <a:pt x="4797435" y="1280098"/>
                </a:lnTo>
                <a:lnTo>
                  <a:pt x="4802121" y="1256886"/>
                </a:lnTo>
                <a:lnTo>
                  <a:pt x="4814899" y="1237930"/>
                </a:lnTo>
                <a:lnTo>
                  <a:pt x="4833848" y="1225148"/>
                </a:lnTo>
                <a:lnTo>
                  <a:pt x="4857048" y="1220461"/>
                </a:lnTo>
                <a:lnTo>
                  <a:pt x="4880242" y="1225148"/>
                </a:lnTo>
                <a:lnTo>
                  <a:pt x="4899179" y="1237930"/>
                </a:lnTo>
                <a:lnTo>
                  <a:pt x="4911946" y="1256886"/>
                </a:lnTo>
                <a:lnTo>
                  <a:pt x="4916627" y="1280098"/>
                </a:lnTo>
                <a:lnTo>
                  <a:pt x="4911946" y="1303310"/>
                </a:lnTo>
                <a:lnTo>
                  <a:pt x="4899179" y="1322267"/>
                </a:lnTo>
                <a:lnTo>
                  <a:pt x="4880242" y="1335050"/>
                </a:lnTo>
                <a:lnTo>
                  <a:pt x="4857048" y="1339738"/>
                </a:lnTo>
                <a:close/>
              </a:path>
              <a:path w="6116955" h="1909445">
                <a:moveTo>
                  <a:pt x="5159771" y="1342263"/>
                </a:moveTo>
                <a:lnTo>
                  <a:pt x="5135578" y="1337377"/>
                </a:lnTo>
                <a:lnTo>
                  <a:pt x="5115825" y="1324054"/>
                </a:lnTo>
                <a:lnTo>
                  <a:pt x="5102509" y="1304294"/>
                </a:lnTo>
                <a:lnTo>
                  <a:pt x="5097627" y="1280098"/>
                </a:lnTo>
                <a:lnTo>
                  <a:pt x="5102509" y="1255902"/>
                </a:lnTo>
                <a:lnTo>
                  <a:pt x="5115825" y="1236143"/>
                </a:lnTo>
                <a:lnTo>
                  <a:pt x="5135578" y="1222821"/>
                </a:lnTo>
                <a:lnTo>
                  <a:pt x="5159771" y="1217936"/>
                </a:lnTo>
                <a:lnTo>
                  <a:pt x="5183945" y="1222821"/>
                </a:lnTo>
                <a:lnTo>
                  <a:pt x="5203688" y="1236143"/>
                </a:lnTo>
                <a:lnTo>
                  <a:pt x="5217000" y="1255902"/>
                </a:lnTo>
                <a:lnTo>
                  <a:pt x="5221882" y="1280098"/>
                </a:lnTo>
                <a:lnTo>
                  <a:pt x="5217000" y="1304294"/>
                </a:lnTo>
                <a:lnTo>
                  <a:pt x="5203688" y="1324054"/>
                </a:lnTo>
                <a:lnTo>
                  <a:pt x="5183945" y="1337377"/>
                </a:lnTo>
                <a:lnTo>
                  <a:pt x="5159771" y="1342263"/>
                </a:lnTo>
                <a:close/>
              </a:path>
              <a:path w="6116955" h="1909445">
                <a:moveTo>
                  <a:pt x="5462495" y="1327974"/>
                </a:moveTo>
                <a:lnTo>
                  <a:pt x="5443865" y="1324211"/>
                </a:lnTo>
                <a:lnTo>
                  <a:pt x="5428650" y="1313950"/>
                </a:lnTo>
                <a:lnTo>
                  <a:pt x="5418391" y="1298732"/>
                </a:lnTo>
                <a:lnTo>
                  <a:pt x="5414629" y="1280098"/>
                </a:lnTo>
                <a:lnTo>
                  <a:pt x="5418391" y="1261463"/>
                </a:lnTo>
                <a:lnTo>
                  <a:pt x="5428650" y="1246245"/>
                </a:lnTo>
                <a:lnTo>
                  <a:pt x="5443865" y="1235984"/>
                </a:lnTo>
                <a:lnTo>
                  <a:pt x="5462495" y="1232221"/>
                </a:lnTo>
                <a:lnTo>
                  <a:pt x="5481105" y="1235984"/>
                </a:lnTo>
                <a:lnTo>
                  <a:pt x="5496310" y="1246245"/>
                </a:lnTo>
                <a:lnTo>
                  <a:pt x="5506566" y="1261463"/>
                </a:lnTo>
                <a:lnTo>
                  <a:pt x="5510327" y="1280098"/>
                </a:lnTo>
                <a:lnTo>
                  <a:pt x="5506566" y="1298732"/>
                </a:lnTo>
                <a:lnTo>
                  <a:pt x="5496310" y="1313950"/>
                </a:lnTo>
                <a:lnTo>
                  <a:pt x="5481105" y="1324211"/>
                </a:lnTo>
                <a:lnTo>
                  <a:pt x="5462495" y="1327974"/>
                </a:lnTo>
                <a:close/>
              </a:path>
              <a:path w="6116955" h="1909445">
                <a:moveTo>
                  <a:pt x="5771700" y="1291861"/>
                </a:moveTo>
                <a:lnTo>
                  <a:pt x="5758704" y="1291861"/>
                </a:lnTo>
                <a:lnTo>
                  <a:pt x="5753438" y="1286596"/>
                </a:lnTo>
                <a:lnTo>
                  <a:pt x="5753438" y="1273603"/>
                </a:lnTo>
                <a:lnTo>
                  <a:pt x="5758704" y="1268334"/>
                </a:lnTo>
                <a:lnTo>
                  <a:pt x="5771700" y="1268334"/>
                </a:lnTo>
                <a:lnTo>
                  <a:pt x="5776966" y="1273603"/>
                </a:lnTo>
                <a:lnTo>
                  <a:pt x="5776966" y="1286596"/>
                </a:lnTo>
                <a:lnTo>
                  <a:pt x="5771700" y="1291861"/>
                </a:lnTo>
                <a:close/>
              </a:path>
              <a:path w="6116955" h="1909445">
                <a:moveTo>
                  <a:pt x="20381" y="1595591"/>
                </a:moveTo>
                <a:lnTo>
                  <a:pt x="6474" y="1595591"/>
                </a:lnTo>
                <a:lnTo>
                  <a:pt x="840" y="1589954"/>
                </a:lnTo>
                <a:lnTo>
                  <a:pt x="840" y="1576019"/>
                </a:lnTo>
                <a:lnTo>
                  <a:pt x="6474" y="1570382"/>
                </a:lnTo>
                <a:lnTo>
                  <a:pt x="20398" y="1570382"/>
                </a:lnTo>
                <a:lnTo>
                  <a:pt x="26032" y="1576019"/>
                </a:lnTo>
                <a:lnTo>
                  <a:pt x="26032" y="1589954"/>
                </a:lnTo>
                <a:lnTo>
                  <a:pt x="20381" y="1595591"/>
                </a:lnTo>
                <a:close/>
              </a:path>
              <a:path w="6116955" h="1909445">
                <a:moveTo>
                  <a:pt x="325427" y="1599801"/>
                </a:moveTo>
                <a:lnTo>
                  <a:pt x="306892" y="1599801"/>
                </a:lnTo>
                <a:lnTo>
                  <a:pt x="299375" y="1592276"/>
                </a:lnTo>
                <a:lnTo>
                  <a:pt x="299375" y="1573731"/>
                </a:lnTo>
                <a:lnTo>
                  <a:pt x="306892" y="1566210"/>
                </a:lnTo>
                <a:lnTo>
                  <a:pt x="325427" y="1566210"/>
                </a:lnTo>
                <a:lnTo>
                  <a:pt x="332945" y="1573731"/>
                </a:lnTo>
                <a:lnTo>
                  <a:pt x="332945" y="1592276"/>
                </a:lnTo>
                <a:lnTo>
                  <a:pt x="325427" y="1599801"/>
                </a:lnTo>
                <a:close/>
              </a:path>
              <a:path w="6116955" h="1909445">
                <a:moveTo>
                  <a:pt x="618885" y="1603166"/>
                </a:moveTo>
                <a:lnTo>
                  <a:pt x="611040" y="1601583"/>
                </a:lnTo>
                <a:lnTo>
                  <a:pt x="604636" y="1597263"/>
                </a:lnTo>
                <a:lnTo>
                  <a:pt x="600319" y="1590855"/>
                </a:lnTo>
                <a:lnTo>
                  <a:pt x="598736" y="1583004"/>
                </a:lnTo>
                <a:lnTo>
                  <a:pt x="600319" y="1575154"/>
                </a:lnTo>
                <a:lnTo>
                  <a:pt x="604636" y="1568747"/>
                </a:lnTo>
                <a:lnTo>
                  <a:pt x="611040" y="1564428"/>
                </a:lnTo>
                <a:lnTo>
                  <a:pt x="618885" y="1562844"/>
                </a:lnTo>
                <a:lnTo>
                  <a:pt x="626730" y="1564428"/>
                </a:lnTo>
                <a:lnTo>
                  <a:pt x="633134" y="1568747"/>
                </a:lnTo>
                <a:lnTo>
                  <a:pt x="637451" y="1575154"/>
                </a:lnTo>
                <a:lnTo>
                  <a:pt x="639034" y="1583004"/>
                </a:lnTo>
                <a:lnTo>
                  <a:pt x="637451" y="1590855"/>
                </a:lnTo>
                <a:lnTo>
                  <a:pt x="633134" y="1597263"/>
                </a:lnTo>
                <a:lnTo>
                  <a:pt x="626730" y="1601583"/>
                </a:lnTo>
                <a:lnTo>
                  <a:pt x="618885" y="1603166"/>
                </a:lnTo>
                <a:close/>
              </a:path>
              <a:path w="6116955" h="1909445">
                <a:moveTo>
                  <a:pt x="921609" y="1606528"/>
                </a:moveTo>
                <a:lnTo>
                  <a:pt x="912458" y="1604679"/>
                </a:lnTo>
                <a:lnTo>
                  <a:pt x="904985" y="1599638"/>
                </a:lnTo>
                <a:lnTo>
                  <a:pt x="899946" y="1592161"/>
                </a:lnTo>
                <a:lnTo>
                  <a:pt x="898098" y="1583004"/>
                </a:lnTo>
                <a:lnTo>
                  <a:pt x="899946" y="1573848"/>
                </a:lnTo>
                <a:lnTo>
                  <a:pt x="904985" y="1566370"/>
                </a:lnTo>
                <a:lnTo>
                  <a:pt x="912458" y="1561328"/>
                </a:lnTo>
                <a:lnTo>
                  <a:pt x="921609" y="1559479"/>
                </a:lnTo>
                <a:lnTo>
                  <a:pt x="930760" y="1561328"/>
                </a:lnTo>
                <a:lnTo>
                  <a:pt x="938233" y="1566370"/>
                </a:lnTo>
                <a:lnTo>
                  <a:pt x="943272" y="1573848"/>
                </a:lnTo>
                <a:lnTo>
                  <a:pt x="945120" y="1583004"/>
                </a:lnTo>
                <a:lnTo>
                  <a:pt x="943272" y="1592161"/>
                </a:lnTo>
                <a:lnTo>
                  <a:pt x="938233" y="1599638"/>
                </a:lnTo>
                <a:lnTo>
                  <a:pt x="930760" y="1604679"/>
                </a:lnTo>
                <a:lnTo>
                  <a:pt x="921609" y="1606528"/>
                </a:lnTo>
                <a:close/>
              </a:path>
              <a:path w="6116955" h="1909445">
                <a:moveTo>
                  <a:pt x="1224336" y="1609053"/>
                </a:moveTo>
                <a:lnTo>
                  <a:pt x="1214211" y="1607007"/>
                </a:lnTo>
                <a:lnTo>
                  <a:pt x="1205940" y="1601427"/>
                </a:lnTo>
                <a:lnTo>
                  <a:pt x="1200363" y="1593152"/>
                </a:lnTo>
                <a:lnTo>
                  <a:pt x="1198317" y="1583020"/>
                </a:lnTo>
                <a:lnTo>
                  <a:pt x="1200363" y="1572890"/>
                </a:lnTo>
                <a:lnTo>
                  <a:pt x="1205940" y="1564615"/>
                </a:lnTo>
                <a:lnTo>
                  <a:pt x="1214211" y="1559035"/>
                </a:lnTo>
                <a:lnTo>
                  <a:pt x="1224336" y="1556988"/>
                </a:lnTo>
                <a:lnTo>
                  <a:pt x="1234459" y="1559035"/>
                </a:lnTo>
                <a:lnTo>
                  <a:pt x="1242729" y="1564615"/>
                </a:lnTo>
                <a:lnTo>
                  <a:pt x="1248306" y="1572890"/>
                </a:lnTo>
                <a:lnTo>
                  <a:pt x="1250352" y="1583020"/>
                </a:lnTo>
                <a:lnTo>
                  <a:pt x="1248309" y="1593152"/>
                </a:lnTo>
                <a:lnTo>
                  <a:pt x="1242735" y="1601427"/>
                </a:lnTo>
                <a:lnTo>
                  <a:pt x="1234466" y="1607007"/>
                </a:lnTo>
                <a:lnTo>
                  <a:pt x="1224336" y="1609053"/>
                </a:lnTo>
                <a:close/>
              </a:path>
              <a:path w="6116955" h="1909445">
                <a:moveTo>
                  <a:pt x="1527060" y="1612418"/>
                </a:moveTo>
                <a:lnTo>
                  <a:pt x="1515622" y="1610109"/>
                </a:lnTo>
                <a:lnTo>
                  <a:pt x="1506283" y="1603809"/>
                </a:lnTo>
                <a:lnTo>
                  <a:pt x="1499987" y="1594465"/>
                </a:lnTo>
                <a:lnTo>
                  <a:pt x="1497679" y="1583020"/>
                </a:lnTo>
                <a:lnTo>
                  <a:pt x="1499987" y="1571576"/>
                </a:lnTo>
                <a:lnTo>
                  <a:pt x="1506283" y="1562231"/>
                </a:lnTo>
                <a:lnTo>
                  <a:pt x="1515622" y="1555932"/>
                </a:lnTo>
                <a:lnTo>
                  <a:pt x="1527060" y="1553622"/>
                </a:lnTo>
                <a:lnTo>
                  <a:pt x="1538498" y="1555932"/>
                </a:lnTo>
                <a:lnTo>
                  <a:pt x="1547837" y="1562231"/>
                </a:lnTo>
                <a:lnTo>
                  <a:pt x="1554132" y="1571576"/>
                </a:lnTo>
                <a:lnTo>
                  <a:pt x="1556441" y="1583020"/>
                </a:lnTo>
                <a:lnTo>
                  <a:pt x="1554132" y="1594465"/>
                </a:lnTo>
                <a:lnTo>
                  <a:pt x="1547837" y="1603809"/>
                </a:lnTo>
                <a:lnTo>
                  <a:pt x="1538498" y="1610109"/>
                </a:lnTo>
                <a:lnTo>
                  <a:pt x="1527060" y="1612418"/>
                </a:lnTo>
                <a:close/>
              </a:path>
              <a:path w="6116955" h="1909445">
                <a:moveTo>
                  <a:pt x="1829783" y="1615787"/>
                </a:moveTo>
                <a:lnTo>
                  <a:pt x="1817040" y="1613211"/>
                </a:lnTo>
                <a:lnTo>
                  <a:pt x="1806632" y="1606188"/>
                </a:lnTo>
                <a:lnTo>
                  <a:pt x="1799614" y="1595772"/>
                </a:lnTo>
                <a:lnTo>
                  <a:pt x="1797040" y="1583020"/>
                </a:lnTo>
                <a:lnTo>
                  <a:pt x="1799614" y="1570269"/>
                </a:lnTo>
                <a:lnTo>
                  <a:pt x="1806632" y="1559855"/>
                </a:lnTo>
                <a:lnTo>
                  <a:pt x="1817040" y="1552832"/>
                </a:lnTo>
                <a:lnTo>
                  <a:pt x="1829783" y="1550257"/>
                </a:lnTo>
                <a:lnTo>
                  <a:pt x="1842527" y="1552832"/>
                </a:lnTo>
                <a:lnTo>
                  <a:pt x="1852937" y="1559855"/>
                </a:lnTo>
                <a:lnTo>
                  <a:pt x="1859956" y="1570269"/>
                </a:lnTo>
                <a:lnTo>
                  <a:pt x="1862530" y="1583020"/>
                </a:lnTo>
                <a:lnTo>
                  <a:pt x="1859956" y="1595772"/>
                </a:lnTo>
                <a:lnTo>
                  <a:pt x="1852937" y="1606188"/>
                </a:lnTo>
                <a:lnTo>
                  <a:pt x="1842527" y="1613211"/>
                </a:lnTo>
                <a:lnTo>
                  <a:pt x="1829783" y="1615787"/>
                </a:lnTo>
                <a:close/>
              </a:path>
              <a:path w="6116955" h="1909445">
                <a:moveTo>
                  <a:pt x="2132507" y="1618309"/>
                </a:moveTo>
                <a:lnTo>
                  <a:pt x="2118791" y="1615536"/>
                </a:lnTo>
                <a:lnTo>
                  <a:pt x="2107587" y="1607975"/>
                </a:lnTo>
                <a:lnTo>
                  <a:pt x="2100031" y="1596763"/>
                </a:lnTo>
                <a:lnTo>
                  <a:pt x="2097259" y="1583037"/>
                </a:lnTo>
                <a:lnTo>
                  <a:pt x="2100031" y="1569312"/>
                </a:lnTo>
                <a:lnTo>
                  <a:pt x="2107587" y="1558100"/>
                </a:lnTo>
                <a:lnTo>
                  <a:pt x="2118791" y="1550539"/>
                </a:lnTo>
                <a:lnTo>
                  <a:pt x="2132507" y="1547766"/>
                </a:lnTo>
                <a:lnTo>
                  <a:pt x="2146225" y="1550539"/>
                </a:lnTo>
                <a:lnTo>
                  <a:pt x="2157430" y="1558100"/>
                </a:lnTo>
                <a:lnTo>
                  <a:pt x="2164987" y="1569312"/>
                </a:lnTo>
                <a:lnTo>
                  <a:pt x="2167759" y="1583037"/>
                </a:lnTo>
                <a:lnTo>
                  <a:pt x="2164989" y="1596763"/>
                </a:lnTo>
                <a:lnTo>
                  <a:pt x="2157437" y="1607975"/>
                </a:lnTo>
                <a:lnTo>
                  <a:pt x="2146232" y="1615536"/>
                </a:lnTo>
                <a:lnTo>
                  <a:pt x="2132507" y="1618309"/>
                </a:lnTo>
                <a:close/>
              </a:path>
              <a:path w="6116955" h="1909445">
                <a:moveTo>
                  <a:pt x="2435224" y="1620834"/>
                </a:moveTo>
                <a:lnTo>
                  <a:pt x="2420521" y="1617863"/>
                </a:lnTo>
                <a:lnTo>
                  <a:pt x="2408515" y="1609761"/>
                </a:lnTo>
                <a:lnTo>
                  <a:pt x="2400420" y="1597747"/>
                </a:lnTo>
                <a:lnTo>
                  <a:pt x="2397451" y="1583037"/>
                </a:lnTo>
                <a:lnTo>
                  <a:pt x="2400420" y="1568328"/>
                </a:lnTo>
                <a:lnTo>
                  <a:pt x="2408515" y="1556314"/>
                </a:lnTo>
                <a:lnTo>
                  <a:pt x="2420521" y="1548212"/>
                </a:lnTo>
                <a:lnTo>
                  <a:pt x="2435224" y="1545241"/>
                </a:lnTo>
                <a:lnTo>
                  <a:pt x="2449927" y="1548212"/>
                </a:lnTo>
                <a:lnTo>
                  <a:pt x="2461934" y="1556314"/>
                </a:lnTo>
                <a:lnTo>
                  <a:pt x="2470029" y="1568328"/>
                </a:lnTo>
                <a:lnTo>
                  <a:pt x="2472997" y="1583037"/>
                </a:lnTo>
                <a:lnTo>
                  <a:pt x="2470029" y="1597747"/>
                </a:lnTo>
                <a:lnTo>
                  <a:pt x="2461934" y="1609761"/>
                </a:lnTo>
                <a:lnTo>
                  <a:pt x="2449927" y="1617863"/>
                </a:lnTo>
                <a:lnTo>
                  <a:pt x="2435224" y="1620834"/>
                </a:lnTo>
                <a:close/>
              </a:path>
              <a:path w="6116955" h="1909445">
                <a:moveTo>
                  <a:pt x="2737948" y="1624199"/>
                </a:moveTo>
                <a:lnTo>
                  <a:pt x="2721940" y="1620965"/>
                </a:lnTo>
                <a:lnTo>
                  <a:pt x="2708871" y="1612144"/>
                </a:lnTo>
                <a:lnTo>
                  <a:pt x="2700063" y="1599060"/>
                </a:lnTo>
                <a:lnTo>
                  <a:pt x="2696833" y="1583037"/>
                </a:lnTo>
                <a:lnTo>
                  <a:pt x="2700063" y="1567015"/>
                </a:lnTo>
                <a:lnTo>
                  <a:pt x="2708871" y="1553931"/>
                </a:lnTo>
                <a:lnTo>
                  <a:pt x="2721940" y="1545110"/>
                </a:lnTo>
                <a:lnTo>
                  <a:pt x="2737948" y="1541875"/>
                </a:lnTo>
                <a:lnTo>
                  <a:pt x="2753961" y="1545110"/>
                </a:lnTo>
                <a:lnTo>
                  <a:pt x="2767041" y="1553931"/>
                </a:lnTo>
                <a:lnTo>
                  <a:pt x="2775862" y="1567015"/>
                </a:lnTo>
                <a:lnTo>
                  <a:pt x="2779096" y="1583037"/>
                </a:lnTo>
                <a:lnTo>
                  <a:pt x="2775862" y="1599060"/>
                </a:lnTo>
                <a:lnTo>
                  <a:pt x="2767041" y="1612144"/>
                </a:lnTo>
                <a:lnTo>
                  <a:pt x="2753961" y="1620965"/>
                </a:lnTo>
                <a:lnTo>
                  <a:pt x="2737948" y="1624199"/>
                </a:lnTo>
                <a:close/>
              </a:path>
              <a:path w="6116955" h="1909445">
                <a:moveTo>
                  <a:pt x="3040672" y="1626724"/>
                </a:moveTo>
                <a:lnTo>
                  <a:pt x="3023684" y="1623292"/>
                </a:lnTo>
                <a:lnTo>
                  <a:pt x="3009810" y="1613932"/>
                </a:lnTo>
                <a:lnTo>
                  <a:pt x="3000456" y="1600051"/>
                </a:lnTo>
                <a:lnTo>
                  <a:pt x="2997025" y="1583054"/>
                </a:lnTo>
                <a:lnTo>
                  <a:pt x="3000456" y="1566057"/>
                </a:lnTo>
                <a:lnTo>
                  <a:pt x="3009810" y="1552176"/>
                </a:lnTo>
                <a:lnTo>
                  <a:pt x="3023684" y="1542816"/>
                </a:lnTo>
                <a:lnTo>
                  <a:pt x="3040672" y="1539384"/>
                </a:lnTo>
                <a:lnTo>
                  <a:pt x="3057659" y="1542816"/>
                </a:lnTo>
                <a:lnTo>
                  <a:pt x="3071533" y="1552176"/>
                </a:lnTo>
                <a:lnTo>
                  <a:pt x="3080888" y="1566057"/>
                </a:lnTo>
                <a:lnTo>
                  <a:pt x="3084318" y="1583054"/>
                </a:lnTo>
                <a:lnTo>
                  <a:pt x="3080888" y="1600051"/>
                </a:lnTo>
                <a:lnTo>
                  <a:pt x="3071533" y="1613932"/>
                </a:lnTo>
                <a:lnTo>
                  <a:pt x="3057659" y="1623292"/>
                </a:lnTo>
                <a:lnTo>
                  <a:pt x="3040672" y="1626724"/>
                </a:lnTo>
                <a:close/>
              </a:path>
              <a:path w="6116955" h="1909445">
                <a:moveTo>
                  <a:pt x="3343395" y="1629249"/>
                </a:moveTo>
                <a:lnTo>
                  <a:pt x="3325433" y="1625619"/>
                </a:lnTo>
                <a:lnTo>
                  <a:pt x="3310766" y="1615719"/>
                </a:lnTo>
                <a:lnTo>
                  <a:pt x="3300877" y="1601035"/>
                </a:lnTo>
                <a:lnTo>
                  <a:pt x="3297251" y="1583054"/>
                </a:lnTo>
                <a:lnTo>
                  <a:pt x="3300877" y="1565075"/>
                </a:lnTo>
                <a:lnTo>
                  <a:pt x="3310766" y="1550392"/>
                </a:lnTo>
                <a:lnTo>
                  <a:pt x="3325433" y="1540493"/>
                </a:lnTo>
                <a:lnTo>
                  <a:pt x="3343395" y="1536862"/>
                </a:lnTo>
                <a:lnTo>
                  <a:pt x="3361377" y="1540493"/>
                </a:lnTo>
                <a:lnTo>
                  <a:pt x="3376054" y="1550392"/>
                </a:lnTo>
                <a:lnTo>
                  <a:pt x="3385947" y="1565075"/>
                </a:lnTo>
                <a:lnTo>
                  <a:pt x="3389573" y="1583054"/>
                </a:lnTo>
                <a:lnTo>
                  <a:pt x="3385947" y="1601035"/>
                </a:lnTo>
                <a:lnTo>
                  <a:pt x="3376054" y="1615719"/>
                </a:lnTo>
                <a:lnTo>
                  <a:pt x="3361377" y="1625619"/>
                </a:lnTo>
                <a:lnTo>
                  <a:pt x="3343395" y="1629249"/>
                </a:lnTo>
                <a:close/>
              </a:path>
              <a:path w="6116955" h="1909445">
                <a:moveTo>
                  <a:pt x="3646119" y="1631771"/>
                </a:moveTo>
                <a:lnTo>
                  <a:pt x="3627178" y="1627943"/>
                </a:lnTo>
                <a:lnTo>
                  <a:pt x="3611705" y="1617504"/>
                </a:lnTo>
                <a:lnTo>
                  <a:pt x="3601270" y="1602019"/>
                </a:lnTo>
                <a:lnTo>
                  <a:pt x="3597443" y="1583054"/>
                </a:lnTo>
                <a:lnTo>
                  <a:pt x="3601270" y="1564091"/>
                </a:lnTo>
                <a:lnTo>
                  <a:pt x="3611705" y="1548606"/>
                </a:lnTo>
                <a:lnTo>
                  <a:pt x="3627178" y="1538166"/>
                </a:lnTo>
                <a:lnTo>
                  <a:pt x="3646119" y="1534338"/>
                </a:lnTo>
                <a:lnTo>
                  <a:pt x="3665080" y="1538166"/>
                </a:lnTo>
                <a:lnTo>
                  <a:pt x="3680563" y="1548606"/>
                </a:lnTo>
                <a:lnTo>
                  <a:pt x="3691001" y="1564091"/>
                </a:lnTo>
                <a:lnTo>
                  <a:pt x="3694829" y="1583054"/>
                </a:lnTo>
                <a:lnTo>
                  <a:pt x="3691001" y="1602019"/>
                </a:lnTo>
                <a:lnTo>
                  <a:pt x="3680563" y="1617504"/>
                </a:lnTo>
                <a:lnTo>
                  <a:pt x="3665080" y="1627943"/>
                </a:lnTo>
                <a:lnTo>
                  <a:pt x="3646119" y="1631771"/>
                </a:lnTo>
                <a:close/>
              </a:path>
              <a:path w="6116955" h="1909445">
                <a:moveTo>
                  <a:pt x="3948843" y="1634296"/>
                </a:moveTo>
                <a:lnTo>
                  <a:pt x="3928908" y="1630270"/>
                </a:lnTo>
                <a:lnTo>
                  <a:pt x="3912631" y="1619289"/>
                </a:lnTo>
                <a:lnTo>
                  <a:pt x="3901658" y="1603002"/>
                </a:lnTo>
                <a:lnTo>
                  <a:pt x="3897635" y="1583054"/>
                </a:lnTo>
                <a:lnTo>
                  <a:pt x="3901658" y="1563107"/>
                </a:lnTo>
                <a:lnTo>
                  <a:pt x="3912631" y="1546819"/>
                </a:lnTo>
                <a:lnTo>
                  <a:pt x="3928908" y="1535839"/>
                </a:lnTo>
                <a:lnTo>
                  <a:pt x="3948843" y="1531813"/>
                </a:lnTo>
                <a:lnTo>
                  <a:pt x="3968783" y="1535839"/>
                </a:lnTo>
                <a:lnTo>
                  <a:pt x="3985071" y="1546819"/>
                </a:lnTo>
                <a:lnTo>
                  <a:pt x="3996056" y="1563107"/>
                </a:lnTo>
                <a:lnTo>
                  <a:pt x="4000084" y="1583054"/>
                </a:lnTo>
                <a:lnTo>
                  <a:pt x="3996056" y="1603002"/>
                </a:lnTo>
                <a:lnTo>
                  <a:pt x="3985071" y="1619289"/>
                </a:lnTo>
                <a:lnTo>
                  <a:pt x="3968783" y="1630270"/>
                </a:lnTo>
                <a:lnTo>
                  <a:pt x="3948843" y="1634296"/>
                </a:lnTo>
                <a:close/>
              </a:path>
              <a:path w="6116955" h="1909445">
                <a:moveTo>
                  <a:pt x="4251566" y="1634296"/>
                </a:moveTo>
                <a:lnTo>
                  <a:pt x="4231631" y="1630270"/>
                </a:lnTo>
                <a:lnTo>
                  <a:pt x="4215355" y="1619289"/>
                </a:lnTo>
                <a:lnTo>
                  <a:pt x="4204382" y="1603002"/>
                </a:lnTo>
                <a:lnTo>
                  <a:pt x="4200359" y="1583054"/>
                </a:lnTo>
                <a:lnTo>
                  <a:pt x="4204382" y="1563107"/>
                </a:lnTo>
                <a:lnTo>
                  <a:pt x="4215355" y="1546819"/>
                </a:lnTo>
                <a:lnTo>
                  <a:pt x="4231631" y="1535839"/>
                </a:lnTo>
                <a:lnTo>
                  <a:pt x="4251566" y="1531813"/>
                </a:lnTo>
                <a:lnTo>
                  <a:pt x="4271507" y="1535839"/>
                </a:lnTo>
                <a:lnTo>
                  <a:pt x="4287795" y="1546819"/>
                </a:lnTo>
                <a:lnTo>
                  <a:pt x="4298779" y="1563107"/>
                </a:lnTo>
                <a:lnTo>
                  <a:pt x="4302808" y="1583054"/>
                </a:lnTo>
                <a:lnTo>
                  <a:pt x="4298779" y="1603002"/>
                </a:lnTo>
                <a:lnTo>
                  <a:pt x="4287795" y="1619289"/>
                </a:lnTo>
                <a:lnTo>
                  <a:pt x="4271507" y="1630270"/>
                </a:lnTo>
                <a:lnTo>
                  <a:pt x="4251566" y="1634296"/>
                </a:lnTo>
                <a:close/>
              </a:path>
              <a:path w="6116955" h="1909445">
                <a:moveTo>
                  <a:pt x="4554324" y="1628422"/>
                </a:moveTo>
                <a:lnTo>
                  <a:pt x="4536674" y="1624857"/>
                </a:lnTo>
                <a:lnTo>
                  <a:pt x="4522264" y="1615137"/>
                </a:lnTo>
                <a:lnTo>
                  <a:pt x="4512551" y="1600721"/>
                </a:lnTo>
                <a:lnTo>
                  <a:pt x="4508990" y="1583071"/>
                </a:lnTo>
                <a:lnTo>
                  <a:pt x="4512551" y="1565421"/>
                </a:lnTo>
                <a:lnTo>
                  <a:pt x="4522264" y="1551005"/>
                </a:lnTo>
                <a:lnTo>
                  <a:pt x="4536674" y="1541285"/>
                </a:lnTo>
                <a:lnTo>
                  <a:pt x="4554324" y="1537720"/>
                </a:lnTo>
                <a:lnTo>
                  <a:pt x="4571955" y="1541285"/>
                </a:lnTo>
                <a:lnTo>
                  <a:pt x="4586354" y="1551005"/>
                </a:lnTo>
                <a:lnTo>
                  <a:pt x="4596064" y="1565421"/>
                </a:lnTo>
                <a:lnTo>
                  <a:pt x="4599624" y="1583071"/>
                </a:lnTo>
                <a:lnTo>
                  <a:pt x="4596064" y="1600721"/>
                </a:lnTo>
                <a:lnTo>
                  <a:pt x="4586354" y="1615137"/>
                </a:lnTo>
                <a:lnTo>
                  <a:pt x="4571955" y="1624857"/>
                </a:lnTo>
                <a:lnTo>
                  <a:pt x="4554324" y="1628422"/>
                </a:lnTo>
                <a:close/>
              </a:path>
              <a:path w="6116955" h="1909445">
                <a:moveTo>
                  <a:pt x="4857048" y="1614137"/>
                </a:moveTo>
                <a:lnTo>
                  <a:pt x="4844941" y="1611694"/>
                </a:lnTo>
                <a:lnTo>
                  <a:pt x="4835060" y="1605032"/>
                </a:lnTo>
                <a:lnTo>
                  <a:pt x="4828400" y="1595152"/>
                </a:lnTo>
                <a:lnTo>
                  <a:pt x="4825958" y="1583054"/>
                </a:lnTo>
                <a:lnTo>
                  <a:pt x="4828400" y="1570956"/>
                </a:lnTo>
                <a:lnTo>
                  <a:pt x="4835060" y="1561076"/>
                </a:lnTo>
                <a:lnTo>
                  <a:pt x="4844941" y="1554414"/>
                </a:lnTo>
                <a:lnTo>
                  <a:pt x="4857048" y="1551972"/>
                </a:lnTo>
                <a:lnTo>
                  <a:pt x="4869134" y="1554414"/>
                </a:lnTo>
                <a:lnTo>
                  <a:pt x="4879006" y="1561076"/>
                </a:lnTo>
                <a:lnTo>
                  <a:pt x="4885662" y="1570956"/>
                </a:lnTo>
                <a:lnTo>
                  <a:pt x="4888103" y="1583054"/>
                </a:lnTo>
                <a:lnTo>
                  <a:pt x="4885662" y="1595152"/>
                </a:lnTo>
                <a:lnTo>
                  <a:pt x="4879006" y="1605032"/>
                </a:lnTo>
                <a:lnTo>
                  <a:pt x="4869134" y="1611694"/>
                </a:lnTo>
                <a:lnTo>
                  <a:pt x="4857048" y="1614137"/>
                </a:lnTo>
                <a:close/>
              </a:path>
              <a:path w="6116955" h="1909445">
                <a:moveTo>
                  <a:pt x="5166691" y="1595659"/>
                </a:moveTo>
                <a:lnTo>
                  <a:pt x="5152784" y="1595659"/>
                </a:lnTo>
                <a:lnTo>
                  <a:pt x="5147147" y="1590021"/>
                </a:lnTo>
                <a:lnTo>
                  <a:pt x="5147147" y="1576087"/>
                </a:lnTo>
                <a:lnTo>
                  <a:pt x="5152784" y="1570450"/>
                </a:lnTo>
                <a:lnTo>
                  <a:pt x="5166725" y="1570450"/>
                </a:lnTo>
                <a:lnTo>
                  <a:pt x="5172362" y="1576087"/>
                </a:lnTo>
                <a:lnTo>
                  <a:pt x="5172362" y="1590021"/>
                </a:lnTo>
                <a:lnTo>
                  <a:pt x="5166691" y="1595659"/>
                </a:lnTo>
                <a:close/>
              </a:path>
              <a:path w="6116955" h="1909445">
                <a:moveTo>
                  <a:pt x="13907" y="1886804"/>
                </a:moveTo>
                <a:lnTo>
                  <a:pt x="12965" y="1886804"/>
                </a:lnTo>
                <a:lnTo>
                  <a:pt x="12594" y="1886433"/>
                </a:lnTo>
                <a:lnTo>
                  <a:pt x="12594" y="1885491"/>
                </a:lnTo>
                <a:lnTo>
                  <a:pt x="12965" y="1885120"/>
                </a:lnTo>
                <a:lnTo>
                  <a:pt x="13907" y="1885120"/>
                </a:lnTo>
                <a:lnTo>
                  <a:pt x="14275" y="1885491"/>
                </a:lnTo>
                <a:lnTo>
                  <a:pt x="14275" y="1886433"/>
                </a:lnTo>
                <a:lnTo>
                  <a:pt x="13907" y="1886804"/>
                </a:lnTo>
                <a:close/>
              </a:path>
              <a:path w="6116955" h="1909445">
                <a:moveTo>
                  <a:pt x="318011" y="1889326"/>
                </a:moveTo>
                <a:lnTo>
                  <a:pt x="314295" y="1889326"/>
                </a:lnTo>
                <a:lnTo>
                  <a:pt x="312796" y="1887830"/>
                </a:lnTo>
                <a:lnTo>
                  <a:pt x="312796" y="1884093"/>
                </a:lnTo>
                <a:lnTo>
                  <a:pt x="314295" y="1882595"/>
                </a:lnTo>
                <a:lnTo>
                  <a:pt x="318028" y="1882595"/>
                </a:lnTo>
                <a:lnTo>
                  <a:pt x="319524" y="1884093"/>
                </a:lnTo>
                <a:lnTo>
                  <a:pt x="319524" y="1887830"/>
                </a:lnTo>
                <a:lnTo>
                  <a:pt x="318011" y="1889326"/>
                </a:lnTo>
                <a:close/>
              </a:path>
              <a:path w="6116955" h="1909445">
                <a:moveTo>
                  <a:pt x="623054" y="1893535"/>
                </a:moveTo>
                <a:lnTo>
                  <a:pt x="614713" y="1893535"/>
                </a:lnTo>
                <a:lnTo>
                  <a:pt x="611334" y="1890153"/>
                </a:lnTo>
                <a:lnTo>
                  <a:pt x="611334" y="1881805"/>
                </a:lnTo>
                <a:lnTo>
                  <a:pt x="614713" y="1878422"/>
                </a:lnTo>
                <a:lnTo>
                  <a:pt x="623054" y="1878422"/>
                </a:lnTo>
                <a:lnTo>
                  <a:pt x="626436" y="1881805"/>
                </a:lnTo>
                <a:lnTo>
                  <a:pt x="626436" y="1890153"/>
                </a:lnTo>
                <a:lnTo>
                  <a:pt x="623054" y="1893535"/>
                </a:lnTo>
                <a:close/>
              </a:path>
              <a:path w="6116955" h="1909445">
                <a:moveTo>
                  <a:pt x="927631" y="1896900"/>
                </a:moveTo>
                <a:lnTo>
                  <a:pt x="915590" y="1896900"/>
                </a:lnTo>
                <a:lnTo>
                  <a:pt x="910696" y="1892002"/>
                </a:lnTo>
                <a:lnTo>
                  <a:pt x="910696" y="1879955"/>
                </a:lnTo>
                <a:lnTo>
                  <a:pt x="915590" y="1875057"/>
                </a:lnTo>
                <a:lnTo>
                  <a:pt x="927631" y="1875057"/>
                </a:lnTo>
                <a:lnTo>
                  <a:pt x="932526" y="1879955"/>
                </a:lnTo>
                <a:lnTo>
                  <a:pt x="932526" y="1892002"/>
                </a:lnTo>
                <a:lnTo>
                  <a:pt x="927631" y="1896900"/>
                </a:lnTo>
                <a:close/>
              </a:path>
              <a:path w="6116955" h="1909445">
                <a:moveTo>
                  <a:pt x="1232677" y="1901106"/>
                </a:moveTo>
                <a:lnTo>
                  <a:pt x="1215992" y="1901106"/>
                </a:lnTo>
                <a:lnTo>
                  <a:pt x="1209234" y="1894342"/>
                </a:lnTo>
                <a:lnTo>
                  <a:pt x="1209234" y="1877646"/>
                </a:lnTo>
                <a:lnTo>
                  <a:pt x="1215992" y="1870885"/>
                </a:lnTo>
                <a:lnTo>
                  <a:pt x="1232677" y="1870885"/>
                </a:lnTo>
                <a:lnTo>
                  <a:pt x="1239438" y="1877646"/>
                </a:lnTo>
                <a:lnTo>
                  <a:pt x="1239438" y="1894342"/>
                </a:lnTo>
                <a:lnTo>
                  <a:pt x="1232677" y="1901106"/>
                </a:lnTo>
                <a:close/>
              </a:path>
              <a:path w="6116955" h="1909445">
                <a:moveTo>
                  <a:pt x="1536798" y="1903631"/>
                </a:moveTo>
                <a:lnTo>
                  <a:pt x="1517321" y="1903631"/>
                </a:lnTo>
                <a:lnTo>
                  <a:pt x="1509432" y="1895739"/>
                </a:lnTo>
                <a:lnTo>
                  <a:pt x="1509432" y="1876252"/>
                </a:lnTo>
                <a:lnTo>
                  <a:pt x="1517321" y="1868360"/>
                </a:lnTo>
                <a:lnTo>
                  <a:pt x="1536798" y="1868360"/>
                </a:lnTo>
                <a:lnTo>
                  <a:pt x="1544684" y="1876252"/>
                </a:lnTo>
                <a:lnTo>
                  <a:pt x="1544684" y="1895739"/>
                </a:lnTo>
                <a:lnTo>
                  <a:pt x="1536798" y="1903631"/>
                </a:lnTo>
                <a:close/>
              </a:path>
              <a:path w="6116955" h="1909445">
                <a:moveTo>
                  <a:pt x="1829783" y="1906997"/>
                </a:moveTo>
                <a:lnTo>
                  <a:pt x="1821615" y="1905346"/>
                </a:lnTo>
                <a:lnTo>
                  <a:pt x="1814943" y="1900844"/>
                </a:lnTo>
                <a:lnTo>
                  <a:pt x="1810444" y="1894167"/>
                </a:lnTo>
                <a:lnTo>
                  <a:pt x="1808794" y="1885994"/>
                </a:lnTo>
                <a:lnTo>
                  <a:pt x="1810444" y="1877821"/>
                </a:lnTo>
                <a:lnTo>
                  <a:pt x="1814943" y="1871146"/>
                </a:lnTo>
                <a:lnTo>
                  <a:pt x="1821615" y="1866645"/>
                </a:lnTo>
                <a:lnTo>
                  <a:pt x="1829783" y="1864994"/>
                </a:lnTo>
                <a:lnTo>
                  <a:pt x="1837952" y="1866645"/>
                </a:lnTo>
                <a:lnTo>
                  <a:pt x="1844624" y="1871146"/>
                </a:lnTo>
                <a:lnTo>
                  <a:pt x="1849123" y="1877821"/>
                </a:lnTo>
                <a:lnTo>
                  <a:pt x="1850773" y="1885994"/>
                </a:lnTo>
                <a:lnTo>
                  <a:pt x="1849123" y="1894167"/>
                </a:lnTo>
                <a:lnTo>
                  <a:pt x="1844624" y="1900844"/>
                </a:lnTo>
                <a:lnTo>
                  <a:pt x="1837952" y="1905346"/>
                </a:lnTo>
                <a:lnTo>
                  <a:pt x="1829783" y="1906997"/>
                </a:lnTo>
                <a:close/>
              </a:path>
              <a:path w="6116955" h="1909445">
                <a:moveTo>
                  <a:pt x="2132507" y="1908678"/>
                </a:moveTo>
                <a:lnTo>
                  <a:pt x="2123680" y="1906897"/>
                </a:lnTo>
                <a:lnTo>
                  <a:pt x="2116474" y="1902037"/>
                </a:lnTo>
                <a:lnTo>
                  <a:pt x="2111617" y="1894827"/>
                </a:lnTo>
                <a:lnTo>
                  <a:pt x="2109837" y="1885994"/>
                </a:lnTo>
                <a:lnTo>
                  <a:pt x="2111617" y="1877160"/>
                </a:lnTo>
                <a:lnTo>
                  <a:pt x="2116474" y="1869951"/>
                </a:lnTo>
                <a:lnTo>
                  <a:pt x="2123680" y="1865091"/>
                </a:lnTo>
                <a:lnTo>
                  <a:pt x="2132507" y="1863310"/>
                </a:lnTo>
                <a:lnTo>
                  <a:pt x="2141336" y="1865091"/>
                </a:lnTo>
                <a:lnTo>
                  <a:pt x="2148543" y="1869951"/>
                </a:lnTo>
                <a:lnTo>
                  <a:pt x="2153400" y="1877160"/>
                </a:lnTo>
                <a:lnTo>
                  <a:pt x="2155181" y="1885994"/>
                </a:lnTo>
                <a:lnTo>
                  <a:pt x="2153398" y="1894827"/>
                </a:lnTo>
                <a:lnTo>
                  <a:pt x="2148537" y="1902037"/>
                </a:lnTo>
                <a:lnTo>
                  <a:pt x="2141329" y="1906897"/>
                </a:lnTo>
                <a:lnTo>
                  <a:pt x="2132507" y="1908678"/>
                </a:lnTo>
                <a:close/>
              </a:path>
              <a:path w="6116955" h="1909445">
                <a:moveTo>
                  <a:pt x="2435224" y="1908678"/>
                </a:moveTo>
                <a:lnTo>
                  <a:pt x="2426402" y="1906897"/>
                </a:lnTo>
                <a:lnTo>
                  <a:pt x="2419203" y="1902037"/>
                </a:lnTo>
                <a:lnTo>
                  <a:pt x="2414352" y="1894827"/>
                </a:lnTo>
                <a:lnTo>
                  <a:pt x="2412574" y="1885994"/>
                </a:lnTo>
                <a:lnTo>
                  <a:pt x="2414352" y="1877160"/>
                </a:lnTo>
                <a:lnTo>
                  <a:pt x="2419203" y="1869951"/>
                </a:lnTo>
                <a:lnTo>
                  <a:pt x="2426402" y="1865091"/>
                </a:lnTo>
                <a:lnTo>
                  <a:pt x="2435224" y="1863310"/>
                </a:lnTo>
                <a:lnTo>
                  <a:pt x="2444052" y="1865091"/>
                </a:lnTo>
                <a:lnTo>
                  <a:pt x="2451262" y="1869951"/>
                </a:lnTo>
                <a:lnTo>
                  <a:pt x="2456125" y="1877160"/>
                </a:lnTo>
                <a:lnTo>
                  <a:pt x="2457908" y="1885994"/>
                </a:lnTo>
                <a:lnTo>
                  <a:pt x="2456125" y="1894827"/>
                </a:lnTo>
                <a:lnTo>
                  <a:pt x="2451262" y="1902037"/>
                </a:lnTo>
                <a:lnTo>
                  <a:pt x="2444052" y="1906897"/>
                </a:lnTo>
                <a:lnTo>
                  <a:pt x="2435224" y="1908678"/>
                </a:lnTo>
                <a:close/>
              </a:path>
              <a:path w="6116955" h="1909445">
                <a:moveTo>
                  <a:pt x="2743834" y="1909173"/>
                </a:moveTo>
                <a:lnTo>
                  <a:pt x="2732062" y="1909173"/>
                </a:lnTo>
                <a:lnTo>
                  <a:pt x="2728477" y="1908448"/>
                </a:lnTo>
                <a:lnTo>
                  <a:pt x="2720741" y="1903228"/>
                </a:lnTo>
                <a:lnTo>
                  <a:pt x="2715523" y="1895488"/>
                </a:lnTo>
                <a:lnTo>
                  <a:pt x="2713610" y="1886011"/>
                </a:lnTo>
                <a:lnTo>
                  <a:pt x="2715523" y="1876534"/>
                </a:lnTo>
                <a:lnTo>
                  <a:pt x="2720741" y="1868795"/>
                </a:lnTo>
                <a:lnTo>
                  <a:pt x="2728477" y="1863576"/>
                </a:lnTo>
                <a:lnTo>
                  <a:pt x="2737948" y="1861663"/>
                </a:lnTo>
                <a:lnTo>
                  <a:pt x="2747419" y="1863576"/>
                </a:lnTo>
                <a:lnTo>
                  <a:pt x="2755155" y="1868795"/>
                </a:lnTo>
                <a:lnTo>
                  <a:pt x="2760372" y="1876534"/>
                </a:lnTo>
                <a:lnTo>
                  <a:pt x="2762286" y="1886011"/>
                </a:lnTo>
                <a:lnTo>
                  <a:pt x="2760372" y="1895488"/>
                </a:lnTo>
                <a:lnTo>
                  <a:pt x="2755155" y="1903228"/>
                </a:lnTo>
                <a:lnTo>
                  <a:pt x="2747419" y="1908448"/>
                </a:lnTo>
                <a:lnTo>
                  <a:pt x="2743834" y="1909173"/>
                </a:lnTo>
                <a:close/>
              </a:path>
              <a:path w="6116955" h="1909445">
                <a:moveTo>
                  <a:pt x="3040672" y="1908678"/>
                </a:moveTo>
                <a:lnTo>
                  <a:pt x="3031849" y="1906897"/>
                </a:lnTo>
                <a:lnTo>
                  <a:pt x="3024650" y="1902037"/>
                </a:lnTo>
                <a:lnTo>
                  <a:pt x="3019799" y="1894827"/>
                </a:lnTo>
                <a:lnTo>
                  <a:pt x="3018021" y="1885994"/>
                </a:lnTo>
                <a:lnTo>
                  <a:pt x="3019799" y="1877160"/>
                </a:lnTo>
                <a:lnTo>
                  <a:pt x="3024650" y="1869951"/>
                </a:lnTo>
                <a:lnTo>
                  <a:pt x="3031849" y="1865091"/>
                </a:lnTo>
                <a:lnTo>
                  <a:pt x="3040672" y="1863310"/>
                </a:lnTo>
                <a:lnTo>
                  <a:pt x="3049514" y="1865091"/>
                </a:lnTo>
                <a:lnTo>
                  <a:pt x="3056723" y="1869951"/>
                </a:lnTo>
                <a:lnTo>
                  <a:pt x="3061577" y="1877160"/>
                </a:lnTo>
                <a:lnTo>
                  <a:pt x="3063356" y="1885994"/>
                </a:lnTo>
                <a:lnTo>
                  <a:pt x="3061572" y="1894827"/>
                </a:lnTo>
                <a:lnTo>
                  <a:pt x="3056710" y="1902037"/>
                </a:lnTo>
                <a:lnTo>
                  <a:pt x="3049499" y="1906897"/>
                </a:lnTo>
                <a:lnTo>
                  <a:pt x="3040672" y="1908678"/>
                </a:lnTo>
                <a:close/>
              </a:path>
              <a:path w="6116955" h="1909445">
                <a:moveTo>
                  <a:pt x="3343395" y="1906156"/>
                </a:moveTo>
                <a:lnTo>
                  <a:pt x="3335561" y="1904572"/>
                </a:lnTo>
                <a:lnTo>
                  <a:pt x="3329154" y="1900252"/>
                </a:lnTo>
                <a:lnTo>
                  <a:pt x="3324830" y="1893844"/>
                </a:lnTo>
                <a:lnTo>
                  <a:pt x="3323243" y="1885994"/>
                </a:lnTo>
                <a:lnTo>
                  <a:pt x="3324830" y="1878145"/>
                </a:lnTo>
                <a:lnTo>
                  <a:pt x="3329154" y="1871737"/>
                </a:lnTo>
                <a:lnTo>
                  <a:pt x="3335561" y="1867418"/>
                </a:lnTo>
                <a:lnTo>
                  <a:pt x="3343395" y="1865835"/>
                </a:lnTo>
                <a:lnTo>
                  <a:pt x="3351244" y="1867418"/>
                </a:lnTo>
                <a:lnTo>
                  <a:pt x="3357649" y="1871737"/>
                </a:lnTo>
                <a:lnTo>
                  <a:pt x="3361965" y="1878145"/>
                </a:lnTo>
                <a:lnTo>
                  <a:pt x="3363548" y="1885994"/>
                </a:lnTo>
                <a:lnTo>
                  <a:pt x="3361965" y="1893844"/>
                </a:lnTo>
                <a:lnTo>
                  <a:pt x="3357649" y="1900252"/>
                </a:lnTo>
                <a:lnTo>
                  <a:pt x="3351244" y="1904572"/>
                </a:lnTo>
                <a:lnTo>
                  <a:pt x="3343395" y="1906156"/>
                </a:lnTo>
                <a:close/>
              </a:path>
              <a:path w="6116955" h="1909445">
                <a:moveTo>
                  <a:pt x="3654929" y="1901947"/>
                </a:moveTo>
                <a:lnTo>
                  <a:pt x="3637342" y="1901947"/>
                </a:lnTo>
                <a:lnTo>
                  <a:pt x="3630186" y="1894794"/>
                </a:lnTo>
                <a:lnTo>
                  <a:pt x="3630186" y="1877194"/>
                </a:lnTo>
                <a:lnTo>
                  <a:pt x="3637342" y="1870041"/>
                </a:lnTo>
                <a:lnTo>
                  <a:pt x="3654929" y="1870041"/>
                </a:lnTo>
                <a:lnTo>
                  <a:pt x="3662086" y="1877194"/>
                </a:lnTo>
                <a:lnTo>
                  <a:pt x="3662086" y="1894794"/>
                </a:lnTo>
                <a:lnTo>
                  <a:pt x="3654929" y="1901947"/>
                </a:lnTo>
                <a:close/>
              </a:path>
              <a:path w="6116955" h="1909445">
                <a:moveTo>
                  <a:pt x="3954412" y="1896077"/>
                </a:moveTo>
                <a:lnTo>
                  <a:pt x="3943307" y="1896077"/>
                </a:lnTo>
                <a:lnTo>
                  <a:pt x="3938783" y="1891564"/>
                </a:lnTo>
                <a:lnTo>
                  <a:pt x="3938783" y="1880424"/>
                </a:lnTo>
                <a:lnTo>
                  <a:pt x="3943307" y="1875914"/>
                </a:lnTo>
                <a:lnTo>
                  <a:pt x="3954412" y="1875914"/>
                </a:lnTo>
                <a:lnTo>
                  <a:pt x="3958936" y="1880424"/>
                </a:lnTo>
                <a:lnTo>
                  <a:pt x="3958936" y="1891564"/>
                </a:lnTo>
                <a:lnTo>
                  <a:pt x="3954412" y="1896077"/>
                </a:lnTo>
                <a:close/>
              </a:path>
              <a:path w="6116955" h="1909445">
                <a:moveTo>
                  <a:pt x="4253423" y="1889359"/>
                </a:moveTo>
                <a:lnTo>
                  <a:pt x="4249710" y="1889359"/>
                </a:lnTo>
                <a:lnTo>
                  <a:pt x="4248225" y="1887861"/>
                </a:lnTo>
                <a:lnTo>
                  <a:pt x="4248225" y="1884127"/>
                </a:lnTo>
                <a:lnTo>
                  <a:pt x="4249710" y="1882628"/>
                </a:lnTo>
                <a:lnTo>
                  <a:pt x="4253457" y="1882628"/>
                </a:lnTo>
                <a:lnTo>
                  <a:pt x="4254942" y="1884127"/>
                </a:lnTo>
                <a:lnTo>
                  <a:pt x="4254942" y="1887861"/>
                </a:lnTo>
                <a:lnTo>
                  <a:pt x="4253423" y="1889359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4982930" y="5161102"/>
            <a:ext cx="3305175" cy="2456815"/>
          </a:xfrm>
          <a:custGeom>
            <a:avLst/>
            <a:gdLst/>
            <a:ahLst/>
            <a:cxnLst/>
            <a:rect l="l" t="t" r="r" b="b"/>
            <a:pathLst>
              <a:path w="3305175" h="2456815">
                <a:moveTo>
                  <a:pt x="1817658" y="12587"/>
                </a:moveTo>
                <a:lnTo>
                  <a:pt x="1816716" y="12587"/>
                </a:lnTo>
                <a:lnTo>
                  <a:pt x="1816349" y="12217"/>
                </a:lnTo>
                <a:lnTo>
                  <a:pt x="1816349" y="11274"/>
                </a:lnTo>
                <a:lnTo>
                  <a:pt x="1816716" y="10904"/>
                </a:lnTo>
                <a:lnTo>
                  <a:pt x="1817658" y="10904"/>
                </a:lnTo>
                <a:lnTo>
                  <a:pt x="1818030" y="11274"/>
                </a:lnTo>
                <a:lnTo>
                  <a:pt x="1818030" y="12217"/>
                </a:lnTo>
                <a:lnTo>
                  <a:pt x="1817658" y="12587"/>
                </a:lnTo>
                <a:close/>
              </a:path>
              <a:path w="3305175" h="2456815">
                <a:moveTo>
                  <a:pt x="2120838" y="13428"/>
                </a:moveTo>
                <a:lnTo>
                  <a:pt x="2118988" y="13428"/>
                </a:lnTo>
                <a:lnTo>
                  <a:pt x="2118232" y="12671"/>
                </a:lnTo>
                <a:lnTo>
                  <a:pt x="2118232" y="10820"/>
                </a:lnTo>
                <a:lnTo>
                  <a:pt x="2118988" y="10063"/>
                </a:lnTo>
                <a:lnTo>
                  <a:pt x="2120838" y="10063"/>
                </a:lnTo>
                <a:lnTo>
                  <a:pt x="2121594" y="10820"/>
                </a:lnTo>
                <a:lnTo>
                  <a:pt x="2121594" y="12671"/>
                </a:lnTo>
                <a:lnTo>
                  <a:pt x="2120838" y="13428"/>
                </a:lnTo>
                <a:close/>
              </a:path>
              <a:path w="3305175" h="2456815">
                <a:moveTo>
                  <a:pt x="2425415" y="16794"/>
                </a:moveTo>
                <a:lnTo>
                  <a:pt x="2419862" y="16794"/>
                </a:lnTo>
                <a:lnTo>
                  <a:pt x="2417610" y="14539"/>
                </a:lnTo>
                <a:lnTo>
                  <a:pt x="2417610" y="8986"/>
                </a:lnTo>
                <a:lnTo>
                  <a:pt x="2419862" y="6731"/>
                </a:lnTo>
                <a:lnTo>
                  <a:pt x="2425415" y="6731"/>
                </a:lnTo>
                <a:lnTo>
                  <a:pt x="2427666" y="8986"/>
                </a:lnTo>
                <a:lnTo>
                  <a:pt x="2427666" y="14539"/>
                </a:lnTo>
                <a:lnTo>
                  <a:pt x="2425415" y="16794"/>
                </a:lnTo>
                <a:close/>
              </a:path>
              <a:path w="3305175" h="2456815">
                <a:moveTo>
                  <a:pt x="2730005" y="20160"/>
                </a:moveTo>
                <a:lnTo>
                  <a:pt x="2720722" y="20160"/>
                </a:lnTo>
                <a:lnTo>
                  <a:pt x="2716972" y="16407"/>
                </a:lnTo>
                <a:lnTo>
                  <a:pt x="2716972" y="7118"/>
                </a:lnTo>
                <a:lnTo>
                  <a:pt x="2720722" y="3365"/>
                </a:lnTo>
                <a:lnTo>
                  <a:pt x="2730005" y="3365"/>
                </a:lnTo>
                <a:lnTo>
                  <a:pt x="2733755" y="7118"/>
                </a:lnTo>
                <a:lnTo>
                  <a:pt x="2733755" y="16407"/>
                </a:lnTo>
                <a:lnTo>
                  <a:pt x="2730005" y="20160"/>
                </a:lnTo>
                <a:close/>
              </a:path>
              <a:path w="3305175" h="2456815">
                <a:moveTo>
                  <a:pt x="3034579" y="23525"/>
                </a:moveTo>
                <a:lnTo>
                  <a:pt x="3021596" y="23525"/>
                </a:lnTo>
                <a:lnTo>
                  <a:pt x="3016333" y="18258"/>
                </a:lnTo>
                <a:lnTo>
                  <a:pt x="3016333" y="5267"/>
                </a:lnTo>
                <a:lnTo>
                  <a:pt x="3021596" y="0"/>
                </a:lnTo>
                <a:lnTo>
                  <a:pt x="3034579" y="0"/>
                </a:lnTo>
                <a:lnTo>
                  <a:pt x="3039845" y="5267"/>
                </a:lnTo>
                <a:lnTo>
                  <a:pt x="3039845" y="18258"/>
                </a:lnTo>
                <a:lnTo>
                  <a:pt x="3034579" y="23525"/>
                </a:lnTo>
                <a:close/>
              </a:path>
              <a:path w="3305175" h="2456815">
                <a:moveTo>
                  <a:pt x="910409" y="317226"/>
                </a:moveTo>
                <a:lnTo>
                  <a:pt x="907617" y="317226"/>
                </a:lnTo>
                <a:lnTo>
                  <a:pt x="906493" y="316099"/>
                </a:lnTo>
                <a:lnTo>
                  <a:pt x="906493" y="313305"/>
                </a:lnTo>
                <a:lnTo>
                  <a:pt x="907617" y="312178"/>
                </a:lnTo>
                <a:lnTo>
                  <a:pt x="910409" y="312178"/>
                </a:lnTo>
                <a:lnTo>
                  <a:pt x="911536" y="313305"/>
                </a:lnTo>
                <a:lnTo>
                  <a:pt x="911536" y="316099"/>
                </a:lnTo>
                <a:lnTo>
                  <a:pt x="910409" y="317226"/>
                </a:lnTo>
                <a:close/>
              </a:path>
              <a:path w="3305175" h="2456815">
                <a:moveTo>
                  <a:pt x="1215911" y="322259"/>
                </a:moveTo>
                <a:lnTo>
                  <a:pt x="1207569" y="322259"/>
                </a:lnTo>
                <a:lnTo>
                  <a:pt x="1204187" y="318875"/>
                </a:lnTo>
                <a:lnTo>
                  <a:pt x="1204187" y="310529"/>
                </a:lnTo>
                <a:lnTo>
                  <a:pt x="1207569" y="307146"/>
                </a:lnTo>
                <a:lnTo>
                  <a:pt x="1215911" y="307146"/>
                </a:lnTo>
                <a:lnTo>
                  <a:pt x="1219289" y="310529"/>
                </a:lnTo>
                <a:lnTo>
                  <a:pt x="1219289" y="318875"/>
                </a:lnTo>
                <a:lnTo>
                  <a:pt x="1215911" y="322259"/>
                </a:lnTo>
                <a:close/>
              </a:path>
              <a:path w="3305175" h="2456815">
                <a:moveTo>
                  <a:pt x="1521409" y="327289"/>
                </a:moveTo>
                <a:lnTo>
                  <a:pt x="1507501" y="327289"/>
                </a:lnTo>
                <a:lnTo>
                  <a:pt x="1501868" y="321652"/>
                </a:lnTo>
                <a:lnTo>
                  <a:pt x="1501868" y="307719"/>
                </a:lnTo>
                <a:lnTo>
                  <a:pt x="1507501" y="302081"/>
                </a:lnTo>
                <a:lnTo>
                  <a:pt x="1521426" y="302081"/>
                </a:lnTo>
                <a:lnTo>
                  <a:pt x="1527060" y="307719"/>
                </a:lnTo>
                <a:lnTo>
                  <a:pt x="1527060" y="321652"/>
                </a:lnTo>
                <a:lnTo>
                  <a:pt x="1521409" y="327289"/>
                </a:lnTo>
                <a:close/>
              </a:path>
              <a:path w="3305175" h="2456815">
                <a:moveTo>
                  <a:pt x="1826928" y="332322"/>
                </a:moveTo>
                <a:lnTo>
                  <a:pt x="1807450" y="332322"/>
                </a:lnTo>
                <a:lnTo>
                  <a:pt x="1799562" y="324430"/>
                </a:lnTo>
                <a:lnTo>
                  <a:pt x="1799562" y="304942"/>
                </a:lnTo>
                <a:lnTo>
                  <a:pt x="1807450" y="297050"/>
                </a:lnTo>
                <a:lnTo>
                  <a:pt x="1826928" y="297050"/>
                </a:lnTo>
                <a:lnTo>
                  <a:pt x="1834813" y="304942"/>
                </a:lnTo>
                <a:lnTo>
                  <a:pt x="1834813" y="324430"/>
                </a:lnTo>
                <a:lnTo>
                  <a:pt x="1826928" y="332322"/>
                </a:lnTo>
                <a:close/>
              </a:path>
              <a:path w="3305175" h="2456815">
                <a:moveTo>
                  <a:pt x="2119913" y="337352"/>
                </a:moveTo>
                <a:lnTo>
                  <a:pt x="2111084" y="335570"/>
                </a:lnTo>
                <a:lnTo>
                  <a:pt x="2103879" y="330711"/>
                </a:lnTo>
                <a:lnTo>
                  <a:pt x="2099022" y="323502"/>
                </a:lnTo>
                <a:lnTo>
                  <a:pt x="2097242" y="314669"/>
                </a:lnTo>
                <a:lnTo>
                  <a:pt x="2099022" y="305835"/>
                </a:lnTo>
                <a:lnTo>
                  <a:pt x="2103879" y="298625"/>
                </a:lnTo>
                <a:lnTo>
                  <a:pt x="2111084" y="293766"/>
                </a:lnTo>
                <a:lnTo>
                  <a:pt x="2119913" y="291984"/>
                </a:lnTo>
                <a:lnTo>
                  <a:pt x="2128741" y="293766"/>
                </a:lnTo>
                <a:lnTo>
                  <a:pt x="2135947" y="298625"/>
                </a:lnTo>
                <a:lnTo>
                  <a:pt x="2140803" y="305835"/>
                </a:lnTo>
                <a:lnTo>
                  <a:pt x="2142583" y="314669"/>
                </a:lnTo>
                <a:lnTo>
                  <a:pt x="2140801" y="323502"/>
                </a:lnTo>
                <a:lnTo>
                  <a:pt x="2135941" y="330711"/>
                </a:lnTo>
                <a:lnTo>
                  <a:pt x="2128734" y="335570"/>
                </a:lnTo>
                <a:lnTo>
                  <a:pt x="2119913" y="337352"/>
                </a:lnTo>
                <a:close/>
              </a:path>
              <a:path w="3305175" h="2456815">
                <a:moveTo>
                  <a:pt x="2422640" y="340717"/>
                </a:moveTo>
                <a:lnTo>
                  <a:pt x="2412515" y="338671"/>
                </a:lnTo>
                <a:lnTo>
                  <a:pt x="2404244" y="333091"/>
                </a:lnTo>
                <a:lnTo>
                  <a:pt x="2398666" y="324816"/>
                </a:lnTo>
                <a:lnTo>
                  <a:pt x="2396621" y="314686"/>
                </a:lnTo>
                <a:lnTo>
                  <a:pt x="2398666" y="304555"/>
                </a:lnTo>
                <a:lnTo>
                  <a:pt x="2404244" y="296280"/>
                </a:lnTo>
                <a:lnTo>
                  <a:pt x="2412515" y="290699"/>
                </a:lnTo>
                <a:lnTo>
                  <a:pt x="2422640" y="288652"/>
                </a:lnTo>
                <a:lnTo>
                  <a:pt x="2432763" y="290699"/>
                </a:lnTo>
                <a:lnTo>
                  <a:pt x="2441033" y="296280"/>
                </a:lnTo>
                <a:lnTo>
                  <a:pt x="2446610" y="304555"/>
                </a:lnTo>
                <a:lnTo>
                  <a:pt x="2448656" y="314686"/>
                </a:lnTo>
                <a:lnTo>
                  <a:pt x="2446612" y="324816"/>
                </a:lnTo>
                <a:lnTo>
                  <a:pt x="2441039" y="333091"/>
                </a:lnTo>
                <a:lnTo>
                  <a:pt x="2432770" y="338671"/>
                </a:lnTo>
                <a:lnTo>
                  <a:pt x="2422640" y="340717"/>
                </a:lnTo>
                <a:close/>
              </a:path>
              <a:path w="3305175" h="2456815">
                <a:moveTo>
                  <a:pt x="2725364" y="344083"/>
                </a:moveTo>
                <a:lnTo>
                  <a:pt x="2713926" y="341773"/>
                </a:lnTo>
                <a:lnTo>
                  <a:pt x="2704587" y="335474"/>
                </a:lnTo>
                <a:lnTo>
                  <a:pt x="2698291" y="326130"/>
                </a:lnTo>
                <a:lnTo>
                  <a:pt x="2695982" y="314686"/>
                </a:lnTo>
                <a:lnTo>
                  <a:pt x="2698291" y="303241"/>
                </a:lnTo>
                <a:lnTo>
                  <a:pt x="2704587" y="293897"/>
                </a:lnTo>
                <a:lnTo>
                  <a:pt x="2713926" y="287597"/>
                </a:lnTo>
                <a:lnTo>
                  <a:pt x="2725364" y="285287"/>
                </a:lnTo>
                <a:lnTo>
                  <a:pt x="2736801" y="287597"/>
                </a:lnTo>
                <a:lnTo>
                  <a:pt x="2746140" y="293897"/>
                </a:lnTo>
                <a:lnTo>
                  <a:pt x="2752436" y="303241"/>
                </a:lnTo>
                <a:lnTo>
                  <a:pt x="2754745" y="314686"/>
                </a:lnTo>
                <a:lnTo>
                  <a:pt x="2752436" y="326130"/>
                </a:lnTo>
                <a:lnTo>
                  <a:pt x="2746140" y="335474"/>
                </a:lnTo>
                <a:lnTo>
                  <a:pt x="2736801" y="341773"/>
                </a:lnTo>
                <a:lnTo>
                  <a:pt x="2725364" y="344083"/>
                </a:lnTo>
                <a:close/>
              </a:path>
              <a:path w="3305175" h="2456815">
                <a:moveTo>
                  <a:pt x="3028087" y="347448"/>
                </a:moveTo>
                <a:lnTo>
                  <a:pt x="3015344" y="344873"/>
                </a:lnTo>
                <a:lnTo>
                  <a:pt x="3004936" y="337850"/>
                </a:lnTo>
                <a:lnTo>
                  <a:pt x="2997918" y="327436"/>
                </a:lnTo>
                <a:lnTo>
                  <a:pt x="2995344" y="314686"/>
                </a:lnTo>
                <a:lnTo>
                  <a:pt x="2997918" y="301934"/>
                </a:lnTo>
                <a:lnTo>
                  <a:pt x="3004936" y="291520"/>
                </a:lnTo>
                <a:lnTo>
                  <a:pt x="3015344" y="284497"/>
                </a:lnTo>
                <a:lnTo>
                  <a:pt x="3028087" y="281921"/>
                </a:lnTo>
                <a:lnTo>
                  <a:pt x="3040831" y="284497"/>
                </a:lnTo>
                <a:lnTo>
                  <a:pt x="3051241" y="291520"/>
                </a:lnTo>
                <a:lnTo>
                  <a:pt x="3058260" y="301934"/>
                </a:lnTo>
                <a:lnTo>
                  <a:pt x="3060834" y="314686"/>
                </a:lnTo>
                <a:lnTo>
                  <a:pt x="3058260" y="327436"/>
                </a:lnTo>
                <a:lnTo>
                  <a:pt x="3051241" y="337850"/>
                </a:lnTo>
                <a:lnTo>
                  <a:pt x="3040831" y="344873"/>
                </a:lnTo>
                <a:lnTo>
                  <a:pt x="3028087" y="347448"/>
                </a:lnTo>
                <a:close/>
              </a:path>
              <a:path w="3305175" h="2456815">
                <a:moveTo>
                  <a:pt x="3305067" y="338417"/>
                </a:moveTo>
                <a:lnTo>
                  <a:pt x="3298334" y="328427"/>
                </a:lnTo>
                <a:lnTo>
                  <a:pt x="3295563" y="314702"/>
                </a:lnTo>
                <a:lnTo>
                  <a:pt x="3298334" y="300977"/>
                </a:lnTo>
                <a:lnTo>
                  <a:pt x="3305067" y="290987"/>
                </a:lnTo>
                <a:lnTo>
                  <a:pt x="3305067" y="338417"/>
                </a:lnTo>
                <a:close/>
              </a:path>
              <a:path w="3305175" h="2456815">
                <a:moveTo>
                  <a:pt x="304490" y="619326"/>
                </a:moveTo>
                <a:lnTo>
                  <a:pt x="302640" y="619326"/>
                </a:lnTo>
                <a:lnTo>
                  <a:pt x="301883" y="618566"/>
                </a:lnTo>
                <a:lnTo>
                  <a:pt x="301883" y="616716"/>
                </a:lnTo>
                <a:lnTo>
                  <a:pt x="302640" y="615960"/>
                </a:lnTo>
                <a:lnTo>
                  <a:pt x="304490" y="615960"/>
                </a:lnTo>
                <a:lnTo>
                  <a:pt x="305247" y="616716"/>
                </a:lnTo>
                <a:lnTo>
                  <a:pt x="305247" y="618566"/>
                </a:lnTo>
                <a:lnTo>
                  <a:pt x="304490" y="619326"/>
                </a:lnTo>
                <a:close/>
              </a:path>
              <a:path w="3305175" h="2456815">
                <a:moveTo>
                  <a:pt x="609535" y="623532"/>
                </a:moveTo>
                <a:lnTo>
                  <a:pt x="603044" y="623532"/>
                </a:lnTo>
                <a:lnTo>
                  <a:pt x="600421" y="620905"/>
                </a:lnTo>
                <a:lnTo>
                  <a:pt x="600421" y="614411"/>
                </a:lnTo>
                <a:lnTo>
                  <a:pt x="603044" y="611785"/>
                </a:lnTo>
                <a:lnTo>
                  <a:pt x="609535" y="611785"/>
                </a:lnTo>
                <a:lnTo>
                  <a:pt x="612161" y="614411"/>
                </a:lnTo>
                <a:lnTo>
                  <a:pt x="612161" y="620905"/>
                </a:lnTo>
                <a:lnTo>
                  <a:pt x="609535" y="623532"/>
                </a:lnTo>
                <a:close/>
              </a:path>
              <a:path w="3305175" h="2456815">
                <a:moveTo>
                  <a:pt x="914581" y="627738"/>
                </a:moveTo>
                <a:lnTo>
                  <a:pt x="903448" y="627738"/>
                </a:lnTo>
                <a:lnTo>
                  <a:pt x="898942" y="623228"/>
                </a:lnTo>
                <a:lnTo>
                  <a:pt x="898942" y="612088"/>
                </a:lnTo>
                <a:lnTo>
                  <a:pt x="903448" y="607579"/>
                </a:lnTo>
                <a:lnTo>
                  <a:pt x="914581" y="607579"/>
                </a:lnTo>
                <a:lnTo>
                  <a:pt x="919087" y="612088"/>
                </a:lnTo>
                <a:lnTo>
                  <a:pt x="919087" y="623228"/>
                </a:lnTo>
                <a:lnTo>
                  <a:pt x="914581" y="627738"/>
                </a:lnTo>
                <a:close/>
              </a:path>
              <a:path w="3305175" h="2456815">
                <a:moveTo>
                  <a:pt x="1219154" y="631103"/>
                </a:moveTo>
                <a:lnTo>
                  <a:pt x="1204322" y="631103"/>
                </a:lnTo>
                <a:lnTo>
                  <a:pt x="1198303" y="625081"/>
                </a:lnTo>
                <a:lnTo>
                  <a:pt x="1198303" y="610239"/>
                </a:lnTo>
                <a:lnTo>
                  <a:pt x="1204322" y="604213"/>
                </a:lnTo>
                <a:lnTo>
                  <a:pt x="1219154" y="604213"/>
                </a:lnTo>
                <a:lnTo>
                  <a:pt x="1225177" y="610239"/>
                </a:lnTo>
                <a:lnTo>
                  <a:pt x="1225177" y="625081"/>
                </a:lnTo>
                <a:lnTo>
                  <a:pt x="1219154" y="631103"/>
                </a:lnTo>
                <a:close/>
              </a:path>
              <a:path w="3305175" h="2456815">
                <a:moveTo>
                  <a:pt x="1523731" y="634472"/>
                </a:moveTo>
                <a:lnTo>
                  <a:pt x="1505196" y="634472"/>
                </a:lnTo>
                <a:lnTo>
                  <a:pt x="1497679" y="626948"/>
                </a:lnTo>
                <a:lnTo>
                  <a:pt x="1497679" y="608402"/>
                </a:lnTo>
                <a:lnTo>
                  <a:pt x="1505196" y="600881"/>
                </a:lnTo>
                <a:lnTo>
                  <a:pt x="1523731" y="600881"/>
                </a:lnTo>
                <a:lnTo>
                  <a:pt x="1531249" y="608402"/>
                </a:lnTo>
                <a:lnTo>
                  <a:pt x="1531249" y="626948"/>
                </a:lnTo>
                <a:lnTo>
                  <a:pt x="1523731" y="634472"/>
                </a:lnTo>
                <a:close/>
              </a:path>
              <a:path w="3305175" h="2456815">
                <a:moveTo>
                  <a:pt x="1817189" y="637834"/>
                </a:moveTo>
                <a:lnTo>
                  <a:pt x="1809344" y="636251"/>
                </a:lnTo>
                <a:lnTo>
                  <a:pt x="1802940" y="631932"/>
                </a:lnTo>
                <a:lnTo>
                  <a:pt x="1798623" y="625524"/>
                </a:lnTo>
                <a:lnTo>
                  <a:pt x="1797040" y="617675"/>
                </a:lnTo>
                <a:lnTo>
                  <a:pt x="1798623" y="609826"/>
                </a:lnTo>
                <a:lnTo>
                  <a:pt x="1802940" y="603418"/>
                </a:lnTo>
                <a:lnTo>
                  <a:pt x="1809344" y="599099"/>
                </a:lnTo>
                <a:lnTo>
                  <a:pt x="1817189" y="597516"/>
                </a:lnTo>
                <a:lnTo>
                  <a:pt x="1825034" y="599099"/>
                </a:lnTo>
                <a:lnTo>
                  <a:pt x="1831438" y="603418"/>
                </a:lnTo>
                <a:lnTo>
                  <a:pt x="1835755" y="609826"/>
                </a:lnTo>
                <a:lnTo>
                  <a:pt x="1837338" y="617675"/>
                </a:lnTo>
                <a:lnTo>
                  <a:pt x="1835755" y="625524"/>
                </a:lnTo>
                <a:lnTo>
                  <a:pt x="1831438" y="631932"/>
                </a:lnTo>
                <a:lnTo>
                  <a:pt x="1825034" y="636251"/>
                </a:lnTo>
                <a:lnTo>
                  <a:pt x="1817189" y="637834"/>
                </a:lnTo>
                <a:close/>
              </a:path>
              <a:path w="3305175" h="2456815">
                <a:moveTo>
                  <a:pt x="2119913" y="641203"/>
                </a:moveTo>
                <a:lnTo>
                  <a:pt x="2110762" y="639354"/>
                </a:lnTo>
                <a:lnTo>
                  <a:pt x="2103289" y="634311"/>
                </a:lnTo>
                <a:lnTo>
                  <a:pt x="2098250" y="626833"/>
                </a:lnTo>
                <a:lnTo>
                  <a:pt x="2096402" y="617675"/>
                </a:lnTo>
                <a:lnTo>
                  <a:pt x="2098250" y="608519"/>
                </a:lnTo>
                <a:lnTo>
                  <a:pt x="2103289" y="601042"/>
                </a:lnTo>
                <a:lnTo>
                  <a:pt x="2110762" y="596000"/>
                </a:lnTo>
                <a:lnTo>
                  <a:pt x="2119913" y="594150"/>
                </a:lnTo>
                <a:lnTo>
                  <a:pt x="2129063" y="596000"/>
                </a:lnTo>
                <a:lnTo>
                  <a:pt x="2136537" y="601042"/>
                </a:lnTo>
                <a:lnTo>
                  <a:pt x="2141576" y="608519"/>
                </a:lnTo>
                <a:lnTo>
                  <a:pt x="2143424" y="617675"/>
                </a:lnTo>
                <a:lnTo>
                  <a:pt x="2141576" y="626833"/>
                </a:lnTo>
                <a:lnTo>
                  <a:pt x="2136537" y="634311"/>
                </a:lnTo>
                <a:lnTo>
                  <a:pt x="2129063" y="639354"/>
                </a:lnTo>
                <a:lnTo>
                  <a:pt x="2119913" y="641203"/>
                </a:lnTo>
                <a:close/>
              </a:path>
              <a:path w="3305175" h="2456815">
                <a:moveTo>
                  <a:pt x="2422640" y="643725"/>
                </a:moveTo>
                <a:lnTo>
                  <a:pt x="2412515" y="641678"/>
                </a:lnTo>
                <a:lnTo>
                  <a:pt x="2404244" y="636098"/>
                </a:lnTo>
                <a:lnTo>
                  <a:pt x="2398666" y="627823"/>
                </a:lnTo>
                <a:lnTo>
                  <a:pt x="2396621" y="617692"/>
                </a:lnTo>
                <a:lnTo>
                  <a:pt x="2398666" y="607562"/>
                </a:lnTo>
                <a:lnTo>
                  <a:pt x="2404244" y="599287"/>
                </a:lnTo>
                <a:lnTo>
                  <a:pt x="2412515" y="593706"/>
                </a:lnTo>
                <a:lnTo>
                  <a:pt x="2422640" y="591659"/>
                </a:lnTo>
                <a:lnTo>
                  <a:pt x="2432763" y="593706"/>
                </a:lnTo>
                <a:lnTo>
                  <a:pt x="2441033" y="599287"/>
                </a:lnTo>
                <a:lnTo>
                  <a:pt x="2446610" y="607562"/>
                </a:lnTo>
                <a:lnTo>
                  <a:pt x="2448656" y="617692"/>
                </a:lnTo>
                <a:lnTo>
                  <a:pt x="2446612" y="627823"/>
                </a:lnTo>
                <a:lnTo>
                  <a:pt x="2441039" y="636098"/>
                </a:lnTo>
                <a:lnTo>
                  <a:pt x="2432770" y="641678"/>
                </a:lnTo>
                <a:lnTo>
                  <a:pt x="2422640" y="643725"/>
                </a:lnTo>
                <a:close/>
              </a:path>
              <a:path w="3305175" h="2456815">
                <a:moveTo>
                  <a:pt x="2725364" y="647090"/>
                </a:moveTo>
                <a:lnTo>
                  <a:pt x="2713926" y="644780"/>
                </a:lnTo>
                <a:lnTo>
                  <a:pt x="2704587" y="638481"/>
                </a:lnTo>
                <a:lnTo>
                  <a:pt x="2698291" y="629137"/>
                </a:lnTo>
                <a:lnTo>
                  <a:pt x="2695982" y="617692"/>
                </a:lnTo>
                <a:lnTo>
                  <a:pt x="2698291" y="606247"/>
                </a:lnTo>
                <a:lnTo>
                  <a:pt x="2704587" y="596903"/>
                </a:lnTo>
                <a:lnTo>
                  <a:pt x="2713926" y="590604"/>
                </a:lnTo>
                <a:lnTo>
                  <a:pt x="2725364" y="588294"/>
                </a:lnTo>
                <a:lnTo>
                  <a:pt x="2736801" y="590604"/>
                </a:lnTo>
                <a:lnTo>
                  <a:pt x="2746140" y="596903"/>
                </a:lnTo>
                <a:lnTo>
                  <a:pt x="2752436" y="606247"/>
                </a:lnTo>
                <a:lnTo>
                  <a:pt x="2754745" y="617692"/>
                </a:lnTo>
                <a:lnTo>
                  <a:pt x="2752436" y="629137"/>
                </a:lnTo>
                <a:lnTo>
                  <a:pt x="2746140" y="638481"/>
                </a:lnTo>
                <a:lnTo>
                  <a:pt x="2736801" y="644780"/>
                </a:lnTo>
                <a:lnTo>
                  <a:pt x="2725364" y="647090"/>
                </a:lnTo>
                <a:close/>
              </a:path>
              <a:path w="3305175" h="2456815">
                <a:moveTo>
                  <a:pt x="3028087" y="650455"/>
                </a:moveTo>
                <a:lnTo>
                  <a:pt x="3015344" y="647880"/>
                </a:lnTo>
                <a:lnTo>
                  <a:pt x="3004936" y="640857"/>
                </a:lnTo>
                <a:lnTo>
                  <a:pt x="2997918" y="630443"/>
                </a:lnTo>
                <a:lnTo>
                  <a:pt x="2995344" y="617692"/>
                </a:lnTo>
                <a:lnTo>
                  <a:pt x="2997918" y="604941"/>
                </a:lnTo>
                <a:lnTo>
                  <a:pt x="3004936" y="594526"/>
                </a:lnTo>
                <a:lnTo>
                  <a:pt x="3015344" y="587504"/>
                </a:lnTo>
                <a:lnTo>
                  <a:pt x="3028087" y="584928"/>
                </a:lnTo>
                <a:lnTo>
                  <a:pt x="3040831" y="587504"/>
                </a:lnTo>
                <a:lnTo>
                  <a:pt x="3051241" y="594526"/>
                </a:lnTo>
                <a:lnTo>
                  <a:pt x="3058260" y="604941"/>
                </a:lnTo>
                <a:lnTo>
                  <a:pt x="3060834" y="617692"/>
                </a:lnTo>
                <a:lnTo>
                  <a:pt x="3058260" y="630443"/>
                </a:lnTo>
                <a:lnTo>
                  <a:pt x="3051241" y="640857"/>
                </a:lnTo>
                <a:lnTo>
                  <a:pt x="3040831" y="647880"/>
                </a:lnTo>
                <a:lnTo>
                  <a:pt x="3028087" y="650455"/>
                </a:lnTo>
                <a:close/>
              </a:path>
              <a:path w="3305175" h="2456815">
                <a:moveTo>
                  <a:pt x="3305067" y="641424"/>
                </a:moveTo>
                <a:lnTo>
                  <a:pt x="3298334" y="631434"/>
                </a:lnTo>
                <a:lnTo>
                  <a:pt x="3295563" y="617709"/>
                </a:lnTo>
                <a:lnTo>
                  <a:pt x="3298334" y="603984"/>
                </a:lnTo>
                <a:lnTo>
                  <a:pt x="3305067" y="593993"/>
                </a:lnTo>
                <a:lnTo>
                  <a:pt x="3305067" y="641424"/>
                </a:lnTo>
                <a:close/>
              </a:path>
              <a:path w="3305175" h="2456815">
                <a:moveTo>
                  <a:pt x="1311" y="921509"/>
                </a:moveTo>
                <a:lnTo>
                  <a:pt x="370" y="921509"/>
                </a:lnTo>
                <a:lnTo>
                  <a:pt x="0" y="921138"/>
                </a:lnTo>
                <a:lnTo>
                  <a:pt x="0" y="920196"/>
                </a:lnTo>
                <a:lnTo>
                  <a:pt x="370" y="919825"/>
                </a:lnTo>
                <a:lnTo>
                  <a:pt x="1311" y="919825"/>
                </a:lnTo>
                <a:lnTo>
                  <a:pt x="1681" y="920196"/>
                </a:lnTo>
                <a:lnTo>
                  <a:pt x="1681" y="921138"/>
                </a:lnTo>
                <a:lnTo>
                  <a:pt x="1311" y="921509"/>
                </a:lnTo>
                <a:close/>
              </a:path>
              <a:path w="3305175" h="2456815">
                <a:moveTo>
                  <a:pt x="305415" y="924031"/>
                </a:moveTo>
                <a:lnTo>
                  <a:pt x="301698" y="924031"/>
                </a:lnTo>
                <a:lnTo>
                  <a:pt x="300201" y="922536"/>
                </a:lnTo>
                <a:lnTo>
                  <a:pt x="300201" y="918799"/>
                </a:lnTo>
                <a:lnTo>
                  <a:pt x="301698" y="917300"/>
                </a:lnTo>
                <a:lnTo>
                  <a:pt x="305432" y="917300"/>
                </a:lnTo>
                <a:lnTo>
                  <a:pt x="306929" y="918799"/>
                </a:lnTo>
                <a:lnTo>
                  <a:pt x="306929" y="922536"/>
                </a:lnTo>
                <a:lnTo>
                  <a:pt x="305415" y="924031"/>
                </a:lnTo>
                <a:close/>
              </a:path>
              <a:path w="3305175" h="2456815">
                <a:moveTo>
                  <a:pt x="610007" y="927396"/>
                </a:moveTo>
                <a:lnTo>
                  <a:pt x="602591" y="927396"/>
                </a:lnTo>
                <a:lnTo>
                  <a:pt x="599580" y="924385"/>
                </a:lnTo>
                <a:lnTo>
                  <a:pt x="599580" y="916983"/>
                </a:lnTo>
                <a:lnTo>
                  <a:pt x="602591" y="913968"/>
                </a:lnTo>
                <a:lnTo>
                  <a:pt x="609990" y="913968"/>
                </a:lnTo>
                <a:lnTo>
                  <a:pt x="613002" y="916983"/>
                </a:lnTo>
                <a:lnTo>
                  <a:pt x="613002" y="924385"/>
                </a:lnTo>
                <a:lnTo>
                  <a:pt x="610007" y="927396"/>
                </a:lnTo>
                <a:close/>
              </a:path>
              <a:path w="3305175" h="2456815">
                <a:moveTo>
                  <a:pt x="914581" y="930762"/>
                </a:moveTo>
                <a:lnTo>
                  <a:pt x="903448" y="930762"/>
                </a:lnTo>
                <a:lnTo>
                  <a:pt x="898942" y="926252"/>
                </a:lnTo>
                <a:lnTo>
                  <a:pt x="898942" y="915113"/>
                </a:lnTo>
                <a:lnTo>
                  <a:pt x="903448" y="910603"/>
                </a:lnTo>
                <a:lnTo>
                  <a:pt x="914581" y="910603"/>
                </a:lnTo>
                <a:lnTo>
                  <a:pt x="919087" y="915113"/>
                </a:lnTo>
                <a:lnTo>
                  <a:pt x="919087" y="926252"/>
                </a:lnTo>
                <a:lnTo>
                  <a:pt x="914581" y="930762"/>
                </a:lnTo>
                <a:close/>
              </a:path>
              <a:path w="3305175" h="2456815">
                <a:moveTo>
                  <a:pt x="1219154" y="934131"/>
                </a:moveTo>
                <a:lnTo>
                  <a:pt x="1204322" y="934131"/>
                </a:lnTo>
                <a:lnTo>
                  <a:pt x="1198303" y="928105"/>
                </a:lnTo>
                <a:lnTo>
                  <a:pt x="1198303" y="913263"/>
                </a:lnTo>
                <a:lnTo>
                  <a:pt x="1204322" y="907237"/>
                </a:lnTo>
                <a:lnTo>
                  <a:pt x="1219154" y="907237"/>
                </a:lnTo>
                <a:lnTo>
                  <a:pt x="1225177" y="913263"/>
                </a:lnTo>
                <a:lnTo>
                  <a:pt x="1225177" y="928105"/>
                </a:lnTo>
                <a:lnTo>
                  <a:pt x="1219154" y="934131"/>
                </a:lnTo>
                <a:close/>
              </a:path>
              <a:path w="3305175" h="2456815">
                <a:moveTo>
                  <a:pt x="1523731" y="937493"/>
                </a:moveTo>
                <a:lnTo>
                  <a:pt x="1505196" y="937493"/>
                </a:lnTo>
                <a:lnTo>
                  <a:pt x="1497679" y="929972"/>
                </a:lnTo>
                <a:lnTo>
                  <a:pt x="1497679" y="911426"/>
                </a:lnTo>
                <a:lnTo>
                  <a:pt x="1505196" y="903906"/>
                </a:lnTo>
                <a:lnTo>
                  <a:pt x="1523731" y="903906"/>
                </a:lnTo>
                <a:lnTo>
                  <a:pt x="1531249" y="911426"/>
                </a:lnTo>
                <a:lnTo>
                  <a:pt x="1531249" y="929972"/>
                </a:lnTo>
                <a:lnTo>
                  <a:pt x="1523731" y="937493"/>
                </a:lnTo>
                <a:close/>
              </a:path>
              <a:path w="3305175" h="2456815">
                <a:moveTo>
                  <a:pt x="1817189" y="940862"/>
                </a:moveTo>
                <a:lnTo>
                  <a:pt x="1809344" y="939278"/>
                </a:lnTo>
                <a:lnTo>
                  <a:pt x="1802940" y="934958"/>
                </a:lnTo>
                <a:lnTo>
                  <a:pt x="1798623" y="928549"/>
                </a:lnTo>
                <a:lnTo>
                  <a:pt x="1797040" y="920699"/>
                </a:lnTo>
                <a:lnTo>
                  <a:pt x="1798623" y="912850"/>
                </a:lnTo>
                <a:lnTo>
                  <a:pt x="1802940" y="906442"/>
                </a:lnTo>
                <a:lnTo>
                  <a:pt x="1809344" y="902123"/>
                </a:lnTo>
                <a:lnTo>
                  <a:pt x="1817189" y="900540"/>
                </a:lnTo>
                <a:lnTo>
                  <a:pt x="1825034" y="902123"/>
                </a:lnTo>
                <a:lnTo>
                  <a:pt x="1831438" y="906442"/>
                </a:lnTo>
                <a:lnTo>
                  <a:pt x="1835755" y="912850"/>
                </a:lnTo>
                <a:lnTo>
                  <a:pt x="1837338" y="920699"/>
                </a:lnTo>
                <a:lnTo>
                  <a:pt x="1835755" y="928549"/>
                </a:lnTo>
                <a:lnTo>
                  <a:pt x="1831438" y="934958"/>
                </a:lnTo>
                <a:lnTo>
                  <a:pt x="1825034" y="939278"/>
                </a:lnTo>
                <a:lnTo>
                  <a:pt x="1817189" y="940862"/>
                </a:lnTo>
                <a:close/>
              </a:path>
              <a:path w="3305175" h="2456815">
                <a:moveTo>
                  <a:pt x="2119913" y="944227"/>
                </a:moveTo>
                <a:lnTo>
                  <a:pt x="2110762" y="942378"/>
                </a:lnTo>
                <a:lnTo>
                  <a:pt x="2103289" y="937335"/>
                </a:lnTo>
                <a:lnTo>
                  <a:pt x="2098250" y="929857"/>
                </a:lnTo>
                <a:lnTo>
                  <a:pt x="2096402" y="920699"/>
                </a:lnTo>
                <a:lnTo>
                  <a:pt x="2098250" y="911544"/>
                </a:lnTo>
                <a:lnTo>
                  <a:pt x="2103289" y="904066"/>
                </a:lnTo>
                <a:lnTo>
                  <a:pt x="2110762" y="899024"/>
                </a:lnTo>
                <a:lnTo>
                  <a:pt x="2119913" y="897175"/>
                </a:lnTo>
                <a:lnTo>
                  <a:pt x="2129063" y="899024"/>
                </a:lnTo>
                <a:lnTo>
                  <a:pt x="2136537" y="904066"/>
                </a:lnTo>
                <a:lnTo>
                  <a:pt x="2141576" y="911544"/>
                </a:lnTo>
                <a:lnTo>
                  <a:pt x="2143424" y="920699"/>
                </a:lnTo>
                <a:lnTo>
                  <a:pt x="2141576" y="929857"/>
                </a:lnTo>
                <a:lnTo>
                  <a:pt x="2136537" y="937335"/>
                </a:lnTo>
                <a:lnTo>
                  <a:pt x="2129063" y="942378"/>
                </a:lnTo>
                <a:lnTo>
                  <a:pt x="2119913" y="944227"/>
                </a:lnTo>
                <a:close/>
              </a:path>
              <a:path w="3305175" h="2456815">
                <a:moveTo>
                  <a:pt x="2422640" y="946749"/>
                </a:moveTo>
                <a:lnTo>
                  <a:pt x="2412515" y="944702"/>
                </a:lnTo>
                <a:lnTo>
                  <a:pt x="2404244" y="939122"/>
                </a:lnTo>
                <a:lnTo>
                  <a:pt x="2398666" y="930847"/>
                </a:lnTo>
                <a:lnTo>
                  <a:pt x="2396621" y="920716"/>
                </a:lnTo>
                <a:lnTo>
                  <a:pt x="2398666" y="910586"/>
                </a:lnTo>
                <a:lnTo>
                  <a:pt x="2404244" y="902311"/>
                </a:lnTo>
                <a:lnTo>
                  <a:pt x="2412515" y="896730"/>
                </a:lnTo>
                <a:lnTo>
                  <a:pt x="2422640" y="894683"/>
                </a:lnTo>
                <a:lnTo>
                  <a:pt x="2432763" y="896730"/>
                </a:lnTo>
                <a:lnTo>
                  <a:pt x="2441033" y="902311"/>
                </a:lnTo>
                <a:lnTo>
                  <a:pt x="2446610" y="910586"/>
                </a:lnTo>
                <a:lnTo>
                  <a:pt x="2448656" y="920716"/>
                </a:lnTo>
                <a:lnTo>
                  <a:pt x="2446612" y="930847"/>
                </a:lnTo>
                <a:lnTo>
                  <a:pt x="2441039" y="939122"/>
                </a:lnTo>
                <a:lnTo>
                  <a:pt x="2432770" y="944702"/>
                </a:lnTo>
                <a:lnTo>
                  <a:pt x="2422640" y="946749"/>
                </a:lnTo>
                <a:close/>
              </a:path>
              <a:path w="3305175" h="2456815">
                <a:moveTo>
                  <a:pt x="2725364" y="950114"/>
                </a:moveTo>
                <a:lnTo>
                  <a:pt x="2713926" y="947804"/>
                </a:lnTo>
                <a:lnTo>
                  <a:pt x="2704587" y="941505"/>
                </a:lnTo>
                <a:lnTo>
                  <a:pt x="2698291" y="932161"/>
                </a:lnTo>
                <a:lnTo>
                  <a:pt x="2695982" y="920716"/>
                </a:lnTo>
                <a:lnTo>
                  <a:pt x="2698291" y="909271"/>
                </a:lnTo>
                <a:lnTo>
                  <a:pt x="2704587" y="899927"/>
                </a:lnTo>
                <a:lnTo>
                  <a:pt x="2713926" y="893628"/>
                </a:lnTo>
                <a:lnTo>
                  <a:pt x="2725364" y="891318"/>
                </a:lnTo>
                <a:lnTo>
                  <a:pt x="2736801" y="893628"/>
                </a:lnTo>
                <a:lnTo>
                  <a:pt x="2746140" y="899927"/>
                </a:lnTo>
                <a:lnTo>
                  <a:pt x="2752436" y="909271"/>
                </a:lnTo>
                <a:lnTo>
                  <a:pt x="2754745" y="920716"/>
                </a:lnTo>
                <a:lnTo>
                  <a:pt x="2752436" y="932161"/>
                </a:lnTo>
                <a:lnTo>
                  <a:pt x="2746140" y="941505"/>
                </a:lnTo>
                <a:lnTo>
                  <a:pt x="2736801" y="947804"/>
                </a:lnTo>
                <a:lnTo>
                  <a:pt x="2725364" y="950114"/>
                </a:lnTo>
                <a:close/>
              </a:path>
              <a:path w="3305175" h="2456815">
                <a:moveTo>
                  <a:pt x="3028087" y="953480"/>
                </a:moveTo>
                <a:lnTo>
                  <a:pt x="3015344" y="950904"/>
                </a:lnTo>
                <a:lnTo>
                  <a:pt x="3004936" y="943882"/>
                </a:lnTo>
                <a:lnTo>
                  <a:pt x="2997918" y="933467"/>
                </a:lnTo>
                <a:lnTo>
                  <a:pt x="2995344" y="920716"/>
                </a:lnTo>
                <a:lnTo>
                  <a:pt x="2997918" y="907965"/>
                </a:lnTo>
                <a:lnTo>
                  <a:pt x="3004936" y="897551"/>
                </a:lnTo>
                <a:lnTo>
                  <a:pt x="3015344" y="890528"/>
                </a:lnTo>
                <a:lnTo>
                  <a:pt x="3028087" y="887953"/>
                </a:lnTo>
                <a:lnTo>
                  <a:pt x="3040831" y="890528"/>
                </a:lnTo>
                <a:lnTo>
                  <a:pt x="3051241" y="897551"/>
                </a:lnTo>
                <a:lnTo>
                  <a:pt x="3058260" y="907965"/>
                </a:lnTo>
                <a:lnTo>
                  <a:pt x="3060834" y="920716"/>
                </a:lnTo>
                <a:lnTo>
                  <a:pt x="3058260" y="933467"/>
                </a:lnTo>
                <a:lnTo>
                  <a:pt x="3051241" y="943882"/>
                </a:lnTo>
                <a:lnTo>
                  <a:pt x="3040831" y="950904"/>
                </a:lnTo>
                <a:lnTo>
                  <a:pt x="3028087" y="953480"/>
                </a:lnTo>
                <a:close/>
              </a:path>
              <a:path w="3305175" h="2456815">
                <a:moveTo>
                  <a:pt x="3305067" y="944449"/>
                </a:moveTo>
                <a:lnTo>
                  <a:pt x="3298334" y="934458"/>
                </a:lnTo>
                <a:lnTo>
                  <a:pt x="3295563" y="920733"/>
                </a:lnTo>
                <a:lnTo>
                  <a:pt x="3298334" y="907008"/>
                </a:lnTo>
                <a:lnTo>
                  <a:pt x="3305067" y="897017"/>
                </a:lnTo>
                <a:lnTo>
                  <a:pt x="3305067" y="944449"/>
                </a:lnTo>
                <a:close/>
              </a:path>
              <a:path w="3305175" h="2456815">
                <a:moveTo>
                  <a:pt x="1311" y="1224533"/>
                </a:moveTo>
                <a:lnTo>
                  <a:pt x="370" y="1224533"/>
                </a:lnTo>
                <a:lnTo>
                  <a:pt x="0" y="1224162"/>
                </a:lnTo>
                <a:lnTo>
                  <a:pt x="0" y="1223220"/>
                </a:lnTo>
                <a:lnTo>
                  <a:pt x="370" y="1222849"/>
                </a:lnTo>
                <a:lnTo>
                  <a:pt x="1311" y="1222849"/>
                </a:lnTo>
                <a:lnTo>
                  <a:pt x="1681" y="1223220"/>
                </a:lnTo>
                <a:lnTo>
                  <a:pt x="1681" y="1224162"/>
                </a:lnTo>
                <a:lnTo>
                  <a:pt x="1311" y="1224533"/>
                </a:lnTo>
                <a:close/>
              </a:path>
              <a:path w="3305175" h="2456815">
                <a:moveTo>
                  <a:pt x="305415" y="1227055"/>
                </a:moveTo>
                <a:lnTo>
                  <a:pt x="301698" y="1227055"/>
                </a:lnTo>
                <a:lnTo>
                  <a:pt x="300201" y="1225560"/>
                </a:lnTo>
                <a:lnTo>
                  <a:pt x="300201" y="1221823"/>
                </a:lnTo>
                <a:lnTo>
                  <a:pt x="301698" y="1220324"/>
                </a:lnTo>
                <a:lnTo>
                  <a:pt x="305432" y="1220324"/>
                </a:lnTo>
                <a:lnTo>
                  <a:pt x="306929" y="1221823"/>
                </a:lnTo>
                <a:lnTo>
                  <a:pt x="306929" y="1225560"/>
                </a:lnTo>
                <a:lnTo>
                  <a:pt x="305415" y="1227055"/>
                </a:lnTo>
                <a:close/>
              </a:path>
              <a:path w="3305175" h="2456815">
                <a:moveTo>
                  <a:pt x="610007" y="1230421"/>
                </a:moveTo>
                <a:lnTo>
                  <a:pt x="602591" y="1230421"/>
                </a:lnTo>
                <a:lnTo>
                  <a:pt x="599580" y="1227409"/>
                </a:lnTo>
                <a:lnTo>
                  <a:pt x="599580" y="1220003"/>
                </a:lnTo>
                <a:lnTo>
                  <a:pt x="602591" y="1216992"/>
                </a:lnTo>
                <a:lnTo>
                  <a:pt x="609990" y="1216992"/>
                </a:lnTo>
                <a:lnTo>
                  <a:pt x="613002" y="1220003"/>
                </a:lnTo>
                <a:lnTo>
                  <a:pt x="613002" y="1227409"/>
                </a:lnTo>
                <a:lnTo>
                  <a:pt x="610007" y="1230421"/>
                </a:lnTo>
                <a:close/>
              </a:path>
              <a:path w="3305175" h="2456815">
                <a:moveTo>
                  <a:pt x="914581" y="1233786"/>
                </a:moveTo>
                <a:lnTo>
                  <a:pt x="903448" y="1233786"/>
                </a:lnTo>
                <a:lnTo>
                  <a:pt x="898942" y="1229276"/>
                </a:lnTo>
                <a:lnTo>
                  <a:pt x="898942" y="1218137"/>
                </a:lnTo>
                <a:lnTo>
                  <a:pt x="903448" y="1213627"/>
                </a:lnTo>
                <a:lnTo>
                  <a:pt x="914581" y="1213627"/>
                </a:lnTo>
                <a:lnTo>
                  <a:pt x="919087" y="1218137"/>
                </a:lnTo>
                <a:lnTo>
                  <a:pt x="919087" y="1229276"/>
                </a:lnTo>
                <a:lnTo>
                  <a:pt x="914581" y="1233786"/>
                </a:lnTo>
                <a:close/>
              </a:path>
              <a:path w="3305175" h="2456815">
                <a:moveTo>
                  <a:pt x="1219154" y="1237151"/>
                </a:moveTo>
                <a:lnTo>
                  <a:pt x="1204322" y="1237151"/>
                </a:lnTo>
                <a:lnTo>
                  <a:pt x="1198303" y="1231129"/>
                </a:lnTo>
                <a:lnTo>
                  <a:pt x="1198303" y="1216287"/>
                </a:lnTo>
                <a:lnTo>
                  <a:pt x="1204322" y="1210261"/>
                </a:lnTo>
                <a:lnTo>
                  <a:pt x="1219154" y="1210261"/>
                </a:lnTo>
                <a:lnTo>
                  <a:pt x="1225177" y="1216287"/>
                </a:lnTo>
                <a:lnTo>
                  <a:pt x="1225177" y="1231129"/>
                </a:lnTo>
                <a:lnTo>
                  <a:pt x="1219154" y="1237151"/>
                </a:lnTo>
                <a:close/>
              </a:path>
              <a:path w="3305175" h="2456815">
                <a:moveTo>
                  <a:pt x="1523731" y="1240520"/>
                </a:moveTo>
                <a:lnTo>
                  <a:pt x="1505196" y="1240520"/>
                </a:lnTo>
                <a:lnTo>
                  <a:pt x="1497679" y="1232996"/>
                </a:lnTo>
                <a:lnTo>
                  <a:pt x="1497679" y="1214451"/>
                </a:lnTo>
                <a:lnTo>
                  <a:pt x="1505196" y="1206930"/>
                </a:lnTo>
                <a:lnTo>
                  <a:pt x="1523731" y="1206930"/>
                </a:lnTo>
                <a:lnTo>
                  <a:pt x="1531249" y="1214451"/>
                </a:lnTo>
                <a:lnTo>
                  <a:pt x="1531249" y="1232996"/>
                </a:lnTo>
                <a:lnTo>
                  <a:pt x="1523731" y="1240520"/>
                </a:lnTo>
                <a:close/>
              </a:path>
              <a:path w="3305175" h="2456815">
                <a:moveTo>
                  <a:pt x="1817189" y="1243882"/>
                </a:moveTo>
                <a:lnTo>
                  <a:pt x="1809344" y="1242299"/>
                </a:lnTo>
                <a:lnTo>
                  <a:pt x="1802940" y="1237980"/>
                </a:lnTo>
                <a:lnTo>
                  <a:pt x="1798623" y="1231573"/>
                </a:lnTo>
                <a:lnTo>
                  <a:pt x="1797040" y="1223723"/>
                </a:lnTo>
                <a:lnTo>
                  <a:pt x="1798623" y="1215874"/>
                </a:lnTo>
                <a:lnTo>
                  <a:pt x="1802940" y="1209466"/>
                </a:lnTo>
                <a:lnTo>
                  <a:pt x="1809344" y="1205148"/>
                </a:lnTo>
                <a:lnTo>
                  <a:pt x="1817189" y="1203564"/>
                </a:lnTo>
                <a:lnTo>
                  <a:pt x="1825034" y="1205148"/>
                </a:lnTo>
                <a:lnTo>
                  <a:pt x="1831438" y="1209466"/>
                </a:lnTo>
                <a:lnTo>
                  <a:pt x="1835755" y="1215874"/>
                </a:lnTo>
                <a:lnTo>
                  <a:pt x="1837338" y="1223723"/>
                </a:lnTo>
                <a:lnTo>
                  <a:pt x="1835755" y="1231573"/>
                </a:lnTo>
                <a:lnTo>
                  <a:pt x="1831438" y="1237980"/>
                </a:lnTo>
                <a:lnTo>
                  <a:pt x="1825034" y="1242299"/>
                </a:lnTo>
                <a:lnTo>
                  <a:pt x="1817189" y="1243882"/>
                </a:lnTo>
                <a:close/>
              </a:path>
              <a:path w="3305175" h="2456815">
                <a:moveTo>
                  <a:pt x="2119913" y="1247251"/>
                </a:moveTo>
                <a:lnTo>
                  <a:pt x="2110762" y="1245402"/>
                </a:lnTo>
                <a:lnTo>
                  <a:pt x="2103289" y="1240360"/>
                </a:lnTo>
                <a:lnTo>
                  <a:pt x="2098250" y="1232881"/>
                </a:lnTo>
                <a:lnTo>
                  <a:pt x="2096402" y="1223723"/>
                </a:lnTo>
                <a:lnTo>
                  <a:pt x="2098250" y="1214568"/>
                </a:lnTo>
                <a:lnTo>
                  <a:pt x="2103289" y="1207090"/>
                </a:lnTo>
                <a:lnTo>
                  <a:pt x="2110762" y="1202048"/>
                </a:lnTo>
                <a:lnTo>
                  <a:pt x="2119913" y="1200199"/>
                </a:lnTo>
                <a:lnTo>
                  <a:pt x="2129063" y="1202048"/>
                </a:lnTo>
                <a:lnTo>
                  <a:pt x="2136537" y="1207090"/>
                </a:lnTo>
                <a:lnTo>
                  <a:pt x="2141576" y="1214568"/>
                </a:lnTo>
                <a:lnTo>
                  <a:pt x="2143424" y="1223723"/>
                </a:lnTo>
                <a:lnTo>
                  <a:pt x="2141576" y="1232881"/>
                </a:lnTo>
                <a:lnTo>
                  <a:pt x="2136537" y="1240360"/>
                </a:lnTo>
                <a:lnTo>
                  <a:pt x="2129063" y="1245402"/>
                </a:lnTo>
                <a:lnTo>
                  <a:pt x="2119913" y="1247251"/>
                </a:lnTo>
                <a:close/>
              </a:path>
              <a:path w="3305175" h="2456815">
                <a:moveTo>
                  <a:pt x="2422640" y="1249773"/>
                </a:moveTo>
                <a:lnTo>
                  <a:pt x="2412515" y="1247726"/>
                </a:lnTo>
                <a:lnTo>
                  <a:pt x="2404244" y="1242147"/>
                </a:lnTo>
                <a:lnTo>
                  <a:pt x="2398666" y="1233872"/>
                </a:lnTo>
                <a:lnTo>
                  <a:pt x="2396621" y="1223740"/>
                </a:lnTo>
                <a:lnTo>
                  <a:pt x="2398666" y="1213610"/>
                </a:lnTo>
                <a:lnTo>
                  <a:pt x="2404244" y="1205335"/>
                </a:lnTo>
                <a:lnTo>
                  <a:pt x="2412515" y="1199754"/>
                </a:lnTo>
                <a:lnTo>
                  <a:pt x="2422640" y="1197708"/>
                </a:lnTo>
                <a:lnTo>
                  <a:pt x="2432763" y="1199754"/>
                </a:lnTo>
                <a:lnTo>
                  <a:pt x="2441033" y="1205335"/>
                </a:lnTo>
                <a:lnTo>
                  <a:pt x="2446610" y="1213610"/>
                </a:lnTo>
                <a:lnTo>
                  <a:pt x="2448656" y="1223740"/>
                </a:lnTo>
                <a:lnTo>
                  <a:pt x="2446612" y="1233872"/>
                </a:lnTo>
                <a:lnTo>
                  <a:pt x="2441039" y="1242147"/>
                </a:lnTo>
                <a:lnTo>
                  <a:pt x="2432770" y="1247726"/>
                </a:lnTo>
                <a:lnTo>
                  <a:pt x="2422640" y="1249773"/>
                </a:lnTo>
                <a:close/>
              </a:path>
              <a:path w="3305175" h="2456815">
                <a:moveTo>
                  <a:pt x="2725364" y="1253138"/>
                </a:moveTo>
                <a:lnTo>
                  <a:pt x="2713926" y="1250829"/>
                </a:lnTo>
                <a:lnTo>
                  <a:pt x="2704587" y="1244529"/>
                </a:lnTo>
                <a:lnTo>
                  <a:pt x="2698291" y="1235185"/>
                </a:lnTo>
                <a:lnTo>
                  <a:pt x="2695982" y="1223740"/>
                </a:lnTo>
                <a:lnTo>
                  <a:pt x="2698291" y="1212296"/>
                </a:lnTo>
                <a:lnTo>
                  <a:pt x="2704587" y="1202951"/>
                </a:lnTo>
                <a:lnTo>
                  <a:pt x="2713926" y="1196652"/>
                </a:lnTo>
                <a:lnTo>
                  <a:pt x="2725364" y="1194342"/>
                </a:lnTo>
                <a:lnTo>
                  <a:pt x="2736801" y="1196652"/>
                </a:lnTo>
                <a:lnTo>
                  <a:pt x="2746140" y="1202951"/>
                </a:lnTo>
                <a:lnTo>
                  <a:pt x="2752436" y="1212296"/>
                </a:lnTo>
                <a:lnTo>
                  <a:pt x="2754745" y="1223740"/>
                </a:lnTo>
                <a:lnTo>
                  <a:pt x="2752436" y="1235185"/>
                </a:lnTo>
                <a:lnTo>
                  <a:pt x="2746140" y="1244529"/>
                </a:lnTo>
                <a:lnTo>
                  <a:pt x="2736801" y="1250829"/>
                </a:lnTo>
                <a:lnTo>
                  <a:pt x="2725364" y="1253138"/>
                </a:lnTo>
                <a:close/>
              </a:path>
              <a:path w="3305175" h="2456815">
                <a:moveTo>
                  <a:pt x="3028087" y="1256504"/>
                </a:moveTo>
                <a:lnTo>
                  <a:pt x="3015344" y="1253928"/>
                </a:lnTo>
                <a:lnTo>
                  <a:pt x="3004936" y="1246906"/>
                </a:lnTo>
                <a:lnTo>
                  <a:pt x="2997918" y="1236491"/>
                </a:lnTo>
                <a:lnTo>
                  <a:pt x="2995344" y="1223740"/>
                </a:lnTo>
                <a:lnTo>
                  <a:pt x="2997918" y="1210989"/>
                </a:lnTo>
                <a:lnTo>
                  <a:pt x="3004936" y="1200575"/>
                </a:lnTo>
                <a:lnTo>
                  <a:pt x="3015344" y="1193552"/>
                </a:lnTo>
                <a:lnTo>
                  <a:pt x="3028087" y="1190977"/>
                </a:lnTo>
                <a:lnTo>
                  <a:pt x="3040831" y="1193552"/>
                </a:lnTo>
                <a:lnTo>
                  <a:pt x="3051241" y="1200575"/>
                </a:lnTo>
                <a:lnTo>
                  <a:pt x="3058260" y="1210989"/>
                </a:lnTo>
                <a:lnTo>
                  <a:pt x="3060834" y="1223740"/>
                </a:lnTo>
                <a:lnTo>
                  <a:pt x="3058260" y="1236491"/>
                </a:lnTo>
                <a:lnTo>
                  <a:pt x="3051241" y="1246906"/>
                </a:lnTo>
                <a:lnTo>
                  <a:pt x="3040831" y="1253928"/>
                </a:lnTo>
                <a:lnTo>
                  <a:pt x="3028087" y="1256504"/>
                </a:lnTo>
                <a:close/>
              </a:path>
              <a:path w="3305175" h="2456815">
                <a:moveTo>
                  <a:pt x="3305067" y="1247473"/>
                </a:moveTo>
                <a:lnTo>
                  <a:pt x="3298334" y="1237482"/>
                </a:lnTo>
                <a:lnTo>
                  <a:pt x="3295563" y="1223757"/>
                </a:lnTo>
                <a:lnTo>
                  <a:pt x="3298334" y="1210032"/>
                </a:lnTo>
                <a:lnTo>
                  <a:pt x="3305067" y="1200042"/>
                </a:lnTo>
                <a:lnTo>
                  <a:pt x="3305067" y="1247473"/>
                </a:lnTo>
                <a:close/>
              </a:path>
              <a:path w="3305175" h="2456815">
                <a:moveTo>
                  <a:pt x="1311" y="1527554"/>
                </a:moveTo>
                <a:lnTo>
                  <a:pt x="370" y="1527554"/>
                </a:lnTo>
                <a:lnTo>
                  <a:pt x="0" y="1527186"/>
                </a:lnTo>
                <a:lnTo>
                  <a:pt x="0" y="1526245"/>
                </a:lnTo>
                <a:lnTo>
                  <a:pt x="370" y="1525873"/>
                </a:lnTo>
                <a:lnTo>
                  <a:pt x="1311" y="1525873"/>
                </a:lnTo>
                <a:lnTo>
                  <a:pt x="1681" y="1526245"/>
                </a:lnTo>
                <a:lnTo>
                  <a:pt x="1681" y="1527186"/>
                </a:lnTo>
                <a:lnTo>
                  <a:pt x="1311" y="1527554"/>
                </a:lnTo>
                <a:close/>
              </a:path>
              <a:path w="3305175" h="2456815">
                <a:moveTo>
                  <a:pt x="305415" y="1530079"/>
                </a:moveTo>
                <a:lnTo>
                  <a:pt x="301698" y="1530079"/>
                </a:lnTo>
                <a:lnTo>
                  <a:pt x="300201" y="1528584"/>
                </a:lnTo>
                <a:lnTo>
                  <a:pt x="300201" y="1524847"/>
                </a:lnTo>
                <a:lnTo>
                  <a:pt x="301698" y="1523348"/>
                </a:lnTo>
                <a:lnTo>
                  <a:pt x="305432" y="1523348"/>
                </a:lnTo>
                <a:lnTo>
                  <a:pt x="306929" y="1524847"/>
                </a:lnTo>
                <a:lnTo>
                  <a:pt x="306929" y="1528584"/>
                </a:lnTo>
                <a:lnTo>
                  <a:pt x="305415" y="1530079"/>
                </a:lnTo>
                <a:close/>
              </a:path>
              <a:path w="3305175" h="2456815">
                <a:moveTo>
                  <a:pt x="610007" y="1533445"/>
                </a:moveTo>
                <a:lnTo>
                  <a:pt x="602591" y="1533445"/>
                </a:lnTo>
                <a:lnTo>
                  <a:pt x="599580" y="1530434"/>
                </a:lnTo>
                <a:lnTo>
                  <a:pt x="599580" y="1523031"/>
                </a:lnTo>
                <a:lnTo>
                  <a:pt x="602591" y="1520017"/>
                </a:lnTo>
                <a:lnTo>
                  <a:pt x="609990" y="1520017"/>
                </a:lnTo>
                <a:lnTo>
                  <a:pt x="613002" y="1523031"/>
                </a:lnTo>
                <a:lnTo>
                  <a:pt x="613002" y="1530434"/>
                </a:lnTo>
                <a:lnTo>
                  <a:pt x="610007" y="1533445"/>
                </a:lnTo>
                <a:close/>
              </a:path>
              <a:path w="3305175" h="2456815">
                <a:moveTo>
                  <a:pt x="914581" y="1536810"/>
                </a:moveTo>
                <a:lnTo>
                  <a:pt x="903448" y="1536810"/>
                </a:lnTo>
                <a:lnTo>
                  <a:pt x="898942" y="1532300"/>
                </a:lnTo>
                <a:lnTo>
                  <a:pt x="898942" y="1521161"/>
                </a:lnTo>
                <a:lnTo>
                  <a:pt x="903448" y="1516651"/>
                </a:lnTo>
                <a:lnTo>
                  <a:pt x="914581" y="1516651"/>
                </a:lnTo>
                <a:lnTo>
                  <a:pt x="919087" y="1521161"/>
                </a:lnTo>
                <a:lnTo>
                  <a:pt x="919087" y="1532300"/>
                </a:lnTo>
                <a:lnTo>
                  <a:pt x="914581" y="1536810"/>
                </a:lnTo>
                <a:close/>
              </a:path>
              <a:path w="3305175" h="2456815">
                <a:moveTo>
                  <a:pt x="1219154" y="1540176"/>
                </a:moveTo>
                <a:lnTo>
                  <a:pt x="1204322" y="1540176"/>
                </a:lnTo>
                <a:lnTo>
                  <a:pt x="1198303" y="1534154"/>
                </a:lnTo>
                <a:lnTo>
                  <a:pt x="1198303" y="1519311"/>
                </a:lnTo>
                <a:lnTo>
                  <a:pt x="1204322" y="1513286"/>
                </a:lnTo>
                <a:lnTo>
                  <a:pt x="1219154" y="1513286"/>
                </a:lnTo>
                <a:lnTo>
                  <a:pt x="1225177" y="1519311"/>
                </a:lnTo>
                <a:lnTo>
                  <a:pt x="1225177" y="1534154"/>
                </a:lnTo>
                <a:lnTo>
                  <a:pt x="1219154" y="1540176"/>
                </a:lnTo>
                <a:close/>
              </a:path>
              <a:path w="3305175" h="2456815">
                <a:moveTo>
                  <a:pt x="1523731" y="1543541"/>
                </a:moveTo>
                <a:lnTo>
                  <a:pt x="1505196" y="1543541"/>
                </a:lnTo>
                <a:lnTo>
                  <a:pt x="1497679" y="1536020"/>
                </a:lnTo>
                <a:lnTo>
                  <a:pt x="1497679" y="1517475"/>
                </a:lnTo>
                <a:lnTo>
                  <a:pt x="1505196" y="1509954"/>
                </a:lnTo>
                <a:lnTo>
                  <a:pt x="1523731" y="1509954"/>
                </a:lnTo>
                <a:lnTo>
                  <a:pt x="1531249" y="1517475"/>
                </a:lnTo>
                <a:lnTo>
                  <a:pt x="1531249" y="1536020"/>
                </a:lnTo>
                <a:lnTo>
                  <a:pt x="1523731" y="1543541"/>
                </a:lnTo>
                <a:close/>
              </a:path>
              <a:path w="3305175" h="2456815">
                <a:moveTo>
                  <a:pt x="1817189" y="1546910"/>
                </a:moveTo>
                <a:lnTo>
                  <a:pt x="1809344" y="1545326"/>
                </a:lnTo>
                <a:lnTo>
                  <a:pt x="1802940" y="1541006"/>
                </a:lnTo>
                <a:lnTo>
                  <a:pt x="1798623" y="1534597"/>
                </a:lnTo>
                <a:lnTo>
                  <a:pt x="1797040" y="1526747"/>
                </a:lnTo>
                <a:lnTo>
                  <a:pt x="1798623" y="1518898"/>
                </a:lnTo>
                <a:lnTo>
                  <a:pt x="1802940" y="1512491"/>
                </a:lnTo>
                <a:lnTo>
                  <a:pt x="1809344" y="1508172"/>
                </a:lnTo>
                <a:lnTo>
                  <a:pt x="1817189" y="1506588"/>
                </a:lnTo>
                <a:lnTo>
                  <a:pt x="1825034" y="1508172"/>
                </a:lnTo>
                <a:lnTo>
                  <a:pt x="1831438" y="1512491"/>
                </a:lnTo>
                <a:lnTo>
                  <a:pt x="1835755" y="1518898"/>
                </a:lnTo>
                <a:lnTo>
                  <a:pt x="1837338" y="1526747"/>
                </a:lnTo>
                <a:lnTo>
                  <a:pt x="1835755" y="1534597"/>
                </a:lnTo>
                <a:lnTo>
                  <a:pt x="1831438" y="1541006"/>
                </a:lnTo>
                <a:lnTo>
                  <a:pt x="1825034" y="1545326"/>
                </a:lnTo>
                <a:lnTo>
                  <a:pt x="1817189" y="1546910"/>
                </a:lnTo>
                <a:close/>
              </a:path>
              <a:path w="3305175" h="2456815">
                <a:moveTo>
                  <a:pt x="2119913" y="1550275"/>
                </a:moveTo>
                <a:lnTo>
                  <a:pt x="2110762" y="1548426"/>
                </a:lnTo>
                <a:lnTo>
                  <a:pt x="2103289" y="1543384"/>
                </a:lnTo>
                <a:lnTo>
                  <a:pt x="2098250" y="1535905"/>
                </a:lnTo>
                <a:lnTo>
                  <a:pt x="2096402" y="1526747"/>
                </a:lnTo>
                <a:lnTo>
                  <a:pt x="2098250" y="1517592"/>
                </a:lnTo>
                <a:lnTo>
                  <a:pt x="2103289" y="1510114"/>
                </a:lnTo>
                <a:lnTo>
                  <a:pt x="2110762" y="1505072"/>
                </a:lnTo>
                <a:lnTo>
                  <a:pt x="2119913" y="1503223"/>
                </a:lnTo>
                <a:lnTo>
                  <a:pt x="2129063" y="1505072"/>
                </a:lnTo>
                <a:lnTo>
                  <a:pt x="2136537" y="1510114"/>
                </a:lnTo>
                <a:lnTo>
                  <a:pt x="2141576" y="1517592"/>
                </a:lnTo>
                <a:lnTo>
                  <a:pt x="2143424" y="1526747"/>
                </a:lnTo>
                <a:lnTo>
                  <a:pt x="2141576" y="1535905"/>
                </a:lnTo>
                <a:lnTo>
                  <a:pt x="2136537" y="1543384"/>
                </a:lnTo>
                <a:lnTo>
                  <a:pt x="2129063" y="1548426"/>
                </a:lnTo>
                <a:lnTo>
                  <a:pt x="2119913" y="1550275"/>
                </a:lnTo>
                <a:close/>
              </a:path>
              <a:path w="3305175" h="2456815">
                <a:moveTo>
                  <a:pt x="2422640" y="1552797"/>
                </a:moveTo>
                <a:lnTo>
                  <a:pt x="2412515" y="1550751"/>
                </a:lnTo>
                <a:lnTo>
                  <a:pt x="2404244" y="1545171"/>
                </a:lnTo>
                <a:lnTo>
                  <a:pt x="2398666" y="1536896"/>
                </a:lnTo>
                <a:lnTo>
                  <a:pt x="2396621" y="1526764"/>
                </a:lnTo>
                <a:lnTo>
                  <a:pt x="2398666" y="1516634"/>
                </a:lnTo>
                <a:lnTo>
                  <a:pt x="2404244" y="1508359"/>
                </a:lnTo>
                <a:lnTo>
                  <a:pt x="2412515" y="1502779"/>
                </a:lnTo>
                <a:lnTo>
                  <a:pt x="2422640" y="1500732"/>
                </a:lnTo>
                <a:lnTo>
                  <a:pt x="2432763" y="1502779"/>
                </a:lnTo>
                <a:lnTo>
                  <a:pt x="2441033" y="1508359"/>
                </a:lnTo>
                <a:lnTo>
                  <a:pt x="2446610" y="1516634"/>
                </a:lnTo>
                <a:lnTo>
                  <a:pt x="2448656" y="1526764"/>
                </a:lnTo>
                <a:lnTo>
                  <a:pt x="2446612" y="1536896"/>
                </a:lnTo>
                <a:lnTo>
                  <a:pt x="2441039" y="1545171"/>
                </a:lnTo>
                <a:lnTo>
                  <a:pt x="2432770" y="1550751"/>
                </a:lnTo>
                <a:lnTo>
                  <a:pt x="2422640" y="1552797"/>
                </a:lnTo>
                <a:close/>
              </a:path>
              <a:path w="3305175" h="2456815">
                <a:moveTo>
                  <a:pt x="2725364" y="1556162"/>
                </a:moveTo>
                <a:lnTo>
                  <a:pt x="2713926" y="1553853"/>
                </a:lnTo>
                <a:lnTo>
                  <a:pt x="2704587" y="1547553"/>
                </a:lnTo>
                <a:lnTo>
                  <a:pt x="2698291" y="1538209"/>
                </a:lnTo>
                <a:lnTo>
                  <a:pt x="2695982" y="1526764"/>
                </a:lnTo>
                <a:lnTo>
                  <a:pt x="2698291" y="1515320"/>
                </a:lnTo>
                <a:lnTo>
                  <a:pt x="2704587" y="1505975"/>
                </a:lnTo>
                <a:lnTo>
                  <a:pt x="2713926" y="1499676"/>
                </a:lnTo>
                <a:lnTo>
                  <a:pt x="2725364" y="1497366"/>
                </a:lnTo>
                <a:lnTo>
                  <a:pt x="2736801" y="1499676"/>
                </a:lnTo>
                <a:lnTo>
                  <a:pt x="2746140" y="1505975"/>
                </a:lnTo>
                <a:lnTo>
                  <a:pt x="2752436" y="1515320"/>
                </a:lnTo>
                <a:lnTo>
                  <a:pt x="2754745" y="1526764"/>
                </a:lnTo>
                <a:lnTo>
                  <a:pt x="2752436" y="1538209"/>
                </a:lnTo>
                <a:lnTo>
                  <a:pt x="2746140" y="1547553"/>
                </a:lnTo>
                <a:lnTo>
                  <a:pt x="2736801" y="1553853"/>
                </a:lnTo>
                <a:lnTo>
                  <a:pt x="2725364" y="1556162"/>
                </a:lnTo>
                <a:close/>
              </a:path>
              <a:path w="3305175" h="2456815">
                <a:moveTo>
                  <a:pt x="3028087" y="1559528"/>
                </a:moveTo>
                <a:lnTo>
                  <a:pt x="3015344" y="1556952"/>
                </a:lnTo>
                <a:lnTo>
                  <a:pt x="3004936" y="1549930"/>
                </a:lnTo>
                <a:lnTo>
                  <a:pt x="2997918" y="1539515"/>
                </a:lnTo>
                <a:lnTo>
                  <a:pt x="2995344" y="1526764"/>
                </a:lnTo>
                <a:lnTo>
                  <a:pt x="2997918" y="1514013"/>
                </a:lnTo>
                <a:lnTo>
                  <a:pt x="3004936" y="1503599"/>
                </a:lnTo>
                <a:lnTo>
                  <a:pt x="3015344" y="1496576"/>
                </a:lnTo>
                <a:lnTo>
                  <a:pt x="3028087" y="1494001"/>
                </a:lnTo>
                <a:lnTo>
                  <a:pt x="3040831" y="1496576"/>
                </a:lnTo>
                <a:lnTo>
                  <a:pt x="3051241" y="1503599"/>
                </a:lnTo>
                <a:lnTo>
                  <a:pt x="3058260" y="1514013"/>
                </a:lnTo>
                <a:lnTo>
                  <a:pt x="3060834" y="1526764"/>
                </a:lnTo>
                <a:lnTo>
                  <a:pt x="3058260" y="1539515"/>
                </a:lnTo>
                <a:lnTo>
                  <a:pt x="3051241" y="1549930"/>
                </a:lnTo>
                <a:lnTo>
                  <a:pt x="3040831" y="1556952"/>
                </a:lnTo>
                <a:lnTo>
                  <a:pt x="3028087" y="1559528"/>
                </a:lnTo>
                <a:close/>
              </a:path>
              <a:path w="3305175" h="2456815">
                <a:moveTo>
                  <a:pt x="3305067" y="1550497"/>
                </a:moveTo>
                <a:lnTo>
                  <a:pt x="3298334" y="1540507"/>
                </a:lnTo>
                <a:lnTo>
                  <a:pt x="3295563" y="1526781"/>
                </a:lnTo>
                <a:lnTo>
                  <a:pt x="3298334" y="1513056"/>
                </a:lnTo>
                <a:lnTo>
                  <a:pt x="3305067" y="1503066"/>
                </a:lnTo>
                <a:lnTo>
                  <a:pt x="3305067" y="1550497"/>
                </a:lnTo>
                <a:close/>
              </a:path>
              <a:path w="3305175" h="2456815">
                <a:moveTo>
                  <a:pt x="304961" y="1832246"/>
                </a:moveTo>
                <a:lnTo>
                  <a:pt x="302169" y="1832246"/>
                </a:lnTo>
                <a:lnTo>
                  <a:pt x="301043" y="1831118"/>
                </a:lnTo>
                <a:lnTo>
                  <a:pt x="301043" y="1828323"/>
                </a:lnTo>
                <a:lnTo>
                  <a:pt x="302169" y="1827199"/>
                </a:lnTo>
                <a:lnTo>
                  <a:pt x="304961" y="1827199"/>
                </a:lnTo>
                <a:lnTo>
                  <a:pt x="306088" y="1828323"/>
                </a:lnTo>
                <a:lnTo>
                  <a:pt x="306088" y="1831118"/>
                </a:lnTo>
                <a:lnTo>
                  <a:pt x="304961" y="1832246"/>
                </a:lnTo>
                <a:close/>
              </a:path>
              <a:path w="3305175" h="2456815">
                <a:moveTo>
                  <a:pt x="610007" y="1836452"/>
                </a:moveTo>
                <a:lnTo>
                  <a:pt x="602591" y="1836452"/>
                </a:lnTo>
                <a:lnTo>
                  <a:pt x="599580" y="1833441"/>
                </a:lnTo>
                <a:lnTo>
                  <a:pt x="599580" y="1826038"/>
                </a:lnTo>
                <a:lnTo>
                  <a:pt x="602591" y="1823024"/>
                </a:lnTo>
                <a:lnTo>
                  <a:pt x="609990" y="1823024"/>
                </a:lnTo>
                <a:lnTo>
                  <a:pt x="613002" y="1826038"/>
                </a:lnTo>
                <a:lnTo>
                  <a:pt x="613002" y="1833441"/>
                </a:lnTo>
                <a:lnTo>
                  <a:pt x="610007" y="1836452"/>
                </a:lnTo>
                <a:close/>
              </a:path>
              <a:path w="3305175" h="2456815">
                <a:moveTo>
                  <a:pt x="914581" y="1839817"/>
                </a:moveTo>
                <a:lnTo>
                  <a:pt x="903448" y="1839817"/>
                </a:lnTo>
                <a:lnTo>
                  <a:pt x="898942" y="1835308"/>
                </a:lnTo>
                <a:lnTo>
                  <a:pt x="898942" y="1824168"/>
                </a:lnTo>
                <a:lnTo>
                  <a:pt x="903448" y="1819658"/>
                </a:lnTo>
                <a:lnTo>
                  <a:pt x="914581" y="1819658"/>
                </a:lnTo>
                <a:lnTo>
                  <a:pt x="919087" y="1824168"/>
                </a:lnTo>
                <a:lnTo>
                  <a:pt x="919087" y="1835308"/>
                </a:lnTo>
                <a:lnTo>
                  <a:pt x="914581" y="1839817"/>
                </a:lnTo>
                <a:close/>
              </a:path>
              <a:path w="3305175" h="2456815">
                <a:moveTo>
                  <a:pt x="1219154" y="1843183"/>
                </a:moveTo>
                <a:lnTo>
                  <a:pt x="1204322" y="1843183"/>
                </a:lnTo>
                <a:lnTo>
                  <a:pt x="1198303" y="1837161"/>
                </a:lnTo>
                <a:lnTo>
                  <a:pt x="1198303" y="1822318"/>
                </a:lnTo>
                <a:lnTo>
                  <a:pt x="1204322" y="1816293"/>
                </a:lnTo>
                <a:lnTo>
                  <a:pt x="1219154" y="1816293"/>
                </a:lnTo>
                <a:lnTo>
                  <a:pt x="1225177" y="1822318"/>
                </a:lnTo>
                <a:lnTo>
                  <a:pt x="1225177" y="1837161"/>
                </a:lnTo>
                <a:lnTo>
                  <a:pt x="1219154" y="1843183"/>
                </a:lnTo>
                <a:close/>
              </a:path>
              <a:path w="3305175" h="2456815">
                <a:moveTo>
                  <a:pt x="1523731" y="1846548"/>
                </a:moveTo>
                <a:lnTo>
                  <a:pt x="1505196" y="1846548"/>
                </a:lnTo>
                <a:lnTo>
                  <a:pt x="1497679" y="1839028"/>
                </a:lnTo>
                <a:lnTo>
                  <a:pt x="1497679" y="1820482"/>
                </a:lnTo>
                <a:lnTo>
                  <a:pt x="1505196" y="1812961"/>
                </a:lnTo>
                <a:lnTo>
                  <a:pt x="1523731" y="1812961"/>
                </a:lnTo>
                <a:lnTo>
                  <a:pt x="1531249" y="1820482"/>
                </a:lnTo>
                <a:lnTo>
                  <a:pt x="1531249" y="1839028"/>
                </a:lnTo>
                <a:lnTo>
                  <a:pt x="1523731" y="1846548"/>
                </a:lnTo>
                <a:close/>
              </a:path>
              <a:path w="3305175" h="2456815">
                <a:moveTo>
                  <a:pt x="1817189" y="1849914"/>
                </a:moveTo>
                <a:lnTo>
                  <a:pt x="1809344" y="1848330"/>
                </a:lnTo>
                <a:lnTo>
                  <a:pt x="1802940" y="1844012"/>
                </a:lnTo>
                <a:lnTo>
                  <a:pt x="1798623" y="1837604"/>
                </a:lnTo>
                <a:lnTo>
                  <a:pt x="1797040" y="1829755"/>
                </a:lnTo>
                <a:lnTo>
                  <a:pt x="1798623" y="1821905"/>
                </a:lnTo>
                <a:lnTo>
                  <a:pt x="1802940" y="1815498"/>
                </a:lnTo>
                <a:lnTo>
                  <a:pt x="1809344" y="1811179"/>
                </a:lnTo>
                <a:lnTo>
                  <a:pt x="1817189" y="1809596"/>
                </a:lnTo>
                <a:lnTo>
                  <a:pt x="1825034" y="1811179"/>
                </a:lnTo>
                <a:lnTo>
                  <a:pt x="1831438" y="1815498"/>
                </a:lnTo>
                <a:lnTo>
                  <a:pt x="1835755" y="1821905"/>
                </a:lnTo>
                <a:lnTo>
                  <a:pt x="1837338" y="1829755"/>
                </a:lnTo>
                <a:lnTo>
                  <a:pt x="1835755" y="1837604"/>
                </a:lnTo>
                <a:lnTo>
                  <a:pt x="1831438" y="1844012"/>
                </a:lnTo>
                <a:lnTo>
                  <a:pt x="1825034" y="1848330"/>
                </a:lnTo>
                <a:lnTo>
                  <a:pt x="1817189" y="1849914"/>
                </a:lnTo>
                <a:close/>
              </a:path>
              <a:path w="3305175" h="2456815">
                <a:moveTo>
                  <a:pt x="2119913" y="1853283"/>
                </a:moveTo>
                <a:lnTo>
                  <a:pt x="2110762" y="1851434"/>
                </a:lnTo>
                <a:lnTo>
                  <a:pt x="2103289" y="1846391"/>
                </a:lnTo>
                <a:lnTo>
                  <a:pt x="2098250" y="1838912"/>
                </a:lnTo>
                <a:lnTo>
                  <a:pt x="2096402" y="1829755"/>
                </a:lnTo>
                <a:lnTo>
                  <a:pt x="2098250" y="1820599"/>
                </a:lnTo>
                <a:lnTo>
                  <a:pt x="2103289" y="1813121"/>
                </a:lnTo>
                <a:lnTo>
                  <a:pt x="2110762" y="1808079"/>
                </a:lnTo>
                <a:lnTo>
                  <a:pt x="2119913" y="1806230"/>
                </a:lnTo>
                <a:lnTo>
                  <a:pt x="2129063" y="1808079"/>
                </a:lnTo>
                <a:lnTo>
                  <a:pt x="2136537" y="1813121"/>
                </a:lnTo>
                <a:lnTo>
                  <a:pt x="2141576" y="1820599"/>
                </a:lnTo>
                <a:lnTo>
                  <a:pt x="2143424" y="1829755"/>
                </a:lnTo>
                <a:lnTo>
                  <a:pt x="2141576" y="1838912"/>
                </a:lnTo>
                <a:lnTo>
                  <a:pt x="2136537" y="1846391"/>
                </a:lnTo>
                <a:lnTo>
                  <a:pt x="2129063" y="1851434"/>
                </a:lnTo>
                <a:lnTo>
                  <a:pt x="2119913" y="1853283"/>
                </a:lnTo>
                <a:close/>
              </a:path>
              <a:path w="3305175" h="2456815">
                <a:moveTo>
                  <a:pt x="2422640" y="1855804"/>
                </a:moveTo>
                <a:lnTo>
                  <a:pt x="2412515" y="1853757"/>
                </a:lnTo>
                <a:lnTo>
                  <a:pt x="2404244" y="1848177"/>
                </a:lnTo>
                <a:lnTo>
                  <a:pt x="2398666" y="1839902"/>
                </a:lnTo>
                <a:lnTo>
                  <a:pt x="2396621" y="1829772"/>
                </a:lnTo>
                <a:lnTo>
                  <a:pt x="2398666" y="1819642"/>
                </a:lnTo>
                <a:lnTo>
                  <a:pt x="2404244" y="1811367"/>
                </a:lnTo>
                <a:lnTo>
                  <a:pt x="2412515" y="1805786"/>
                </a:lnTo>
                <a:lnTo>
                  <a:pt x="2422640" y="1803739"/>
                </a:lnTo>
                <a:lnTo>
                  <a:pt x="2432763" y="1805786"/>
                </a:lnTo>
                <a:lnTo>
                  <a:pt x="2441033" y="1811367"/>
                </a:lnTo>
                <a:lnTo>
                  <a:pt x="2446610" y="1819642"/>
                </a:lnTo>
                <a:lnTo>
                  <a:pt x="2448656" y="1829772"/>
                </a:lnTo>
                <a:lnTo>
                  <a:pt x="2446612" y="1839902"/>
                </a:lnTo>
                <a:lnTo>
                  <a:pt x="2441039" y="1848177"/>
                </a:lnTo>
                <a:lnTo>
                  <a:pt x="2432770" y="1853757"/>
                </a:lnTo>
                <a:lnTo>
                  <a:pt x="2422640" y="1855804"/>
                </a:lnTo>
                <a:close/>
              </a:path>
              <a:path w="3305175" h="2456815">
                <a:moveTo>
                  <a:pt x="2725364" y="1859170"/>
                </a:moveTo>
                <a:lnTo>
                  <a:pt x="2713926" y="1856860"/>
                </a:lnTo>
                <a:lnTo>
                  <a:pt x="2704587" y="1850561"/>
                </a:lnTo>
                <a:lnTo>
                  <a:pt x="2698291" y="1841216"/>
                </a:lnTo>
                <a:lnTo>
                  <a:pt x="2695982" y="1829772"/>
                </a:lnTo>
                <a:lnTo>
                  <a:pt x="2698291" y="1818327"/>
                </a:lnTo>
                <a:lnTo>
                  <a:pt x="2704587" y="1808983"/>
                </a:lnTo>
                <a:lnTo>
                  <a:pt x="2713926" y="1802683"/>
                </a:lnTo>
                <a:lnTo>
                  <a:pt x="2725364" y="1800374"/>
                </a:lnTo>
                <a:lnTo>
                  <a:pt x="2736801" y="1802683"/>
                </a:lnTo>
                <a:lnTo>
                  <a:pt x="2746140" y="1808983"/>
                </a:lnTo>
                <a:lnTo>
                  <a:pt x="2752436" y="1818327"/>
                </a:lnTo>
                <a:lnTo>
                  <a:pt x="2754745" y="1829772"/>
                </a:lnTo>
                <a:lnTo>
                  <a:pt x="2752436" y="1841216"/>
                </a:lnTo>
                <a:lnTo>
                  <a:pt x="2746140" y="1850561"/>
                </a:lnTo>
                <a:lnTo>
                  <a:pt x="2736801" y="1856860"/>
                </a:lnTo>
                <a:lnTo>
                  <a:pt x="2725364" y="1859170"/>
                </a:lnTo>
                <a:close/>
              </a:path>
              <a:path w="3305175" h="2456815">
                <a:moveTo>
                  <a:pt x="3028087" y="1862535"/>
                </a:moveTo>
                <a:lnTo>
                  <a:pt x="3015344" y="1859960"/>
                </a:lnTo>
                <a:lnTo>
                  <a:pt x="3004936" y="1852937"/>
                </a:lnTo>
                <a:lnTo>
                  <a:pt x="2997918" y="1842523"/>
                </a:lnTo>
                <a:lnTo>
                  <a:pt x="2995344" y="1829772"/>
                </a:lnTo>
                <a:lnTo>
                  <a:pt x="2997918" y="1817021"/>
                </a:lnTo>
                <a:lnTo>
                  <a:pt x="3004936" y="1806606"/>
                </a:lnTo>
                <a:lnTo>
                  <a:pt x="3015344" y="1799583"/>
                </a:lnTo>
                <a:lnTo>
                  <a:pt x="3028087" y="1797008"/>
                </a:lnTo>
                <a:lnTo>
                  <a:pt x="3040831" y="1799583"/>
                </a:lnTo>
                <a:lnTo>
                  <a:pt x="3051241" y="1806606"/>
                </a:lnTo>
                <a:lnTo>
                  <a:pt x="3058260" y="1817021"/>
                </a:lnTo>
                <a:lnTo>
                  <a:pt x="3060834" y="1829772"/>
                </a:lnTo>
                <a:lnTo>
                  <a:pt x="3058260" y="1842523"/>
                </a:lnTo>
                <a:lnTo>
                  <a:pt x="3051241" y="1852937"/>
                </a:lnTo>
                <a:lnTo>
                  <a:pt x="3040831" y="1859960"/>
                </a:lnTo>
                <a:lnTo>
                  <a:pt x="3028087" y="1862535"/>
                </a:lnTo>
                <a:close/>
              </a:path>
              <a:path w="3305175" h="2456815">
                <a:moveTo>
                  <a:pt x="3305067" y="1853504"/>
                </a:moveTo>
                <a:lnTo>
                  <a:pt x="3298334" y="1843514"/>
                </a:lnTo>
                <a:lnTo>
                  <a:pt x="3295563" y="1829788"/>
                </a:lnTo>
                <a:lnTo>
                  <a:pt x="3298334" y="1816063"/>
                </a:lnTo>
                <a:lnTo>
                  <a:pt x="3305067" y="1806073"/>
                </a:lnTo>
                <a:lnTo>
                  <a:pt x="3305067" y="1853504"/>
                </a:lnTo>
                <a:close/>
              </a:path>
              <a:path w="3305175" h="2456815">
                <a:moveTo>
                  <a:pt x="607685" y="2135253"/>
                </a:moveTo>
                <a:lnTo>
                  <a:pt x="604893" y="2135253"/>
                </a:lnTo>
                <a:lnTo>
                  <a:pt x="603766" y="2134126"/>
                </a:lnTo>
                <a:lnTo>
                  <a:pt x="603766" y="2131334"/>
                </a:lnTo>
                <a:lnTo>
                  <a:pt x="604893" y="2130203"/>
                </a:lnTo>
                <a:lnTo>
                  <a:pt x="607685" y="2130203"/>
                </a:lnTo>
                <a:lnTo>
                  <a:pt x="608812" y="2131334"/>
                </a:lnTo>
                <a:lnTo>
                  <a:pt x="608812" y="2134126"/>
                </a:lnTo>
                <a:lnTo>
                  <a:pt x="607685" y="2135253"/>
                </a:lnTo>
                <a:close/>
              </a:path>
              <a:path w="3305175" h="2456815">
                <a:moveTo>
                  <a:pt x="913187" y="2140286"/>
                </a:moveTo>
                <a:lnTo>
                  <a:pt x="904842" y="2140286"/>
                </a:lnTo>
                <a:lnTo>
                  <a:pt x="901463" y="2136904"/>
                </a:lnTo>
                <a:lnTo>
                  <a:pt x="901463" y="2128556"/>
                </a:lnTo>
                <a:lnTo>
                  <a:pt x="904842" y="2125174"/>
                </a:lnTo>
                <a:lnTo>
                  <a:pt x="913187" y="2125174"/>
                </a:lnTo>
                <a:lnTo>
                  <a:pt x="916566" y="2128556"/>
                </a:lnTo>
                <a:lnTo>
                  <a:pt x="916566" y="2136904"/>
                </a:lnTo>
                <a:lnTo>
                  <a:pt x="913187" y="2140286"/>
                </a:lnTo>
                <a:close/>
              </a:path>
              <a:path w="3305175" h="2456815">
                <a:moveTo>
                  <a:pt x="1218685" y="2145316"/>
                </a:moveTo>
                <a:lnTo>
                  <a:pt x="1204778" y="2145316"/>
                </a:lnTo>
                <a:lnTo>
                  <a:pt x="1199144" y="2139679"/>
                </a:lnTo>
                <a:lnTo>
                  <a:pt x="1199144" y="2125744"/>
                </a:lnTo>
                <a:lnTo>
                  <a:pt x="1204778" y="2120107"/>
                </a:lnTo>
                <a:lnTo>
                  <a:pt x="1218702" y="2120107"/>
                </a:lnTo>
                <a:lnTo>
                  <a:pt x="1224336" y="2125744"/>
                </a:lnTo>
                <a:lnTo>
                  <a:pt x="1224336" y="2139679"/>
                </a:lnTo>
                <a:lnTo>
                  <a:pt x="1218685" y="2145316"/>
                </a:lnTo>
                <a:close/>
              </a:path>
              <a:path w="3305175" h="2456815">
                <a:moveTo>
                  <a:pt x="1523731" y="2149525"/>
                </a:moveTo>
                <a:lnTo>
                  <a:pt x="1505196" y="2149525"/>
                </a:lnTo>
                <a:lnTo>
                  <a:pt x="1497679" y="2142001"/>
                </a:lnTo>
                <a:lnTo>
                  <a:pt x="1497679" y="2123455"/>
                </a:lnTo>
                <a:lnTo>
                  <a:pt x="1505196" y="2115935"/>
                </a:lnTo>
                <a:lnTo>
                  <a:pt x="1523731" y="2115935"/>
                </a:lnTo>
                <a:lnTo>
                  <a:pt x="1531249" y="2123455"/>
                </a:lnTo>
                <a:lnTo>
                  <a:pt x="1531249" y="2142001"/>
                </a:lnTo>
                <a:lnTo>
                  <a:pt x="1523731" y="2149525"/>
                </a:lnTo>
                <a:close/>
              </a:path>
              <a:path w="3305175" h="2456815">
                <a:moveTo>
                  <a:pt x="1817189" y="2152891"/>
                </a:moveTo>
                <a:lnTo>
                  <a:pt x="1809344" y="2151307"/>
                </a:lnTo>
                <a:lnTo>
                  <a:pt x="1802940" y="2146988"/>
                </a:lnTo>
                <a:lnTo>
                  <a:pt x="1798623" y="2140580"/>
                </a:lnTo>
                <a:lnTo>
                  <a:pt x="1797040" y="2132728"/>
                </a:lnTo>
                <a:lnTo>
                  <a:pt x="1798623" y="2124879"/>
                </a:lnTo>
                <a:lnTo>
                  <a:pt x="1802940" y="2118471"/>
                </a:lnTo>
                <a:lnTo>
                  <a:pt x="1809344" y="2114153"/>
                </a:lnTo>
                <a:lnTo>
                  <a:pt x="1817189" y="2112569"/>
                </a:lnTo>
                <a:lnTo>
                  <a:pt x="1825034" y="2114153"/>
                </a:lnTo>
                <a:lnTo>
                  <a:pt x="1831438" y="2118471"/>
                </a:lnTo>
                <a:lnTo>
                  <a:pt x="1835755" y="2124879"/>
                </a:lnTo>
                <a:lnTo>
                  <a:pt x="1837338" y="2132728"/>
                </a:lnTo>
                <a:lnTo>
                  <a:pt x="1835755" y="2140580"/>
                </a:lnTo>
                <a:lnTo>
                  <a:pt x="1831438" y="2146988"/>
                </a:lnTo>
                <a:lnTo>
                  <a:pt x="1825034" y="2151307"/>
                </a:lnTo>
                <a:lnTo>
                  <a:pt x="1817189" y="2152891"/>
                </a:lnTo>
                <a:close/>
              </a:path>
              <a:path w="3305175" h="2456815">
                <a:moveTo>
                  <a:pt x="2119913" y="2156253"/>
                </a:moveTo>
                <a:lnTo>
                  <a:pt x="2110762" y="2154404"/>
                </a:lnTo>
                <a:lnTo>
                  <a:pt x="2103289" y="2149363"/>
                </a:lnTo>
                <a:lnTo>
                  <a:pt x="2098250" y="2141885"/>
                </a:lnTo>
                <a:lnTo>
                  <a:pt x="2096402" y="2132728"/>
                </a:lnTo>
                <a:lnTo>
                  <a:pt x="2098250" y="2123573"/>
                </a:lnTo>
                <a:lnTo>
                  <a:pt x="2103289" y="2116095"/>
                </a:lnTo>
                <a:lnTo>
                  <a:pt x="2110762" y="2111053"/>
                </a:lnTo>
                <a:lnTo>
                  <a:pt x="2119913" y="2109204"/>
                </a:lnTo>
                <a:lnTo>
                  <a:pt x="2129063" y="2111053"/>
                </a:lnTo>
                <a:lnTo>
                  <a:pt x="2136537" y="2116095"/>
                </a:lnTo>
                <a:lnTo>
                  <a:pt x="2141576" y="2123573"/>
                </a:lnTo>
                <a:lnTo>
                  <a:pt x="2143424" y="2132728"/>
                </a:lnTo>
                <a:lnTo>
                  <a:pt x="2141576" y="2141885"/>
                </a:lnTo>
                <a:lnTo>
                  <a:pt x="2136537" y="2149363"/>
                </a:lnTo>
                <a:lnTo>
                  <a:pt x="2129063" y="2154404"/>
                </a:lnTo>
                <a:lnTo>
                  <a:pt x="2119913" y="2156253"/>
                </a:lnTo>
                <a:close/>
              </a:path>
              <a:path w="3305175" h="2456815">
                <a:moveTo>
                  <a:pt x="2422640" y="2158778"/>
                </a:moveTo>
                <a:lnTo>
                  <a:pt x="2412515" y="2156731"/>
                </a:lnTo>
                <a:lnTo>
                  <a:pt x="2404244" y="2151151"/>
                </a:lnTo>
                <a:lnTo>
                  <a:pt x="2398666" y="2142876"/>
                </a:lnTo>
                <a:lnTo>
                  <a:pt x="2396621" y="2132745"/>
                </a:lnTo>
                <a:lnTo>
                  <a:pt x="2398666" y="2122615"/>
                </a:lnTo>
                <a:lnTo>
                  <a:pt x="2404244" y="2114340"/>
                </a:lnTo>
                <a:lnTo>
                  <a:pt x="2412515" y="2108759"/>
                </a:lnTo>
                <a:lnTo>
                  <a:pt x="2422640" y="2106713"/>
                </a:lnTo>
                <a:lnTo>
                  <a:pt x="2432763" y="2108759"/>
                </a:lnTo>
                <a:lnTo>
                  <a:pt x="2441033" y="2114340"/>
                </a:lnTo>
                <a:lnTo>
                  <a:pt x="2446610" y="2122615"/>
                </a:lnTo>
                <a:lnTo>
                  <a:pt x="2448656" y="2132745"/>
                </a:lnTo>
                <a:lnTo>
                  <a:pt x="2446612" y="2142876"/>
                </a:lnTo>
                <a:lnTo>
                  <a:pt x="2441039" y="2151151"/>
                </a:lnTo>
                <a:lnTo>
                  <a:pt x="2432770" y="2156731"/>
                </a:lnTo>
                <a:lnTo>
                  <a:pt x="2422640" y="2158778"/>
                </a:lnTo>
                <a:close/>
              </a:path>
              <a:path w="3305175" h="2456815">
                <a:moveTo>
                  <a:pt x="2725364" y="2162143"/>
                </a:moveTo>
                <a:lnTo>
                  <a:pt x="2713926" y="2159834"/>
                </a:lnTo>
                <a:lnTo>
                  <a:pt x="2704587" y="2153534"/>
                </a:lnTo>
                <a:lnTo>
                  <a:pt x="2698291" y="2144190"/>
                </a:lnTo>
                <a:lnTo>
                  <a:pt x="2695982" y="2132745"/>
                </a:lnTo>
                <a:lnTo>
                  <a:pt x="2698291" y="2121300"/>
                </a:lnTo>
                <a:lnTo>
                  <a:pt x="2704587" y="2111956"/>
                </a:lnTo>
                <a:lnTo>
                  <a:pt x="2713926" y="2105657"/>
                </a:lnTo>
                <a:lnTo>
                  <a:pt x="2725364" y="2103347"/>
                </a:lnTo>
                <a:lnTo>
                  <a:pt x="2736801" y="2105657"/>
                </a:lnTo>
                <a:lnTo>
                  <a:pt x="2746140" y="2111956"/>
                </a:lnTo>
                <a:lnTo>
                  <a:pt x="2752436" y="2121300"/>
                </a:lnTo>
                <a:lnTo>
                  <a:pt x="2754745" y="2132745"/>
                </a:lnTo>
                <a:lnTo>
                  <a:pt x="2752436" y="2144190"/>
                </a:lnTo>
                <a:lnTo>
                  <a:pt x="2746140" y="2153534"/>
                </a:lnTo>
                <a:lnTo>
                  <a:pt x="2736801" y="2159834"/>
                </a:lnTo>
                <a:lnTo>
                  <a:pt x="2725364" y="2162143"/>
                </a:lnTo>
                <a:close/>
              </a:path>
              <a:path w="3305175" h="2456815">
                <a:moveTo>
                  <a:pt x="3028087" y="2165512"/>
                </a:moveTo>
                <a:lnTo>
                  <a:pt x="3015344" y="2162936"/>
                </a:lnTo>
                <a:lnTo>
                  <a:pt x="3004936" y="2155912"/>
                </a:lnTo>
                <a:lnTo>
                  <a:pt x="2997918" y="2145497"/>
                </a:lnTo>
                <a:lnTo>
                  <a:pt x="2995344" y="2132745"/>
                </a:lnTo>
                <a:lnTo>
                  <a:pt x="2997918" y="2119994"/>
                </a:lnTo>
                <a:lnTo>
                  <a:pt x="3004936" y="2109580"/>
                </a:lnTo>
                <a:lnTo>
                  <a:pt x="3015344" y="2102557"/>
                </a:lnTo>
                <a:lnTo>
                  <a:pt x="3028087" y="2099982"/>
                </a:lnTo>
                <a:lnTo>
                  <a:pt x="3040831" y="2102557"/>
                </a:lnTo>
                <a:lnTo>
                  <a:pt x="3051241" y="2109580"/>
                </a:lnTo>
                <a:lnTo>
                  <a:pt x="3058260" y="2119994"/>
                </a:lnTo>
                <a:lnTo>
                  <a:pt x="3060834" y="2132745"/>
                </a:lnTo>
                <a:lnTo>
                  <a:pt x="3058260" y="2145497"/>
                </a:lnTo>
                <a:lnTo>
                  <a:pt x="3051241" y="2155912"/>
                </a:lnTo>
                <a:lnTo>
                  <a:pt x="3040831" y="2162936"/>
                </a:lnTo>
                <a:lnTo>
                  <a:pt x="3028087" y="2165512"/>
                </a:lnTo>
                <a:close/>
              </a:path>
              <a:path w="3305175" h="2456815">
                <a:moveTo>
                  <a:pt x="3305067" y="2156478"/>
                </a:moveTo>
                <a:lnTo>
                  <a:pt x="3298334" y="2146487"/>
                </a:lnTo>
                <a:lnTo>
                  <a:pt x="3295563" y="2132762"/>
                </a:lnTo>
                <a:lnTo>
                  <a:pt x="3298334" y="2119037"/>
                </a:lnTo>
                <a:lnTo>
                  <a:pt x="3305067" y="2109046"/>
                </a:lnTo>
                <a:lnTo>
                  <a:pt x="3305067" y="2156478"/>
                </a:lnTo>
                <a:close/>
              </a:path>
              <a:path w="3305175" h="2456815">
                <a:moveTo>
                  <a:pt x="1212211" y="2436529"/>
                </a:moveTo>
                <a:lnTo>
                  <a:pt x="1211269" y="2436529"/>
                </a:lnTo>
                <a:lnTo>
                  <a:pt x="1210898" y="2436157"/>
                </a:lnTo>
                <a:lnTo>
                  <a:pt x="1210898" y="2435216"/>
                </a:lnTo>
                <a:lnTo>
                  <a:pt x="1211269" y="2434844"/>
                </a:lnTo>
                <a:lnTo>
                  <a:pt x="1212211" y="2434844"/>
                </a:lnTo>
                <a:lnTo>
                  <a:pt x="1212579" y="2435216"/>
                </a:lnTo>
                <a:lnTo>
                  <a:pt x="1212579" y="2436157"/>
                </a:lnTo>
                <a:lnTo>
                  <a:pt x="1212211" y="2436529"/>
                </a:lnTo>
                <a:close/>
              </a:path>
              <a:path w="3305175" h="2456815">
                <a:moveTo>
                  <a:pt x="1516315" y="2439050"/>
                </a:moveTo>
                <a:lnTo>
                  <a:pt x="1512599" y="2439050"/>
                </a:lnTo>
                <a:lnTo>
                  <a:pt x="1511100" y="2437555"/>
                </a:lnTo>
                <a:lnTo>
                  <a:pt x="1511100" y="2433818"/>
                </a:lnTo>
                <a:lnTo>
                  <a:pt x="1512599" y="2432319"/>
                </a:lnTo>
                <a:lnTo>
                  <a:pt x="1516332" y="2432319"/>
                </a:lnTo>
                <a:lnTo>
                  <a:pt x="1517827" y="2433818"/>
                </a:lnTo>
                <a:lnTo>
                  <a:pt x="1517827" y="2437555"/>
                </a:lnTo>
                <a:lnTo>
                  <a:pt x="1516315" y="2439050"/>
                </a:lnTo>
                <a:close/>
              </a:path>
              <a:path w="3305175" h="2456815">
                <a:moveTo>
                  <a:pt x="1821358" y="2443260"/>
                </a:moveTo>
                <a:lnTo>
                  <a:pt x="1813017" y="2443260"/>
                </a:lnTo>
                <a:lnTo>
                  <a:pt x="1809638" y="2439877"/>
                </a:lnTo>
                <a:lnTo>
                  <a:pt x="1809638" y="2431530"/>
                </a:lnTo>
                <a:lnTo>
                  <a:pt x="1813017" y="2428147"/>
                </a:lnTo>
                <a:lnTo>
                  <a:pt x="1821358" y="2428147"/>
                </a:lnTo>
                <a:lnTo>
                  <a:pt x="1824740" y="2431530"/>
                </a:lnTo>
                <a:lnTo>
                  <a:pt x="1824740" y="2439877"/>
                </a:lnTo>
                <a:lnTo>
                  <a:pt x="1821358" y="2443260"/>
                </a:lnTo>
                <a:close/>
              </a:path>
              <a:path w="3305175" h="2456815">
                <a:moveTo>
                  <a:pt x="2125935" y="2446625"/>
                </a:moveTo>
                <a:lnTo>
                  <a:pt x="2113894" y="2446625"/>
                </a:lnTo>
                <a:lnTo>
                  <a:pt x="2108999" y="2441727"/>
                </a:lnTo>
                <a:lnTo>
                  <a:pt x="2108999" y="2429680"/>
                </a:lnTo>
                <a:lnTo>
                  <a:pt x="2113894" y="2424782"/>
                </a:lnTo>
                <a:lnTo>
                  <a:pt x="2125935" y="2424782"/>
                </a:lnTo>
                <a:lnTo>
                  <a:pt x="2130829" y="2429680"/>
                </a:lnTo>
                <a:lnTo>
                  <a:pt x="2130829" y="2441727"/>
                </a:lnTo>
                <a:lnTo>
                  <a:pt x="2125935" y="2446625"/>
                </a:lnTo>
                <a:close/>
              </a:path>
              <a:path w="3305175" h="2456815">
                <a:moveTo>
                  <a:pt x="2430981" y="2450831"/>
                </a:moveTo>
                <a:lnTo>
                  <a:pt x="2414295" y="2450831"/>
                </a:lnTo>
                <a:lnTo>
                  <a:pt x="2407537" y="2444067"/>
                </a:lnTo>
                <a:lnTo>
                  <a:pt x="2407537" y="2427371"/>
                </a:lnTo>
                <a:lnTo>
                  <a:pt x="2414295" y="2420609"/>
                </a:lnTo>
                <a:lnTo>
                  <a:pt x="2430981" y="2420609"/>
                </a:lnTo>
                <a:lnTo>
                  <a:pt x="2437742" y="2427371"/>
                </a:lnTo>
                <a:lnTo>
                  <a:pt x="2437742" y="2444067"/>
                </a:lnTo>
                <a:lnTo>
                  <a:pt x="2430981" y="2450831"/>
                </a:lnTo>
                <a:close/>
              </a:path>
              <a:path w="3305175" h="2456815">
                <a:moveTo>
                  <a:pt x="2735102" y="2453356"/>
                </a:moveTo>
                <a:lnTo>
                  <a:pt x="2715625" y="2453356"/>
                </a:lnTo>
                <a:lnTo>
                  <a:pt x="2707736" y="2445464"/>
                </a:lnTo>
                <a:lnTo>
                  <a:pt x="2707736" y="2425977"/>
                </a:lnTo>
                <a:lnTo>
                  <a:pt x="2715625" y="2418085"/>
                </a:lnTo>
                <a:lnTo>
                  <a:pt x="2735102" y="2418085"/>
                </a:lnTo>
                <a:lnTo>
                  <a:pt x="2742988" y="2425977"/>
                </a:lnTo>
                <a:lnTo>
                  <a:pt x="2742988" y="2445464"/>
                </a:lnTo>
                <a:lnTo>
                  <a:pt x="2735102" y="2453356"/>
                </a:lnTo>
                <a:close/>
              </a:path>
              <a:path w="3305175" h="2456815">
                <a:moveTo>
                  <a:pt x="3028087" y="2456722"/>
                </a:moveTo>
                <a:lnTo>
                  <a:pt x="3019919" y="2455070"/>
                </a:lnTo>
                <a:lnTo>
                  <a:pt x="3013247" y="2450568"/>
                </a:lnTo>
                <a:lnTo>
                  <a:pt x="3008748" y="2443892"/>
                </a:lnTo>
                <a:lnTo>
                  <a:pt x="3007098" y="2435719"/>
                </a:lnTo>
                <a:lnTo>
                  <a:pt x="3008748" y="2427546"/>
                </a:lnTo>
                <a:lnTo>
                  <a:pt x="3013247" y="2420871"/>
                </a:lnTo>
                <a:lnTo>
                  <a:pt x="3019919" y="2416370"/>
                </a:lnTo>
                <a:lnTo>
                  <a:pt x="3028087" y="2414719"/>
                </a:lnTo>
                <a:lnTo>
                  <a:pt x="3036256" y="2416370"/>
                </a:lnTo>
                <a:lnTo>
                  <a:pt x="3042928" y="2420871"/>
                </a:lnTo>
                <a:lnTo>
                  <a:pt x="3047427" y="2427546"/>
                </a:lnTo>
                <a:lnTo>
                  <a:pt x="3049077" y="2435719"/>
                </a:lnTo>
                <a:lnTo>
                  <a:pt x="3047427" y="2443892"/>
                </a:lnTo>
                <a:lnTo>
                  <a:pt x="3042928" y="2450568"/>
                </a:lnTo>
                <a:lnTo>
                  <a:pt x="3036256" y="2455070"/>
                </a:lnTo>
                <a:lnTo>
                  <a:pt x="3028087" y="2456722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886636" y="988124"/>
            <a:ext cx="10537190" cy="741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700" spc="-280">
                <a:latin typeface="Verdana"/>
                <a:cs typeface="Verdana"/>
              </a:rPr>
              <a:t>Visualizing</a:t>
            </a:r>
            <a:r>
              <a:rPr dirty="0" sz="4700" spc="-730">
                <a:latin typeface="Verdana"/>
                <a:cs typeface="Verdana"/>
              </a:rPr>
              <a:t> </a:t>
            </a:r>
            <a:r>
              <a:rPr dirty="0" sz="4700" spc="-409">
                <a:latin typeface="Verdana"/>
                <a:cs typeface="Verdana"/>
              </a:rPr>
              <a:t>Customer</a:t>
            </a:r>
            <a:r>
              <a:rPr dirty="0" sz="4700" spc="-725">
                <a:latin typeface="Verdana"/>
                <a:cs typeface="Verdana"/>
              </a:rPr>
              <a:t> </a:t>
            </a:r>
            <a:r>
              <a:rPr dirty="0" sz="4700" spc="-350">
                <a:latin typeface="Verdana"/>
                <a:cs typeface="Verdana"/>
              </a:rPr>
              <a:t>Segmentation</a:t>
            </a:r>
            <a:r>
              <a:rPr dirty="0" sz="4700" spc="-730">
                <a:latin typeface="Verdana"/>
                <a:cs typeface="Verdana"/>
              </a:rPr>
              <a:t> </a:t>
            </a:r>
            <a:r>
              <a:rPr dirty="0" sz="4700" spc="-490">
                <a:latin typeface="Verdana"/>
                <a:cs typeface="Verdana"/>
              </a:rPr>
              <a:t>Data</a:t>
            </a:r>
            <a:endParaRPr sz="4700">
              <a:latin typeface="Verdana"/>
              <a:cs typeface="Verdan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3764311" y="6383854"/>
            <a:ext cx="4523740" cy="2472690"/>
          </a:xfrm>
          <a:custGeom>
            <a:avLst/>
            <a:gdLst/>
            <a:ahLst/>
            <a:cxnLst/>
            <a:rect l="l" t="t" r="r" b="b"/>
            <a:pathLst>
              <a:path w="4523740" h="2472690">
                <a:moveTo>
                  <a:pt x="1817658" y="25982"/>
                </a:moveTo>
                <a:lnTo>
                  <a:pt x="1816716" y="25982"/>
                </a:lnTo>
                <a:lnTo>
                  <a:pt x="1816349" y="25612"/>
                </a:lnTo>
                <a:lnTo>
                  <a:pt x="1816349" y="24669"/>
                </a:lnTo>
                <a:lnTo>
                  <a:pt x="1816716" y="24299"/>
                </a:lnTo>
                <a:lnTo>
                  <a:pt x="1817658" y="24299"/>
                </a:lnTo>
                <a:lnTo>
                  <a:pt x="1818030" y="24669"/>
                </a:lnTo>
                <a:lnTo>
                  <a:pt x="1818030" y="25612"/>
                </a:lnTo>
                <a:lnTo>
                  <a:pt x="1817658" y="25982"/>
                </a:lnTo>
                <a:close/>
              </a:path>
              <a:path w="4523740" h="2472690">
                <a:moveTo>
                  <a:pt x="2120838" y="26823"/>
                </a:moveTo>
                <a:lnTo>
                  <a:pt x="2118988" y="26823"/>
                </a:lnTo>
                <a:lnTo>
                  <a:pt x="2118232" y="26066"/>
                </a:lnTo>
                <a:lnTo>
                  <a:pt x="2118232" y="24215"/>
                </a:lnTo>
                <a:lnTo>
                  <a:pt x="2118988" y="23458"/>
                </a:lnTo>
                <a:lnTo>
                  <a:pt x="2120838" y="23458"/>
                </a:lnTo>
                <a:lnTo>
                  <a:pt x="2121594" y="24215"/>
                </a:lnTo>
                <a:lnTo>
                  <a:pt x="2121594" y="26066"/>
                </a:lnTo>
                <a:lnTo>
                  <a:pt x="2120838" y="26823"/>
                </a:lnTo>
                <a:close/>
              </a:path>
              <a:path w="4523740" h="2472690">
                <a:moveTo>
                  <a:pt x="2425415" y="30189"/>
                </a:moveTo>
                <a:lnTo>
                  <a:pt x="2419862" y="30189"/>
                </a:lnTo>
                <a:lnTo>
                  <a:pt x="2417610" y="27934"/>
                </a:lnTo>
                <a:lnTo>
                  <a:pt x="2417610" y="22381"/>
                </a:lnTo>
                <a:lnTo>
                  <a:pt x="2419862" y="20126"/>
                </a:lnTo>
                <a:lnTo>
                  <a:pt x="2425415" y="20126"/>
                </a:lnTo>
                <a:lnTo>
                  <a:pt x="2427666" y="22381"/>
                </a:lnTo>
                <a:lnTo>
                  <a:pt x="2427666" y="27934"/>
                </a:lnTo>
                <a:lnTo>
                  <a:pt x="2425415" y="30189"/>
                </a:lnTo>
                <a:close/>
              </a:path>
              <a:path w="4523740" h="2472690">
                <a:moveTo>
                  <a:pt x="2730005" y="33555"/>
                </a:moveTo>
                <a:lnTo>
                  <a:pt x="2720722" y="33555"/>
                </a:lnTo>
                <a:lnTo>
                  <a:pt x="2716972" y="29802"/>
                </a:lnTo>
                <a:lnTo>
                  <a:pt x="2716972" y="20513"/>
                </a:lnTo>
                <a:lnTo>
                  <a:pt x="2720722" y="16760"/>
                </a:lnTo>
                <a:lnTo>
                  <a:pt x="2730005" y="16760"/>
                </a:lnTo>
                <a:lnTo>
                  <a:pt x="2733755" y="20513"/>
                </a:lnTo>
                <a:lnTo>
                  <a:pt x="2733755" y="29802"/>
                </a:lnTo>
                <a:lnTo>
                  <a:pt x="2730005" y="33555"/>
                </a:lnTo>
                <a:close/>
              </a:path>
              <a:path w="4523740" h="2472690">
                <a:moveTo>
                  <a:pt x="3034579" y="36920"/>
                </a:moveTo>
                <a:lnTo>
                  <a:pt x="3021596" y="36920"/>
                </a:lnTo>
                <a:lnTo>
                  <a:pt x="3016333" y="31653"/>
                </a:lnTo>
                <a:lnTo>
                  <a:pt x="3016333" y="18662"/>
                </a:lnTo>
                <a:lnTo>
                  <a:pt x="3021596" y="13395"/>
                </a:lnTo>
                <a:lnTo>
                  <a:pt x="3034579" y="13395"/>
                </a:lnTo>
                <a:lnTo>
                  <a:pt x="3039845" y="18662"/>
                </a:lnTo>
                <a:lnTo>
                  <a:pt x="3039845" y="31653"/>
                </a:lnTo>
                <a:lnTo>
                  <a:pt x="3034579" y="36920"/>
                </a:lnTo>
                <a:close/>
              </a:path>
              <a:path w="4523740" h="2472690">
                <a:moveTo>
                  <a:pt x="3339156" y="40286"/>
                </a:moveTo>
                <a:lnTo>
                  <a:pt x="3322470" y="40286"/>
                </a:lnTo>
                <a:lnTo>
                  <a:pt x="3315709" y="33521"/>
                </a:lnTo>
                <a:lnTo>
                  <a:pt x="3315709" y="16828"/>
                </a:lnTo>
                <a:lnTo>
                  <a:pt x="3322470" y="10063"/>
                </a:lnTo>
                <a:lnTo>
                  <a:pt x="3339156" y="10063"/>
                </a:lnTo>
                <a:lnTo>
                  <a:pt x="3345917" y="16828"/>
                </a:lnTo>
                <a:lnTo>
                  <a:pt x="3345917" y="33521"/>
                </a:lnTo>
                <a:lnTo>
                  <a:pt x="3339156" y="40286"/>
                </a:lnTo>
                <a:close/>
              </a:path>
              <a:path w="4523740" h="2472690">
                <a:moveTo>
                  <a:pt x="3633528" y="43652"/>
                </a:moveTo>
                <a:lnTo>
                  <a:pt x="3626342" y="42199"/>
                </a:lnTo>
                <a:lnTo>
                  <a:pt x="3620473" y="38237"/>
                </a:lnTo>
                <a:lnTo>
                  <a:pt x="3616515" y="32364"/>
                </a:lnTo>
                <a:lnTo>
                  <a:pt x="3615063" y="25174"/>
                </a:lnTo>
                <a:lnTo>
                  <a:pt x="3616515" y="17985"/>
                </a:lnTo>
                <a:lnTo>
                  <a:pt x="3620473" y="12111"/>
                </a:lnTo>
                <a:lnTo>
                  <a:pt x="3626342" y="8150"/>
                </a:lnTo>
                <a:lnTo>
                  <a:pt x="3633528" y="6697"/>
                </a:lnTo>
                <a:lnTo>
                  <a:pt x="3640714" y="8150"/>
                </a:lnTo>
                <a:lnTo>
                  <a:pt x="3646583" y="12111"/>
                </a:lnTo>
                <a:lnTo>
                  <a:pt x="3650541" y="17985"/>
                </a:lnTo>
                <a:lnTo>
                  <a:pt x="3651993" y="25174"/>
                </a:lnTo>
                <a:lnTo>
                  <a:pt x="3650541" y="32364"/>
                </a:lnTo>
                <a:lnTo>
                  <a:pt x="3646583" y="38237"/>
                </a:lnTo>
                <a:lnTo>
                  <a:pt x="3640714" y="42199"/>
                </a:lnTo>
                <a:lnTo>
                  <a:pt x="3633528" y="43652"/>
                </a:lnTo>
                <a:close/>
              </a:path>
              <a:path w="4523740" h="2472690">
                <a:moveTo>
                  <a:pt x="3936252" y="47859"/>
                </a:moveTo>
                <a:lnTo>
                  <a:pt x="3927429" y="46077"/>
                </a:lnTo>
                <a:lnTo>
                  <a:pt x="3920230" y="41218"/>
                </a:lnTo>
                <a:lnTo>
                  <a:pt x="3915379" y="34008"/>
                </a:lnTo>
                <a:lnTo>
                  <a:pt x="3913601" y="25174"/>
                </a:lnTo>
                <a:lnTo>
                  <a:pt x="3915379" y="16341"/>
                </a:lnTo>
                <a:lnTo>
                  <a:pt x="3920230" y="9131"/>
                </a:lnTo>
                <a:lnTo>
                  <a:pt x="3927429" y="4271"/>
                </a:lnTo>
                <a:lnTo>
                  <a:pt x="3936252" y="2490"/>
                </a:lnTo>
                <a:lnTo>
                  <a:pt x="3945079" y="4271"/>
                </a:lnTo>
                <a:lnTo>
                  <a:pt x="3952290" y="9131"/>
                </a:lnTo>
                <a:lnTo>
                  <a:pt x="3957152" y="16341"/>
                </a:lnTo>
                <a:lnTo>
                  <a:pt x="3958936" y="25174"/>
                </a:lnTo>
                <a:lnTo>
                  <a:pt x="3957152" y="34008"/>
                </a:lnTo>
                <a:lnTo>
                  <a:pt x="3952290" y="41218"/>
                </a:lnTo>
                <a:lnTo>
                  <a:pt x="3945079" y="46077"/>
                </a:lnTo>
                <a:lnTo>
                  <a:pt x="3936252" y="47859"/>
                </a:lnTo>
                <a:close/>
              </a:path>
              <a:path w="4523740" h="2472690">
                <a:moveTo>
                  <a:pt x="4238975" y="50383"/>
                </a:moveTo>
                <a:lnTo>
                  <a:pt x="4229179" y="48403"/>
                </a:lnTo>
                <a:lnTo>
                  <a:pt x="4221186" y="43006"/>
                </a:lnTo>
                <a:lnTo>
                  <a:pt x="4215801" y="34998"/>
                </a:lnTo>
                <a:lnTo>
                  <a:pt x="4213827" y="25191"/>
                </a:lnTo>
                <a:lnTo>
                  <a:pt x="4215801" y="15384"/>
                </a:lnTo>
                <a:lnTo>
                  <a:pt x="4221186" y="7376"/>
                </a:lnTo>
                <a:lnTo>
                  <a:pt x="4229179" y="1979"/>
                </a:lnTo>
                <a:lnTo>
                  <a:pt x="4238975" y="0"/>
                </a:lnTo>
                <a:lnTo>
                  <a:pt x="4248777" y="1979"/>
                </a:lnTo>
                <a:lnTo>
                  <a:pt x="4256782" y="7376"/>
                </a:lnTo>
                <a:lnTo>
                  <a:pt x="4262178" y="15384"/>
                </a:lnTo>
                <a:lnTo>
                  <a:pt x="4264157" y="25191"/>
                </a:lnTo>
                <a:lnTo>
                  <a:pt x="4262178" y="34998"/>
                </a:lnTo>
                <a:lnTo>
                  <a:pt x="4256782" y="43006"/>
                </a:lnTo>
                <a:lnTo>
                  <a:pt x="4248777" y="48403"/>
                </a:lnTo>
                <a:lnTo>
                  <a:pt x="4238975" y="50383"/>
                </a:lnTo>
                <a:close/>
              </a:path>
              <a:path w="4523740" h="2472690">
                <a:moveTo>
                  <a:pt x="4523688" y="44845"/>
                </a:moveTo>
                <a:lnTo>
                  <a:pt x="4522724" y="44194"/>
                </a:lnTo>
                <a:lnTo>
                  <a:pt x="4516972" y="35652"/>
                </a:lnTo>
                <a:lnTo>
                  <a:pt x="4514863" y="25191"/>
                </a:lnTo>
                <a:lnTo>
                  <a:pt x="4516972" y="14730"/>
                </a:lnTo>
                <a:lnTo>
                  <a:pt x="4522724" y="6188"/>
                </a:lnTo>
                <a:lnTo>
                  <a:pt x="4523688" y="5537"/>
                </a:lnTo>
                <a:lnTo>
                  <a:pt x="4523688" y="44845"/>
                </a:lnTo>
                <a:close/>
              </a:path>
              <a:path w="4523740" h="2472690">
                <a:moveTo>
                  <a:pt x="910409" y="330621"/>
                </a:moveTo>
                <a:lnTo>
                  <a:pt x="907617" y="330621"/>
                </a:lnTo>
                <a:lnTo>
                  <a:pt x="906493" y="329494"/>
                </a:lnTo>
                <a:lnTo>
                  <a:pt x="906493" y="326700"/>
                </a:lnTo>
                <a:lnTo>
                  <a:pt x="907617" y="325573"/>
                </a:lnTo>
                <a:lnTo>
                  <a:pt x="910409" y="325573"/>
                </a:lnTo>
                <a:lnTo>
                  <a:pt x="911536" y="326700"/>
                </a:lnTo>
                <a:lnTo>
                  <a:pt x="911536" y="329494"/>
                </a:lnTo>
                <a:lnTo>
                  <a:pt x="910409" y="330621"/>
                </a:lnTo>
                <a:close/>
              </a:path>
              <a:path w="4523740" h="2472690">
                <a:moveTo>
                  <a:pt x="1215911" y="335655"/>
                </a:moveTo>
                <a:lnTo>
                  <a:pt x="1207569" y="335655"/>
                </a:lnTo>
                <a:lnTo>
                  <a:pt x="1204187" y="332270"/>
                </a:lnTo>
                <a:lnTo>
                  <a:pt x="1204187" y="323924"/>
                </a:lnTo>
                <a:lnTo>
                  <a:pt x="1207569" y="320541"/>
                </a:lnTo>
                <a:lnTo>
                  <a:pt x="1215911" y="320541"/>
                </a:lnTo>
                <a:lnTo>
                  <a:pt x="1219289" y="323924"/>
                </a:lnTo>
                <a:lnTo>
                  <a:pt x="1219289" y="332270"/>
                </a:lnTo>
                <a:lnTo>
                  <a:pt x="1215911" y="335655"/>
                </a:lnTo>
                <a:close/>
              </a:path>
              <a:path w="4523740" h="2472690">
                <a:moveTo>
                  <a:pt x="1521409" y="340684"/>
                </a:moveTo>
                <a:lnTo>
                  <a:pt x="1507501" y="340684"/>
                </a:lnTo>
                <a:lnTo>
                  <a:pt x="1501868" y="335047"/>
                </a:lnTo>
                <a:lnTo>
                  <a:pt x="1501868" y="321114"/>
                </a:lnTo>
                <a:lnTo>
                  <a:pt x="1507501" y="315476"/>
                </a:lnTo>
                <a:lnTo>
                  <a:pt x="1521426" y="315476"/>
                </a:lnTo>
                <a:lnTo>
                  <a:pt x="1527060" y="321114"/>
                </a:lnTo>
                <a:lnTo>
                  <a:pt x="1527060" y="335047"/>
                </a:lnTo>
                <a:lnTo>
                  <a:pt x="1521409" y="340684"/>
                </a:lnTo>
                <a:close/>
              </a:path>
              <a:path w="4523740" h="2472690">
                <a:moveTo>
                  <a:pt x="1826928" y="345717"/>
                </a:moveTo>
                <a:lnTo>
                  <a:pt x="1807450" y="345717"/>
                </a:lnTo>
                <a:lnTo>
                  <a:pt x="1799562" y="337825"/>
                </a:lnTo>
                <a:lnTo>
                  <a:pt x="1799562" y="318337"/>
                </a:lnTo>
                <a:lnTo>
                  <a:pt x="1807450" y="310445"/>
                </a:lnTo>
                <a:lnTo>
                  <a:pt x="1826928" y="310445"/>
                </a:lnTo>
                <a:lnTo>
                  <a:pt x="1834813" y="318337"/>
                </a:lnTo>
                <a:lnTo>
                  <a:pt x="1834813" y="337825"/>
                </a:lnTo>
                <a:lnTo>
                  <a:pt x="1826928" y="345717"/>
                </a:lnTo>
                <a:close/>
              </a:path>
              <a:path w="4523740" h="2472690">
                <a:moveTo>
                  <a:pt x="2119913" y="350747"/>
                </a:moveTo>
                <a:lnTo>
                  <a:pt x="2111084" y="348965"/>
                </a:lnTo>
                <a:lnTo>
                  <a:pt x="2103879" y="344106"/>
                </a:lnTo>
                <a:lnTo>
                  <a:pt x="2099022" y="336897"/>
                </a:lnTo>
                <a:lnTo>
                  <a:pt x="2097242" y="328064"/>
                </a:lnTo>
                <a:lnTo>
                  <a:pt x="2099022" y="319230"/>
                </a:lnTo>
                <a:lnTo>
                  <a:pt x="2103879" y="312020"/>
                </a:lnTo>
                <a:lnTo>
                  <a:pt x="2111084" y="307161"/>
                </a:lnTo>
                <a:lnTo>
                  <a:pt x="2119913" y="305379"/>
                </a:lnTo>
                <a:lnTo>
                  <a:pt x="2128741" y="307161"/>
                </a:lnTo>
                <a:lnTo>
                  <a:pt x="2135947" y="312020"/>
                </a:lnTo>
                <a:lnTo>
                  <a:pt x="2140803" y="319230"/>
                </a:lnTo>
                <a:lnTo>
                  <a:pt x="2142583" y="328064"/>
                </a:lnTo>
                <a:lnTo>
                  <a:pt x="2140801" y="336897"/>
                </a:lnTo>
                <a:lnTo>
                  <a:pt x="2135941" y="344106"/>
                </a:lnTo>
                <a:lnTo>
                  <a:pt x="2128734" y="348965"/>
                </a:lnTo>
                <a:lnTo>
                  <a:pt x="2119913" y="350747"/>
                </a:lnTo>
                <a:close/>
              </a:path>
              <a:path w="4523740" h="2472690">
                <a:moveTo>
                  <a:pt x="2422640" y="354112"/>
                </a:moveTo>
                <a:lnTo>
                  <a:pt x="2412515" y="352066"/>
                </a:lnTo>
                <a:lnTo>
                  <a:pt x="2404244" y="346486"/>
                </a:lnTo>
                <a:lnTo>
                  <a:pt x="2398666" y="338211"/>
                </a:lnTo>
                <a:lnTo>
                  <a:pt x="2396621" y="328081"/>
                </a:lnTo>
                <a:lnTo>
                  <a:pt x="2398666" y="317950"/>
                </a:lnTo>
                <a:lnTo>
                  <a:pt x="2404244" y="309675"/>
                </a:lnTo>
                <a:lnTo>
                  <a:pt x="2412515" y="304094"/>
                </a:lnTo>
                <a:lnTo>
                  <a:pt x="2422640" y="302047"/>
                </a:lnTo>
                <a:lnTo>
                  <a:pt x="2432763" y="304094"/>
                </a:lnTo>
                <a:lnTo>
                  <a:pt x="2441033" y="309675"/>
                </a:lnTo>
                <a:lnTo>
                  <a:pt x="2446610" y="317950"/>
                </a:lnTo>
                <a:lnTo>
                  <a:pt x="2448656" y="328081"/>
                </a:lnTo>
                <a:lnTo>
                  <a:pt x="2446612" y="338211"/>
                </a:lnTo>
                <a:lnTo>
                  <a:pt x="2441039" y="346486"/>
                </a:lnTo>
                <a:lnTo>
                  <a:pt x="2432770" y="352066"/>
                </a:lnTo>
                <a:lnTo>
                  <a:pt x="2422640" y="354112"/>
                </a:lnTo>
                <a:close/>
              </a:path>
              <a:path w="4523740" h="2472690">
                <a:moveTo>
                  <a:pt x="2725364" y="357478"/>
                </a:moveTo>
                <a:lnTo>
                  <a:pt x="2713926" y="355168"/>
                </a:lnTo>
                <a:lnTo>
                  <a:pt x="2704587" y="348869"/>
                </a:lnTo>
                <a:lnTo>
                  <a:pt x="2698291" y="339525"/>
                </a:lnTo>
                <a:lnTo>
                  <a:pt x="2695982" y="328081"/>
                </a:lnTo>
                <a:lnTo>
                  <a:pt x="2698291" y="316636"/>
                </a:lnTo>
                <a:lnTo>
                  <a:pt x="2704587" y="307292"/>
                </a:lnTo>
                <a:lnTo>
                  <a:pt x="2713926" y="300992"/>
                </a:lnTo>
                <a:lnTo>
                  <a:pt x="2725364" y="298682"/>
                </a:lnTo>
                <a:lnTo>
                  <a:pt x="2736801" y="300992"/>
                </a:lnTo>
                <a:lnTo>
                  <a:pt x="2746140" y="307292"/>
                </a:lnTo>
                <a:lnTo>
                  <a:pt x="2752436" y="316636"/>
                </a:lnTo>
                <a:lnTo>
                  <a:pt x="2754745" y="328081"/>
                </a:lnTo>
                <a:lnTo>
                  <a:pt x="2752436" y="339525"/>
                </a:lnTo>
                <a:lnTo>
                  <a:pt x="2746140" y="348869"/>
                </a:lnTo>
                <a:lnTo>
                  <a:pt x="2736801" y="355168"/>
                </a:lnTo>
                <a:lnTo>
                  <a:pt x="2725364" y="357478"/>
                </a:lnTo>
                <a:close/>
              </a:path>
              <a:path w="4523740" h="2472690">
                <a:moveTo>
                  <a:pt x="3028087" y="360843"/>
                </a:moveTo>
                <a:lnTo>
                  <a:pt x="3015344" y="358268"/>
                </a:lnTo>
                <a:lnTo>
                  <a:pt x="3004936" y="351245"/>
                </a:lnTo>
                <a:lnTo>
                  <a:pt x="2997918" y="340831"/>
                </a:lnTo>
                <a:lnTo>
                  <a:pt x="2995344" y="328081"/>
                </a:lnTo>
                <a:lnTo>
                  <a:pt x="2997918" y="315329"/>
                </a:lnTo>
                <a:lnTo>
                  <a:pt x="3004936" y="304915"/>
                </a:lnTo>
                <a:lnTo>
                  <a:pt x="3015344" y="297892"/>
                </a:lnTo>
                <a:lnTo>
                  <a:pt x="3028087" y="295316"/>
                </a:lnTo>
                <a:lnTo>
                  <a:pt x="3040831" y="297892"/>
                </a:lnTo>
                <a:lnTo>
                  <a:pt x="3051241" y="304915"/>
                </a:lnTo>
                <a:lnTo>
                  <a:pt x="3058260" y="315329"/>
                </a:lnTo>
                <a:lnTo>
                  <a:pt x="3060834" y="328081"/>
                </a:lnTo>
                <a:lnTo>
                  <a:pt x="3058260" y="340831"/>
                </a:lnTo>
                <a:lnTo>
                  <a:pt x="3051241" y="351245"/>
                </a:lnTo>
                <a:lnTo>
                  <a:pt x="3040831" y="358268"/>
                </a:lnTo>
                <a:lnTo>
                  <a:pt x="3028087" y="360843"/>
                </a:lnTo>
                <a:close/>
              </a:path>
              <a:path w="4523740" h="2472690">
                <a:moveTo>
                  <a:pt x="3330811" y="363368"/>
                </a:moveTo>
                <a:lnTo>
                  <a:pt x="3317095" y="360595"/>
                </a:lnTo>
                <a:lnTo>
                  <a:pt x="3305891" y="353034"/>
                </a:lnTo>
                <a:lnTo>
                  <a:pt x="3298334" y="341822"/>
                </a:lnTo>
                <a:lnTo>
                  <a:pt x="3295563" y="328097"/>
                </a:lnTo>
                <a:lnTo>
                  <a:pt x="3298334" y="314372"/>
                </a:lnTo>
                <a:lnTo>
                  <a:pt x="3305891" y="303160"/>
                </a:lnTo>
                <a:lnTo>
                  <a:pt x="3317095" y="295599"/>
                </a:lnTo>
                <a:lnTo>
                  <a:pt x="3330811" y="292826"/>
                </a:lnTo>
                <a:lnTo>
                  <a:pt x="3344529" y="295599"/>
                </a:lnTo>
                <a:lnTo>
                  <a:pt x="3355734" y="303160"/>
                </a:lnTo>
                <a:lnTo>
                  <a:pt x="3363291" y="314372"/>
                </a:lnTo>
                <a:lnTo>
                  <a:pt x="3366062" y="328097"/>
                </a:lnTo>
                <a:lnTo>
                  <a:pt x="3363293" y="341822"/>
                </a:lnTo>
                <a:lnTo>
                  <a:pt x="3355741" y="353034"/>
                </a:lnTo>
                <a:lnTo>
                  <a:pt x="3344536" y="360595"/>
                </a:lnTo>
                <a:lnTo>
                  <a:pt x="3330811" y="363368"/>
                </a:lnTo>
                <a:close/>
              </a:path>
              <a:path w="4523740" h="2472690">
                <a:moveTo>
                  <a:pt x="3633528" y="365893"/>
                </a:moveTo>
                <a:lnTo>
                  <a:pt x="3618825" y="362922"/>
                </a:lnTo>
                <a:lnTo>
                  <a:pt x="3606819" y="354820"/>
                </a:lnTo>
                <a:lnTo>
                  <a:pt x="3598723" y="342806"/>
                </a:lnTo>
                <a:lnTo>
                  <a:pt x="3595755" y="328097"/>
                </a:lnTo>
                <a:lnTo>
                  <a:pt x="3598723" y="313388"/>
                </a:lnTo>
                <a:lnTo>
                  <a:pt x="3606819" y="301374"/>
                </a:lnTo>
                <a:lnTo>
                  <a:pt x="3618825" y="293272"/>
                </a:lnTo>
                <a:lnTo>
                  <a:pt x="3633528" y="290301"/>
                </a:lnTo>
                <a:lnTo>
                  <a:pt x="3648231" y="293272"/>
                </a:lnTo>
                <a:lnTo>
                  <a:pt x="3660237" y="301374"/>
                </a:lnTo>
                <a:lnTo>
                  <a:pt x="3668333" y="313388"/>
                </a:lnTo>
                <a:lnTo>
                  <a:pt x="3671301" y="328097"/>
                </a:lnTo>
                <a:lnTo>
                  <a:pt x="3668333" y="342806"/>
                </a:lnTo>
                <a:lnTo>
                  <a:pt x="3660237" y="354820"/>
                </a:lnTo>
                <a:lnTo>
                  <a:pt x="3648231" y="362922"/>
                </a:lnTo>
                <a:lnTo>
                  <a:pt x="3633528" y="365893"/>
                </a:lnTo>
                <a:close/>
              </a:path>
              <a:path w="4523740" h="2472690">
                <a:moveTo>
                  <a:pt x="3936252" y="369259"/>
                </a:moveTo>
                <a:lnTo>
                  <a:pt x="3920243" y="366024"/>
                </a:lnTo>
                <a:lnTo>
                  <a:pt x="3907175" y="357203"/>
                </a:lnTo>
                <a:lnTo>
                  <a:pt x="3898366" y="344120"/>
                </a:lnTo>
                <a:lnTo>
                  <a:pt x="3895137" y="328097"/>
                </a:lnTo>
                <a:lnTo>
                  <a:pt x="3898366" y="312074"/>
                </a:lnTo>
                <a:lnTo>
                  <a:pt x="3907175" y="298991"/>
                </a:lnTo>
                <a:lnTo>
                  <a:pt x="3920243" y="290170"/>
                </a:lnTo>
                <a:lnTo>
                  <a:pt x="3936252" y="286936"/>
                </a:lnTo>
                <a:lnTo>
                  <a:pt x="3952265" y="290170"/>
                </a:lnTo>
                <a:lnTo>
                  <a:pt x="3965345" y="298991"/>
                </a:lnTo>
                <a:lnTo>
                  <a:pt x="3974165" y="312074"/>
                </a:lnTo>
                <a:lnTo>
                  <a:pt x="3977400" y="328097"/>
                </a:lnTo>
                <a:lnTo>
                  <a:pt x="3974165" y="344120"/>
                </a:lnTo>
                <a:lnTo>
                  <a:pt x="3965345" y="357203"/>
                </a:lnTo>
                <a:lnTo>
                  <a:pt x="3952265" y="366024"/>
                </a:lnTo>
                <a:lnTo>
                  <a:pt x="3936252" y="369259"/>
                </a:lnTo>
                <a:close/>
              </a:path>
              <a:path w="4523740" h="2472690">
                <a:moveTo>
                  <a:pt x="4238975" y="371784"/>
                </a:moveTo>
                <a:lnTo>
                  <a:pt x="4221988" y="368351"/>
                </a:lnTo>
                <a:lnTo>
                  <a:pt x="4208114" y="358992"/>
                </a:lnTo>
                <a:lnTo>
                  <a:pt x="4198759" y="345111"/>
                </a:lnTo>
                <a:lnTo>
                  <a:pt x="4195329" y="328114"/>
                </a:lnTo>
                <a:lnTo>
                  <a:pt x="4198759" y="311117"/>
                </a:lnTo>
                <a:lnTo>
                  <a:pt x="4208114" y="297237"/>
                </a:lnTo>
                <a:lnTo>
                  <a:pt x="4221988" y="287877"/>
                </a:lnTo>
                <a:lnTo>
                  <a:pt x="4238975" y="284445"/>
                </a:lnTo>
                <a:lnTo>
                  <a:pt x="4255963" y="287877"/>
                </a:lnTo>
                <a:lnTo>
                  <a:pt x="4269837" y="297237"/>
                </a:lnTo>
                <a:lnTo>
                  <a:pt x="4279191" y="311117"/>
                </a:lnTo>
                <a:lnTo>
                  <a:pt x="4282622" y="328114"/>
                </a:lnTo>
                <a:lnTo>
                  <a:pt x="4279191" y="345111"/>
                </a:lnTo>
                <a:lnTo>
                  <a:pt x="4269837" y="358992"/>
                </a:lnTo>
                <a:lnTo>
                  <a:pt x="4255963" y="368351"/>
                </a:lnTo>
                <a:lnTo>
                  <a:pt x="4238975" y="371784"/>
                </a:lnTo>
                <a:close/>
              </a:path>
              <a:path w="4523740" h="2472690">
                <a:moveTo>
                  <a:pt x="4523688" y="370645"/>
                </a:moveTo>
                <a:lnTo>
                  <a:pt x="4509070" y="360778"/>
                </a:lnTo>
                <a:lnTo>
                  <a:pt x="4499181" y="346095"/>
                </a:lnTo>
                <a:lnTo>
                  <a:pt x="4495555" y="328114"/>
                </a:lnTo>
                <a:lnTo>
                  <a:pt x="4499181" y="310134"/>
                </a:lnTo>
                <a:lnTo>
                  <a:pt x="4509070" y="295451"/>
                </a:lnTo>
                <a:lnTo>
                  <a:pt x="4523688" y="285584"/>
                </a:lnTo>
                <a:lnTo>
                  <a:pt x="4523688" y="370645"/>
                </a:lnTo>
                <a:close/>
              </a:path>
              <a:path w="4523740" h="2472690">
                <a:moveTo>
                  <a:pt x="304490" y="632721"/>
                </a:moveTo>
                <a:lnTo>
                  <a:pt x="302640" y="632721"/>
                </a:lnTo>
                <a:lnTo>
                  <a:pt x="301883" y="631961"/>
                </a:lnTo>
                <a:lnTo>
                  <a:pt x="301883" y="630111"/>
                </a:lnTo>
                <a:lnTo>
                  <a:pt x="302640" y="629355"/>
                </a:lnTo>
                <a:lnTo>
                  <a:pt x="304490" y="629355"/>
                </a:lnTo>
                <a:lnTo>
                  <a:pt x="305247" y="630111"/>
                </a:lnTo>
                <a:lnTo>
                  <a:pt x="305247" y="631961"/>
                </a:lnTo>
                <a:lnTo>
                  <a:pt x="304490" y="632721"/>
                </a:lnTo>
                <a:close/>
              </a:path>
              <a:path w="4523740" h="2472690">
                <a:moveTo>
                  <a:pt x="609535" y="636927"/>
                </a:moveTo>
                <a:lnTo>
                  <a:pt x="603044" y="636927"/>
                </a:lnTo>
                <a:lnTo>
                  <a:pt x="600421" y="634301"/>
                </a:lnTo>
                <a:lnTo>
                  <a:pt x="600421" y="627806"/>
                </a:lnTo>
                <a:lnTo>
                  <a:pt x="603044" y="625180"/>
                </a:lnTo>
                <a:lnTo>
                  <a:pt x="609535" y="625180"/>
                </a:lnTo>
                <a:lnTo>
                  <a:pt x="612161" y="627806"/>
                </a:lnTo>
                <a:lnTo>
                  <a:pt x="612161" y="634301"/>
                </a:lnTo>
                <a:lnTo>
                  <a:pt x="609535" y="636927"/>
                </a:lnTo>
                <a:close/>
              </a:path>
              <a:path w="4523740" h="2472690">
                <a:moveTo>
                  <a:pt x="914581" y="641133"/>
                </a:moveTo>
                <a:lnTo>
                  <a:pt x="903448" y="641133"/>
                </a:lnTo>
                <a:lnTo>
                  <a:pt x="898942" y="636623"/>
                </a:lnTo>
                <a:lnTo>
                  <a:pt x="898942" y="625483"/>
                </a:lnTo>
                <a:lnTo>
                  <a:pt x="903448" y="620974"/>
                </a:lnTo>
                <a:lnTo>
                  <a:pt x="914581" y="620974"/>
                </a:lnTo>
                <a:lnTo>
                  <a:pt x="919087" y="625483"/>
                </a:lnTo>
                <a:lnTo>
                  <a:pt x="919087" y="636623"/>
                </a:lnTo>
                <a:lnTo>
                  <a:pt x="914581" y="641133"/>
                </a:lnTo>
                <a:close/>
              </a:path>
              <a:path w="4523740" h="2472690">
                <a:moveTo>
                  <a:pt x="1219154" y="644498"/>
                </a:moveTo>
                <a:lnTo>
                  <a:pt x="1204322" y="644498"/>
                </a:lnTo>
                <a:lnTo>
                  <a:pt x="1198303" y="638476"/>
                </a:lnTo>
                <a:lnTo>
                  <a:pt x="1198303" y="623634"/>
                </a:lnTo>
                <a:lnTo>
                  <a:pt x="1204322" y="617608"/>
                </a:lnTo>
                <a:lnTo>
                  <a:pt x="1219154" y="617608"/>
                </a:lnTo>
                <a:lnTo>
                  <a:pt x="1225177" y="623634"/>
                </a:lnTo>
                <a:lnTo>
                  <a:pt x="1225177" y="638476"/>
                </a:lnTo>
                <a:lnTo>
                  <a:pt x="1219154" y="644498"/>
                </a:lnTo>
                <a:close/>
              </a:path>
              <a:path w="4523740" h="2472690">
                <a:moveTo>
                  <a:pt x="1523731" y="647867"/>
                </a:moveTo>
                <a:lnTo>
                  <a:pt x="1505196" y="647867"/>
                </a:lnTo>
                <a:lnTo>
                  <a:pt x="1497679" y="640343"/>
                </a:lnTo>
                <a:lnTo>
                  <a:pt x="1497679" y="621797"/>
                </a:lnTo>
                <a:lnTo>
                  <a:pt x="1505196" y="614276"/>
                </a:lnTo>
                <a:lnTo>
                  <a:pt x="1523731" y="614276"/>
                </a:lnTo>
                <a:lnTo>
                  <a:pt x="1531249" y="621797"/>
                </a:lnTo>
                <a:lnTo>
                  <a:pt x="1531249" y="640343"/>
                </a:lnTo>
                <a:lnTo>
                  <a:pt x="1523731" y="647867"/>
                </a:lnTo>
                <a:close/>
              </a:path>
              <a:path w="4523740" h="2472690">
                <a:moveTo>
                  <a:pt x="1817189" y="651229"/>
                </a:moveTo>
                <a:lnTo>
                  <a:pt x="1809344" y="649646"/>
                </a:lnTo>
                <a:lnTo>
                  <a:pt x="1802940" y="645327"/>
                </a:lnTo>
                <a:lnTo>
                  <a:pt x="1798623" y="638919"/>
                </a:lnTo>
                <a:lnTo>
                  <a:pt x="1797040" y="631070"/>
                </a:lnTo>
                <a:lnTo>
                  <a:pt x="1798623" y="623221"/>
                </a:lnTo>
                <a:lnTo>
                  <a:pt x="1802940" y="616813"/>
                </a:lnTo>
                <a:lnTo>
                  <a:pt x="1809344" y="612494"/>
                </a:lnTo>
                <a:lnTo>
                  <a:pt x="1817189" y="610911"/>
                </a:lnTo>
                <a:lnTo>
                  <a:pt x="1825034" y="612494"/>
                </a:lnTo>
                <a:lnTo>
                  <a:pt x="1831438" y="616813"/>
                </a:lnTo>
                <a:lnTo>
                  <a:pt x="1835755" y="623221"/>
                </a:lnTo>
                <a:lnTo>
                  <a:pt x="1837338" y="631070"/>
                </a:lnTo>
                <a:lnTo>
                  <a:pt x="1835755" y="638919"/>
                </a:lnTo>
                <a:lnTo>
                  <a:pt x="1831438" y="645327"/>
                </a:lnTo>
                <a:lnTo>
                  <a:pt x="1825034" y="649646"/>
                </a:lnTo>
                <a:lnTo>
                  <a:pt x="1817189" y="651229"/>
                </a:lnTo>
                <a:close/>
              </a:path>
              <a:path w="4523740" h="2472690">
                <a:moveTo>
                  <a:pt x="2119913" y="654598"/>
                </a:moveTo>
                <a:lnTo>
                  <a:pt x="2110762" y="652749"/>
                </a:lnTo>
                <a:lnTo>
                  <a:pt x="2103289" y="647706"/>
                </a:lnTo>
                <a:lnTo>
                  <a:pt x="2098250" y="640228"/>
                </a:lnTo>
                <a:lnTo>
                  <a:pt x="2096402" y="631070"/>
                </a:lnTo>
                <a:lnTo>
                  <a:pt x="2098250" y="621914"/>
                </a:lnTo>
                <a:lnTo>
                  <a:pt x="2103289" y="614437"/>
                </a:lnTo>
                <a:lnTo>
                  <a:pt x="2110762" y="609395"/>
                </a:lnTo>
                <a:lnTo>
                  <a:pt x="2119913" y="607546"/>
                </a:lnTo>
                <a:lnTo>
                  <a:pt x="2129063" y="609395"/>
                </a:lnTo>
                <a:lnTo>
                  <a:pt x="2136537" y="614437"/>
                </a:lnTo>
                <a:lnTo>
                  <a:pt x="2141576" y="621914"/>
                </a:lnTo>
                <a:lnTo>
                  <a:pt x="2143424" y="631070"/>
                </a:lnTo>
                <a:lnTo>
                  <a:pt x="2141576" y="640228"/>
                </a:lnTo>
                <a:lnTo>
                  <a:pt x="2136537" y="647706"/>
                </a:lnTo>
                <a:lnTo>
                  <a:pt x="2129063" y="652749"/>
                </a:lnTo>
                <a:lnTo>
                  <a:pt x="2119913" y="654598"/>
                </a:lnTo>
                <a:close/>
              </a:path>
              <a:path w="4523740" h="2472690">
                <a:moveTo>
                  <a:pt x="2422640" y="657120"/>
                </a:moveTo>
                <a:lnTo>
                  <a:pt x="2412515" y="655073"/>
                </a:lnTo>
                <a:lnTo>
                  <a:pt x="2404244" y="649493"/>
                </a:lnTo>
                <a:lnTo>
                  <a:pt x="2398666" y="641218"/>
                </a:lnTo>
                <a:lnTo>
                  <a:pt x="2396621" y="631087"/>
                </a:lnTo>
                <a:lnTo>
                  <a:pt x="2398666" y="620957"/>
                </a:lnTo>
                <a:lnTo>
                  <a:pt x="2404244" y="612682"/>
                </a:lnTo>
                <a:lnTo>
                  <a:pt x="2412515" y="607101"/>
                </a:lnTo>
                <a:lnTo>
                  <a:pt x="2422640" y="605054"/>
                </a:lnTo>
                <a:lnTo>
                  <a:pt x="2432763" y="607101"/>
                </a:lnTo>
                <a:lnTo>
                  <a:pt x="2441033" y="612682"/>
                </a:lnTo>
                <a:lnTo>
                  <a:pt x="2446610" y="620957"/>
                </a:lnTo>
                <a:lnTo>
                  <a:pt x="2448656" y="631087"/>
                </a:lnTo>
                <a:lnTo>
                  <a:pt x="2446612" y="641218"/>
                </a:lnTo>
                <a:lnTo>
                  <a:pt x="2441039" y="649493"/>
                </a:lnTo>
                <a:lnTo>
                  <a:pt x="2432770" y="655073"/>
                </a:lnTo>
                <a:lnTo>
                  <a:pt x="2422640" y="657120"/>
                </a:lnTo>
                <a:close/>
              </a:path>
              <a:path w="4523740" h="2472690">
                <a:moveTo>
                  <a:pt x="2725364" y="660485"/>
                </a:moveTo>
                <a:lnTo>
                  <a:pt x="2713926" y="658175"/>
                </a:lnTo>
                <a:lnTo>
                  <a:pt x="2704587" y="651876"/>
                </a:lnTo>
                <a:lnTo>
                  <a:pt x="2698291" y="642532"/>
                </a:lnTo>
                <a:lnTo>
                  <a:pt x="2695982" y="631087"/>
                </a:lnTo>
                <a:lnTo>
                  <a:pt x="2698291" y="619642"/>
                </a:lnTo>
                <a:lnTo>
                  <a:pt x="2704587" y="610298"/>
                </a:lnTo>
                <a:lnTo>
                  <a:pt x="2713926" y="603999"/>
                </a:lnTo>
                <a:lnTo>
                  <a:pt x="2725364" y="601689"/>
                </a:lnTo>
                <a:lnTo>
                  <a:pt x="2736801" y="603999"/>
                </a:lnTo>
                <a:lnTo>
                  <a:pt x="2746140" y="610298"/>
                </a:lnTo>
                <a:lnTo>
                  <a:pt x="2752436" y="619642"/>
                </a:lnTo>
                <a:lnTo>
                  <a:pt x="2754745" y="631087"/>
                </a:lnTo>
                <a:lnTo>
                  <a:pt x="2752436" y="642532"/>
                </a:lnTo>
                <a:lnTo>
                  <a:pt x="2746140" y="651876"/>
                </a:lnTo>
                <a:lnTo>
                  <a:pt x="2736801" y="658175"/>
                </a:lnTo>
                <a:lnTo>
                  <a:pt x="2725364" y="660485"/>
                </a:lnTo>
                <a:close/>
              </a:path>
              <a:path w="4523740" h="2472690">
                <a:moveTo>
                  <a:pt x="3028087" y="663851"/>
                </a:moveTo>
                <a:lnTo>
                  <a:pt x="3015344" y="661275"/>
                </a:lnTo>
                <a:lnTo>
                  <a:pt x="3004936" y="654252"/>
                </a:lnTo>
                <a:lnTo>
                  <a:pt x="2997918" y="643838"/>
                </a:lnTo>
                <a:lnTo>
                  <a:pt x="2995344" y="631087"/>
                </a:lnTo>
                <a:lnTo>
                  <a:pt x="2997918" y="618336"/>
                </a:lnTo>
                <a:lnTo>
                  <a:pt x="3004936" y="607921"/>
                </a:lnTo>
                <a:lnTo>
                  <a:pt x="3015344" y="600899"/>
                </a:lnTo>
                <a:lnTo>
                  <a:pt x="3028087" y="598323"/>
                </a:lnTo>
                <a:lnTo>
                  <a:pt x="3040831" y="600899"/>
                </a:lnTo>
                <a:lnTo>
                  <a:pt x="3051241" y="607921"/>
                </a:lnTo>
                <a:lnTo>
                  <a:pt x="3058260" y="618336"/>
                </a:lnTo>
                <a:lnTo>
                  <a:pt x="3060834" y="631087"/>
                </a:lnTo>
                <a:lnTo>
                  <a:pt x="3058260" y="643838"/>
                </a:lnTo>
                <a:lnTo>
                  <a:pt x="3051241" y="654252"/>
                </a:lnTo>
                <a:lnTo>
                  <a:pt x="3040831" y="661275"/>
                </a:lnTo>
                <a:lnTo>
                  <a:pt x="3028087" y="663851"/>
                </a:lnTo>
                <a:close/>
              </a:path>
              <a:path w="4523740" h="2472690">
                <a:moveTo>
                  <a:pt x="3330811" y="666375"/>
                </a:moveTo>
                <a:lnTo>
                  <a:pt x="3317095" y="663602"/>
                </a:lnTo>
                <a:lnTo>
                  <a:pt x="3305891" y="656041"/>
                </a:lnTo>
                <a:lnTo>
                  <a:pt x="3298334" y="644829"/>
                </a:lnTo>
                <a:lnTo>
                  <a:pt x="3295563" y="631104"/>
                </a:lnTo>
                <a:lnTo>
                  <a:pt x="3298334" y="617379"/>
                </a:lnTo>
                <a:lnTo>
                  <a:pt x="3305891" y="606167"/>
                </a:lnTo>
                <a:lnTo>
                  <a:pt x="3317095" y="598605"/>
                </a:lnTo>
                <a:lnTo>
                  <a:pt x="3330811" y="595832"/>
                </a:lnTo>
                <a:lnTo>
                  <a:pt x="3344529" y="598605"/>
                </a:lnTo>
                <a:lnTo>
                  <a:pt x="3355734" y="606167"/>
                </a:lnTo>
                <a:lnTo>
                  <a:pt x="3363291" y="617379"/>
                </a:lnTo>
                <a:lnTo>
                  <a:pt x="3366062" y="631104"/>
                </a:lnTo>
                <a:lnTo>
                  <a:pt x="3363293" y="644829"/>
                </a:lnTo>
                <a:lnTo>
                  <a:pt x="3355741" y="656041"/>
                </a:lnTo>
                <a:lnTo>
                  <a:pt x="3344536" y="663602"/>
                </a:lnTo>
                <a:lnTo>
                  <a:pt x="3330811" y="666375"/>
                </a:lnTo>
                <a:close/>
              </a:path>
              <a:path w="4523740" h="2472690">
                <a:moveTo>
                  <a:pt x="3633528" y="668900"/>
                </a:moveTo>
                <a:lnTo>
                  <a:pt x="3618825" y="665929"/>
                </a:lnTo>
                <a:lnTo>
                  <a:pt x="3606819" y="657828"/>
                </a:lnTo>
                <a:lnTo>
                  <a:pt x="3598723" y="645813"/>
                </a:lnTo>
                <a:lnTo>
                  <a:pt x="3595755" y="631104"/>
                </a:lnTo>
                <a:lnTo>
                  <a:pt x="3598723" y="616396"/>
                </a:lnTo>
                <a:lnTo>
                  <a:pt x="3606819" y="604381"/>
                </a:lnTo>
                <a:lnTo>
                  <a:pt x="3618825" y="596279"/>
                </a:lnTo>
                <a:lnTo>
                  <a:pt x="3633528" y="593307"/>
                </a:lnTo>
                <a:lnTo>
                  <a:pt x="3648231" y="596279"/>
                </a:lnTo>
                <a:lnTo>
                  <a:pt x="3660237" y="604381"/>
                </a:lnTo>
                <a:lnTo>
                  <a:pt x="3668333" y="616396"/>
                </a:lnTo>
                <a:lnTo>
                  <a:pt x="3671301" y="631104"/>
                </a:lnTo>
                <a:lnTo>
                  <a:pt x="3668333" y="645813"/>
                </a:lnTo>
                <a:lnTo>
                  <a:pt x="3660237" y="657828"/>
                </a:lnTo>
                <a:lnTo>
                  <a:pt x="3648231" y="665929"/>
                </a:lnTo>
                <a:lnTo>
                  <a:pt x="3633528" y="668900"/>
                </a:lnTo>
                <a:close/>
              </a:path>
              <a:path w="4523740" h="2472690">
                <a:moveTo>
                  <a:pt x="3936252" y="672266"/>
                </a:moveTo>
                <a:lnTo>
                  <a:pt x="3920243" y="669031"/>
                </a:lnTo>
                <a:lnTo>
                  <a:pt x="3907175" y="660210"/>
                </a:lnTo>
                <a:lnTo>
                  <a:pt x="3898366" y="647127"/>
                </a:lnTo>
                <a:lnTo>
                  <a:pt x="3895137" y="631104"/>
                </a:lnTo>
                <a:lnTo>
                  <a:pt x="3898366" y="615081"/>
                </a:lnTo>
                <a:lnTo>
                  <a:pt x="3907175" y="601997"/>
                </a:lnTo>
                <a:lnTo>
                  <a:pt x="3920243" y="593176"/>
                </a:lnTo>
                <a:lnTo>
                  <a:pt x="3936252" y="589942"/>
                </a:lnTo>
                <a:lnTo>
                  <a:pt x="3952265" y="593176"/>
                </a:lnTo>
                <a:lnTo>
                  <a:pt x="3965345" y="601997"/>
                </a:lnTo>
                <a:lnTo>
                  <a:pt x="3974165" y="615081"/>
                </a:lnTo>
                <a:lnTo>
                  <a:pt x="3977400" y="631104"/>
                </a:lnTo>
                <a:lnTo>
                  <a:pt x="3974165" y="647127"/>
                </a:lnTo>
                <a:lnTo>
                  <a:pt x="3965345" y="660210"/>
                </a:lnTo>
                <a:lnTo>
                  <a:pt x="3952265" y="669031"/>
                </a:lnTo>
                <a:lnTo>
                  <a:pt x="3936252" y="672266"/>
                </a:lnTo>
                <a:close/>
              </a:path>
              <a:path w="4523740" h="2472690">
                <a:moveTo>
                  <a:pt x="4238975" y="674791"/>
                </a:moveTo>
                <a:lnTo>
                  <a:pt x="4221988" y="671359"/>
                </a:lnTo>
                <a:lnTo>
                  <a:pt x="4208114" y="661999"/>
                </a:lnTo>
                <a:lnTo>
                  <a:pt x="4198759" y="648118"/>
                </a:lnTo>
                <a:lnTo>
                  <a:pt x="4195329" y="631121"/>
                </a:lnTo>
                <a:lnTo>
                  <a:pt x="4198759" y="614124"/>
                </a:lnTo>
                <a:lnTo>
                  <a:pt x="4208114" y="600244"/>
                </a:lnTo>
                <a:lnTo>
                  <a:pt x="4221988" y="590886"/>
                </a:lnTo>
                <a:lnTo>
                  <a:pt x="4238975" y="587454"/>
                </a:lnTo>
                <a:lnTo>
                  <a:pt x="4255963" y="590886"/>
                </a:lnTo>
                <a:lnTo>
                  <a:pt x="4269837" y="600244"/>
                </a:lnTo>
                <a:lnTo>
                  <a:pt x="4279191" y="614124"/>
                </a:lnTo>
                <a:lnTo>
                  <a:pt x="4282622" y="631121"/>
                </a:lnTo>
                <a:lnTo>
                  <a:pt x="4279191" y="648118"/>
                </a:lnTo>
                <a:lnTo>
                  <a:pt x="4269837" y="661999"/>
                </a:lnTo>
                <a:lnTo>
                  <a:pt x="4255963" y="671359"/>
                </a:lnTo>
                <a:lnTo>
                  <a:pt x="4238975" y="674791"/>
                </a:lnTo>
                <a:close/>
              </a:path>
              <a:path w="4523740" h="2472690">
                <a:moveTo>
                  <a:pt x="4523688" y="673652"/>
                </a:moveTo>
                <a:lnTo>
                  <a:pt x="4509070" y="663786"/>
                </a:lnTo>
                <a:lnTo>
                  <a:pt x="4499181" y="649102"/>
                </a:lnTo>
                <a:lnTo>
                  <a:pt x="4495555" y="631121"/>
                </a:lnTo>
                <a:lnTo>
                  <a:pt x="4499181" y="613141"/>
                </a:lnTo>
                <a:lnTo>
                  <a:pt x="4509070" y="598459"/>
                </a:lnTo>
                <a:lnTo>
                  <a:pt x="4523688" y="588592"/>
                </a:lnTo>
                <a:lnTo>
                  <a:pt x="4523688" y="673652"/>
                </a:lnTo>
                <a:close/>
              </a:path>
              <a:path w="4523740" h="2472690">
                <a:moveTo>
                  <a:pt x="1311" y="934904"/>
                </a:moveTo>
                <a:lnTo>
                  <a:pt x="370" y="934904"/>
                </a:lnTo>
                <a:lnTo>
                  <a:pt x="0" y="934533"/>
                </a:lnTo>
                <a:lnTo>
                  <a:pt x="0" y="933591"/>
                </a:lnTo>
                <a:lnTo>
                  <a:pt x="370" y="933220"/>
                </a:lnTo>
                <a:lnTo>
                  <a:pt x="1311" y="933220"/>
                </a:lnTo>
                <a:lnTo>
                  <a:pt x="1681" y="933591"/>
                </a:lnTo>
                <a:lnTo>
                  <a:pt x="1681" y="934533"/>
                </a:lnTo>
                <a:lnTo>
                  <a:pt x="1311" y="934904"/>
                </a:lnTo>
                <a:close/>
              </a:path>
              <a:path w="4523740" h="2472690">
                <a:moveTo>
                  <a:pt x="305415" y="937426"/>
                </a:moveTo>
                <a:lnTo>
                  <a:pt x="301698" y="937426"/>
                </a:lnTo>
                <a:lnTo>
                  <a:pt x="300201" y="935931"/>
                </a:lnTo>
                <a:lnTo>
                  <a:pt x="300201" y="932194"/>
                </a:lnTo>
                <a:lnTo>
                  <a:pt x="301698" y="930695"/>
                </a:lnTo>
                <a:lnTo>
                  <a:pt x="305432" y="930695"/>
                </a:lnTo>
                <a:lnTo>
                  <a:pt x="306929" y="932194"/>
                </a:lnTo>
                <a:lnTo>
                  <a:pt x="306929" y="935931"/>
                </a:lnTo>
                <a:lnTo>
                  <a:pt x="305415" y="937426"/>
                </a:lnTo>
                <a:close/>
              </a:path>
              <a:path w="4523740" h="2472690">
                <a:moveTo>
                  <a:pt x="610007" y="940791"/>
                </a:moveTo>
                <a:lnTo>
                  <a:pt x="602591" y="940791"/>
                </a:lnTo>
                <a:lnTo>
                  <a:pt x="599580" y="937780"/>
                </a:lnTo>
                <a:lnTo>
                  <a:pt x="599580" y="930378"/>
                </a:lnTo>
                <a:lnTo>
                  <a:pt x="602591" y="927363"/>
                </a:lnTo>
                <a:lnTo>
                  <a:pt x="609990" y="927363"/>
                </a:lnTo>
                <a:lnTo>
                  <a:pt x="613002" y="930378"/>
                </a:lnTo>
                <a:lnTo>
                  <a:pt x="613002" y="937780"/>
                </a:lnTo>
                <a:lnTo>
                  <a:pt x="610007" y="940791"/>
                </a:lnTo>
                <a:close/>
              </a:path>
              <a:path w="4523740" h="2472690">
                <a:moveTo>
                  <a:pt x="914581" y="944157"/>
                </a:moveTo>
                <a:lnTo>
                  <a:pt x="903448" y="944157"/>
                </a:lnTo>
                <a:lnTo>
                  <a:pt x="898942" y="939647"/>
                </a:lnTo>
                <a:lnTo>
                  <a:pt x="898942" y="928508"/>
                </a:lnTo>
                <a:lnTo>
                  <a:pt x="903448" y="923998"/>
                </a:lnTo>
                <a:lnTo>
                  <a:pt x="914581" y="923998"/>
                </a:lnTo>
                <a:lnTo>
                  <a:pt x="919087" y="928508"/>
                </a:lnTo>
                <a:lnTo>
                  <a:pt x="919087" y="939647"/>
                </a:lnTo>
                <a:lnTo>
                  <a:pt x="914581" y="944157"/>
                </a:lnTo>
                <a:close/>
              </a:path>
              <a:path w="4523740" h="2472690">
                <a:moveTo>
                  <a:pt x="1219154" y="947526"/>
                </a:moveTo>
                <a:lnTo>
                  <a:pt x="1204322" y="947526"/>
                </a:lnTo>
                <a:lnTo>
                  <a:pt x="1198303" y="941500"/>
                </a:lnTo>
                <a:lnTo>
                  <a:pt x="1198303" y="926658"/>
                </a:lnTo>
                <a:lnTo>
                  <a:pt x="1204322" y="920632"/>
                </a:lnTo>
                <a:lnTo>
                  <a:pt x="1219154" y="920632"/>
                </a:lnTo>
                <a:lnTo>
                  <a:pt x="1225177" y="926658"/>
                </a:lnTo>
                <a:lnTo>
                  <a:pt x="1225177" y="941500"/>
                </a:lnTo>
                <a:lnTo>
                  <a:pt x="1219154" y="947526"/>
                </a:lnTo>
                <a:close/>
              </a:path>
              <a:path w="4523740" h="2472690">
                <a:moveTo>
                  <a:pt x="1523731" y="950888"/>
                </a:moveTo>
                <a:lnTo>
                  <a:pt x="1505196" y="950888"/>
                </a:lnTo>
                <a:lnTo>
                  <a:pt x="1497679" y="943367"/>
                </a:lnTo>
                <a:lnTo>
                  <a:pt x="1497679" y="924821"/>
                </a:lnTo>
                <a:lnTo>
                  <a:pt x="1505196" y="917301"/>
                </a:lnTo>
                <a:lnTo>
                  <a:pt x="1523731" y="917301"/>
                </a:lnTo>
                <a:lnTo>
                  <a:pt x="1531249" y="924821"/>
                </a:lnTo>
                <a:lnTo>
                  <a:pt x="1531249" y="943367"/>
                </a:lnTo>
                <a:lnTo>
                  <a:pt x="1523731" y="950888"/>
                </a:lnTo>
                <a:close/>
              </a:path>
              <a:path w="4523740" h="2472690">
                <a:moveTo>
                  <a:pt x="1817189" y="954257"/>
                </a:moveTo>
                <a:lnTo>
                  <a:pt x="1809344" y="952673"/>
                </a:lnTo>
                <a:lnTo>
                  <a:pt x="1802940" y="948353"/>
                </a:lnTo>
                <a:lnTo>
                  <a:pt x="1798623" y="941944"/>
                </a:lnTo>
                <a:lnTo>
                  <a:pt x="1797040" y="934094"/>
                </a:lnTo>
                <a:lnTo>
                  <a:pt x="1798623" y="926245"/>
                </a:lnTo>
                <a:lnTo>
                  <a:pt x="1802940" y="919837"/>
                </a:lnTo>
                <a:lnTo>
                  <a:pt x="1809344" y="915518"/>
                </a:lnTo>
                <a:lnTo>
                  <a:pt x="1817189" y="913935"/>
                </a:lnTo>
                <a:lnTo>
                  <a:pt x="1825034" y="915518"/>
                </a:lnTo>
                <a:lnTo>
                  <a:pt x="1831438" y="919837"/>
                </a:lnTo>
                <a:lnTo>
                  <a:pt x="1835755" y="926245"/>
                </a:lnTo>
                <a:lnTo>
                  <a:pt x="1837338" y="934094"/>
                </a:lnTo>
                <a:lnTo>
                  <a:pt x="1835755" y="941944"/>
                </a:lnTo>
                <a:lnTo>
                  <a:pt x="1831438" y="948353"/>
                </a:lnTo>
                <a:lnTo>
                  <a:pt x="1825034" y="952673"/>
                </a:lnTo>
                <a:lnTo>
                  <a:pt x="1817189" y="954257"/>
                </a:lnTo>
                <a:close/>
              </a:path>
              <a:path w="4523740" h="2472690">
                <a:moveTo>
                  <a:pt x="2119913" y="957622"/>
                </a:moveTo>
                <a:lnTo>
                  <a:pt x="2110762" y="955773"/>
                </a:lnTo>
                <a:lnTo>
                  <a:pt x="2103289" y="950730"/>
                </a:lnTo>
                <a:lnTo>
                  <a:pt x="2098250" y="943252"/>
                </a:lnTo>
                <a:lnTo>
                  <a:pt x="2096402" y="934094"/>
                </a:lnTo>
                <a:lnTo>
                  <a:pt x="2098250" y="924939"/>
                </a:lnTo>
                <a:lnTo>
                  <a:pt x="2103289" y="917461"/>
                </a:lnTo>
                <a:lnTo>
                  <a:pt x="2110762" y="912419"/>
                </a:lnTo>
                <a:lnTo>
                  <a:pt x="2119913" y="910570"/>
                </a:lnTo>
                <a:lnTo>
                  <a:pt x="2129063" y="912419"/>
                </a:lnTo>
                <a:lnTo>
                  <a:pt x="2136537" y="917461"/>
                </a:lnTo>
                <a:lnTo>
                  <a:pt x="2141576" y="924939"/>
                </a:lnTo>
                <a:lnTo>
                  <a:pt x="2143424" y="934094"/>
                </a:lnTo>
                <a:lnTo>
                  <a:pt x="2141576" y="943252"/>
                </a:lnTo>
                <a:lnTo>
                  <a:pt x="2136537" y="950730"/>
                </a:lnTo>
                <a:lnTo>
                  <a:pt x="2129063" y="955773"/>
                </a:lnTo>
                <a:lnTo>
                  <a:pt x="2119913" y="957622"/>
                </a:lnTo>
                <a:close/>
              </a:path>
              <a:path w="4523740" h="2472690">
                <a:moveTo>
                  <a:pt x="2422640" y="960144"/>
                </a:moveTo>
                <a:lnTo>
                  <a:pt x="2412515" y="958097"/>
                </a:lnTo>
                <a:lnTo>
                  <a:pt x="2404244" y="952517"/>
                </a:lnTo>
                <a:lnTo>
                  <a:pt x="2398666" y="944242"/>
                </a:lnTo>
                <a:lnTo>
                  <a:pt x="2396621" y="934111"/>
                </a:lnTo>
                <a:lnTo>
                  <a:pt x="2398666" y="923981"/>
                </a:lnTo>
                <a:lnTo>
                  <a:pt x="2404244" y="915706"/>
                </a:lnTo>
                <a:lnTo>
                  <a:pt x="2412515" y="910125"/>
                </a:lnTo>
                <a:lnTo>
                  <a:pt x="2422640" y="908078"/>
                </a:lnTo>
                <a:lnTo>
                  <a:pt x="2432763" y="910125"/>
                </a:lnTo>
                <a:lnTo>
                  <a:pt x="2441033" y="915706"/>
                </a:lnTo>
                <a:lnTo>
                  <a:pt x="2446610" y="923981"/>
                </a:lnTo>
                <a:lnTo>
                  <a:pt x="2448656" y="934111"/>
                </a:lnTo>
                <a:lnTo>
                  <a:pt x="2446612" y="944242"/>
                </a:lnTo>
                <a:lnTo>
                  <a:pt x="2441039" y="952517"/>
                </a:lnTo>
                <a:lnTo>
                  <a:pt x="2432770" y="958097"/>
                </a:lnTo>
                <a:lnTo>
                  <a:pt x="2422640" y="960144"/>
                </a:lnTo>
                <a:close/>
              </a:path>
              <a:path w="4523740" h="2472690">
                <a:moveTo>
                  <a:pt x="2725364" y="963509"/>
                </a:moveTo>
                <a:lnTo>
                  <a:pt x="2713926" y="961199"/>
                </a:lnTo>
                <a:lnTo>
                  <a:pt x="2704587" y="954900"/>
                </a:lnTo>
                <a:lnTo>
                  <a:pt x="2698291" y="945556"/>
                </a:lnTo>
                <a:lnTo>
                  <a:pt x="2695982" y="934111"/>
                </a:lnTo>
                <a:lnTo>
                  <a:pt x="2698291" y="922666"/>
                </a:lnTo>
                <a:lnTo>
                  <a:pt x="2704587" y="913322"/>
                </a:lnTo>
                <a:lnTo>
                  <a:pt x="2713926" y="907023"/>
                </a:lnTo>
                <a:lnTo>
                  <a:pt x="2725364" y="904713"/>
                </a:lnTo>
                <a:lnTo>
                  <a:pt x="2736801" y="907023"/>
                </a:lnTo>
                <a:lnTo>
                  <a:pt x="2746140" y="913322"/>
                </a:lnTo>
                <a:lnTo>
                  <a:pt x="2752436" y="922666"/>
                </a:lnTo>
                <a:lnTo>
                  <a:pt x="2754745" y="934111"/>
                </a:lnTo>
                <a:lnTo>
                  <a:pt x="2752436" y="945556"/>
                </a:lnTo>
                <a:lnTo>
                  <a:pt x="2746140" y="954900"/>
                </a:lnTo>
                <a:lnTo>
                  <a:pt x="2736801" y="961199"/>
                </a:lnTo>
                <a:lnTo>
                  <a:pt x="2725364" y="963509"/>
                </a:lnTo>
                <a:close/>
              </a:path>
              <a:path w="4523740" h="2472690">
                <a:moveTo>
                  <a:pt x="3028087" y="966875"/>
                </a:moveTo>
                <a:lnTo>
                  <a:pt x="3015344" y="964299"/>
                </a:lnTo>
                <a:lnTo>
                  <a:pt x="3004936" y="957277"/>
                </a:lnTo>
                <a:lnTo>
                  <a:pt x="2997918" y="946862"/>
                </a:lnTo>
                <a:lnTo>
                  <a:pt x="2995344" y="934111"/>
                </a:lnTo>
                <a:lnTo>
                  <a:pt x="2997918" y="921360"/>
                </a:lnTo>
                <a:lnTo>
                  <a:pt x="3004936" y="910946"/>
                </a:lnTo>
                <a:lnTo>
                  <a:pt x="3015344" y="903923"/>
                </a:lnTo>
                <a:lnTo>
                  <a:pt x="3028087" y="901348"/>
                </a:lnTo>
                <a:lnTo>
                  <a:pt x="3040831" y="903923"/>
                </a:lnTo>
                <a:lnTo>
                  <a:pt x="3051241" y="910946"/>
                </a:lnTo>
                <a:lnTo>
                  <a:pt x="3058260" y="921360"/>
                </a:lnTo>
                <a:lnTo>
                  <a:pt x="3060834" y="934111"/>
                </a:lnTo>
                <a:lnTo>
                  <a:pt x="3058260" y="946862"/>
                </a:lnTo>
                <a:lnTo>
                  <a:pt x="3051241" y="957277"/>
                </a:lnTo>
                <a:lnTo>
                  <a:pt x="3040831" y="964299"/>
                </a:lnTo>
                <a:lnTo>
                  <a:pt x="3028087" y="966875"/>
                </a:lnTo>
                <a:close/>
              </a:path>
              <a:path w="4523740" h="2472690">
                <a:moveTo>
                  <a:pt x="3330811" y="969400"/>
                </a:moveTo>
                <a:lnTo>
                  <a:pt x="3317095" y="966626"/>
                </a:lnTo>
                <a:lnTo>
                  <a:pt x="3305891" y="959065"/>
                </a:lnTo>
                <a:lnTo>
                  <a:pt x="3298334" y="947853"/>
                </a:lnTo>
                <a:lnTo>
                  <a:pt x="3295563" y="934128"/>
                </a:lnTo>
                <a:lnTo>
                  <a:pt x="3298334" y="920403"/>
                </a:lnTo>
                <a:lnTo>
                  <a:pt x="3305891" y="909191"/>
                </a:lnTo>
                <a:lnTo>
                  <a:pt x="3317095" y="901629"/>
                </a:lnTo>
                <a:lnTo>
                  <a:pt x="3330811" y="898856"/>
                </a:lnTo>
                <a:lnTo>
                  <a:pt x="3344529" y="901629"/>
                </a:lnTo>
                <a:lnTo>
                  <a:pt x="3355734" y="909191"/>
                </a:lnTo>
                <a:lnTo>
                  <a:pt x="3363291" y="920403"/>
                </a:lnTo>
                <a:lnTo>
                  <a:pt x="3366062" y="934128"/>
                </a:lnTo>
                <a:lnTo>
                  <a:pt x="3363293" y="947853"/>
                </a:lnTo>
                <a:lnTo>
                  <a:pt x="3355741" y="959065"/>
                </a:lnTo>
                <a:lnTo>
                  <a:pt x="3344536" y="966626"/>
                </a:lnTo>
                <a:lnTo>
                  <a:pt x="3330811" y="969400"/>
                </a:lnTo>
                <a:close/>
              </a:path>
              <a:path w="4523740" h="2472690">
                <a:moveTo>
                  <a:pt x="3633528" y="971925"/>
                </a:moveTo>
                <a:lnTo>
                  <a:pt x="3618825" y="968953"/>
                </a:lnTo>
                <a:lnTo>
                  <a:pt x="3606819" y="960852"/>
                </a:lnTo>
                <a:lnTo>
                  <a:pt x="3598723" y="948837"/>
                </a:lnTo>
                <a:lnTo>
                  <a:pt x="3595755" y="934128"/>
                </a:lnTo>
                <a:lnTo>
                  <a:pt x="3598723" y="919419"/>
                </a:lnTo>
                <a:lnTo>
                  <a:pt x="3606819" y="907404"/>
                </a:lnTo>
                <a:lnTo>
                  <a:pt x="3618825" y="899303"/>
                </a:lnTo>
                <a:lnTo>
                  <a:pt x="3633528" y="896331"/>
                </a:lnTo>
                <a:lnTo>
                  <a:pt x="3648231" y="899303"/>
                </a:lnTo>
                <a:lnTo>
                  <a:pt x="3660237" y="907404"/>
                </a:lnTo>
                <a:lnTo>
                  <a:pt x="3668333" y="919419"/>
                </a:lnTo>
                <a:lnTo>
                  <a:pt x="3671301" y="934128"/>
                </a:lnTo>
                <a:lnTo>
                  <a:pt x="3668333" y="948837"/>
                </a:lnTo>
                <a:lnTo>
                  <a:pt x="3660237" y="960852"/>
                </a:lnTo>
                <a:lnTo>
                  <a:pt x="3648231" y="968953"/>
                </a:lnTo>
                <a:lnTo>
                  <a:pt x="3633528" y="971925"/>
                </a:lnTo>
                <a:close/>
              </a:path>
              <a:path w="4523740" h="2472690">
                <a:moveTo>
                  <a:pt x="3936252" y="975290"/>
                </a:moveTo>
                <a:lnTo>
                  <a:pt x="3920243" y="972056"/>
                </a:lnTo>
                <a:lnTo>
                  <a:pt x="3907175" y="963234"/>
                </a:lnTo>
                <a:lnTo>
                  <a:pt x="3898366" y="950151"/>
                </a:lnTo>
                <a:lnTo>
                  <a:pt x="3895137" y="934128"/>
                </a:lnTo>
                <a:lnTo>
                  <a:pt x="3898366" y="918105"/>
                </a:lnTo>
                <a:lnTo>
                  <a:pt x="3907175" y="905021"/>
                </a:lnTo>
                <a:lnTo>
                  <a:pt x="3920243" y="896200"/>
                </a:lnTo>
                <a:lnTo>
                  <a:pt x="3936252" y="892966"/>
                </a:lnTo>
                <a:lnTo>
                  <a:pt x="3952265" y="896200"/>
                </a:lnTo>
                <a:lnTo>
                  <a:pt x="3965345" y="905021"/>
                </a:lnTo>
                <a:lnTo>
                  <a:pt x="3974165" y="918105"/>
                </a:lnTo>
                <a:lnTo>
                  <a:pt x="3977400" y="934128"/>
                </a:lnTo>
                <a:lnTo>
                  <a:pt x="3974165" y="950151"/>
                </a:lnTo>
                <a:lnTo>
                  <a:pt x="3965345" y="963234"/>
                </a:lnTo>
                <a:lnTo>
                  <a:pt x="3952265" y="972056"/>
                </a:lnTo>
                <a:lnTo>
                  <a:pt x="3936252" y="975290"/>
                </a:lnTo>
                <a:close/>
              </a:path>
              <a:path w="4523740" h="2472690">
                <a:moveTo>
                  <a:pt x="4238975" y="977815"/>
                </a:moveTo>
                <a:lnTo>
                  <a:pt x="4221988" y="974383"/>
                </a:lnTo>
                <a:lnTo>
                  <a:pt x="4208114" y="965023"/>
                </a:lnTo>
                <a:lnTo>
                  <a:pt x="4198759" y="951142"/>
                </a:lnTo>
                <a:lnTo>
                  <a:pt x="4195329" y="934145"/>
                </a:lnTo>
                <a:lnTo>
                  <a:pt x="4198759" y="917148"/>
                </a:lnTo>
                <a:lnTo>
                  <a:pt x="4208114" y="903268"/>
                </a:lnTo>
                <a:lnTo>
                  <a:pt x="4221988" y="893910"/>
                </a:lnTo>
                <a:lnTo>
                  <a:pt x="4238975" y="890478"/>
                </a:lnTo>
                <a:lnTo>
                  <a:pt x="4255963" y="893910"/>
                </a:lnTo>
                <a:lnTo>
                  <a:pt x="4269837" y="903268"/>
                </a:lnTo>
                <a:lnTo>
                  <a:pt x="4279191" y="917148"/>
                </a:lnTo>
                <a:lnTo>
                  <a:pt x="4282622" y="934145"/>
                </a:lnTo>
                <a:lnTo>
                  <a:pt x="4279191" y="951142"/>
                </a:lnTo>
                <a:lnTo>
                  <a:pt x="4269837" y="965023"/>
                </a:lnTo>
                <a:lnTo>
                  <a:pt x="4255963" y="974383"/>
                </a:lnTo>
                <a:lnTo>
                  <a:pt x="4238975" y="977815"/>
                </a:lnTo>
                <a:close/>
              </a:path>
              <a:path w="4523740" h="2472690">
                <a:moveTo>
                  <a:pt x="4523688" y="976677"/>
                </a:moveTo>
                <a:lnTo>
                  <a:pt x="4509070" y="966810"/>
                </a:lnTo>
                <a:lnTo>
                  <a:pt x="4499181" y="952126"/>
                </a:lnTo>
                <a:lnTo>
                  <a:pt x="4495555" y="934145"/>
                </a:lnTo>
                <a:lnTo>
                  <a:pt x="4499181" y="916166"/>
                </a:lnTo>
                <a:lnTo>
                  <a:pt x="4509070" y="901483"/>
                </a:lnTo>
                <a:lnTo>
                  <a:pt x="4523688" y="891616"/>
                </a:lnTo>
                <a:lnTo>
                  <a:pt x="4523688" y="976677"/>
                </a:lnTo>
                <a:close/>
              </a:path>
              <a:path w="4523740" h="2472690">
                <a:moveTo>
                  <a:pt x="1311" y="1237928"/>
                </a:moveTo>
                <a:lnTo>
                  <a:pt x="370" y="1237928"/>
                </a:lnTo>
                <a:lnTo>
                  <a:pt x="0" y="1237557"/>
                </a:lnTo>
                <a:lnTo>
                  <a:pt x="0" y="1236615"/>
                </a:lnTo>
                <a:lnTo>
                  <a:pt x="370" y="1236244"/>
                </a:lnTo>
                <a:lnTo>
                  <a:pt x="1311" y="1236244"/>
                </a:lnTo>
                <a:lnTo>
                  <a:pt x="1681" y="1236615"/>
                </a:lnTo>
                <a:lnTo>
                  <a:pt x="1681" y="1237557"/>
                </a:lnTo>
                <a:lnTo>
                  <a:pt x="1311" y="1237928"/>
                </a:lnTo>
                <a:close/>
              </a:path>
              <a:path w="4523740" h="2472690">
                <a:moveTo>
                  <a:pt x="305415" y="1240450"/>
                </a:moveTo>
                <a:lnTo>
                  <a:pt x="301698" y="1240450"/>
                </a:lnTo>
                <a:lnTo>
                  <a:pt x="300201" y="1238955"/>
                </a:lnTo>
                <a:lnTo>
                  <a:pt x="300201" y="1235218"/>
                </a:lnTo>
                <a:lnTo>
                  <a:pt x="301698" y="1233719"/>
                </a:lnTo>
                <a:lnTo>
                  <a:pt x="305432" y="1233719"/>
                </a:lnTo>
                <a:lnTo>
                  <a:pt x="306929" y="1235218"/>
                </a:lnTo>
                <a:lnTo>
                  <a:pt x="306929" y="1238955"/>
                </a:lnTo>
                <a:lnTo>
                  <a:pt x="305415" y="1240450"/>
                </a:lnTo>
                <a:close/>
              </a:path>
              <a:path w="4523740" h="2472690">
                <a:moveTo>
                  <a:pt x="610007" y="1243816"/>
                </a:moveTo>
                <a:lnTo>
                  <a:pt x="602591" y="1243816"/>
                </a:lnTo>
                <a:lnTo>
                  <a:pt x="599580" y="1240805"/>
                </a:lnTo>
                <a:lnTo>
                  <a:pt x="599580" y="1233398"/>
                </a:lnTo>
                <a:lnTo>
                  <a:pt x="602591" y="1230387"/>
                </a:lnTo>
                <a:lnTo>
                  <a:pt x="609990" y="1230387"/>
                </a:lnTo>
                <a:lnTo>
                  <a:pt x="613002" y="1233398"/>
                </a:lnTo>
                <a:lnTo>
                  <a:pt x="613002" y="1240805"/>
                </a:lnTo>
                <a:lnTo>
                  <a:pt x="610007" y="1243816"/>
                </a:lnTo>
                <a:close/>
              </a:path>
              <a:path w="4523740" h="2472690">
                <a:moveTo>
                  <a:pt x="914581" y="1247181"/>
                </a:moveTo>
                <a:lnTo>
                  <a:pt x="903448" y="1247181"/>
                </a:lnTo>
                <a:lnTo>
                  <a:pt x="898942" y="1242671"/>
                </a:lnTo>
                <a:lnTo>
                  <a:pt x="898942" y="1231532"/>
                </a:lnTo>
                <a:lnTo>
                  <a:pt x="903448" y="1227022"/>
                </a:lnTo>
                <a:lnTo>
                  <a:pt x="914581" y="1227022"/>
                </a:lnTo>
                <a:lnTo>
                  <a:pt x="919087" y="1231532"/>
                </a:lnTo>
                <a:lnTo>
                  <a:pt x="919087" y="1242671"/>
                </a:lnTo>
                <a:lnTo>
                  <a:pt x="914581" y="1247181"/>
                </a:lnTo>
                <a:close/>
              </a:path>
              <a:path w="4523740" h="2472690">
                <a:moveTo>
                  <a:pt x="1219154" y="1250546"/>
                </a:moveTo>
                <a:lnTo>
                  <a:pt x="1204322" y="1250546"/>
                </a:lnTo>
                <a:lnTo>
                  <a:pt x="1198303" y="1244524"/>
                </a:lnTo>
                <a:lnTo>
                  <a:pt x="1198303" y="1229682"/>
                </a:lnTo>
                <a:lnTo>
                  <a:pt x="1204322" y="1223656"/>
                </a:lnTo>
                <a:lnTo>
                  <a:pt x="1219154" y="1223656"/>
                </a:lnTo>
                <a:lnTo>
                  <a:pt x="1225177" y="1229682"/>
                </a:lnTo>
                <a:lnTo>
                  <a:pt x="1225177" y="1244524"/>
                </a:lnTo>
                <a:lnTo>
                  <a:pt x="1219154" y="1250546"/>
                </a:lnTo>
                <a:close/>
              </a:path>
              <a:path w="4523740" h="2472690">
                <a:moveTo>
                  <a:pt x="1523731" y="1253915"/>
                </a:moveTo>
                <a:lnTo>
                  <a:pt x="1505196" y="1253915"/>
                </a:lnTo>
                <a:lnTo>
                  <a:pt x="1497679" y="1246391"/>
                </a:lnTo>
                <a:lnTo>
                  <a:pt x="1497679" y="1227846"/>
                </a:lnTo>
                <a:lnTo>
                  <a:pt x="1505196" y="1220325"/>
                </a:lnTo>
                <a:lnTo>
                  <a:pt x="1523731" y="1220325"/>
                </a:lnTo>
                <a:lnTo>
                  <a:pt x="1531249" y="1227846"/>
                </a:lnTo>
                <a:lnTo>
                  <a:pt x="1531249" y="1246391"/>
                </a:lnTo>
                <a:lnTo>
                  <a:pt x="1523731" y="1253915"/>
                </a:lnTo>
                <a:close/>
              </a:path>
              <a:path w="4523740" h="2472690">
                <a:moveTo>
                  <a:pt x="1817189" y="1257277"/>
                </a:moveTo>
                <a:lnTo>
                  <a:pt x="1809344" y="1255694"/>
                </a:lnTo>
                <a:lnTo>
                  <a:pt x="1802940" y="1251375"/>
                </a:lnTo>
                <a:lnTo>
                  <a:pt x="1798623" y="1244968"/>
                </a:lnTo>
                <a:lnTo>
                  <a:pt x="1797040" y="1237118"/>
                </a:lnTo>
                <a:lnTo>
                  <a:pt x="1798623" y="1229269"/>
                </a:lnTo>
                <a:lnTo>
                  <a:pt x="1802940" y="1222862"/>
                </a:lnTo>
                <a:lnTo>
                  <a:pt x="1809344" y="1218543"/>
                </a:lnTo>
                <a:lnTo>
                  <a:pt x="1817189" y="1216959"/>
                </a:lnTo>
                <a:lnTo>
                  <a:pt x="1825034" y="1218543"/>
                </a:lnTo>
                <a:lnTo>
                  <a:pt x="1831438" y="1222862"/>
                </a:lnTo>
                <a:lnTo>
                  <a:pt x="1835755" y="1229269"/>
                </a:lnTo>
                <a:lnTo>
                  <a:pt x="1837338" y="1237118"/>
                </a:lnTo>
                <a:lnTo>
                  <a:pt x="1835755" y="1244968"/>
                </a:lnTo>
                <a:lnTo>
                  <a:pt x="1831438" y="1251375"/>
                </a:lnTo>
                <a:lnTo>
                  <a:pt x="1825034" y="1255694"/>
                </a:lnTo>
                <a:lnTo>
                  <a:pt x="1817189" y="1257277"/>
                </a:lnTo>
                <a:close/>
              </a:path>
              <a:path w="4523740" h="2472690">
                <a:moveTo>
                  <a:pt x="2119913" y="1260646"/>
                </a:moveTo>
                <a:lnTo>
                  <a:pt x="2110762" y="1258797"/>
                </a:lnTo>
                <a:lnTo>
                  <a:pt x="2103289" y="1253755"/>
                </a:lnTo>
                <a:lnTo>
                  <a:pt x="2098250" y="1246276"/>
                </a:lnTo>
                <a:lnTo>
                  <a:pt x="2096402" y="1237118"/>
                </a:lnTo>
                <a:lnTo>
                  <a:pt x="2098250" y="1227963"/>
                </a:lnTo>
                <a:lnTo>
                  <a:pt x="2103289" y="1220485"/>
                </a:lnTo>
                <a:lnTo>
                  <a:pt x="2110762" y="1215443"/>
                </a:lnTo>
                <a:lnTo>
                  <a:pt x="2119913" y="1213594"/>
                </a:lnTo>
                <a:lnTo>
                  <a:pt x="2129063" y="1215443"/>
                </a:lnTo>
                <a:lnTo>
                  <a:pt x="2136537" y="1220485"/>
                </a:lnTo>
                <a:lnTo>
                  <a:pt x="2141576" y="1227963"/>
                </a:lnTo>
                <a:lnTo>
                  <a:pt x="2143424" y="1237118"/>
                </a:lnTo>
                <a:lnTo>
                  <a:pt x="2141576" y="1246276"/>
                </a:lnTo>
                <a:lnTo>
                  <a:pt x="2136537" y="1253755"/>
                </a:lnTo>
                <a:lnTo>
                  <a:pt x="2129063" y="1258797"/>
                </a:lnTo>
                <a:lnTo>
                  <a:pt x="2119913" y="1260646"/>
                </a:lnTo>
                <a:close/>
              </a:path>
              <a:path w="4523740" h="2472690">
                <a:moveTo>
                  <a:pt x="2422640" y="1263168"/>
                </a:moveTo>
                <a:lnTo>
                  <a:pt x="2412515" y="1261121"/>
                </a:lnTo>
                <a:lnTo>
                  <a:pt x="2404244" y="1255542"/>
                </a:lnTo>
                <a:lnTo>
                  <a:pt x="2398666" y="1247267"/>
                </a:lnTo>
                <a:lnTo>
                  <a:pt x="2396621" y="1237135"/>
                </a:lnTo>
                <a:lnTo>
                  <a:pt x="2398666" y="1227005"/>
                </a:lnTo>
                <a:lnTo>
                  <a:pt x="2404244" y="1218730"/>
                </a:lnTo>
                <a:lnTo>
                  <a:pt x="2412515" y="1213149"/>
                </a:lnTo>
                <a:lnTo>
                  <a:pt x="2422640" y="1211103"/>
                </a:lnTo>
                <a:lnTo>
                  <a:pt x="2432763" y="1213149"/>
                </a:lnTo>
                <a:lnTo>
                  <a:pt x="2441033" y="1218730"/>
                </a:lnTo>
                <a:lnTo>
                  <a:pt x="2446610" y="1227005"/>
                </a:lnTo>
                <a:lnTo>
                  <a:pt x="2448656" y="1237135"/>
                </a:lnTo>
                <a:lnTo>
                  <a:pt x="2446612" y="1247267"/>
                </a:lnTo>
                <a:lnTo>
                  <a:pt x="2441039" y="1255542"/>
                </a:lnTo>
                <a:lnTo>
                  <a:pt x="2432770" y="1261121"/>
                </a:lnTo>
                <a:lnTo>
                  <a:pt x="2422640" y="1263168"/>
                </a:lnTo>
                <a:close/>
              </a:path>
              <a:path w="4523740" h="2472690">
                <a:moveTo>
                  <a:pt x="2725364" y="1266533"/>
                </a:moveTo>
                <a:lnTo>
                  <a:pt x="2713926" y="1264224"/>
                </a:lnTo>
                <a:lnTo>
                  <a:pt x="2704587" y="1257924"/>
                </a:lnTo>
                <a:lnTo>
                  <a:pt x="2698291" y="1248580"/>
                </a:lnTo>
                <a:lnTo>
                  <a:pt x="2695982" y="1237135"/>
                </a:lnTo>
                <a:lnTo>
                  <a:pt x="2698291" y="1225691"/>
                </a:lnTo>
                <a:lnTo>
                  <a:pt x="2704587" y="1216346"/>
                </a:lnTo>
                <a:lnTo>
                  <a:pt x="2713926" y="1210047"/>
                </a:lnTo>
                <a:lnTo>
                  <a:pt x="2725364" y="1207737"/>
                </a:lnTo>
                <a:lnTo>
                  <a:pt x="2736801" y="1210047"/>
                </a:lnTo>
                <a:lnTo>
                  <a:pt x="2746140" y="1216346"/>
                </a:lnTo>
                <a:lnTo>
                  <a:pt x="2752436" y="1225691"/>
                </a:lnTo>
                <a:lnTo>
                  <a:pt x="2754745" y="1237135"/>
                </a:lnTo>
                <a:lnTo>
                  <a:pt x="2752436" y="1248580"/>
                </a:lnTo>
                <a:lnTo>
                  <a:pt x="2746140" y="1257924"/>
                </a:lnTo>
                <a:lnTo>
                  <a:pt x="2736801" y="1264224"/>
                </a:lnTo>
                <a:lnTo>
                  <a:pt x="2725364" y="1266533"/>
                </a:lnTo>
                <a:close/>
              </a:path>
              <a:path w="4523740" h="2472690">
                <a:moveTo>
                  <a:pt x="3028087" y="1269899"/>
                </a:moveTo>
                <a:lnTo>
                  <a:pt x="3015344" y="1267323"/>
                </a:lnTo>
                <a:lnTo>
                  <a:pt x="3004936" y="1260301"/>
                </a:lnTo>
                <a:lnTo>
                  <a:pt x="2997918" y="1249886"/>
                </a:lnTo>
                <a:lnTo>
                  <a:pt x="2995344" y="1237135"/>
                </a:lnTo>
                <a:lnTo>
                  <a:pt x="2997918" y="1224384"/>
                </a:lnTo>
                <a:lnTo>
                  <a:pt x="3004936" y="1213970"/>
                </a:lnTo>
                <a:lnTo>
                  <a:pt x="3015344" y="1206947"/>
                </a:lnTo>
                <a:lnTo>
                  <a:pt x="3028087" y="1204372"/>
                </a:lnTo>
                <a:lnTo>
                  <a:pt x="3040831" y="1206947"/>
                </a:lnTo>
                <a:lnTo>
                  <a:pt x="3051241" y="1213970"/>
                </a:lnTo>
                <a:lnTo>
                  <a:pt x="3058260" y="1224384"/>
                </a:lnTo>
                <a:lnTo>
                  <a:pt x="3060834" y="1237135"/>
                </a:lnTo>
                <a:lnTo>
                  <a:pt x="3058260" y="1249886"/>
                </a:lnTo>
                <a:lnTo>
                  <a:pt x="3051241" y="1260301"/>
                </a:lnTo>
                <a:lnTo>
                  <a:pt x="3040831" y="1267323"/>
                </a:lnTo>
                <a:lnTo>
                  <a:pt x="3028087" y="1269899"/>
                </a:lnTo>
                <a:close/>
              </a:path>
              <a:path w="4523740" h="2472690">
                <a:moveTo>
                  <a:pt x="3330811" y="1272424"/>
                </a:moveTo>
                <a:lnTo>
                  <a:pt x="3317095" y="1269651"/>
                </a:lnTo>
                <a:lnTo>
                  <a:pt x="3305891" y="1262089"/>
                </a:lnTo>
                <a:lnTo>
                  <a:pt x="3298334" y="1250877"/>
                </a:lnTo>
                <a:lnTo>
                  <a:pt x="3295563" y="1237152"/>
                </a:lnTo>
                <a:lnTo>
                  <a:pt x="3298334" y="1223427"/>
                </a:lnTo>
                <a:lnTo>
                  <a:pt x="3305891" y="1212215"/>
                </a:lnTo>
                <a:lnTo>
                  <a:pt x="3317095" y="1204654"/>
                </a:lnTo>
                <a:lnTo>
                  <a:pt x="3330811" y="1201880"/>
                </a:lnTo>
                <a:lnTo>
                  <a:pt x="3344529" y="1204654"/>
                </a:lnTo>
                <a:lnTo>
                  <a:pt x="3355734" y="1212215"/>
                </a:lnTo>
                <a:lnTo>
                  <a:pt x="3363291" y="1223427"/>
                </a:lnTo>
                <a:lnTo>
                  <a:pt x="3366062" y="1237152"/>
                </a:lnTo>
                <a:lnTo>
                  <a:pt x="3363293" y="1250877"/>
                </a:lnTo>
                <a:lnTo>
                  <a:pt x="3355741" y="1262089"/>
                </a:lnTo>
                <a:lnTo>
                  <a:pt x="3344536" y="1269651"/>
                </a:lnTo>
                <a:lnTo>
                  <a:pt x="3330811" y="1272424"/>
                </a:lnTo>
                <a:close/>
              </a:path>
              <a:path w="4523740" h="2472690">
                <a:moveTo>
                  <a:pt x="3633528" y="1274949"/>
                </a:moveTo>
                <a:lnTo>
                  <a:pt x="3618825" y="1271978"/>
                </a:lnTo>
                <a:lnTo>
                  <a:pt x="3606819" y="1263876"/>
                </a:lnTo>
                <a:lnTo>
                  <a:pt x="3598723" y="1251861"/>
                </a:lnTo>
                <a:lnTo>
                  <a:pt x="3595755" y="1237152"/>
                </a:lnTo>
                <a:lnTo>
                  <a:pt x="3598723" y="1222444"/>
                </a:lnTo>
                <a:lnTo>
                  <a:pt x="3606819" y="1210430"/>
                </a:lnTo>
                <a:lnTo>
                  <a:pt x="3618825" y="1202327"/>
                </a:lnTo>
                <a:lnTo>
                  <a:pt x="3633528" y="1199356"/>
                </a:lnTo>
                <a:lnTo>
                  <a:pt x="3648231" y="1202327"/>
                </a:lnTo>
                <a:lnTo>
                  <a:pt x="3660237" y="1210430"/>
                </a:lnTo>
                <a:lnTo>
                  <a:pt x="3668333" y="1222444"/>
                </a:lnTo>
                <a:lnTo>
                  <a:pt x="3671301" y="1237152"/>
                </a:lnTo>
                <a:lnTo>
                  <a:pt x="3668333" y="1251861"/>
                </a:lnTo>
                <a:lnTo>
                  <a:pt x="3660237" y="1263876"/>
                </a:lnTo>
                <a:lnTo>
                  <a:pt x="3648231" y="1271978"/>
                </a:lnTo>
                <a:lnTo>
                  <a:pt x="3633528" y="1274949"/>
                </a:lnTo>
                <a:close/>
              </a:path>
              <a:path w="4523740" h="2472690">
                <a:moveTo>
                  <a:pt x="3936252" y="1278314"/>
                </a:moveTo>
                <a:lnTo>
                  <a:pt x="3920243" y="1275080"/>
                </a:lnTo>
                <a:lnTo>
                  <a:pt x="3907175" y="1266259"/>
                </a:lnTo>
                <a:lnTo>
                  <a:pt x="3898366" y="1253175"/>
                </a:lnTo>
                <a:lnTo>
                  <a:pt x="3895137" y="1237152"/>
                </a:lnTo>
                <a:lnTo>
                  <a:pt x="3898366" y="1221129"/>
                </a:lnTo>
                <a:lnTo>
                  <a:pt x="3907175" y="1208046"/>
                </a:lnTo>
                <a:lnTo>
                  <a:pt x="3920243" y="1199225"/>
                </a:lnTo>
                <a:lnTo>
                  <a:pt x="3936252" y="1195990"/>
                </a:lnTo>
                <a:lnTo>
                  <a:pt x="3952265" y="1199225"/>
                </a:lnTo>
                <a:lnTo>
                  <a:pt x="3965345" y="1208046"/>
                </a:lnTo>
                <a:lnTo>
                  <a:pt x="3974165" y="1221129"/>
                </a:lnTo>
                <a:lnTo>
                  <a:pt x="3977400" y="1237152"/>
                </a:lnTo>
                <a:lnTo>
                  <a:pt x="3974165" y="1253175"/>
                </a:lnTo>
                <a:lnTo>
                  <a:pt x="3965345" y="1266259"/>
                </a:lnTo>
                <a:lnTo>
                  <a:pt x="3952265" y="1275080"/>
                </a:lnTo>
                <a:lnTo>
                  <a:pt x="3936252" y="1278314"/>
                </a:lnTo>
                <a:close/>
              </a:path>
              <a:path w="4523740" h="2472690">
                <a:moveTo>
                  <a:pt x="4238975" y="1280839"/>
                </a:moveTo>
                <a:lnTo>
                  <a:pt x="4221988" y="1277407"/>
                </a:lnTo>
                <a:lnTo>
                  <a:pt x="4208114" y="1268047"/>
                </a:lnTo>
                <a:lnTo>
                  <a:pt x="4198759" y="1254166"/>
                </a:lnTo>
                <a:lnTo>
                  <a:pt x="4195329" y="1237169"/>
                </a:lnTo>
                <a:lnTo>
                  <a:pt x="4198759" y="1220172"/>
                </a:lnTo>
                <a:lnTo>
                  <a:pt x="4208114" y="1206291"/>
                </a:lnTo>
                <a:lnTo>
                  <a:pt x="4221988" y="1196931"/>
                </a:lnTo>
                <a:lnTo>
                  <a:pt x="4238975" y="1193499"/>
                </a:lnTo>
                <a:lnTo>
                  <a:pt x="4255963" y="1196931"/>
                </a:lnTo>
                <a:lnTo>
                  <a:pt x="4269837" y="1206291"/>
                </a:lnTo>
                <a:lnTo>
                  <a:pt x="4279191" y="1220172"/>
                </a:lnTo>
                <a:lnTo>
                  <a:pt x="4282622" y="1237169"/>
                </a:lnTo>
                <a:lnTo>
                  <a:pt x="4279191" y="1254166"/>
                </a:lnTo>
                <a:lnTo>
                  <a:pt x="4269837" y="1268047"/>
                </a:lnTo>
                <a:lnTo>
                  <a:pt x="4255963" y="1277407"/>
                </a:lnTo>
                <a:lnTo>
                  <a:pt x="4238975" y="1280839"/>
                </a:lnTo>
                <a:close/>
              </a:path>
              <a:path w="4523740" h="2472690">
                <a:moveTo>
                  <a:pt x="4523688" y="1279701"/>
                </a:moveTo>
                <a:lnTo>
                  <a:pt x="4509070" y="1269834"/>
                </a:lnTo>
                <a:lnTo>
                  <a:pt x="4499181" y="1255150"/>
                </a:lnTo>
                <a:lnTo>
                  <a:pt x="4495555" y="1237169"/>
                </a:lnTo>
                <a:lnTo>
                  <a:pt x="4499181" y="1219190"/>
                </a:lnTo>
                <a:lnTo>
                  <a:pt x="4509070" y="1204507"/>
                </a:lnTo>
                <a:lnTo>
                  <a:pt x="4523688" y="1194641"/>
                </a:lnTo>
                <a:lnTo>
                  <a:pt x="4523688" y="1279701"/>
                </a:lnTo>
                <a:close/>
              </a:path>
              <a:path w="4523740" h="2472690">
                <a:moveTo>
                  <a:pt x="1311" y="1540949"/>
                </a:moveTo>
                <a:lnTo>
                  <a:pt x="370" y="1540949"/>
                </a:lnTo>
                <a:lnTo>
                  <a:pt x="0" y="1540581"/>
                </a:lnTo>
                <a:lnTo>
                  <a:pt x="0" y="1539640"/>
                </a:lnTo>
                <a:lnTo>
                  <a:pt x="370" y="1539268"/>
                </a:lnTo>
                <a:lnTo>
                  <a:pt x="1311" y="1539268"/>
                </a:lnTo>
                <a:lnTo>
                  <a:pt x="1681" y="1539640"/>
                </a:lnTo>
                <a:lnTo>
                  <a:pt x="1681" y="1540581"/>
                </a:lnTo>
                <a:lnTo>
                  <a:pt x="1311" y="1540949"/>
                </a:lnTo>
                <a:close/>
              </a:path>
              <a:path w="4523740" h="2472690">
                <a:moveTo>
                  <a:pt x="305415" y="1543474"/>
                </a:moveTo>
                <a:lnTo>
                  <a:pt x="301698" y="1543474"/>
                </a:lnTo>
                <a:lnTo>
                  <a:pt x="300201" y="1541979"/>
                </a:lnTo>
                <a:lnTo>
                  <a:pt x="300201" y="1538242"/>
                </a:lnTo>
                <a:lnTo>
                  <a:pt x="301698" y="1536743"/>
                </a:lnTo>
                <a:lnTo>
                  <a:pt x="305432" y="1536743"/>
                </a:lnTo>
                <a:lnTo>
                  <a:pt x="306929" y="1538242"/>
                </a:lnTo>
                <a:lnTo>
                  <a:pt x="306929" y="1541979"/>
                </a:lnTo>
                <a:lnTo>
                  <a:pt x="305415" y="1543474"/>
                </a:lnTo>
                <a:close/>
              </a:path>
              <a:path w="4523740" h="2472690">
                <a:moveTo>
                  <a:pt x="610007" y="1546840"/>
                </a:moveTo>
                <a:lnTo>
                  <a:pt x="602591" y="1546840"/>
                </a:lnTo>
                <a:lnTo>
                  <a:pt x="599580" y="1543829"/>
                </a:lnTo>
                <a:lnTo>
                  <a:pt x="599580" y="1536426"/>
                </a:lnTo>
                <a:lnTo>
                  <a:pt x="602591" y="1533412"/>
                </a:lnTo>
                <a:lnTo>
                  <a:pt x="609990" y="1533412"/>
                </a:lnTo>
                <a:lnTo>
                  <a:pt x="613002" y="1536426"/>
                </a:lnTo>
                <a:lnTo>
                  <a:pt x="613002" y="1543829"/>
                </a:lnTo>
                <a:lnTo>
                  <a:pt x="610007" y="1546840"/>
                </a:lnTo>
                <a:close/>
              </a:path>
              <a:path w="4523740" h="2472690">
                <a:moveTo>
                  <a:pt x="914581" y="1550205"/>
                </a:moveTo>
                <a:lnTo>
                  <a:pt x="903448" y="1550205"/>
                </a:lnTo>
                <a:lnTo>
                  <a:pt x="898942" y="1545695"/>
                </a:lnTo>
                <a:lnTo>
                  <a:pt x="898942" y="1534556"/>
                </a:lnTo>
                <a:lnTo>
                  <a:pt x="903448" y="1530046"/>
                </a:lnTo>
                <a:lnTo>
                  <a:pt x="914581" y="1530046"/>
                </a:lnTo>
                <a:lnTo>
                  <a:pt x="919087" y="1534556"/>
                </a:lnTo>
                <a:lnTo>
                  <a:pt x="919087" y="1545695"/>
                </a:lnTo>
                <a:lnTo>
                  <a:pt x="914581" y="1550205"/>
                </a:lnTo>
                <a:close/>
              </a:path>
              <a:path w="4523740" h="2472690">
                <a:moveTo>
                  <a:pt x="1219154" y="1553571"/>
                </a:moveTo>
                <a:lnTo>
                  <a:pt x="1204322" y="1553571"/>
                </a:lnTo>
                <a:lnTo>
                  <a:pt x="1198303" y="1547549"/>
                </a:lnTo>
                <a:lnTo>
                  <a:pt x="1198303" y="1532706"/>
                </a:lnTo>
                <a:lnTo>
                  <a:pt x="1204322" y="1526681"/>
                </a:lnTo>
                <a:lnTo>
                  <a:pt x="1219154" y="1526681"/>
                </a:lnTo>
                <a:lnTo>
                  <a:pt x="1225177" y="1532706"/>
                </a:lnTo>
                <a:lnTo>
                  <a:pt x="1225177" y="1547549"/>
                </a:lnTo>
                <a:lnTo>
                  <a:pt x="1219154" y="1553571"/>
                </a:lnTo>
                <a:close/>
              </a:path>
              <a:path w="4523740" h="2472690">
                <a:moveTo>
                  <a:pt x="1523731" y="1556936"/>
                </a:moveTo>
                <a:lnTo>
                  <a:pt x="1505196" y="1556936"/>
                </a:lnTo>
                <a:lnTo>
                  <a:pt x="1497679" y="1549415"/>
                </a:lnTo>
                <a:lnTo>
                  <a:pt x="1497679" y="1530870"/>
                </a:lnTo>
                <a:lnTo>
                  <a:pt x="1505196" y="1523349"/>
                </a:lnTo>
                <a:lnTo>
                  <a:pt x="1523731" y="1523349"/>
                </a:lnTo>
                <a:lnTo>
                  <a:pt x="1531249" y="1530870"/>
                </a:lnTo>
                <a:lnTo>
                  <a:pt x="1531249" y="1549415"/>
                </a:lnTo>
                <a:lnTo>
                  <a:pt x="1523731" y="1556936"/>
                </a:lnTo>
                <a:close/>
              </a:path>
              <a:path w="4523740" h="2472690">
                <a:moveTo>
                  <a:pt x="1817189" y="1560305"/>
                </a:moveTo>
                <a:lnTo>
                  <a:pt x="1809344" y="1558721"/>
                </a:lnTo>
                <a:lnTo>
                  <a:pt x="1802940" y="1554401"/>
                </a:lnTo>
                <a:lnTo>
                  <a:pt x="1798623" y="1547992"/>
                </a:lnTo>
                <a:lnTo>
                  <a:pt x="1797040" y="1540142"/>
                </a:lnTo>
                <a:lnTo>
                  <a:pt x="1798623" y="1532293"/>
                </a:lnTo>
                <a:lnTo>
                  <a:pt x="1802940" y="1525886"/>
                </a:lnTo>
                <a:lnTo>
                  <a:pt x="1809344" y="1521567"/>
                </a:lnTo>
                <a:lnTo>
                  <a:pt x="1817189" y="1519983"/>
                </a:lnTo>
                <a:lnTo>
                  <a:pt x="1825034" y="1521567"/>
                </a:lnTo>
                <a:lnTo>
                  <a:pt x="1831438" y="1525886"/>
                </a:lnTo>
                <a:lnTo>
                  <a:pt x="1835755" y="1532293"/>
                </a:lnTo>
                <a:lnTo>
                  <a:pt x="1837338" y="1540142"/>
                </a:lnTo>
                <a:lnTo>
                  <a:pt x="1835755" y="1547992"/>
                </a:lnTo>
                <a:lnTo>
                  <a:pt x="1831438" y="1554401"/>
                </a:lnTo>
                <a:lnTo>
                  <a:pt x="1825034" y="1558721"/>
                </a:lnTo>
                <a:lnTo>
                  <a:pt x="1817189" y="1560305"/>
                </a:lnTo>
                <a:close/>
              </a:path>
              <a:path w="4523740" h="2472690">
                <a:moveTo>
                  <a:pt x="2119913" y="1563670"/>
                </a:moveTo>
                <a:lnTo>
                  <a:pt x="2110762" y="1561821"/>
                </a:lnTo>
                <a:lnTo>
                  <a:pt x="2103289" y="1556779"/>
                </a:lnTo>
                <a:lnTo>
                  <a:pt x="2098250" y="1549300"/>
                </a:lnTo>
                <a:lnTo>
                  <a:pt x="2096402" y="1540142"/>
                </a:lnTo>
                <a:lnTo>
                  <a:pt x="2098250" y="1530987"/>
                </a:lnTo>
                <a:lnTo>
                  <a:pt x="2103289" y="1523509"/>
                </a:lnTo>
                <a:lnTo>
                  <a:pt x="2110762" y="1518467"/>
                </a:lnTo>
                <a:lnTo>
                  <a:pt x="2119913" y="1516618"/>
                </a:lnTo>
                <a:lnTo>
                  <a:pt x="2129063" y="1518467"/>
                </a:lnTo>
                <a:lnTo>
                  <a:pt x="2136537" y="1523509"/>
                </a:lnTo>
                <a:lnTo>
                  <a:pt x="2141576" y="1530987"/>
                </a:lnTo>
                <a:lnTo>
                  <a:pt x="2143424" y="1540142"/>
                </a:lnTo>
                <a:lnTo>
                  <a:pt x="2141576" y="1549300"/>
                </a:lnTo>
                <a:lnTo>
                  <a:pt x="2136537" y="1556779"/>
                </a:lnTo>
                <a:lnTo>
                  <a:pt x="2129063" y="1561821"/>
                </a:lnTo>
                <a:lnTo>
                  <a:pt x="2119913" y="1563670"/>
                </a:lnTo>
                <a:close/>
              </a:path>
              <a:path w="4523740" h="2472690">
                <a:moveTo>
                  <a:pt x="2422640" y="1566192"/>
                </a:moveTo>
                <a:lnTo>
                  <a:pt x="2412515" y="1564146"/>
                </a:lnTo>
                <a:lnTo>
                  <a:pt x="2404244" y="1558566"/>
                </a:lnTo>
                <a:lnTo>
                  <a:pt x="2398666" y="1550291"/>
                </a:lnTo>
                <a:lnTo>
                  <a:pt x="2396621" y="1540159"/>
                </a:lnTo>
                <a:lnTo>
                  <a:pt x="2398666" y="1530029"/>
                </a:lnTo>
                <a:lnTo>
                  <a:pt x="2404244" y="1521754"/>
                </a:lnTo>
                <a:lnTo>
                  <a:pt x="2412515" y="1516174"/>
                </a:lnTo>
                <a:lnTo>
                  <a:pt x="2422640" y="1514127"/>
                </a:lnTo>
                <a:lnTo>
                  <a:pt x="2432763" y="1516174"/>
                </a:lnTo>
                <a:lnTo>
                  <a:pt x="2441033" y="1521754"/>
                </a:lnTo>
                <a:lnTo>
                  <a:pt x="2446610" y="1530029"/>
                </a:lnTo>
                <a:lnTo>
                  <a:pt x="2448656" y="1540159"/>
                </a:lnTo>
                <a:lnTo>
                  <a:pt x="2446612" y="1550291"/>
                </a:lnTo>
                <a:lnTo>
                  <a:pt x="2441039" y="1558566"/>
                </a:lnTo>
                <a:lnTo>
                  <a:pt x="2432770" y="1564146"/>
                </a:lnTo>
                <a:lnTo>
                  <a:pt x="2422640" y="1566192"/>
                </a:lnTo>
                <a:close/>
              </a:path>
              <a:path w="4523740" h="2472690">
                <a:moveTo>
                  <a:pt x="2725364" y="1569557"/>
                </a:moveTo>
                <a:lnTo>
                  <a:pt x="2713926" y="1567248"/>
                </a:lnTo>
                <a:lnTo>
                  <a:pt x="2704587" y="1560948"/>
                </a:lnTo>
                <a:lnTo>
                  <a:pt x="2698291" y="1551604"/>
                </a:lnTo>
                <a:lnTo>
                  <a:pt x="2695982" y="1540159"/>
                </a:lnTo>
                <a:lnTo>
                  <a:pt x="2698291" y="1528715"/>
                </a:lnTo>
                <a:lnTo>
                  <a:pt x="2704587" y="1519370"/>
                </a:lnTo>
                <a:lnTo>
                  <a:pt x="2713926" y="1513071"/>
                </a:lnTo>
                <a:lnTo>
                  <a:pt x="2725364" y="1510761"/>
                </a:lnTo>
                <a:lnTo>
                  <a:pt x="2736801" y="1513071"/>
                </a:lnTo>
                <a:lnTo>
                  <a:pt x="2746140" y="1519370"/>
                </a:lnTo>
                <a:lnTo>
                  <a:pt x="2752436" y="1528715"/>
                </a:lnTo>
                <a:lnTo>
                  <a:pt x="2754745" y="1540159"/>
                </a:lnTo>
                <a:lnTo>
                  <a:pt x="2752436" y="1551604"/>
                </a:lnTo>
                <a:lnTo>
                  <a:pt x="2746140" y="1560948"/>
                </a:lnTo>
                <a:lnTo>
                  <a:pt x="2736801" y="1567248"/>
                </a:lnTo>
                <a:lnTo>
                  <a:pt x="2725364" y="1569557"/>
                </a:lnTo>
                <a:close/>
              </a:path>
              <a:path w="4523740" h="2472690">
                <a:moveTo>
                  <a:pt x="3028087" y="1572923"/>
                </a:moveTo>
                <a:lnTo>
                  <a:pt x="3015344" y="1570348"/>
                </a:lnTo>
                <a:lnTo>
                  <a:pt x="3004936" y="1563325"/>
                </a:lnTo>
                <a:lnTo>
                  <a:pt x="2997918" y="1552910"/>
                </a:lnTo>
                <a:lnTo>
                  <a:pt x="2995344" y="1540159"/>
                </a:lnTo>
                <a:lnTo>
                  <a:pt x="2997918" y="1527408"/>
                </a:lnTo>
                <a:lnTo>
                  <a:pt x="3004936" y="1516994"/>
                </a:lnTo>
                <a:lnTo>
                  <a:pt x="3015344" y="1509971"/>
                </a:lnTo>
                <a:lnTo>
                  <a:pt x="3028087" y="1507396"/>
                </a:lnTo>
                <a:lnTo>
                  <a:pt x="3040831" y="1509971"/>
                </a:lnTo>
                <a:lnTo>
                  <a:pt x="3051241" y="1516994"/>
                </a:lnTo>
                <a:lnTo>
                  <a:pt x="3058260" y="1527408"/>
                </a:lnTo>
                <a:lnTo>
                  <a:pt x="3060834" y="1540159"/>
                </a:lnTo>
                <a:lnTo>
                  <a:pt x="3058260" y="1552910"/>
                </a:lnTo>
                <a:lnTo>
                  <a:pt x="3051241" y="1563325"/>
                </a:lnTo>
                <a:lnTo>
                  <a:pt x="3040831" y="1570348"/>
                </a:lnTo>
                <a:lnTo>
                  <a:pt x="3028087" y="1572923"/>
                </a:lnTo>
                <a:close/>
              </a:path>
              <a:path w="4523740" h="2472690">
                <a:moveTo>
                  <a:pt x="3330811" y="1575448"/>
                </a:moveTo>
                <a:lnTo>
                  <a:pt x="3317095" y="1572675"/>
                </a:lnTo>
                <a:lnTo>
                  <a:pt x="3305891" y="1565113"/>
                </a:lnTo>
                <a:lnTo>
                  <a:pt x="3298334" y="1553902"/>
                </a:lnTo>
                <a:lnTo>
                  <a:pt x="3295563" y="1540176"/>
                </a:lnTo>
                <a:lnTo>
                  <a:pt x="3298334" y="1526451"/>
                </a:lnTo>
                <a:lnTo>
                  <a:pt x="3305891" y="1515239"/>
                </a:lnTo>
                <a:lnTo>
                  <a:pt x="3317095" y="1507678"/>
                </a:lnTo>
                <a:lnTo>
                  <a:pt x="3330811" y="1504905"/>
                </a:lnTo>
                <a:lnTo>
                  <a:pt x="3344529" y="1507678"/>
                </a:lnTo>
                <a:lnTo>
                  <a:pt x="3355734" y="1515239"/>
                </a:lnTo>
                <a:lnTo>
                  <a:pt x="3363291" y="1526451"/>
                </a:lnTo>
                <a:lnTo>
                  <a:pt x="3366062" y="1540176"/>
                </a:lnTo>
                <a:lnTo>
                  <a:pt x="3363293" y="1553902"/>
                </a:lnTo>
                <a:lnTo>
                  <a:pt x="3355741" y="1565113"/>
                </a:lnTo>
                <a:lnTo>
                  <a:pt x="3344536" y="1572675"/>
                </a:lnTo>
                <a:lnTo>
                  <a:pt x="3330811" y="1575448"/>
                </a:lnTo>
                <a:close/>
              </a:path>
              <a:path w="4523740" h="2472690">
                <a:moveTo>
                  <a:pt x="3633528" y="1577973"/>
                </a:moveTo>
                <a:lnTo>
                  <a:pt x="3618825" y="1575002"/>
                </a:lnTo>
                <a:lnTo>
                  <a:pt x="3606819" y="1566900"/>
                </a:lnTo>
                <a:lnTo>
                  <a:pt x="3598723" y="1554886"/>
                </a:lnTo>
                <a:lnTo>
                  <a:pt x="3595755" y="1540176"/>
                </a:lnTo>
                <a:lnTo>
                  <a:pt x="3598723" y="1525467"/>
                </a:lnTo>
                <a:lnTo>
                  <a:pt x="3606819" y="1513452"/>
                </a:lnTo>
                <a:lnTo>
                  <a:pt x="3618825" y="1505351"/>
                </a:lnTo>
                <a:lnTo>
                  <a:pt x="3633528" y="1502380"/>
                </a:lnTo>
                <a:lnTo>
                  <a:pt x="3648231" y="1505351"/>
                </a:lnTo>
                <a:lnTo>
                  <a:pt x="3660237" y="1513452"/>
                </a:lnTo>
                <a:lnTo>
                  <a:pt x="3668333" y="1525467"/>
                </a:lnTo>
                <a:lnTo>
                  <a:pt x="3671301" y="1540176"/>
                </a:lnTo>
                <a:lnTo>
                  <a:pt x="3668333" y="1554886"/>
                </a:lnTo>
                <a:lnTo>
                  <a:pt x="3660237" y="1566900"/>
                </a:lnTo>
                <a:lnTo>
                  <a:pt x="3648231" y="1575002"/>
                </a:lnTo>
                <a:lnTo>
                  <a:pt x="3633528" y="1577973"/>
                </a:lnTo>
                <a:close/>
              </a:path>
              <a:path w="4523740" h="2472690">
                <a:moveTo>
                  <a:pt x="3936252" y="1581338"/>
                </a:moveTo>
                <a:lnTo>
                  <a:pt x="3920243" y="1578104"/>
                </a:lnTo>
                <a:lnTo>
                  <a:pt x="3907175" y="1569283"/>
                </a:lnTo>
                <a:lnTo>
                  <a:pt x="3898366" y="1556199"/>
                </a:lnTo>
                <a:lnTo>
                  <a:pt x="3895137" y="1540176"/>
                </a:lnTo>
                <a:lnTo>
                  <a:pt x="3898366" y="1524153"/>
                </a:lnTo>
                <a:lnTo>
                  <a:pt x="3907175" y="1511070"/>
                </a:lnTo>
                <a:lnTo>
                  <a:pt x="3920243" y="1502249"/>
                </a:lnTo>
                <a:lnTo>
                  <a:pt x="3936252" y="1499014"/>
                </a:lnTo>
                <a:lnTo>
                  <a:pt x="3952265" y="1502249"/>
                </a:lnTo>
                <a:lnTo>
                  <a:pt x="3965345" y="1511070"/>
                </a:lnTo>
                <a:lnTo>
                  <a:pt x="3974165" y="1524153"/>
                </a:lnTo>
                <a:lnTo>
                  <a:pt x="3977400" y="1540176"/>
                </a:lnTo>
                <a:lnTo>
                  <a:pt x="3974165" y="1556199"/>
                </a:lnTo>
                <a:lnTo>
                  <a:pt x="3965345" y="1569283"/>
                </a:lnTo>
                <a:lnTo>
                  <a:pt x="3952265" y="1578104"/>
                </a:lnTo>
                <a:lnTo>
                  <a:pt x="3936252" y="1581338"/>
                </a:lnTo>
                <a:close/>
              </a:path>
              <a:path w="4523740" h="2472690">
                <a:moveTo>
                  <a:pt x="4238975" y="1583863"/>
                </a:moveTo>
                <a:lnTo>
                  <a:pt x="4221988" y="1580431"/>
                </a:lnTo>
                <a:lnTo>
                  <a:pt x="4208114" y="1571071"/>
                </a:lnTo>
                <a:lnTo>
                  <a:pt x="4198759" y="1557190"/>
                </a:lnTo>
                <a:lnTo>
                  <a:pt x="4195329" y="1540193"/>
                </a:lnTo>
                <a:lnTo>
                  <a:pt x="4198759" y="1523197"/>
                </a:lnTo>
                <a:lnTo>
                  <a:pt x="4208114" y="1509317"/>
                </a:lnTo>
                <a:lnTo>
                  <a:pt x="4221988" y="1499958"/>
                </a:lnTo>
                <a:lnTo>
                  <a:pt x="4238975" y="1496526"/>
                </a:lnTo>
                <a:lnTo>
                  <a:pt x="4255963" y="1499958"/>
                </a:lnTo>
                <a:lnTo>
                  <a:pt x="4269837" y="1509317"/>
                </a:lnTo>
                <a:lnTo>
                  <a:pt x="4279191" y="1523197"/>
                </a:lnTo>
                <a:lnTo>
                  <a:pt x="4282622" y="1540193"/>
                </a:lnTo>
                <a:lnTo>
                  <a:pt x="4279191" y="1557190"/>
                </a:lnTo>
                <a:lnTo>
                  <a:pt x="4269837" y="1571071"/>
                </a:lnTo>
                <a:lnTo>
                  <a:pt x="4255963" y="1580431"/>
                </a:lnTo>
                <a:lnTo>
                  <a:pt x="4238975" y="1583863"/>
                </a:lnTo>
                <a:close/>
              </a:path>
              <a:path w="4523740" h="2472690">
                <a:moveTo>
                  <a:pt x="4523688" y="1582725"/>
                </a:moveTo>
                <a:lnTo>
                  <a:pt x="4509070" y="1572858"/>
                </a:lnTo>
                <a:lnTo>
                  <a:pt x="4499181" y="1558174"/>
                </a:lnTo>
                <a:lnTo>
                  <a:pt x="4495555" y="1540193"/>
                </a:lnTo>
                <a:lnTo>
                  <a:pt x="4499181" y="1522214"/>
                </a:lnTo>
                <a:lnTo>
                  <a:pt x="4509070" y="1507531"/>
                </a:lnTo>
                <a:lnTo>
                  <a:pt x="4523688" y="1497665"/>
                </a:lnTo>
                <a:lnTo>
                  <a:pt x="4523688" y="1582725"/>
                </a:lnTo>
                <a:close/>
              </a:path>
              <a:path w="4523740" h="2472690">
                <a:moveTo>
                  <a:pt x="304961" y="1845641"/>
                </a:moveTo>
                <a:lnTo>
                  <a:pt x="302169" y="1845641"/>
                </a:lnTo>
                <a:lnTo>
                  <a:pt x="301043" y="1844514"/>
                </a:lnTo>
                <a:lnTo>
                  <a:pt x="301043" y="1841719"/>
                </a:lnTo>
                <a:lnTo>
                  <a:pt x="302169" y="1840594"/>
                </a:lnTo>
                <a:lnTo>
                  <a:pt x="304961" y="1840594"/>
                </a:lnTo>
                <a:lnTo>
                  <a:pt x="306088" y="1841719"/>
                </a:lnTo>
                <a:lnTo>
                  <a:pt x="306088" y="1844514"/>
                </a:lnTo>
                <a:lnTo>
                  <a:pt x="304961" y="1845641"/>
                </a:lnTo>
                <a:close/>
              </a:path>
              <a:path w="4523740" h="2472690">
                <a:moveTo>
                  <a:pt x="610007" y="1849847"/>
                </a:moveTo>
                <a:lnTo>
                  <a:pt x="602591" y="1849847"/>
                </a:lnTo>
                <a:lnTo>
                  <a:pt x="599580" y="1846836"/>
                </a:lnTo>
                <a:lnTo>
                  <a:pt x="599580" y="1839433"/>
                </a:lnTo>
                <a:lnTo>
                  <a:pt x="602591" y="1836419"/>
                </a:lnTo>
                <a:lnTo>
                  <a:pt x="609990" y="1836419"/>
                </a:lnTo>
                <a:lnTo>
                  <a:pt x="613002" y="1839433"/>
                </a:lnTo>
                <a:lnTo>
                  <a:pt x="613002" y="1846836"/>
                </a:lnTo>
                <a:lnTo>
                  <a:pt x="610007" y="1849847"/>
                </a:lnTo>
                <a:close/>
              </a:path>
              <a:path w="4523740" h="2472690">
                <a:moveTo>
                  <a:pt x="914581" y="1853212"/>
                </a:moveTo>
                <a:lnTo>
                  <a:pt x="903448" y="1853212"/>
                </a:lnTo>
                <a:lnTo>
                  <a:pt x="898942" y="1848703"/>
                </a:lnTo>
                <a:lnTo>
                  <a:pt x="898942" y="1837563"/>
                </a:lnTo>
                <a:lnTo>
                  <a:pt x="903448" y="1833053"/>
                </a:lnTo>
                <a:lnTo>
                  <a:pt x="914581" y="1833053"/>
                </a:lnTo>
                <a:lnTo>
                  <a:pt x="919087" y="1837563"/>
                </a:lnTo>
                <a:lnTo>
                  <a:pt x="919087" y="1848703"/>
                </a:lnTo>
                <a:lnTo>
                  <a:pt x="914581" y="1853212"/>
                </a:lnTo>
                <a:close/>
              </a:path>
              <a:path w="4523740" h="2472690">
                <a:moveTo>
                  <a:pt x="1219154" y="1856578"/>
                </a:moveTo>
                <a:lnTo>
                  <a:pt x="1204322" y="1856578"/>
                </a:lnTo>
                <a:lnTo>
                  <a:pt x="1198303" y="1850556"/>
                </a:lnTo>
                <a:lnTo>
                  <a:pt x="1198303" y="1835713"/>
                </a:lnTo>
                <a:lnTo>
                  <a:pt x="1204322" y="1829688"/>
                </a:lnTo>
                <a:lnTo>
                  <a:pt x="1219154" y="1829688"/>
                </a:lnTo>
                <a:lnTo>
                  <a:pt x="1225177" y="1835713"/>
                </a:lnTo>
                <a:lnTo>
                  <a:pt x="1225177" y="1850556"/>
                </a:lnTo>
                <a:lnTo>
                  <a:pt x="1219154" y="1856578"/>
                </a:lnTo>
                <a:close/>
              </a:path>
              <a:path w="4523740" h="2472690">
                <a:moveTo>
                  <a:pt x="1523731" y="1859943"/>
                </a:moveTo>
                <a:lnTo>
                  <a:pt x="1505196" y="1859943"/>
                </a:lnTo>
                <a:lnTo>
                  <a:pt x="1497679" y="1852423"/>
                </a:lnTo>
                <a:lnTo>
                  <a:pt x="1497679" y="1833877"/>
                </a:lnTo>
                <a:lnTo>
                  <a:pt x="1505196" y="1826356"/>
                </a:lnTo>
                <a:lnTo>
                  <a:pt x="1523731" y="1826356"/>
                </a:lnTo>
                <a:lnTo>
                  <a:pt x="1531249" y="1833877"/>
                </a:lnTo>
                <a:lnTo>
                  <a:pt x="1531249" y="1852423"/>
                </a:lnTo>
                <a:lnTo>
                  <a:pt x="1523731" y="1859943"/>
                </a:lnTo>
                <a:close/>
              </a:path>
              <a:path w="4523740" h="2472690">
                <a:moveTo>
                  <a:pt x="1817189" y="1863309"/>
                </a:moveTo>
                <a:lnTo>
                  <a:pt x="1809344" y="1861725"/>
                </a:lnTo>
                <a:lnTo>
                  <a:pt x="1802940" y="1857407"/>
                </a:lnTo>
                <a:lnTo>
                  <a:pt x="1798623" y="1850999"/>
                </a:lnTo>
                <a:lnTo>
                  <a:pt x="1797040" y="1843150"/>
                </a:lnTo>
                <a:lnTo>
                  <a:pt x="1798623" y="1835300"/>
                </a:lnTo>
                <a:lnTo>
                  <a:pt x="1802940" y="1828893"/>
                </a:lnTo>
                <a:lnTo>
                  <a:pt x="1809344" y="1824574"/>
                </a:lnTo>
                <a:lnTo>
                  <a:pt x="1817189" y="1822991"/>
                </a:lnTo>
                <a:lnTo>
                  <a:pt x="1825034" y="1824574"/>
                </a:lnTo>
                <a:lnTo>
                  <a:pt x="1831438" y="1828893"/>
                </a:lnTo>
                <a:lnTo>
                  <a:pt x="1835755" y="1835300"/>
                </a:lnTo>
                <a:lnTo>
                  <a:pt x="1837338" y="1843150"/>
                </a:lnTo>
                <a:lnTo>
                  <a:pt x="1835755" y="1850999"/>
                </a:lnTo>
                <a:lnTo>
                  <a:pt x="1831438" y="1857407"/>
                </a:lnTo>
                <a:lnTo>
                  <a:pt x="1825034" y="1861725"/>
                </a:lnTo>
                <a:lnTo>
                  <a:pt x="1817189" y="1863309"/>
                </a:lnTo>
                <a:close/>
              </a:path>
              <a:path w="4523740" h="2472690">
                <a:moveTo>
                  <a:pt x="2119913" y="1866678"/>
                </a:moveTo>
                <a:lnTo>
                  <a:pt x="2110762" y="1864829"/>
                </a:lnTo>
                <a:lnTo>
                  <a:pt x="2103289" y="1859786"/>
                </a:lnTo>
                <a:lnTo>
                  <a:pt x="2098250" y="1852307"/>
                </a:lnTo>
                <a:lnTo>
                  <a:pt x="2096402" y="1843150"/>
                </a:lnTo>
                <a:lnTo>
                  <a:pt x="2098250" y="1833994"/>
                </a:lnTo>
                <a:lnTo>
                  <a:pt x="2103289" y="1826516"/>
                </a:lnTo>
                <a:lnTo>
                  <a:pt x="2110762" y="1821474"/>
                </a:lnTo>
                <a:lnTo>
                  <a:pt x="2119913" y="1819625"/>
                </a:lnTo>
                <a:lnTo>
                  <a:pt x="2129063" y="1821474"/>
                </a:lnTo>
                <a:lnTo>
                  <a:pt x="2136537" y="1826516"/>
                </a:lnTo>
                <a:lnTo>
                  <a:pt x="2141576" y="1833994"/>
                </a:lnTo>
                <a:lnTo>
                  <a:pt x="2143424" y="1843150"/>
                </a:lnTo>
                <a:lnTo>
                  <a:pt x="2141576" y="1852307"/>
                </a:lnTo>
                <a:lnTo>
                  <a:pt x="2136537" y="1859786"/>
                </a:lnTo>
                <a:lnTo>
                  <a:pt x="2129063" y="1864829"/>
                </a:lnTo>
                <a:lnTo>
                  <a:pt x="2119913" y="1866678"/>
                </a:lnTo>
                <a:close/>
              </a:path>
              <a:path w="4523740" h="2472690">
                <a:moveTo>
                  <a:pt x="2422640" y="1869199"/>
                </a:moveTo>
                <a:lnTo>
                  <a:pt x="2412515" y="1867152"/>
                </a:lnTo>
                <a:lnTo>
                  <a:pt x="2404244" y="1861572"/>
                </a:lnTo>
                <a:lnTo>
                  <a:pt x="2398666" y="1853297"/>
                </a:lnTo>
                <a:lnTo>
                  <a:pt x="2396621" y="1843167"/>
                </a:lnTo>
                <a:lnTo>
                  <a:pt x="2398666" y="1833037"/>
                </a:lnTo>
                <a:lnTo>
                  <a:pt x="2404244" y="1824762"/>
                </a:lnTo>
                <a:lnTo>
                  <a:pt x="2412515" y="1819181"/>
                </a:lnTo>
                <a:lnTo>
                  <a:pt x="2422640" y="1817134"/>
                </a:lnTo>
                <a:lnTo>
                  <a:pt x="2432763" y="1819181"/>
                </a:lnTo>
                <a:lnTo>
                  <a:pt x="2441033" y="1824762"/>
                </a:lnTo>
                <a:lnTo>
                  <a:pt x="2446610" y="1833037"/>
                </a:lnTo>
                <a:lnTo>
                  <a:pt x="2448656" y="1843167"/>
                </a:lnTo>
                <a:lnTo>
                  <a:pt x="2446612" y="1853297"/>
                </a:lnTo>
                <a:lnTo>
                  <a:pt x="2441039" y="1861572"/>
                </a:lnTo>
                <a:lnTo>
                  <a:pt x="2432770" y="1867152"/>
                </a:lnTo>
                <a:lnTo>
                  <a:pt x="2422640" y="1869199"/>
                </a:lnTo>
                <a:close/>
              </a:path>
              <a:path w="4523740" h="2472690">
                <a:moveTo>
                  <a:pt x="2725364" y="1872565"/>
                </a:moveTo>
                <a:lnTo>
                  <a:pt x="2713926" y="1870255"/>
                </a:lnTo>
                <a:lnTo>
                  <a:pt x="2704587" y="1863956"/>
                </a:lnTo>
                <a:lnTo>
                  <a:pt x="2698291" y="1854611"/>
                </a:lnTo>
                <a:lnTo>
                  <a:pt x="2695982" y="1843167"/>
                </a:lnTo>
                <a:lnTo>
                  <a:pt x="2698291" y="1831722"/>
                </a:lnTo>
                <a:lnTo>
                  <a:pt x="2704587" y="1822378"/>
                </a:lnTo>
                <a:lnTo>
                  <a:pt x="2713926" y="1816078"/>
                </a:lnTo>
                <a:lnTo>
                  <a:pt x="2725364" y="1813769"/>
                </a:lnTo>
                <a:lnTo>
                  <a:pt x="2736801" y="1816078"/>
                </a:lnTo>
                <a:lnTo>
                  <a:pt x="2746140" y="1822378"/>
                </a:lnTo>
                <a:lnTo>
                  <a:pt x="2752436" y="1831722"/>
                </a:lnTo>
                <a:lnTo>
                  <a:pt x="2754745" y="1843167"/>
                </a:lnTo>
                <a:lnTo>
                  <a:pt x="2752436" y="1854611"/>
                </a:lnTo>
                <a:lnTo>
                  <a:pt x="2746140" y="1863956"/>
                </a:lnTo>
                <a:lnTo>
                  <a:pt x="2736801" y="1870255"/>
                </a:lnTo>
                <a:lnTo>
                  <a:pt x="2725364" y="1872565"/>
                </a:lnTo>
                <a:close/>
              </a:path>
              <a:path w="4523740" h="2472690">
                <a:moveTo>
                  <a:pt x="3028087" y="1875930"/>
                </a:moveTo>
                <a:lnTo>
                  <a:pt x="3015344" y="1873355"/>
                </a:lnTo>
                <a:lnTo>
                  <a:pt x="3004936" y="1866332"/>
                </a:lnTo>
                <a:lnTo>
                  <a:pt x="2997918" y="1855918"/>
                </a:lnTo>
                <a:lnTo>
                  <a:pt x="2995344" y="1843167"/>
                </a:lnTo>
                <a:lnTo>
                  <a:pt x="2997918" y="1830416"/>
                </a:lnTo>
                <a:lnTo>
                  <a:pt x="3004936" y="1820001"/>
                </a:lnTo>
                <a:lnTo>
                  <a:pt x="3015344" y="1812979"/>
                </a:lnTo>
                <a:lnTo>
                  <a:pt x="3028087" y="1810403"/>
                </a:lnTo>
                <a:lnTo>
                  <a:pt x="3040831" y="1812979"/>
                </a:lnTo>
                <a:lnTo>
                  <a:pt x="3051241" y="1820001"/>
                </a:lnTo>
                <a:lnTo>
                  <a:pt x="3058260" y="1830416"/>
                </a:lnTo>
                <a:lnTo>
                  <a:pt x="3060834" y="1843167"/>
                </a:lnTo>
                <a:lnTo>
                  <a:pt x="3058260" y="1855918"/>
                </a:lnTo>
                <a:lnTo>
                  <a:pt x="3051241" y="1866332"/>
                </a:lnTo>
                <a:lnTo>
                  <a:pt x="3040831" y="1873355"/>
                </a:lnTo>
                <a:lnTo>
                  <a:pt x="3028087" y="1875930"/>
                </a:lnTo>
                <a:close/>
              </a:path>
              <a:path w="4523740" h="2472690">
                <a:moveTo>
                  <a:pt x="3330811" y="1878455"/>
                </a:moveTo>
                <a:lnTo>
                  <a:pt x="3317095" y="1875682"/>
                </a:lnTo>
                <a:lnTo>
                  <a:pt x="3305891" y="1868121"/>
                </a:lnTo>
                <a:lnTo>
                  <a:pt x="3298334" y="1856909"/>
                </a:lnTo>
                <a:lnTo>
                  <a:pt x="3295563" y="1843184"/>
                </a:lnTo>
                <a:lnTo>
                  <a:pt x="3298334" y="1829458"/>
                </a:lnTo>
                <a:lnTo>
                  <a:pt x="3305891" y="1818246"/>
                </a:lnTo>
                <a:lnTo>
                  <a:pt x="3317095" y="1810685"/>
                </a:lnTo>
                <a:lnTo>
                  <a:pt x="3330811" y="1807912"/>
                </a:lnTo>
                <a:lnTo>
                  <a:pt x="3344529" y="1810685"/>
                </a:lnTo>
                <a:lnTo>
                  <a:pt x="3355734" y="1818246"/>
                </a:lnTo>
                <a:lnTo>
                  <a:pt x="3363291" y="1829458"/>
                </a:lnTo>
                <a:lnTo>
                  <a:pt x="3366062" y="1843184"/>
                </a:lnTo>
                <a:lnTo>
                  <a:pt x="3363293" y="1856909"/>
                </a:lnTo>
                <a:lnTo>
                  <a:pt x="3355741" y="1868121"/>
                </a:lnTo>
                <a:lnTo>
                  <a:pt x="3344536" y="1875682"/>
                </a:lnTo>
                <a:lnTo>
                  <a:pt x="3330811" y="1878455"/>
                </a:lnTo>
                <a:close/>
              </a:path>
              <a:path w="4523740" h="2472690">
                <a:moveTo>
                  <a:pt x="3633528" y="1880980"/>
                </a:moveTo>
                <a:lnTo>
                  <a:pt x="3618825" y="1878009"/>
                </a:lnTo>
                <a:lnTo>
                  <a:pt x="3606819" y="1869907"/>
                </a:lnTo>
                <a:lnTo>
                  <a:pt x="3598723" y="1857893"/>
                </a:lnTo>
                <a:lnTo>
                  <a:pt x="3595755" y="1843184"/>
                </a:lnTo>
                <a:lnTo>
                  <a:pt x="3598723" y="1828476"/>
                </a:lnTo>
                <a:lnTo>
                  <a:pt x="3606819" y="1816461"/>
                </a:lnTo>
                <a:lnTo>
                  <a:pt x="3618825" y="1808359"/>
                </a:lnTo>
                <a:lnTo>
                  <a:pt x="3633528" y="1805387"/>
                </a:lnTo>
                <a:lnTo>
                  <a:pt x="3648231" y="1808359"/>
                </a:lnTo>
                <a:lnTo>
                  <a:pt x="3660237" y="1816461"/>
                </a:lnTo>
                <a:lnTo>
                  <a:pt x="3668333" y="1828476"/>
                </a:lnTo>
                <a:lnTo>
                  <a:pt x="3671301" y="1843184"/>
                </a:lnTo>
                <a:lnTo>
                  <a:pt x="3668333" y="1857893"/>
                </a:lnTo>
                <a:lnTo>
                  <a:pt x="3660237" y="1869907"/>
                </a:lnTo>
                <a:lnTo>
                  <a:pt x="3648231" y="1878009"/>
                </a:lnTo>
                <a:lnTo>
                  <a:pt x="3633528" y="1880980"/>
                </a:lnTo>
                <a:close/>
              </a:path>
              <a:path w="4523740" h="2472690">
                <a:moveTo>
                  <a:pt x="3936252" y="1884346"/>
                </a:moveTo>
                <a:lnTo>
                  <a:pt x="3920243" y="1881111"/>
                </a:lnTo>
                <a:lnTo>
                  <a:pt x="3907175" y="1872290"/>
                </a:lnTo>
                <a:lnTo>
                  <a:pt x="3898366" y="1859206"/>
                </a:lnTo>
                <a:lnTo>
                  <a:pt x="3895137" y="1843184"/>
                </a:lnTo>
                <a:lnTo>
                  <a:pt x="3898366" y="1827161"/>
                </a:lnTo>
                <a:lnTo>
                  <a:pt x="3907175" y="1814077"/>
                </a:lnTo>
                <a:lnTo>
                  <a:pt x="3920243" y="1805256"/>
                </a:lnTo>
                <a:lnTo>
                  <a:pt x="3936252" y="1802021"/>
                </a:lnTo>
                <a:lnTo>
                  <a:pt x="3952265" y="1805256"/>
                </a:lnTo>
                <a:lnTo>
                  <a:pt x="3965345" y="1814077"/>
                </a:lnTo>
                <a:lnTo>
                  <a:pt x="3974165" y="1827161"/>
                </a:lnTo>
                <a:lnTo>
                  <a:pt x="3977400" y="1843184"/>
                </a:lnTo>
                <a:lnTo>
                  <a:pt x="3974165" y="1859206"/>
                </a:lnTo>
                <a:lnTo>
                  <a:pt x="3965345" y="1872290"/>
                </a:lnTo>
                <a:lnTo>
                  <a:pt x="3952265" y="1881111"/>
                </a:lnTo>
                <a:lnTo>
                  <a:pt x="3936252" y="1884346"/>
                </a:lnTo>
                <a:close/>
              </a:path>
              <a:path w="4523740" h="2472690">
                <a:moveTo>
                  <a:pt x="4238975" y="1886871"/>
                </a:moveTo>
                <a:lnTo>
                  <a:pt x="4221988" y="1883438"/>
                </a:lnTo>
                <a:lnTo>
                  <a:pt x="4208114" y="1874079"/>
                </a:lnTo>
                <a:lnTo>
                  <a:pt x="4198759" y="1860197"/>
                </a:lnTo>
                <a:lnTo>
                  <a:pt x="4195329" y="1843200"/>
                </a:lnTo>
                <a:lnTo>
                  <a:pt x="4198759" y="1826204"/>
                </a:lnTo>
                <a:lnTo>
                  <a:pt x="4208114" y="1812324"/>
                </a:lnTo>
                <a:lnTo>
                  <a:pt x="4221988" y="1802965"/>
                </a:lnTo>
                <a:lnTo>
                  <a:pt x="4238975" y="1799534"/>
                </a:lnTo>
                <a:lnTo>
                  <a:pt x="4255963" y="1802965"/>
                </a:lnTo>
                <a:lnTo>
                  <a:pt x="4269837" y="1812324"/>
                </a:lnTo>
                <a:lnTo>
                  <a:pt x="4279191" y="1826204"/>
                </a:lnTo>
                <a:lnTo>
                  <a:pt x="4282622" y="1843200"/>
                </a:lnTo>
                <a:lnTo>
                  <a:pt x="4279191" y="1860197"/>
                </a:lnTo>
                <a:lnTo>
                  <a:pt x="4269837" y="1874079"/>
                </a:lnTo>
                <a:lnTo>
                  <a:pt x="4255963" y="1883438"/>
                </a:lnTo>
                <a:lnTo>
                  <a:pt x="4238975" y="1886871"/>
                </a:lnTo>
                <a:close/>
              </a:path>
              <a:path w="4523740" h="2472690">
                <a:moveTo>
                  <a:pt x="4523688" y="1885732"/>
                </a:moveTo>
                <a:lnTo>
                  <a:pt x="4509070" y="1875865"/>
                </a:lnTo>
                <a:lnTo>
                  <a:pt x="4499181" y="1861182"/>
                </a:lnTo>
                <a:lnTo>
                  <a:pt x="4495555" y="1843200"/>
                </a:lnTo>
                <a:lnTo>
                  <a:pt x="4499181" y="1825220"/>
                </a:lnTo>
                <a:lnTo>
                  <a:pt x="4509070" y="1810537"/>
                </a:lnTo>
                <a:lnTo>
                  <a:pt x="4523688" y="1800672"/>
                </a:lnTo>
                <a:lnTo>
                  <a:pt x="4523688" y="1885732"/>
                </a:lnTo>
                <a:close/>
              </a:path>
              <a:path w="4523740" h="2472690">
                <a:moveTo>
                  <a:pt x="607685" y="2148648"/>
                </a:moveTo>
                <a:lnTo>
                  <a:pt x="604893" y="2148648"/>
                </a:lnTo>
                <a:lnTo>
                  <a:pt x="603766" y="2147521"/>
                </a:lnTo>
                <a:lnTo>
                  <a:pt x="603766" y="2144729"/>
                </a:lnTo>
                <a:lnTo>
                  <a:pt x="604893" y="2143598"/>
                </a:lnTo>
                <a:lnTo>
                  <a:pt x="607685" y="2143598"/>
                </a:lnTo>
                <a:lnTo>
                  <a:pt x="608812" y="2144729"/>
                </a:lnTo>
                <a:lnTo>
                  <a:pt x="608812" y="2147521"/>
                </a:lnTo>
                <a:lnTo>
                  <a:pt x="607685" y="2148648"/>
                </a:lnTo>
                <a:close/>
              </a:path>
              <a:path w="4523740" h="2472690">
                <a:moveTo>
                  <a:pt x="913187" y="2153681"/>
                </a:moveTo>
                <a:lnTo>
                  <a:pt x="904842" y="2153681"/>
                </a:lnTo>
                <a:lnTo>
                  <a:pt x="901463" y="2150299"/>
                </a:lnTo>
                <a:lnTo>
                  <a:pt x="901463" y="2141951"/>
                </a:lnTo>
                <a:lnTo>
                  <a:pt x="904842" y="2138569"/>
                </a:lnTo>
                <a:lnTo>
                  <a:pt x="913187" y="2138569"/>
                </a:lnTo>
                <a:lnTo>
                  <a:pt x="916566" y="2141951"/>
                </a:lnTo>
                <a:lnTo>
                  <a:pt x="916566" y="2150299"/>
                </a:lnTo>
                <a:lnTo>
                  <a:pt x="913187" y="2153681"/>
                </a:lnTo>
                <a:close/>
              </a:path>
              <a:path w="4523740" h="2472690">
                <a:moveTo>
                  <a:pt x="1218685" y="2158711"/>
                </a:moveTo>
                <a:lnTo>
                  <a:pt x="1204778" y="2158711"/>
                </a:lnTo>
                <a:lnTo>
                  <a:pt x="1199144" y="2153074"/>
                </a:lnTo>
                <a:lnTo>
                  <a:pt x="1199144" y="2139139"/>
                </a:lnTo>
                <a:lnTo>
                  <a:pt x="1204778" y="2133502"/>
                </a:lnTo>
                <a:lnTo>
                  <a:pt x="1218702" y="2133502"/>
                </a:lnTo>
                <a:lnTo>
                  <a:pt x="1224336" y="2139139"/>
                </a:lnTo>
                <a:lnTo>
                  <a:pt x="1224336" y="2153074"/>
                </a:lnTo>
                <a:lnTo>
                  <a:pt x="1218685" y="2158711"/>
                </a:lnTo>
                <a:close/>
              </a:path>
              <a:path w="4523740" h="2472690">
                <a:moveTo>
                  <a:pt x="1523731" y="2162920"/>
                </a:moveTo>
                <a:lnTo>
                  <a:pt x="1505196" y="2162920"/>
                </a:lnTo>
                <a:lnTo>
                  <a:pt x="1497679" y="2155396"/>
                </a:lnTo>
                <a:lnTo>
                  <a:pt x="1497679" y="2136851"/>
                </a:lnTo>
                <a:lnTo>
                  <a:pt x="1505196" y="2129330"/>
                </a:lnTo>
                <a:lnTo>
                  <a:pt x="1523731" y="2129330"/>
                </a:lnTo>
                <a:lnTo>
                  <a:pt x="1531249" y="2136851"/>
                </a:lnTo>
                <a:lnTo>
                  <a:pt x="1531249" y="2155396"/>
                </a:lnTo>
                <a:lnTo>
                  <a:pt x="1523731" y="2162920"/>
                </a:lnTo>
                <a:close/>
              </a:path>
              <a:path w="4523740" h="2472690">
                <a:moveTo>
                  <a:pt x="1817189" y="2166286"/>
                </a:moveTo>
                <a:lnTo>
                  <a:pt x="1809344" y="2164702"/>
                </a:lnTo>
                <a:lnTo>
                  <a:pt x="1802940" y="2160383"/>
                </a:lnTo>
                <a:lnTo>
                  <a:pt x="1798623" y="2153975"/>
                </a:lnTo>
                <a:lnTo>
                  <a:pt x="1797040" y="2146123"/>
                </a:lnTo>
                <a:lnTo>
                  <a:pt x="1798623" y="2138274"/>
                </a:lnTo>
                <a:lnTo>
                  <a:pt x="1802940" y="2131866"/>
                </a:lnTo>
                <a:lnTo>
                  <a:pt x="1809344" y="2127548"/>
                </a:lnTo>
                <a:lnTo>
                  <a:pt x="1817189" y="2125964"/>
                </a:lnTo>
                <a:lnTo>
                  <a:pt x="1825034" y="2127548"/>
                </a:lnTo>
                <a:lnTo>
                  <a:pt x="1831438" y="2131866"/>
                </a:lnTo>
                <a:lnTo>
                  <a:pt x="1835755" y="2138274"/>
                </a:lnTo>
                <a:lnTo>
                  <a:pt x="1837338" y="2146123"/>
                </a:lnTo>
                <a:lnTo>
                  <a:pt x="1835755" y="2153975"/>
                </a:lnTo>
                <a:lnTo>
                  <a:pt x="1831438" y="2160383"/>
                </a:lnTo>
                <a:lnTo>
                  <a:pt x="1825034" y="2164702"/>
                </a:lnTo>
                <a:lnTo>
                  <a:pt x="1817189" y="2166286"/>
                </a:lnTo>
                <a:close/>
              </a:path>
              <a:path w="4523740" h="2472690">
                <a:moveTo>
                  <a:pt x="2119913" y="2169648"/>
                </a:moveTo>
                <a:lnTo>
                  <a:pt x="2110762" y="2167799"/>
                </a:lnTo>
                <a:lnTo>
                  <a:pt x="2103289" y="2162758"/>
                </a:lnTo>
                <a:lnTo>
                  <a:pt x="2098250" y="2155280"/>
                </a:lnTo>
                <a:lnTo>
                  <a:pt x="2096402" y="2146123"/>
                </a:lnTo>
                <a:lnTo>
                  <a:pt x="2098250" y="2136968"/>
                </a:lnTo>
                <a:lnTo>
                  <a:pt x="2103289" y="2129490"/>
                </a:lnTo>
                <a:lnTo>
                  <a:pt x="2110762" y="2124448"/>
                </a:lnTo>
                <a:lnTo>
                  <a:pt x="2119913" y="2122599"/>
                </a:lnTo>
                <a:lnTo>
                  <a:pt x="2129063" y="2124448"/>
                </a:lnTo>
                <a:lnTo>
                  <a:pt x="2136537" y="2129490"/>
                </a:lnTo>
                <a:lnTo>
                  <a:pt x="2141576" y="2136968"/>
                </a:lnTo>
                <a:lnTo>
                  <a:pt x="2143424" y="2146123"/>
                </a:lnTo>
                <a:lnTo>
                  <a:pt x="2141576" y="2155280"/>
                </a:lnTo>
                <a:lnTo>
                  <a:pt x="2136537" y="2162758"/>
                </a:lnTo>
                <a:lnTo>
                  <a:pt x="2129063" y="2167799"/>
                </a:lnTo>
                <a:lnTo>
                  <a:pt x="2119913" y="2169648"/>
                </a:lnTo>
                <a:close/>
              </a:path>
              <a:path w="4523740" h="2472690">
                <a:moveTo>
                  <a:pt x="2422640" y="2172173"/>
                </a:moveTo>
                <a:lnTo>
                  <a:pt x="2412515" y="2170126"/>
                </a:lnTo>
                <a:lnTo>
                  <a:pt x="2404244" y="2164546"/>
                </a:lnTo>
                <a:lnTo>
                  <a:pt x="2398666" y="2156271"/>
                </a:lnTo>
                <a:lnTo>
                  <a:pt x="2396621" y="2146140"/>
                </a:lnTo>
                <a:lnTo>
                  <a:pt x="2398666" y="2136010"/>
                </a:lnTo>
                <a:lnTo>
                  <a:pt x="2404244" y="2127735"/>
                </a:lnTo>
                <a:lnTo>
                  <a:pt x="2412515" y="2122154"/>
                </a:lnTo>
                <a:lnTo>
                  <a:pt x="2422640" y="2120108"/>
                </a:lnTo>
                <a:lnTo>
                  <a:pt x="2432763" y="2122154"/>
                </a:lnTo>
                <a:lnTo>
                  <a:pt x="2441033" y="2127735"/>
                </a:lnTo>
                <a:lnTo>
                  <a:pt x="2446610" y="2136010"/>
                </a:lnTo>
                <a:lnTo>
                  <a:pt x="2448656" y="2146140"/>
                </a:lnTo>
                <a:lnTo>
                  <a:pt x="2446612" y="2156271"/>
                </a:lnTo>
                <a:lnTo>
                  <a:pt x="2441039" y="2164546"/>
                </a:lnTo>
                <a:lnTo>
                  <a:pt x="2432770" y="2170126"/>
                </a:lnTo>
                <a:lnTo>
                  <a:pt x="2422640" y="2172173"/>
                </a:lnTo>
                <a:close/>
              </a:path>
              <a:path w="4523740" h="2472690">
                <a:moveTo>
                  <a:pt x="2725364" y="2175538"/>
                </a:moveTo>
                <a:lnTo>
                  <a:pt x="2713926" y="2173229"/>
                </a:lnTo>
                <a:lnTo>
                  <a:pt x="2704587" y="2166929"/>
                </a:lnTo>
                <a:lnTo>
                  <a:pt x="2698291" y="2157585"/>
                </a:lnTo>
                <a:lnTo>
                  <a:pt x="2695982" y="2146140"/>
                </a:lnTo>
                <a:lnTo>
                  <a:pt x="2698291" y="2134695"/>
                </a:lnTo>
                <a:lnTo>
                  <a:pt x="2704587" y="2125351"/>
                </a:lnTo>
                <a:lnTo>
                  <a:pt x="2713926" y="2119052"/>
                </a:lnTo>
                <a:lnTo>
                  <a:pt x="2725364" y="2116742"/>
                </a:lnTo>
                <a:lnTo>
                  <a:pt x="2736801" y="2119052"/>
                </a:lnTo>
                <a:lnTo>
                  <a:pt x="2746140" y="2125351"/>
                </a:lnTo>
                <a:lnTo>
                  <a:pt x="2752436" y="2134695"/>
                </a:lnTo>
                <a:lnTo>
                  <a:pt x="2754745" y="2146140"/>
                </a:lnTo>
                <a:lnTo>
                  <a:pt x="2752436" y="2157585"/>
                </a:lnTo>
                <a:lnTo>
                  <a:pt x="2746140" y="2166929"/>
                </a:lnTo>
                <a:lnTo>
                  <a:pt x="2736801" y="2173229"/>
                </a:lnTo>
                <a:lnTo>
                  <a:pt x="2725364" y="2175538"/>
                </a:lnTo>
                <a:close/>
              </a:path>
              <a:path w="4523740" h="2472690">
                <a:moveTo>
                  <a:pt x="3028087" y="2178907"/>
                </a:moveTo>
                <a:lnTo>
                  <a:pt x="3015344" y="2176331"/>
                </a:lnTo>
                <a:lnTo>
                  <a:pt x="3004936" y="2169307"/>
                </a:lnTo>
                <a:lnTo>
                  <a:pt x="2997918" y="2158892"/>
                </a:lnTo>
                <a:lnTo>
                  <a:pt x="2995344" y="2146140"/>
                </a:lnTo>
                <a:lnTo>
                  <a:pt x="2997918" y="2133389"/>
                </a:lnTo>
                <a:lnTo>
                  <a:pt x="3004936" y="2122975"/>
                </a:lnTo>
                <a:lnTo>
                  <a:pt x="3015344" y="2115952"/>
                </a:lnTo>
                <a:lnTo>
                  <a:pt x="3028087" y="2113377"/>
                </a:lnTo>
                <a:lnTo>
                  <a:pt x="3040831" y="2115952"/>
                </a:lnTo>
                <a:lnTo>
                  <a:pt x="3051241" y="2122975"/>
                </a:lnTo>
                <a:lnTo>
                  <a:pt x="3058260" y="2133389"/>
                </a:lnTo>
                <a:lnTo>
                  <a:pt x="3060834" y="2146140"/>
                </a:lnTo>
                <a:lnTo>
                  <a:pt x="3058260" y="2158892"/>
                </a:lnTo>
                <a:lnTo>
                  <a:pt x="3051241" y="2169307"/>
                </a:lnTo>
                <a:lnTo>
                  <a:pt x="3040831" y="2176331"/>
                </a:lnTo>
                <a:lnTo>
                  <a:pt x="3028087" y="2178907"/>
                </a:lnTo>
                <a:close/>
              </a:path>
              <a:path w="4523740" h="2472690">
                <a:moveTo>
                  <a:pt x="3330811" y="2181429"/>
                </a:moveTo>
                <a:lnTo>
                  <a:pt x="3317095" y="2178656"/>
                </a:lnTo>
                <a:lnTo>
                  <a:pt x="3305891" y="2171094"/>
                </a:lnTo>
                <a:lnTo>
                  <a:pt x="3298334" y="2159882"/>
                </a:lnTo>
                <a:lnTo>
                  <a:pt x="3295563" y="2146157"/>
                </a:lnTo>
                <a:lnTo>
                  <a:pt x="3298334" y="2132432"/>
                </a:lnTo>
                <a:lnTo>
                  <a:pt x="3305891" y="2121220"/>
                </a:lnTo>
                <a:lnTo>
                  <a:pt x="3317095" y="2113659"/>
                </a:lnTo>
                <a:lnTo>
                  <a:pt x="3330811" y="2110885"/>
                </a:lnTo>
                <a:lnTo>
                  <a:pt x="3344529" y="2113659"/>
                </a:lnTo>
                <a:lnTo>
                  <a:pt x="3355734" y="2121220"/>
                </a:lnTo>
                <a:lnTo>
                  <a:pt x="3363291" y="2132432"/>
                </a:lnTo>
                <a:lnTo>
                  <a:pt x="3366062" y="2146157"/>
                </a:lnTo>
                <a:lnTo>
                  <a:pt x="3363293" y="2159882"/>
                </a:lnTo>
                <a:lnTo>
                  <a:pt x="3355741" y="2171094"/>
                </a:lnTo>
                <a:lnTo>
                  <a:pt x="3344536" y="2178656"/>
                </a:lnTo>
                <a:lnTo>
                  <a:pt x="3330811" y="2181429"/>
                </a:lnTo>
                <a:close/>
              </a:path>
              <a:path w="4523740" h="2472690">
                <a:moveTo>
                  <a:pt x="3633528" y="2183954"/>
                </a:moveTo>
                <a:lnTo>
                  <a:pt x="3618825" y="2180982"/>
                </a:lnTo>
                <a:lnTo>
                  <a:pt x="3606819" y="2172881"/>
                </a:lnTo>
                <a:lnTo>
                  <a:pt x="3598723" y="2160866"/>
                </a:lnTo>
                <a:lnTo>
                  <a:pt x="3595755" y="2146157"/>
                </a:lnTo>
                <a:lnTo>
                  <a:pt x="3598723" y="2131448"/>
                </a:lnTo>
                <a:lnTo>
                  <a:pt x="3606819" y="2119433"/>
                </a:lnTo>
                <a:lnTo>
                  <a:pt x="3618825" y="2111332"/>
                </a:lnTo>
                <a:lnTo>
                  <a:pt x="3633528" y="2108360"/>
                </a:lnTo>
                <a:lnTo>
                  <a:pt x="3648231" y="2111332"/>
                </a:lnTo>
                <a:lnTo>
                  <a:pt x="3660237" y="2119433"/>
                </a:lnTo>
                <a:lnTo>
                  <a:pt x="3668333" y="2131448"/>
                </a:lnTo>
                <a:lnTo>
                  <a:pt x="3671301" y="2146157"/>
                </a:lnTo>
                <a:lnTo>
                  <a:pt x="3668333" y="2160866"/>
                </a:lnTo>
                <a:lnTo>
                  <a:pt x="3660237" y="2172881"/>
                </a:lnTo>
                <a:lnTo>
                  <a:pt x="3648231" y="2180982"/>
                </a:lnTo>
                <a:lnTo>
                  <a:pt x="3633528" y="2183954"/>
                </a:lnTo>
                <a:close/>
              </a:path>
              <a:path w="4523740" h="2472690">
                <a:moveTo>
                  <a:pt x="3936252" y="2187319"/>
                </a:moveTo>
                <a:lnTo>
                  <a:pt x="3920243" y="2184085"/>
                </a:lnTo>
                <a:lnTo>
                  <a:pt x="3907175" y="2175264"/>
                </a:lnTo>
                <a:lnTo>
                  <a:pt x="3898366" y="2162180"/>
                </a:lnTo>
                <a:lnTo>
                  <a:pt x="3895137" y="2146157"/>
                </a:lnTo>
                <a:lnTo>
                  <a:pt x="3898366" y="2130134"/>
                </a:lnTo>
                <a:lnTo>
                  <a:pt x="3907175" y="2117051"/>
                </a:lnTo>
                <a:lnTo>
                  <a:pt x="3920243" y="2108229"/>
                </a:lnTo>
                <a:lnTo>
                  <a:pt x="3936252" y="2104995"/>
                </a:lnTo>
                <a:lnTo>
                  <a:pt x="3952265" y="2108229"/>
                </a:lnTo>
                <a:lnTo>
                  <a:pt x="3965345" y="2117051"/>
                </a:lnTo>
                <a:lnTo>
                  <a:pt x="3974165" y="2130134"/>
                </a:lnTo>
                <a:lnTo>
                  <a:pt x="3977400" y="2146157"/>
                </a:lnTo>
                <a:lnTo>
                  <a:pt x="3974165" y="2162180"/>
                </a:lnTo>
                <a:lnTo>
                  <a:pt x="3965345" y="2175264"/>
                </a:lnTo>
                <a:lnTo>
                  <a:pt x="3952265" y="2184085"/>
                </a:lnTo>
                <a:lnTo>
                  <a:pt x="3936252" y="2187319"/>
                </a:lnTo>
                <a:close/>
              </a:path>
              <a:path w="4523740" h="2472690">
                <a:moveTo>
                  <a:pt x="4238975" y="2189844"/>
                </a:moveTo>
                <a:lnTo>
                  <a:pt x="4221988" y="2186412"/>
                </a:lnTo>
                <a:lnTo>
                  <a:pt x="4208114" y="2177052"/>
                </a:lnTo>
                <a:lnTo>
                  <a:pt x="4198759" y="2163171"/>
                </a:lnTo>
                <a:lnTo>
                  <a:pt x="4195329" y="2146174"/>
                </a:lnTo>
                <a:lnTo>
                  <a:pt x="4198759" y="2129177"/>
                </a:lnTo>
                <a:lnTo>
                  <a:pt x="4208114" y="2115296"/>
                </a:lnTo>
                <a:lnTo>
                  <a:pt x="4221988" y="2105936"/>
                </a:lnTo>
                <a:lnTo>
                  <a:pt x="4238975" y="2102504"/>
                </a:lnTo>
                <a:lnTo>
                  <a:pt x="4255963" y="2105936"/>
                </a:lnTo>
                <a:lnTo>
                  <a:pt x="4269837" y="2115296"/>
                </a:lnTo>
                <a:lnTo>
                  <a:pt x="4279191" y="2129177"/>
                </a:lnTo>
                <a:lnTo>
                  <a:pt x="4282622" y="2146174"/>
                </a:lnTo>
                <a:lnTo>
                  <a:pt x="4279191" y="2163171"/>
                </a:lnTo>
                <a:lnTo>
                  <a:pt x="4269837" y="2177052"/>
                </a:lnTo>
                <a:lnTo>
                  <a:pt x="4255963" y="2186412"/>
                </a:lnTo>
                <a:lnTo>
                  <a:pt x="4238975" y="2189844"/>
                </a:lnTo>
                <a:close/>
              </a:path>
              <a:path w="4523740" h="2472690">
                <a:moveTo>
                  <a:pt x="4523688" y="2188706"/>
                </a:moveTo>
                <a:lnTo>
                  <a:pt x="4509070" y="2178839"/>
                </a:lnTo>
                <a:lnTo>
                  <a:pt x="4499181" y="2164155"/>
                </a:lnTo>
                <a:lnTo>
                  <a:pt x="4495555" y="2146174"/>
                </a:lnTo>
                <a:lnTo>
                  <a:pt x="4499181" y="2128195"/>
                </a:lnTo>
                <a:lnTo>
                  <a:pt x="4509070" y="2113512"/>
                </a:lnTo>
                <a:lnTo>
                  <a:pt x="4523688" y="2103646"/>
                </a:lnTo>
                <a:lnTo>
                  <a:pt x="4523688" y="2188706"/>
                </a:lnTo>
                <a:close/>
              </a:path>
              <a:path w="4523740" h="2472690">
                <a:moveTo>
                  <a:pt x="1212211" y="2449924"/>
                </a:moveTo>
                <a:lnTo>
                  <a:pt x="1211269" y="2449924"/>
                </a:lnTo>
                <a:lnTo>
                  <a:pt x="1210898" y="2449552"/>
                </a:lnTo>
                <a:lnTo>
                  <a:pt x="1210898" y="2448611"/>
                </a:lnTo>
                <a:lnTo>
                  <a:pt x="1211269" y="2448239"/>
                </a:lnTo>
                <a:lnTo>
                  <a:pt x="1212211" y="2448239"/>
                </a:lnTo>
                <a:lnTo>
                  <a:pt x="1212579" y="2448611"/>
                </a:lnTo>
                <a:lnTo>
                  <a:pt x="1212579" y="2449552"/>
                </a:lnTo>
                <a:lnTo>
                  <a:pt x="1212211" y="2449924"/>
                </a:lnTo>
                <a:close/>
              </a:path>
              <a:path w="4523740" h="2472690">
                <a:moveTo>
                  <a:pt x="1516315" y="2452445"/>
                </a:moveTo>
                <a:lnTo>
                  <a:pt x="1512599" y="2452445"/>
                </a:lnTo>
                <a:lnTo>
                  <a:pt x="1511100" y="2450950"/>
                </a:lnTo>
                <a:lnTo>
                  <a:pt x="1511100" y="2447213"/>
                </a:lnTo>
                <a:lnTo>
                  <a:pt x="1512599" y="2445714"/>
                </a:lnTo>
                <a:lnTo>
                  <a:pt x="1516332" y="2445714"/>
                </a:lnTo>
                <a:lnTo>
                  <a:pt x="1517827" y="2447213"/>
                </a:lnTo>
                <a:lnTo>
                  <a:pt x="1517827" y="2450950"/>
                </a:lnTo>
                <a:lnTo>
                  <a:pt x="1516315" y="2452445"/>
                </a:lnTo>
                <a:close/>
              </a:path>
              <a:path w="4523740" h="2472690">
                <a:moveTo>
                  <a:pt x="1821358" y="2456655"/>
                </a:moveTo>
                <a:lnTo>
                  <a:pt x="1813017" y="2456655"/>
                </a:lnTo>
                <a:lnTo>
                  <a:pt x="1809638" y="2453272"/>
                </a:lnTo>
                <a:lnTo>
                  <a:pt x="1809638" y="2444925"/>
                </a:lnTo>
                <a:lnTo>
                  <a:pt x="1813017" y="2441542"/>
                </a:lnTo>
                <a:lnTo>
                  <a:pt x="1821358" y="2441542"/>
                </a:lnTo>
                <a:lnTo>
                  <a:pt x="1824740" y="2444925"/>
                </a:lnTo>
                <a:lnTo>
                  <a:pt x="1824740" y="2453272"/>
                </a:lnTo>
                <a:lnTo>
                  <a:pt x="1821358" y="2456655"/>
                </a:lnTo>
                <a:close/>
              </a:path>
              <a:path w="4523740" h="2472690">
                <a:moveTo>
                  <a:pt x="2125935" y="2460020"/>
                </a:moveTo>
                <a:lnTo>
                  <a:pt x="2113894" y="2460020"/>
                </a:lnTo>
                <a:lnTo>
                  <a:pt x="2108999" y="2455122"/>
                </a:lnTo>
                <a:lnTo>
                  <a:pt x="2108999" y="2443075"/>
                </a:lnTo>
                <a:lnTo>
                  <a:pt x="2113894" y="2438177"/>
                </a:lnTo>
                <a:lnTo>
                  <a:pt x="2125935" y="2438177"/>
                </a:lnTo>
                <a:lnTo>
                  <a:pt x="2130829" y="2443075"/>
                </a:lnTo>
                <a:lnTo>
                  <a:pt x="2130829" y="2455122"/>
                </a:lnTo>
                <a:lnTo>
                  <a:pt x="2125935" y="2460020"/>
                </a:lnTo>
                <a:close/>
              </a:path>
              <a:path w="4523740" h="2472690">
                <a:moveTo>
                  <a:pt x="2430981" y="2464226"/>
                </a:moveTo>
                <a:lnTo>
                  <a:pt x="2414295" y="2464226"/>
                </a:lnTo>
                <a:lnTo>
                  <a:pt x="2407537" y="2457462"/>
                </a:lnTo>
                <a:lnTo>
                  <a:pt x="2407537" y="2440766"/>
                </a:lnTo>
                <a:lnTo>
                  <a:pt x="2414295" y="2434004"/>
                </a:lnTo>
                <a:lnTo>
                  <a:pt x="2430981" y="2434004"/>
                </a:lnTo>
                <a:lnTo>
                  <a:pt x="2437742" y="2440766"/>
                </a:lnTo>
                <a:lnTo>
                  <a:pt x="2437742" y="2457462"/>
                </a:lnTo>
                <a:lnTo>
                  <a:pt x="2430981" y="2464226"/>
                </a:lnTo>
                <a:close/>
              </a:path>
              <a:path w="4523740" h="2472690">
                <a:moveTo>
                  <a:pt x="2735102" y="2466751"/>
                </a:moveTo>
                <a:lnTo>
                  <a:pt x="2715625" y="2466751"/>
                </a:lnTo>
                <a:lnTo>
                  <a:pt x="2707736" y="2458859"/>
                </a:lnTo>
                <a:lnTo>
                  <a:pt x="2707736" y="2439372"/>
                </a:lnTo>
                <a:lnTo>
                  <a:pt x="2715625" y="2431480"/>
                </a:lnTo>
                <a:lnTo>
                  <a:pt x="2735102" y="2431480"/>
                </a:lnTo>
                <a:lnTo>
                  <a:pt x="2742988" y="2439372"/>
                </a:lnTo>
                <a:lnTo>
                  <a:pt x="2742988" y="2458859"/>
                </a:lnTo>
                <a:lnTo>
                  <a:pt x="2735102" y="2466751"/>
                </a:lnTo>
                <a:close/>
              </a:path>
              <a:path w="4523740" h="2472690">
                <a:moveTo>
                  <a:pt x="3028087" y="2470117"/>
                </a:moveTo>
                <a:lnTo>
                  <a:pt x="3019919" y="2468465"/>
                </a:lnTo>
                <a:lnTo>
                  <a:pt x="3013247" y="2463963"/>
                </a:lnTo>
                <a:lnTo>
                  <a:pt x="3008748" y="2457287"/>
                </a:lnTo>
                <a:lnTo>
                  <a:pt x="3007098" y="2449114"/>
                </a:lnTo>
                <a:lnTo>
                  <a:pt x="3008748" y="2440941"/>
                </a:lnTo>
                <a:lnTo>
                  <a:pt x="3013247" y="2434266"/>
                </a:lnTo>
                <a:lnTo>
                  <a:pt x="3019919" y="2429765"/>
                </a:lnTo>
                <a:lnTo>
                  <a:pt x="3028087" y="2428114"/>
                </a:lnTo>
                <a:lnTo>
                  <a:pt x="3036256" y="2429765"/>
                </a:lnTo>
                <a:lnTo>
                  <a:pt x="3042928" y="2434266"/>
                </a:lnTo>
                <a:lnTo>
                  <a:pt x="3047427" y="2440941"/>
                </a:lnTo>
                <a:lnTo>
                  <a:pt x="3049077" y="2449114"/>
                </a:lnTo>
                <a:lnTo>
                  <a:pt x="3047427" y="2457287"/>
                </a:lnTo>
                <a:lnTo>
                  <a:pt x="3042928" y="2463963"/>
                </a:lnTo>
                <a:lnTo>
                  <a:pt x="3036256" y="2468465"/>
                </a:lnTo>
                <a:lnTo>
                  <a:pt x="3028087" y="2470117"/>
                </a:lnTo>
                <a:close/>
              </a:path>
              <a:path w="4523740" h="2472690">
                <a:moveTo>
                  <a:pt x="3330811" y="2471798"/>
                </a:moveTo>
                <a:lnTo>
                  <a:pt x="3321984" y="2470016"/>
                </a:lnTo>
                <a:lnTo>
                  <a:pt x="3314778" y="2465157"/>
                </a:lnTo>
                <a:lnTo>
                  <a:pt x="3309921" y="2457947"/>
                </a:lnTo>
                <a:lnTo>
                  <a:pt x="3308141" y="2449114"/>
                </a:lnTo>
                <a:lnTo>
                  <a:pt x="3309921" y="2440280"/>
                </a:lnTo>
                <a:lnTo>
                  <a:pt x="3314778" y="2433070"/>
                </a:lnTo>
                <a:lnTo>
                  <a:pt x="3321984" y="2428211"/>
                </a:lnTo>
                <a:lnTo>
                  <a:pt x="3330811" y="2426430"/>
                </a:lnTo>
                <a:lnTo>
                  <a:pt x="3339640" y="2428211"/>
                </a:lnTo>
                <a:lnTo>
                  <a:pt x="3346847" y="2433070"/>
                </a:lnTo>
                <a:lnTo>
                  <a:pt x="3351704" y="2440280"/>
                </a:lnTo>
                <a:lnTo>
                  <a:pt x="3353485" y="2449114"/>
                </a:lnTo>
                <a:lnTo>
                  <a:pt x="3351702" y="2457947"/>
                </a:lnTo>
                <a:lnTo>
                  <a:pt x="3346840" y="2465157"/>
                </a:lnTo>
                <a:lnTo>
                  <a:pt x="3339633" y="2470016"/>
                </a:lnTo>
                <a:lnTo>
                  <a:pt x="3330811" y="2471798"/>
                </a:lnTo>
                <a:close/>
              </a:path>
              <a:path w="4523740" h="2472690">
                <a:moveTo>
                  <a:pt x="3633528" y="2471798"/>
                </a:moveTo>
                <a:lnTo>
                  <a:pt x="3624706" y="2470016"/>
                </a:lnTo>
                <a:lnTo>
                  <a:pt x="3617507" y="2465157"/>
                </a:lnTo>
                <a:lnTo>
                  <a:pt x="3612656" y="2457947"/>
                </a:lnTo>
                <a:lnTo>
                  <a:pt x="3610878" y="2449114"/>
                </a:lnTo>
                <a:lnTo>
                  <a:pt x="3612656" y="2440280"/>
                </a:lnTo>
                <a:lnTo>
                  <a:pt x="3617507" y="2433070"/>
                </a:lnTo>
                <a:lnTo>
                  <a:pt x="3624706" y="2428211"/>
                </a:lnTo>
                <a:lnTo>
                  <a:pt x="3633528" y="2426430"/>
                </a:lnTo>
                <a:lnTo>
                  <a:pt x="3642356" y="2428211"/>
                </a:lnTo>
                <a:lnTo>
                  <a:pt x="3649566" y="2433070"/>
                </a:lnTo>
                <a:lnTo>
                  <a:pt x="3654429" y="2440280"/>
                </a:lnTo>
                <a:lnTo>
                  <a:pt x="3656212" y="2449114"/>
                </a:lnTo>
                <a:lnTo>
                  <a:pt x="3654429" y="2457947"/>
                </a:lnTo>
                <a:lnTo>
                  <a:pt x="3649566" y="2465157"/>
                </a:lnTo>
                <a:lnTo>
                  <a:pt x="3642356" y="2470016"/>
                </a:lnTo>
                <a:lnTo>
                  <a:pt x="3633528" y="2471798"/>
                </a:lnTo>
                <a:close/>
              </a:path>
              <a:path w="4523740" h="2472690">
                <a:moveTo>
                  <a:pt x="3942139" y="2472292"/>
                </a:moveTo>
                <a:lnTo>
                  <a:pt x="3930365" y="2472292"/>
                </a:lnTo>
                <a:lnTo>
                  <a:pt x="3926781" y="2471568"/>
                </a:lnTo>
                <a:lnTo>
                  <a:pt x="3919045" y="2466348"/>
                </a:lnTo>
                <a:lnTo>
                  <a:pt x="3913827" y="2458608"/>
                </a:lnTo>
                <a:lnTo>
                  <a:pt x="3911914" y="2449131"/>
                </a:lnTo>
                <a:lnTo>
                  <a:pt x="3913827" y="2439654"/>
                </a:lnTo>
                <a:lnTo>
                  <a:pt x="3919045" y="2431915"/>
                </a:lnTo>
                <a:lnTo>
                  <a:pt x="3926781" y="2426696"/>
                </a:lnTo>
                <a:lnTo>
                  <a:pt x="3936252" y="2424782"/>
                </a:lnTo>
                <a:lnTo>
                  <a:pt x="3945722" y="2426696"/>
                </a:lnTo>
                <a:lnTo>
                  <a:pt x="3953459" y="2431915"/>
                </a:lnTo>
                <a:lnTo>
                  <a:pt x="3958676" y="2439654"/>
                </a:lnTo>
                <a:lnTo>
                  <a:pt x="3960590" y="2449131"/>
                </a:lnTo>
                <a:lnTo>
                  <a:pt x="3958676" y="2458608"/>
                </a:lnTo>
                <a:lnTo>
                  <a:pt x="3953459" y="2466348"/>
                </a:lnTo>
                <a:lnTo>
                  <a:pt x="3945722" y="2471568"/>
                </a:lnTo>
                <a:lnTo>
                  <a:pt x="3942139" y="2472292"/>
                </a:lnTo>
                <a:close/>
              </a:path>
              <a:path w="4523740" h="2472690">
                <a:moveTo>
                  <a:pt x="4238975" y="2471798"/>
                </a:moveTo>
                <a:lnTo>
                  <a:pt x="4230153" y="2470016"/>
                </a:lnTo>
                <a:lnTo>
                  <a:pt x="4222954" y="2465157"/>
                </a:lnTo>
                <a:lnTo>
                  <a:pt x="4218103" y="2457947"/>
                </a:lnTo>
                <a:lnTo>
                  <a:pt x="4216325" y="2449114"/>
                </a:lnTo>
                <a:lnTo>
                  <a:pt x="4218103" y="2440280"/>
                </a:lnTo>
                <a:lnTo>
                  <a:pt x="4222954" y="2433070"/>
                </a:lnTo>
                <a:lnTo>
                  <a:pt x="4230153" y="2428211"/>
                </a:lnTo>
                <a:lnTo>
                  <a:pt x="4238975" y="2426430"/>
                </a:lnTo>
                <a:lnTo>
                  <a:pt x="4247817" y="2428211"/>
                </a:lnTo>
                <a:lnTo>
                  <a:pt x="4255026" y="2433070"/>
                </a:lnTo>
                <a:lnTo>
                  <a:pt x="4259881" y="2440280"/>
                </a:lnTo>
                <a:lnTo>
                  <a:pt x="4261659" y="2449114"/>
                </a:lnTo>
                <a:lnTo>
                  <a:pt x="4259876" y="2457947"/>
                </a:lnTo>
                <a:lnTo>
                  <a:pt x="4255014" y="2465157"/>
                </a:lnTo>
                <a:lnTo>
                  <a:pt x="4247803" y="2470016"/>
                </a:lnTo>
                <a:lnTo>
                  <a:pt x="4238975" y="2471798"/>
                </a:lnTo>
                <a:close/>
              </a:path>
              <a:path w="4523740" h="2472690">
                <a:moveTo>
                  <a:pt x="4523688" y="2457785"/>
                </a:moveTo>
                <a:lnTo>
                  <a:pt x="4523134" y="2456964"/>
                </a:lnTo>
                <a:lnTo>
                  <a:pt x="4521547" y="2449114"/>
                </a:lnTo>
                <a:lnTo>
                  <a:pt x="4523134" y="2441264"/>
                </a:lnTo>
                <a:lnTo>
                  <a:pt x="4523688" y="2440443"/>
                </a:lnTo>
                <a:lnTo>
                  <a:pt x="4523688" y="2457785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9004825"/>
            <a:ext cx="6845300" cy="132715"/>
          </a:xfrm>
          <a:custGeom>
            <a:avLst/>
            <a:gdLst/>
            <a:ahLst/>
            <a:cxnLst/>
            <a:rect l="l" t="t" r="r" b="b"/>
            <a:pathLst>
              <a:path w="6845300" h="132715">
                <a:moveTo>
                  <a:pt x="6844512" y="132651"/>
                </a:moveTo>
                <a:lnTo>
                  <a:pt x="0" y="114300"/>
                </a:lnTo>
                <a:lnTo>
                  <a:pt x="0" y="0"/>
                </a:lnTo>
                <a:lnTo>
                  <a:pt x="6844819" y="18351"/>
                </a:lnTo>
                <a:lnTo>
                  <a:pt x="6844512" y="132651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1430028" y="9004127"/>
            <a:ext cx="6858000" cy="132715"/>
          </a:xfrm>
          <a:custGeom>
            <a:avLst/>
            <a:gdLst/>
            <a:ahLst/>
            <a:cxnLst/>
            <a:rect l="l" t="t" r="r" b="b"/>
            <a:pathLst>
              <a:path w="6858000" h="132715">
                <a:moveTo>
                  <a:pt x="6857971" y="132686"/>
                </a:moveTo>
                <a:lnTo>
                  <a:pt x="0" y="114299"/>
                </a:lnTo>
                <a:lnTo>
                  <a:pt x="306" y="0"/>
                </a:lnTo>
                <a:lnTo>
                  <a:pt x="6857971" y="18386"/>
                </a:lnTo>
                <a:lnTo>
                  <a:pt x="6857971" y="132686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591586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3"/>
                </a:moveTo>
                <a:lnTo>
                  <a:pt x="675160" y="1671416"/>
                </a:lnTo>
                <a:lnTo>
                  <a:pt x="625513" y="1666232"/>
                </a:lnTo>
                <a:lnTo>
                  <a:pt x="576616" y="1658026"/>
                </a:lnTo>
                <a:lnTo>
                  <a:pt x="529031" y="1647153"/>
                </a:lnTo>
                <a:lnTo>
                  <a:pt x="483321" y="1633968"/>
                </a:lnTo>
                <a:lnTo>
                  <a:pt x="437539" y="1617096"/>
                </a:lnTo>
                <a:lnTo>
                  <a:pt x="393341" y="1597418"/>
                </a:lnTo>
                <a:lnTo>
                  <a:pt x="350847" y="1575052"/>
                </a:lnTo>
                <a:lnTo>
                  <a:pt x="310177" y="1550114"/>
                </a:lnTo>
                <a:lnTo>
                  <a:pt x="271453" y="1522721"/>
                </a:lnTo>
                <a:lnTo>
                  <a:pt x="234794" y="1492989"/>
                </a:lnTo>
                <a:lnTo>
                  <a:pt x="200323" y="1461036"/>
                </a:lnTo>
                <a:lnTo>
                  <a:pt x="168159" y="1426976"/>
                </a:lnTo>
                <a:lnTo>
                  <a:pt x="138424" y="1390928"/>
                </a:lnTo>
                <a:lnTo>
                  <a:pt x="111238" y="1353007"/>
                </a:lnTo>
                <a:lnTo>
                  <a:pt x="86721" y="1313331"/>
                </a:lnTo>
                <a:lnTo>
                  <a:pt x="64995" y="1272016"/>
                </a:lnTo>
                <a:lnTo>
                  <a:pt x="46180" y="1229178"/>
                </a:lnTo>
                <a:lnTo>
                  <a:pt x="30397" y="1184934"/>
                </a:lnTo>
                <a:lnTo>
                  <a:pt x="17767" y="1139401"/>
                </a:lnTo>
                <a:lnTo>
                  <a:pt x="8416" y="1092695"/>
                </a:lnTo>
                <a:lnTo>
                  <a:pt x="2447" y="1044933"/>
                </a:lnTo>
                <a:lnTo>
                  <a:pt x="36" y="996973"/>
                </a:lnTo>
                <a:lnTo>
                  <a:pt x="0" y="0"/>
                </a:lnTo>
                <a:lnTo>
                  <a:pt x="1449201" y="0"/>
                </a:lnTo>
                <a:lnTo>
                  <a:pt x="1449201" y="996973"/>
                </a:lnTo>
                <a:lnTo>
                  <a:pt x="1446726" y="1045325"/>
                </a:lnTo>
                <a:lnTo>
                  <a:pt x="1440681" y="1092778"/>
                </a:lnTo>
                <a:lnTo>
                  <a:pt x="1431216" y="1139217"/>
                </a:lnTo>
                <a:lnTo>
                  <a:pt x="1418442" y="1184524"/>
                </a:lnTo>
                <a:lnTo>
                  <a:pt x="1402496" y="1228582"/>
                </a:lnTo>
                <a:lnTo>
                  <a:pt x="1383508" y="1271276"/>
                </a:lnTo>
                <a:lnTo>
                  <a:pt x="1361609" y="1312489"/>
                </a:lnTo>
                <a:lnTo>
                  <a:pt x="1336929" y="1352103"/>
                </a:lnTo>
                <a:lnTo>
                  <a:pt x="1309599" y="1390003"/>
                </a:lnTo>
                <a:lnTo>
                  <a:pt x="1279749" y="1426072"/>
                </a:lnTo>
                <a:lnTo>
                  <a:pt x="1247509" y="1460193"/>
                </a:lnTo>
                <a:lnTo>
                  <a:pt x="1213011" y="1492249"/>
                </a:lnTo>
                <a:lnTo>
                  <a:pt x="1176383" y="1522125"/>
                </a:lnTo>
                <a:lnTo>
                  <a:pt x="1137757" y="1549703"/>
                </a:lnTo>
                <a:lnTo>
                  <a:pt x="1097264" y="1574867"/>
                </a:lnTo>
                <a:lnTo>
                  <a:pt x="1055033" y="1597501"/>
                </a:lnTo>
                <a:lnTo>
                  <a:pt x="1011195" y="1617487"/>
                </a:lnTo>
                <a:lnTo>
                  <a:pt x="965880" y="1634709"/>
                </a:lnTo>
                <a:lnTo>
                  <a:pt x="964295" y="1635449"/>
                </a:lnTo>
                <a:lnTo>
                  <a:pt x="962740" y="1635449"/>
                </a:lnTo>
                <a:lnTo>
                  <a:pt x="961186" y="1636190"/>
                </a:lnTo>
                <a:lnTo>
                  <a:pt x="916350" y="1649143"/>
                </a:lnTo>
                <a:lnTo>
                  <a:pt x="870164" y="1659465"/>
                </a:lnTo>
                <a:lnTo>
                  <a:pt x="822777" y="1667014"/>
                </a:lnTo>
                <a:lnTo>
                  <a:pt x="774338" y="1671647"/>
                </a:lnTo>
                <a:lnTo>
                  <a:pt x="724996" y="1673223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223603" y="390089"/>
            <a:ext cx="833755" cy="8750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550" b="0">
                <a:latin typeface="Arial Black"/>
                <a:cs typeface="Arial Black"/>
              </a:rPr>
              <a:t>13</a:t>
            </a:r>
          </a:p>
        </p:txBody>
      </p:sp>
      <p:sp>
        <p:nvSpPr>
          <p:cNvPr id="8" name="object 8" descr=""/>
          <p:cNvSpPr/>
          <p:nvPr/>
        </p:nvSpPr>
        <p:spPr>
          <a:xfrm>
            <a:off x="0" y="165048"/>
            <a:ext cx="3657600" cy="1909445"/>
          </a:xfrm>
          <a:custGeom>
            <a:avLst/>
            <a:gdLst/>
            <a:ahLst/>
            <a:cxnLst/>
            <a:rect l="l" t="t" r="r" b="b"/>
            <a:pathLst>
              <a:path w="3657600" h="1909445">
                <a:moveTo>
                  <a:pt x="0" y="96570"/>
                </a:moveTo>
                <a:lnTo>
                  <a:pt x="0" y="39399"/>
                </a:lnTo>
                <a:lnTo>
                  <a:pt x="2759" y="41262"/>
                </a:lnTo>
                <a:lnTo>
                  <a:pt x="10855" y="53276"/>
                </a:lnTo>
                <a:lnTo>
                  <a:pt x="13823" y="67984"/>
                </a:lnTo>
                <a:lnTo>
                  <a:pt x="10855" y="82693"/>
                </a:lnTo>
                <a:lnTo>
                  <a:pt x="2759" y="94708"/>
                </a:lnTo>
                <a:lnTo>
                  <a:pt x="0" y="96570"/>
                </a:lnTo>
                <a:close/>
              </a:path>
              <a:path w="3657600" h="1909445">
                <a:moveTo>
                  <a:pt x="278774" y="109146"/>
                </a:moveTo>
                <a:lnTo>
                  <a:pt x="262765" y="105912"/>
                </a:lnTo>
                <a:lnTo>
                  <a:pt x="249697" y="97091"/>
                </a:lnTo>
                <a:lnTo>
                  <a:pt x="240888" y="84007"/>
                </a:lnTo>
                <a:lnTo>
                  <a:pt x="237659" y="67984"/>
                </a:lnTo>
                <a:lnTo>
                  <a:pt x="240888" y="51961"/>
                </a:lnTo>
                <a:lnTo>
                  <a:pt x="249697" y="38878"/>
                </a:lnTo>
                <a:lnTo>
                  <a:pt x="262765" y="30057"/>
                </a:lnTo>
                <a:lnTo>
                  <a:pt x="278774" y="26822"/>
                </a:lnTo>
                <a:lnTo>
                  <a:pt x="294787" y="30057"/>
                </a:lnTo>
                <a:lnTo>
                  <a:pt x="307867" y="38878"/>
                </a:lnTo>
                <a:lnTo>
                  <a:pt x="316687" y="51961"/>
                </a:lnTo>
                <a:lnTo>
                  <a:pt x="319922" y="67984"/>
                </a:lnTo>
                <a:lnTo>
                  <a:pt x="316687" y="84007"/>
                </a:lnTo>
                <a:lnTo>
                  <a:pt x="307867" y="97091"/>
                </a:lnTo>
                <a:lnTo>
                  <a:pt x="294787" y="105912"/>
                </a:lnTo>
                <a:lnTo>
                  <a:pt x="278774" y="109146"/>
                </a:lnTo>
                <a:close/>
              </a:path>
              <a:path w="3657600" h="1909445">
                <a:moveTo>
                  <a:pt x="581497" y="111671"/>
                </a:moveTo>
                <a:lnTo>
                  <a:pt x="564510" y="108239"/>
                </a:lnTo>
                <a:lnTo>
                  <a:pt x="550636" y="98879"/>
                </a:lnTo>
                <a:lnTo>
                  <a:pt x="541281" y="84998"/>
                </a:lnTo>
                <a:lnTo>
                  <a:pt x="537851" y="68001"/>
                </a:lnTo>
                <a:lnTo>
                  <a:pt x="541281" y="51004"/>
                </a:lnTo>
                <a:lnTo>
                  <a:pt x="550636" y="37124"/>
                </a:lnTo>
                <a:lnTo>
                  <a:pt x="564510" y="27766"/>
                </a:lnTo>
                <a:lnTo>
                  <a:pt x="581497" y="24334"/>
                </a:lnTo>
                <a:lnTo>
                  <a:pt x="598485" y="27766"/>
                </a:lnTo>
                <a:lnTo>
                  <a:pt x="612359" y="37124"/>
                </a:lnTo>
                <a:lnTo>
                  <a:pt x="621713" y="51004"/>
                </a:lnTo>
                <a:lnTo>
                  <a:pt x="625144" y="68001"/>
                </a:lnTo>
                <a:lnTo>
                  <a:pt x="621713" y="84998"/>
                </a:lnTo>
                <a:lnTo>
                  <a:pt x="612359" y="98879"/>
                </a:lnTo>
                <a:lnTo>
                  <a:pt x="598485" y="108239"/>
                </a:lnTo>
                <a:lnTo>
                  <a:pt x="581497" y="111671"/>
                </a:lnTo>
                <a:close/>
              </a:path>
              <a:path w="3657600" h="1909445">
                <a:moveTo>
                  <a:pt x="884221" y="114196"/>
                </a:moveTo>
                <a:lnTo>
                  <a:pt x="866259" y="110566"/>
                </a:lnTo>
                <a:lnTo>
                  <a:pt x="851592" y="100666"/>
                </a:lnTo>
                <a:lnTo>
                  <a:pt x="841703" y="85982"/>
                </a:lnTo>
                <a:lnTo>
                  <a:pt x="838077" y="68001"/>
                </a:lnTo>
                <a:lnTo>
                  <a:pt x="841703" y="50022"/>
                </a:lnTo>
                <a:lnTo>
                  <a:pt x="851592" y="35339"/>
                </a:lnTo>
                <a:lnTo>
                  <a:pt x="866259" y="25439"/>
                </a:lnTo>
                <a:lnTo>
                  <a:pt x="884221" y="21809"/>
                </a:lnTo>
                <a:lnTo>
                  <a:pt x="902203" y="25439"/>
                </a:lnTo>
                <a:lnTo>
                  <a:pt x="916880" y="35339"/>
                </a:lnTo>
                <a:lnTo>
                  <a:pt x="926773" y="50022"/>
                </a:lnTo>
                <a:lnTo>
                  <a:pt x="930399" y="68001"/>
                </a:lnTo>
                <a:lnTo>
                  <a:pt x="926773" y="85982"/>
                </a:lnTo>
                <a:lnTo>
                  <a:pt x="916880" y="100666"/>
                </a:lnTo>
                <a:lnTo>
                  <a:pt x="902203" y="110566"/>
                </a:lnTo>
                <a:lnTo>
                  <a:pt x="884221" y="114196"/>
                </a:lnTo>
                <a:close/>
              </a:path>
              <a:path w="3657600" h="1909445">
                <a:moveTo>
                  <a:pt x="1186945" y="116718"/>
                </a:moveTo>
                <a:lnTo>
                  <a:pt x="1168004" y="112890"/>
                </a:lnTo>
                <a:lnTo>
                  <a:pt x="1152531" y="102451"/>
                </a:lnTo>
                <a:lnTo>
                  <a:pt x="1142096" y="86966"/>
                </a:lnTo>
                <a:lnTo>
                  <a:pt x="1138269" y="68001"/>
                </a:lnTo>
                <a:lnTo>
                  <a:pt x="1142096" y="49038"/>
                </a:lnTo>
                <a:lnTo>
                  <a:pt x="1152531" y="33553"/>
                </a:lnTo>
                <a:lnTo>
                  <a:pt x="1168004" y="23112"/>
                </a:lnTo>
                <a:lnTo>
                  <a:pt x="1186945" y="19284"/>
                </a:lnTo>
                <a:lnTo>
                  <a:pt x="1205906" y="23112"/>
                </a:lnTo>
                <a:lnTo>
                  <a:pt x="1221389" y="33553"/>
                </a:lnTo>
                <a:lnTo>
                  <a:pt x="1231827" y="49038"/>
                </a:lnTo>
                <a:lnTo>
                  <a:pt x="1235655" y="68001"/>
                </a:lnTo>
                <a:lnTo>
                  <a:pt x="1231827" y="86966"/>
                </a:lnTo>
                <a:lnTo>
                  <a:pt x="1221389" y="102451"/>
                </a:lnTo>
                <a:lnTo>
                  <a:pt x="1205906" y="112890"/>
                </a:lnTo>
                <a:lnTo>
                  <a:pt x="1186945" y="116718"/>
                </a:lnTo>
                <a:close/>
              </a:path>
              <a:path w="3657600" h="1909445">
                <a:moveTo>
                  <a:pt x="1489669" y="119243"/>
                </a:moveTo>
                <a:lnTo>
                  <a:pt x="1469734" y="115216"/>
                </a:lnTo>
                <a:lnTo>
                  <a:pt x="1453457" y="104236"/>
                </a:lnTo>
                <a:lnTo>
                  <a:pt x="1442484" y="87948"/>
                </a:lnTo>
                <a:lnTo>
                  <a:pt x="1438461" y="68001"/>
                </a:lnTo>
                <a:lnTo>
                  <a:pt x="1442484" y="48054"/>
                </a:lnTo>
                <a:lnTo>
                  <a:pt x="1453457" y="31766"/>
                </a:lnTo>
                <a:lnTo>
                  <a:pt x="1469734" y="20786"/>
                </a:lnTo>
                <a:lnTo>
                  <a:pt x="1489669" y="16759"/>
                </a:lnTo>
                <a:lnTo>
                  <a:pt x="1509609" y="20786"/>
                </a:lnTo>
                <a:lnTo>
                  <a:pt x="1525897" y="31766"/>
                </a:lnTo>
                <a:lnTo>
                  <a:pt x="1536882" y="48054"/>
                </a:lnTo>
                <a:lnTo>
                  <a:pt x="1540910" y="68001"/>
                </a:lnTo>
                <a:lnTo>
                  <a:pt x="1536882" y="87948"/>
                </a:lnTo>
                <a:lnTo>
                  <a:pt x="1525897" y="104236"/>
                </a:lnTo>
                <a:lnTo>
                  <a:pt x="1509609" y="115216"/>
                </a:lnTo>
                <a:lnTo>
                  <a:pt x="1489669" y="119243"/>
                </a:lnTo>
                <a:close/>
              </a:path>
              <a:path w="3657600" h="1909445">
                <a:moveTo>
                  <a:pt x="1792392" y="122608"/>
                </a:moveTo>
                <a:lnTo>
                  <a:pt x="1771166" y="118317"/>
                </a:lnTo>
                <a:lnTo>
                  <a:pt x="1753826" y="106616"/>
                </a:lnTo>
                <a:lnTo>
                  <a:pt x="1742132" y="89263"/>
                </a:lnTo>
                <a:lnTo>
                  <a:pt x="1737843" y="68018"/>
                </a:lnTo>
                <a:lnTo>
                  <a:pt x="1742132" y="46774"/>
                </a:lnTo>
                <a:lnTo>
                  <a:pt x="1753826" y="29421"/>
                </a:lnTo>
                <a:lnTo>
                  <a:pt x="1771166" y="17719"/>
                </a:lnTo>
                <a:lnTo>
                  <a:pt x="1792392" y="13428"/>
                </a:lnTo>
                <a:lnTo>
                  <a:pt x="1813638" y="17719"/>
                </a:lnTo>
                <a:lnTo>
                  <a:pt x="1830988" y="29421"/>
                </a:lnTo>
                <a:lnTo>
                  <a:pt x="1842686" y="46774"/>
                </a:lnTo>
                <a:lnTo>
                  <a:pt x="1846976" y="68018"/>
                </a:lnTo>
                <a:lnTo>
                  <a:pt x="1842686" y="89263"/>
                </a:lnTo>
                <a:lnTo>
                  <a:pt x="1830988" y="106616"/>
                </a:lnTo>
                <a:lnTo>
                  <a:pt x="1813638" y="118317"/>
                </a:lnTo>
                <a:lnTo>
                  <a:pt x="1792392" y="122608"/>
                </a:lnTo>
                <a:close/>
              </a:path>
              <a:path w="3657600" h="1909445">
                <a:moveTo>
                  <a:pt x="2095150" y="125133"/>
                </a:moveTo>
                <a:lnTo>
                  <a:pt x="2072930" y="120643"/>
                </a:lnTo>
                <a:lnTo>
                  <a:pt x="2054786" y="108401"/>
                </a:lnTo>
                <a:lnTo>
                  <a:pt x="2042554" y="90246"/>
                </a:lnTo>
                <a:lnTo>
                  <a:pt x="2038068" y="68018"/>
                </a:lnTo>
                <a:lnTo>
                  <a:pt x="2042554" y="45790"/>
                </a:lnTo>
                <a:lnTo>
                  <a:pt x="2054786" y="27635"/>
                </a:lnTo>
                <a:lnTo>
                  <a:pt x="2072930" y="15392"/>
                </a:lnTo>
                <a:lnTo>
                  <a:pt x="2095150" y="10903"/>
                </a:lnTo>
                <a:lnTo>
                  <a:pt x="2117350" y="15392"/>
                </a:lnTo>
                <a:lnTo>
                  <a:pt x="2135484" y="27635"/>
                </a:lnTo>
                <a:lnTo>
                  <a:pt x="2147713" y="45790"/>
                </a:lnTo>
                <a:lnTo>
                  <a:pt x="2152197" y="68018"/>
                </a:lnTo>
                <a:lnTo>
                  <a:pt x="2147717" y="90246"/>
                </a:lnTo>
                <a:lnTo>
                  <a:pt x="2135497" y="108401"/>
                </a:lnTo>
                <a:lnTo>
                  <a:pt x="2117364" y="120643"/>
                </a:lnTo>
                <a:lnTo>
                  <a:pt x="2095150" y="125133"/>
                </a:lnTo>
                <a:close/>
              </a:path>
              <a:path w="3657600" h="1909445">
                <a:moveTo>
                  <a:pt x="2397873" y="127658"/>
                </a:moveTo>
                <a:lnTo>
                  <a:pt x="2374674" y="122970"/>
                </a:lnTo>
                <a:lnTo>
                  <a:pt x="2355725" y="110187"/>
                </a:lnTo>
                <a:lnTo>
                  <a:pt x="2342947" y="91230"/>
                </a:lnTo>
                <a:lnTo>
                  <a:pt x="2338260" y="68018"/>
                </a:lnTo>
                <a:lnTo>
                  <a:pt x="2342947" y="44806"/>
                </a:lnTo>
                <a:lnTo>
                  <a:pt x="2355725" y="25850"/>
                </a:lnTo>
                <a:lnTo>
                  <a:pt x="2374674" y="13068"/>
                </a:lnTo>
                <a:lnTo>
                  <a:pt x="2397873" y="8381"/>
                </a:lnTo>
                <a:lnTo>
                  <a:pt x="2421068" y="13068"/>
                </a:lnTo>
                <a:lnTo>
                  <a:pt x="2440005" y="25850"/>
                </a:lnTo>
                <a:lnTo>
                  <a:pt x="2452772" y="44806"/>
                </a:lnTo>
                <a:lnTo>
                  <a:pt x="2457453" y="68018"/>
                </a:lnTo>
                <a:lnTo>
                  <a:pt x="2452772" y="91230"/>
                </a:lnTo>
                <a:lnTo>
                  <a:pt x="2440005" y="110187"/>
                </a:lnTo>
                <a:lnTo>
                  <a:pt x="2421068" y="122970"/>
                </a:lnTo>
                <a:lnTo>
                  <a:pt x="2397873" y="127658"/>
                </a:lnTo>
                <a:close/>
              </a:path>
              <a:path w="3657600" h="1909445">
                <a:moveTo>
                  <a:pt x="2700597" y="131864"/>
                </a:moveTo>
                <a:lnTo>
                  <a:pt x="2675761" y="126848"/>
                </a:lnTo>
                <a:lnTo>
                  <a:pt x="2655482" y="113170"/>
                </a:lnTo>
                <a:lnTo>
                  <a:pt x="2641811" y="92881"/>
                </a:lnTo>
                <a:lnTo>
                  <a:pt x="2636798" y="68035"/>
                </a:lnTo>
                <a:lnTo>
                  <a:pt x="2641811" y="43188"/>
                </a:lnTo>
                <a:lnTo>
                  <a:pt x="2655482" y="22900"/>
                </a:lnTo>
                <a:lnTo>
                  <a:pt x="2675761" y="9221"/>
                </a:lnTo>
                <a:lnTo>
                  <a:pt x="2700597" y="4205"/>
                </a:lnTo>
                <a:lnTo>
                  <a:pt x="2725414" y="9221"/>
                </a:lnTo>
                <a:lnTo>
                  <a:pt x="2745683" y="22900"/>
                </a:lnTo>
                <a:lnTo>
                  <a:pt x="2759350" y="43188"/>
                </a:lnTo>
                <a:lnTo>
                  <a:pt x="2764362" y="68035"/>
                </a:lnTo>
                <a:lnTo>
                  <a:pt x="2759350" y="92881"/>
                </a:lnTo>
                <a:lnTo>
                  <a:pt x="2745683" y="113170"/>
                </a:lnTo>
                <a:lnTo>
                  <a:pt x="2725414" y="126848"/>
                </a:lnTo>
                <a:lnTo>
                  <a:pt x="2700597" y="131864"/>
                </a:lnTo>
                <a:close/>
              </a:path>
              <a:path w="3657600" h="1909445">
                <a:moveTo>
                  <a:pt x="3003321" y="135229"/>
                </a:moveTo>
                <a:lnTo>
                  <a:pt x="2977174" y="129949"/>
                </a:lnTo>
                <a:lnTo>
                  <a:pt x="2955822" y="115548"/>
                </a:lnTo>
                <a:lnTo>
                  <a:pt x="2941426" y="94189"/>
                </a:lnTo>
                <a:lnTo>
                  <a:pt x="2936147" y="68035"/>
                </a:lnTo>
                <a:lnTo>
                  <a:pt x="2941426" y="41882"/>
                </a:lnTo>
                <a:lnTo>
                  <a:pt x="2955822" y="20523"/>
                </a:lnTo>
                <a:lnTo>
                  <a:pt x="2977174" y="6121"/>
                </a:lnTo>
                <a:lnTo>
                  <a:pt x="3003321" y="840"/>
                </a:lnTo>
                <a:lnTo>
                  <a:pt x="3029448" y="6121"/>
                </a:lnTo>
                <a:lnTo>
                  <a:pt x="3050790" y="20523"/>
                </a:lnTo>
                <a:lnTo>
                  <a:pt x="3065183" y="41882"/>
                </a:lnTo>
                <a:lnTo>
                  <a:pt x="3070462" y="68035"/>
                </a:lnTo>
                <a:lnTo>
                  <a:pt x="3065183" y="94189"/>
                </a:lnTo>
                <a:lnTo>
                  <a:pt x="3050790" y="115548"/>
                </a:lnTo>
                <a:lnTo>
                  <a:pt x="3029448" y="129949"/>
                </a:lnTo>
                <a:lnTo>
                  <a:pt x="3003321" y="135229"/>
                </a:lnTo>
                <a:close/>
              </a:path>
              <a:path w="3657600" h="1909445">
                <a:moveTo>
                  <a:pt x="3306045" y="136070"/>
                </a:moveTo>
                <a:lnTo>
                  <a:pt x="3279567" y="130724"/>
                </a:lnTo>
                <a:lnTo>
                  <a:pt x="3257947" y="116144"/>
                </a:lnTo>
                <a:lnTo>
                  <a:pt x="3243371" y="94518"/>
                </a:lnTo>
                <a:lnTo>
                  <a:pt x="3238026" y="68035"/>
                </a:lnTo>
                <a:lnTo>
                  <a:pt x="3243371" y="41551"/>
                </a:lnTo>
                <a:lnTo>
                  <a:pt x="3257947" y="19926"/>
                </a:lnTo>
                <a:lnTo>
                  <a:pt x="3279567" y="5346"/>
                </a:lnTo>
                <a:lnTo>
                  <a:pt x="3306045" y="0"/>
                </a:lnTo>
                <a:lnTo>
                  <a:pt x="3332503" y="5346"/>
                </a:lnTo>
                <a:lnTo>
                  <a:pt x="3354113" y="19926"/>
                </a:lnTo>
                <a:lnTo>
                  <a:pt x="3368685" y="41551"/>
                </a:lnTo>
                <a:lnTo>
                  <a:pt x="3374029" y="68035"/>
                </a:lnTo>
                <a:lnTo>
                  <a:pt x="3368685" y="94518"/>
                </a:lnTo>
                <a:lnTo>
                  <a:pt x="3354113" y="116144"/>
                </a:lnTo>
                <a:lnTo>
                  <a:pt x="3332503" y="130724"/>
                </a:lnTo>
                <a:lnTo>
                  <a:pt x="3306045" y="136070"/>
                </a:lnTo>
                <a:close/>
              </a:path>
              <a:path w="3657600" h="1909445">
                <a:moveTo>
                  <a:pt x="3608768" y="86513"/>
                </a:moveTo>
                <a:lnTo>
                  <a:pt x="3601583" y="85060"/>
                </a:lnTo>
                <a:lnTo>
                  <a:pt x="3595713" y="81098"/>
                </a:lnTo>
                <a:lnTo>
                  <a:pt x="3591755" y="75224"/>
                </a:lnTo>
                <a:lnTo>
                  <a:pt x="3590304" y="68035"/>
                </a:lnTo>
                <a:lnTo>
                  <a:pt x="3591755" y="60845"/>
                </a:lnTo>
                <a:lnTo>
                  <a:pt x="3595713" y="54972"/>
                </a:lnTo>
                <a:lnTo>
                  <a:pt x="3601583" y="51010"/>
                </a:lnTo>
                <a:lnTo>
                  <a:pt x="3608768" y="49557"/>
                </a:lnTo>
                <a:lnTo>
                  <a:pt x="3615954" y="51010"/>
                </a:lnTo>
                <a:lnTo>
                  <a:pt x="3621823" y="54972"/>
                </a:lnTo>
                <a:lnTo>
                  <a:pt x="3625781" y="60845"/>
                </a:lnTo>
                <a:lnTo>
                  <a:pt x="3627233" y="68035"/>
                </a:lnTo>
                <a:lnTo>
                  <a:pt x="3625781" y="75224"/>
                </a:lnTo>
                <a:lnTo>
                  <a:pt x="3621823" y="81098"/>
                </a:lnTo>
                <a:lnTo>
                  <a:pt x="3615954" y="85060"/>
                </a:lnTo>
                <a:lnTo>
                  <a:pt x="3608768" y="86513"/>
                </a:lnTo>
                <a:close/>
              </a:path>
              <a:path w="3657600" h="1909445">
                <a:moveTo>
                  <a:pt x="0" y="399594"/>
                </a:moveTo>
                <a:lnTo>
                  <a:pt x="0" y="342422"/>
                </a:lnTo>
                <a:lnTo>
                  <a:pt x="2759" y="344284"/>
                </a:lnTo>
                <a:lnTo>
                  <a:pt x="10855" y="356299"/>
                </a:lnTo>
                <a:lnTo>
                  <a:pt x="13823" y="371008"/>
                </a:lnTo>
                <a:lnTo>
                  <a:pt x="10855" y="385718"/>
                </a:lnTo>
                <a:lnTo>
                  <a:pt x="2759" y="397732"/>
                </a:lnTo>
                <a:lnTo>
                  <a:pt x="0" y="399594"/>
                </a:lnTo>
                <a:close/>
              </a:path>
              <a:path w="3657600" h="1909445">
                <a:moveTo>
                  <a:pt x="278774" y="412170"/>
                </a:moveTo>
                <a:lnTo>
                  <a:pt x="262765" y="408936"/>
                </a:lnTo>
                <a:lnTo>
                  <a:pt x="249697" y="400115"/>
                </a:lnTo>
                <a:lnTo>
                  <a:pt x="240888" y="387031"/>
                </a:lnTo>
                <a:lnTo>
                  <a:pt x="237659" y="371008"/>
                </a:lnTo>
                <a:lnTo>
                  <a:pt x="240888" y="354985"/>
                </a:lnTo>
                <a:lnTo>
                  <a:pt x="249697" y="341902"/>
                </a:lnTo>
                <a:lnTo>
                  <a:pt x="262765" y="333081"/>
                </a:lnTo>
                <a:lnTo>
                  <a:pt x="278774" y="329846"/>
                </a:lnTo>
                <a:lnTo>
                  <a:pt x="294787" y="333081"/>
                </a:lnTo>
                <a:lnTo>
                  <a:pt x="307867" y="341902"/>
                </a:lnTo>
                <a:lnTo>
                  <a:pt x="316687" y="354985"/>
                </a:lnTo>
                <a:lnTo>
                  <a:pt x="319922" y="371008"/>
                </a:lnTo>
                <a:lnTo>
                  <a:pt x="316687" y="387031"/>
                </a:lnTo>
                <a:lnTo>
                  <a:pt x="307867" y="400115"/>
                </a:lnTo>
                <a:lnTo>
                  <a:pt x="294787" y="408936"/>
                </a:lnTo>
                <a:lnTo>
                  <a:pt x="278774" y="412170"/>
                </a:lnTo>
                <a:close/>
              </a:path>
              <a:path w="3657600" h="1909445">
                <a:moveTo>
                  <a:pt x="581497" y="414695"/>
                </a:moveTo>
                <a:lnTo>
                  <a:pt x="564510" y="411263"/>
                </a:lnTo>
                <a:lnTo>
                  <a:pt x="550636" y="401903"/>
                </a:lnTo>
                <a:lnTo>
                  <a:pt x="541281" y="388022"/>
                </a:lnTo>
                <a:lnTo>
                  <a:pt x="537851" y="371025"/>
                </a:lnTo>
                <a:lnTo>
                  <a:pt x="541281" y="354029"/>
                </a:lnTo>
                <a:lnTo>
                  <a:pt x="550636" y="340148"/>
                </a:lnTo>
                <a:lnTo>
                  <a:pt x="564510" y="330790"/>
                </a:lnTo>
                <a:lnTo>
                  <a:pt x="581497" y="327358"/>
                </a:lnTo>
                <a:lnTo>
                  <a:pt x="598485" y="330790"/>
                </a:lnTo>
                <a:lnTo>
                  <a:pt x="612359" y="340148"/>
                </a:lnTo>
                <a:lnTo>
                  <a:pt x="621713" y="354029"/>
                </a:lnTo>
                <a:lnTo>
                  <a:pt x="625144" y="371025"/>
                </a:lnTo>
                <a:lnTo>
                  <a:pt x="621713" y="388022"/>
                </a:lnTo>
                <a:lnTo>
                  <a:pt x="612359" y="401903"/>
                </a:lnTo>
                <a:lnTo>
                  <a:pt x="598485" y="411263"/>
                </a:lnTo>
                <a:lnTo>
                  <a:pt x="581497" y="414695"/>
                </a:lnTo>
                <a:close/>
              </a:path>
              <a:path w="3657600" h="1909445">
                <a:moveTo>
                  <a:pt x="884221" y="417220"/>
                </a:moveTo>
                <a:lnTo>
                  <a:pt x="866259" y="413590"/>
                </a:lnTo>
                <a:lnTo>
                  <a:pt x="851592" y="403690"/>
                </a:lnTo>
                <a:lnTo>
                  <a:pt x="841703" y="389006"/>
                </a:lnTo>
                <a:lnTo>
                  <a:pt x="838077" y="371025"/>
                </a:lnTo>
                <a:lnTo>
                  <a:pt x="841703" y="353046"/>
                </a:lnTo>
                <a:lnTo>
                  <a:pt x="851592" y="338363"/>
                </a:lnTo>
                <a:lnTo>
                  <a:pt x="866259" y="328464"/>
                </a:lnTo>
                <a:lnTo>
                  <a:pt x="884221" y="324833"/>
                </a:lnTo>
                <a:lnTo>
                  <a:pt x="902203" y="328464"/>
                </a:lnTo>
                <a:lnTo>
                  <a:pt x="916880" y="338363"/>
                </a:lnTo>
                <a:lnTo>
                  <a:pt x="926773" y="353046"/>
                </a:lnTo>
                <a:lnTo>
                  <a:pt x="930399" y="371025"/>
                </a:lnTo>
                <a:lnTo>
                  <a:pt x="926773" y="389006"/>
                </a:lnTo>
                <a:lnTo>
                  <a:pt x="916880" y="403690"/>
                </a:lnTo>
                <a:lnTo>
                  <a:pt x="902203" y="413590"/>
                </a:lnTo>
                <a:lnTo>
                  <a:pt x="884221" y="417220"/>
                </a:lnTo>
                <a:close/>
              </a:path>
              <a:path w="3657600" h="1909445">
                <a:moveTo>
                  <a:pt x="1186945" y="419742"/>
                </a:moveTo>
                <a:lnTo>
                  <a:pt x="1168004" y="415914"/>
                </a:lnTo>
                <a:lnTo>
                  <a:pt x="1152531" y="405475"/>
                </a:lnTo>
                <a:lnTo>
                  <a:pt x="1142096" y="389990"/>
                </a:lnTo>
                <a:lnTo>
                  <a:pt x="1138269" y="371025"/>
                </a:lnTo>
                <a:lnTo>
                  <a:pt x="1142096" y="352062"/>
                </a:lnTo>
                <a:lnTo>
                  <a:pt x="1152531" y="336577"/>
                </a:lnTo>
                <a:lnTo>
                  <a:pt x="1168004" y="326137"/>
                </a:lnTo>
                <a:lnTo>
                  <a:pt x="1186945" y="322308"/>
                </a:lnTo>
                <a:lnTo>
                  <a:pt x="1205906" y="326137"/>
                </a:lnTo>
                <a:lnTo>
                  <a:pt x="1221389" y="336577"/>
                </a:lnTo>
                <a:lnTo>
                  <a:pt x="1231827" y="352062"/>
                </a:lnTo>
                <a:lnTo>
                  <a:pt x="1235655" y="371025"/>
                </a:lnTo>
                <a:lnTo>
                  <a:pt x="1231827" y="389990"/>
                </a:lnTo>
                <a:lnTo>
                  <a:pt x="1221389" y="405475"/>
                </a:lnTo>
                <a:lnTo>
                  <a:pt x="1205906" y="415914"/>
                </a:lnTo>
                <a:lnTo>
                  <a:pt x="1186945" y="419742"/>
                </a:lnTo>
                <a:close/>
              </a:path>
              <a:path w="3657600" h="1909445">
                <a:moveTo>
                  <a:pt x="1489669" y="422267"/>
                </a:moveTo>
                <a:lnTo>
                  <a:pt x="1469734" y="418240"/>
                </a:lnTo>
                <a:lnTo>
                  <a:pt x="1453457" y="407260"/>
                </a:lnTo>
                <a:lnTo>
                  <a:pt x="1442484" y="390973"/>
                </a:lnTo>
                <a:lnTo>
                  <a:pt x="1438461" y="371025"/>
                </a:lnTo>
                <a:lnTo>
                  <a:pt x="1442484" y="351078"/>
                </a:lnTo>
                <a:lnTo>
                  <a:pt x="1453457" y="334790"/>
                </a:lnTo>
                <a:lnTo>
                  <a:pt x="1469734" y="323810"/>
                </a:lnTo>
                <a:lnTo>
                  <a:pt x="1489669" y="319783"/>
                </a:lnTo>
                <a:lnTo>
                  <a:pt x="1509609" y="323810"/>
                </a:lnTo>
                <a:lnTo>
                  <a:pt x="1525897" y="334790"/>
                </a:lnTo>
                <a:lnTo>
                  <a:pt x="1536882" y="351078"/>
                </a:lnTo>
                <a:lnTo>
                  <a:pt x="1540910" y="371025"/>
                </a:lnTo>
                <a:lnTo>
                  <a:pt x="1536882" y="390973"/>
                </a:lnTo>
                <a:lnTo>
                  <a:pt x="1525897" y="407260"/>
                </a:lnTo>
                <a:lnTo>
                  <a:pt x="1509609" y="418240"/>
                </a:lnTo>
                <a:lnTo>
                  <a:pt x="1489669" y="422267"/>
                </a:lnTo>
                <a:close/>
              </a:path>
              <a:path w="3657600" h="1909445">
                <a:moveTo>
                  <a:pt x="1792392" y="425632"/>
                </a:moveTo>
                <a:lnTo>
                  <a:pt x="1771166" y="421341"/>
                </a:lnTo>
                <a:lnTo>
                  <a:pt x="1753826" y="409640"/>
                </a:lnTo>
                <a:lnTo>
                  <a:pt x="1742132" y="392287"/>
                </a:lnTo>
                <a:lnTo>
                  <a:pt x="1737843" y="371042"/>
                </a:lnTo>
                <a:lnTo>
                  <a:pt x="1742132" y="349798"/>
                </a:lnTo>
                <a:lnTo>
                  <a:pt x="1753826" y="332445"/>
                </a:lnTo>
                <a:lnTo>
                  <a:pt x="1771166" y="320743"/>
                </a:lnTo>
                <a:lnTo>
                  <a:pt x="1792392" y="316452"/>
                </a:lnTo>
                <a:lnTo>
                  <a:pt x="1813638" y="320743"/>
                </a:lnTo>
                <a:lnTo>
                  <a:pt x="1830988" y="332445"/>
                </a:lnTo>
                <a:lnTo>
                  <a:pt x="1842686" y="349798"/>
                </a:lnTo>
                <a:lnTo>
                  <a:pt x="1846976" y="371042"/>
                </a:lnTo>
                <a:lnTo>
                  <a:pt x="1842686" y="392287"/>
                </a:lnTo>
                <a:lnTo>
                  <a:pt x="1830988" y="409640"/>
                </a:lnTo>
                <a:lnTo>
                  <a:pt x="1813638" y="421341"/>
                </a:lnTo>
                <a:lnTo>
                  <a:pt x="1792392" y="425632"/>
                </a:lnTo>
                <a:close/>
              </a:path>
              <a:path w="3657600" h="1909445">
                <a:moveTo>
                  <a:pt x="2095150" y="428157"/>
                </a:moveTo>
                <a:lnTo>
                  <a:pt x="2072930" y="423668"/>
                </a:lnTo>
                <a:lnTo>
                  <a:pt x="2054786" y="411426"/>
                </a:lnTo>
                <a:lnTo>
                  <a:pt x="2042554" y="393271"/>
                </a:lnTo>
                <a:lnTo>
                  <a:pt x="2038068" y="371042"/>
                </a:lnTo>
                <a:lnTo>
                  <a:pt x="2042554" y="348814"/>
                </a:lnTo>
                <a:lnTo>
                  <a:pt x="2054786" y="330659"/>
                </a:lnTo>
                <a:lnTo>
                  <a:pt x="2072930" y="318416"/>
                </a:lnTo>
                <a:lnTo>
                  <a:pt x="2095150" y="313927"/>
                </a:lnTo>
                <a:lnTo>
                  <a:pt x="2117350" y="318416"/>
                </a:lnTo>
                <a:lnTo>
                  <a:pt x="2135484" y="330659"/>
                </a:lnTo>
                <a:lnTo>
                  <a:pt x="2147713" y="348814"/>
                </a:lnTo>
                <a:lnTo>
                  <a:pt x="2152197" y="371042"/>
                </a:lnTo>
                <a:lnTo>
                  <a:pt x="2147717" y="393271"/>
                </a:lnTo>
                <a:lnTo>
                  <a:pt x="2135497" y="411426"/>
                </a:lnTo>
                <a:lnTo>
                  <a:pt x="2117364" y="423668"/>
                </a:lnTo>
                <a:lnTo>
                  <a:pt x="2095150" y="428157"/>
                </a:lnTo>
                <a:close/>
              </a:path>
              <a:path w="3657600" h="1909445">
                <a:moveTo>
                  <a:pt x="2397873" y="430682"/>
                </a:moveTo>
                <a:lnTo>
                  <a:pt x="2374674" y="425994"/>
                </a:lnTo>
                <a:lnTo>
                  <a:pt x="2355725" y="413212"/>
                </a:lnTo>
                <a:lnTo>
                  <a:pt x="2342947" y="394254"/>
                </a:lnTo>
                <a:lnTo>
                  <a:pt x="2338260" y="371042"/>
                </a:lnTo>
                <a:lnTo>
                  <a:pt x="2342947" y="347830"/>
                </a:lnTo>
                <a:lnTo>
                  <a:pt x="2355725" y="328874"/>
                </a:lnTo>
                <a:lnTo>
                  <a:pt x="2374674" y="316092"/>
                </a:lnTo>
                <a:lnTo>
                  <a:pt x="2397873" y="311405"/>
                </a:lnTo>
                <a:lnTo>
                  <a:pt x="2421068" y="316092"/>
                </a:lnTo>
                <a:lnTo>
                  <a:pt x="2440005" y="328874"/>
                </a:lnTo>
                <a:lnTo>
                  <a:pt x="2452772" y="347830"/>
                </a:lnTo>
                <a:lnTo>
                  <a:pt x="2457453" y="371042"/>
                </a:lnTo>
                <a:lnTo>
                  <a:pt x="2452772" y="394254"/>
                </a:lnTo>
                <a:lnTo>
                  <a:pt x="2440005" y="413212"/>
                </a:lnTo>
                <a:lnTo>
                  <a:pt x="2421068" y="425994"/>
                </a:lnTo>
                <a:lnTo>
                  <a:pt x="2397873" y="430682"/>
                </a:lnTo>
                <a:close/>
              </a:path>
              <a:path w="3657600" h="1909445">
                <a:moveTo>
                  <a:pt x="2700597" y="434888"/>
                </a:moveTo>
                <a:lnTo>
                  <a:pt x="2675761" y="429872"/>
                </a:lnTo>
                <a:lnTo>
                  <a:pt x="2655482" y="416194"/>
                </a:lnTo>
                <a:lnTo>
                  <a:pt x="2641811" y="395905"/>
                </a:lnTo>
                <a:lnTo>
                  <a:pt x="2636798" y="371059"/>
                </a:lnTo>
                <a:lnTo>
                  <a:pt x="2641811" y="346212"/>
                </a:lnTo>
                <a:lnTo>
                  <a:pt x="2655482" y="325924"/>
                </a:lnTo>
                <a:lnTo>
                  <a:pt x="2675761" y="312245"/>
                </a:lnTo>
                <a:lnTo>
                  <a:pt x="2700597" y="307230"/>
                </a:lnTo>
                <a:lnTo>
                  <a:pt x="2725414" y="312245"/>
                </a:lnTo>
                <a:lnTo>
                  <a:pt x="2745683" y="325924"/>
                </a:lnTo>
                <a:lnTo>
                  <a:pt x="2759350" y="346212"/>
                </a:lnTo>
                <a:lnTo>
                  <a:pt x="2764362" y="371059"/>
                </a:lnTo>
                <a:lnTo>
                  <a:pt x="2759350" y="395905"/>
                </a:lnTo>
                <a:lnTo>
                  <a:pt x="2745683" y="416194"/>
                </a:lnTo>
                <a:lnTo>
                  <a:pt x="2725414" y="429872"/>
                </a:lnTo>
                <a:lnTo>
                  <a:pt x="2700597" y="434888"/>
                </a:lnTo>
                <a:close/>
              </a:path>
              <a:path w="3657600" h="1909445">
                <a:moveTo>
                  <a:pt x="3003321" y="438254"/>
                </a:moveTo>
                <a:lnTo>
                  <a:pt x="2977174" y="432973"/>
                </a:lnTo>
                <a:lnTo>
                  <a:pt x="2955822" y="418572"/>
                </a:lnTo>
                <a:lnTo>
                  <a:pt x="2941426" y="397213"/>
                </a:lnTo>
                <a:lnTo>
                  <a:pt x="2936147" y="371059"/>
                </a:lnTo>
                <a:lnTo>
                  <a:pt x="2941426" y="344906"/>
                </a:lnTo>
                <a:lnTo>
                  <a:pt x="2955822" y="323547"/>
                </a:lnTo>
                <a:lnTo>
                  <a:pt x="2977174" y="309146"/>
                </a:lnTo>
                <a:lnTo>
                  <a:pt x="3003321" y="303864"/>
                </a:lnTo>
                <a:lnTo>
                  <a:pt x="3029448" y="309146"/>
                </a:lnTo>
                <a:lnTo>
                  <a:pt x="3050790" y="323547"/>
                </a:lnTo>
                <a:lnTo>
                  <a:pt x="3065183" y="344906"/>
                </a:lnTo>
                <a:lnTo>
                  <a:pt x="3070462" y="371059"/>
                </a:lnTo>
                <a:lnTo>
                  <a:pt x="3065183" y="397213"/>
                </a:lnTo>
                <a:lnTo>
                  <a:pt x="3050790" y="418572"/>
                </a:lnTo>
                <a:lnTo>
                  <a:pt x="3029448" y="432973"/>
                </a:lnTo>
                <a:lnTo>
                  <a:pt x="3003321" y="438254"/>
                </a:lnTo>
                <a:close/>
              </a:path>
              <a:path w="3657600" h="1909445">
                <a:moveTo>
                  <a:pt x="3306045" y="442460"/>
                </a:moveTo>
                <a:lnTo>
                  <a:pt x="3278261" y="436850"/>
                </a:lnTo>
                <a:lnTo>
                  <a:pt x="3255579" y="421552"/>
                </a:lnTo>
                <a:lnTo>
                  <a:pt x="3240290" y="398857"/>
                </a:lnTo>
                <a:lnTo>
                  <a:pt x="3234684" y="371059"/>
                </a:lnTo>
                <a:lnTo>
                  <a:pt x="3240290" y="343262"/>
                </a:lnTo>
                <a:lnTo>
                  <a:pt x="3255579" y="320567"/>
                </a:lnTo>
                <a:lnTo>
                  <a:pt x="3278261" y="305268"/>
                </a:lnTo>
                <a:lnTo>
                  <a:pt x="3306045" y="299658"/>
                </a:lnTo>
                <a:lnTo>
                  <a:pt x="3333814" y="305268"/>
                </a:lnTo>
                <a:lnTo>
                  <a:pt x="3356497" y="320567"/>
                </a:lnTo>
                <a:lnTo>
                  <a:pt x="3371794" y="343262"/>
                </a:lnTo>
                <a:lnTo>
                  <a:pt x="3377405" y="371059"/>
                </a:lnTo>
                <a:lnTo>
                  <a:pt x="3371794" y="398857"/>
                </a:lnTo>
                <a:lnTo>
                  <a:pt x="3356497" y="421552"/>
                </a:lnTo>
                <a:lnTo>
                  <a:pt x="3333814" y="436850"/>
                </a:lnTo>
                <a:lnTo>
                  <a:pt x="3306045" y="442460"/>
                </a:lnTo>
                <a:close/>
              </a:path>
              <a:path w="3657600" h="1909445">
                <a:moveTo>
                  <a:pt x="3608768" y="419775"/>
                </a:moveTo>
                <a:lnTo>
                  <a:pt x="3589808" y="415948"/>
                </a:lnTo>
                <a:lnTo>
                  <a:pt x="3574325" y="405509"/>
                </a:lnTo>
                <a:lnTo>
                  <a:pt x="3563886" y="390024"/>
                </a:lnTo>
                <a:lnTo>
                  <a:pt x="3560058" y="371059"/>
                </a:lnTo>
                <a:lnTo>
                  <a:pt x="3563886" y="352096"/>
                </a:lnTo>
                <a:lnTo>
                  <a:pt x="3574325" y="336610"/>
                </a:lnTo>
                <a:lnTo>
                  <a:pt x="3589808" y="326170"/>
                </a:lnTo>
                <a:lnTo>
                  <a:pt x="3608768" y="322342"/>
                </a:lnTo>
                <a:lnTo>
                  <a:pt x="3627710" y="326170"/>
                </a:lnTo>
                <a:lnTo>
                  <a:pt x="3643183" y="336610"/>
                </a:lnTo>
                <a:lnTo>
                  <a:pt x="3653617" y="352096"/>
                </a:lnTo>
                <a:lnTo>
                  <a:pt x="3657444" y="371059"/>
                </a:lnTo>
                <a:lnTo>
                  <a:pt x="3653617" y="390024"/>
                </a:lnTo>
                <a:lnTo>
                  <a:pt x="3643183" y="405509"/>
                </a:lnTo>
                <a:lnTo>
                  <a:pt x="3627710" y="415948"/>
                </a:lnTo>
                <a:lnTo>
                  <a:pt x="3608768" y="419775"/>
                </a:lnTo>
                <a:close/>
              </a:path>
              <a:path w="3657600" h="1909445">
                <a:moveTo>
                  <a:pt x="0" y="702618"/>
                </a:moveTo>
                <a:lnTo>
                  <a:pt x="0" y="645447"/>
                </a:lnTo>
                <a:lnTo>
                  <a:pt x="2759" y="647310"/>
                </a:lnTo>
                <a:lnTo>
                  <a:pt x="10855" y="659324"/>
                </a:lnTo>
                <a:lnTo>
                  <a:pt x="13823" y="674032"/>
                </a:lnTo>
                <a:lnTo>
                  <a:pt x="10855" y="688742"/>
                </a:lnTo>
                <a:lnTo>
                  <a:pt x="2759" y="700756"/>
                </a:lnTo>
                <a:lnTo>
                  <a:pt x="0" y="702618"/>
                </a:lnTo>
                <a:close/>
              </a:path>
              <a:path w="3657600" h="1909445">
                <a:moveTo>
                  <a:pt x="278774" y="715194"/>
                </a:moveTo>
                <a:lnTo>
                  <a:pt x="262765" y="711960"/>
                </a:lnTo>
                <a:lnTo>
                  <a:pt x="249697" y="703139"/>
                </a:lnTo>
                <a:lnTo>
                  <a:pt x="240888" y="690055"/>
                </a:lnTo>
                <a:lnTo>
                  <a:pt x="237659" y="674032"/>
                </a:lnTo>
                <a:lnTo>
                  <a:pt x="240888" y="658010"/>
                </a:lnTo>
                <a:lnTo>
                  <a:pt x="249697" y="644926"/>
                </a:lnTo>
                <a:lnTo>
                  <a:pt x="262765" y="636105"/>
                </a:lnTo>
                <a:lnTo>
                  <a:pt x="278774" y="632870"/>
                </a:lnTo>
                <a:lnTo>
                  <a:pt x="294787" y="636105"/>
                </a:lnTo>
                <a:lnTo>
                  <a:pt x="307867" y="644926"/>
                </a:lnTo>
                <a:lnTo>
                  <a:pt x="316687" y="658010"/>
                </a:lnTo>
                <a:lnTo>
                  <a:pt x="319922" y="674032"/>
                </a:lnTo>
                <a:lnTo>
                  <a:pt x="316687" y="690055"/>
                </a:lnTo>
                <a:lnTo>
                  <a:pt x="307867" y="703139"/>
                </a:lnTo>
                <a:lnTo>
                  <a:pt x="294787" y="711960"/>
                </a:lnTo>
                <a:lnTo>
                  <a:pt x="278774" y="715194"/>
                </a:lnTo>
                <a:close/>
              </a:path>
              <a:path w="3657600" h="1909445">
                <a:moveTo>
                  <a:pt x="581497" y="717719"/>
                </a:moveTo>
                <a:lnTo>
                  <a:pt x="564510" y="714287"/>
                </a:lnTo>
                <a:lnTo>
                  <a:pt x="550636" y="704928"/>
                </a:lnTo>
                <a:lnTo>
                  <a:pt x="541281" y="691046"/>
                </a:lnTo>
                <a:lnTo>
                  <a:pt x="537851" y="674049"/>
                </a:lnTo>
                <a:lnTo>
                  <a:pt x="541281" y="657052"/>
                </a:lnTo>
                <a:lnTo>
                  <a:pt x="550636" y="643171"/>
                </a:lnTo>
                <a:lnTo>
                  <a:pt x="564510" y="633811"/>
                </a:lnTo>
                <a:lnTo>
                  <a:pt x="581497" y="630379"/>
                </a:lnTo>
                <a:lnTo>
                  <a:pt x="598485" y="633811"/>
                </a:lnTo>
                <a:lnTo>
                  <a:pt x="612359" y="643171"/>
                </a:lnTo>
                <a:lnTo>
                  <a:pt x="621713" y="657052"/>
                </a:lnTo>
                <a:lnTo>
                  <a:pt x="625144" y="674049"/>
                </a:lnTo>
                <a:lnTo>
                  <a:pt x="621713" y="691046"/>
                </a:lnTo>
                <a:lnTo>
                  <a:pt x="612359" y="704928"/>
                </a:lnTo>
                <a:lnTo>
                  <a:pt x="598485" y="714287"/>
                </a:lnTo>
                <a:lnTo>
                  <a:pt x="581497" y="717719"/>
                </a:lnTo>
                <a:close/>
              </a:path>
              <a:path w="3657600" h="1909445">
                <a:moveTo>
                  <a:pt x="884221" y="720244"/>
                </a:moveTo>
                <a:lnTo>
                  <a:pt x="866259" y="716614"/>
                </a:lnTo>
                <a:lnTo>
                  <a:pt x="851592" y="706714"/>
                </a:lnTo>
                <a:lnTo>
                  <a:pt x="841703" y="692030"/>
                </a:lnTo>
                <a:lnTo>
                  <a:pt x="838077" y="674049"/>
                </a:lnTo>
                <a:lnTo>
                  <a:pt x="841703" y="656070"/>
                </a:lnTo>
                <a:lnTo>
                  <a:pt x="851592" y="641387"/>
                </a:lnTo>
                <a:lnTo>
                  <a:pt x="866259" y="631488"/>
                </a:lnTo>
                <a:lnTo>
                  <a:pt x="884221" y="627858"/>
                </a:lnTo>
                <a:lnTo>
                  <a:pt x="902203" y="631488"/>
                </a:lnTo>
                <a:lnTo>
                  <a:pt x="916880" y="641387"/>
                </a:lnTo>
                <a:lnTo>
                  <a:pt x="926773" y="656070"/>
                </a:lnTo>
                <a:lnTo>
                  <a:pt x="930399" y="674049"/>
                </a:lnTo>
                <a:lnTo>
                  <a:pt x="926773" y="692030"/>
                </a:lnTo>
                <a:lnTo>
                  <a:pt x="916880" y="706714"/>
                </a:lnTo>
                <a:lnTo>
                  <a:pt x="902203" y="716614"/>
                </a:lnTo>
                <a:lnTo>
                  <a:pt x="884221" y="720244"/>
                </a:lnTo>
                <a:close/>
              </a:path>
              <a:path w="3657600" h="1909445">
                <a:moveTo>
                  <a:pt x="1186945" y="722766"/>
                </a:moveTo>
                <a:lnTo>
                  <a:pt x="1168004" y="718938"/>
                </a:lnTo>
                <a:lnTo>
                  <a:pt x="1152531" y="708498"/>
                </a:lnTo>
                <a:lnTo>
                  <a:pt x="1142096" y="693013"/>
                </a:lnTo>
                <a:lnTo>
                  <a:pt x="1138269" y="674049"/>
                </a:lnTo>
                <a:lnTo>
                  <a:pt x="1142096" y="655086"/>
                </a:lnTo>
                <a:lnTo>
                  <a:pt x="1152531" y="639601"/>
                </a:lnTo>
                <a:lnTo>
                  <a:pt x="1168004" y="629161"/>
                </a:lnTo>
                <a:lnTo>
                  <a:pt x="1186945" y="625333"/>
                </a:lnTo>
                <a:lnTo>
                  <a:pt x="1205906" y="629161"/>
                </a:lnTo>
                <a:lnTo>
                  <a:pt x="1221389" y="639601"/>
                </a:lnTo>
                <a:lnTo>
                  <a:pt x="1231827" y="655086"/>
                </a:lnTo>
                <a:lnTo>
                  <a:pt x="1235655" y="674049"/>
                </a:lnTo>
                <a:lnTo>
                  <a:pt x="1231827" y="693013"/>
                </a:lnTo>
                <a:lnTo>
                  <a:pt x="1221389" y="708498"/>
                </a:lnTo>
                <a:lnTo>
                  <a:pt x="1205906" y="718938"/>
                </a:lnTo>
                <a:lnTo>
                  <a:pt x="1186945" y="722766"/>
                </a:lnTo>
                <a:close/>
              </a:path>
              <a:path w="3657600" h="1909445">
                <a:moveTo>
                  <a:pt x="1489669" y="725291"/>
                </a:moveTo>
                <a:lnTo>
                  <a:pt x="1469734" y="721265"/>
                </a:lnTo>
                <a:lnTo>
                  <a:pt x="1453457" y="710284"/>
                </a:lnTo>
                <a:lnTo>
                  <a:pt x="1442484" y="693997"/>
                </a:lnTo>
                <a:lnTo>
                  <a:pt x="1438461" y="674049"/>
                </a:lnTo>
                <a:lnTo>
                  <a:pt x="1442484" y="654102"/>
                </a:lnTo>
                <a:lnTo>
                  <a:pt x="1453457" y="637814"/>
                </a:lnTo>
                <a:lnTo>
                  <a:pt x="1469734" y="626834"/>
                </a:lnTo>
                <a:lnTo>
                  <a:pt x="1489669" y="622808"/>
                </a:lnTo>
                <a:lnTo>
                  <a:pt x="1509609" y="626834"/>
                </a:lnTo>
                <a:lnTo>
                  <a:pt x="1525897" y="637814"/>
                </a:lnTo>
                <a:lnTo>
                  <a:pt x="1536882" y="654102"/>
                </a:lnTo>
                <a:lnTo>
                  <a:pt x="1540910" y="674049"/>
                </a:lnTo>
                <a:lnTo>
                  <a:pt x="1536882" y="693997"/>
                </a:lnTo>
                <a:lnTo>
                  <a:pt x="1525897" y="710284"/>
                </a:lnTo>
                <a:lnTo>
                  <a:pt x="1509609" y="721265"/>
                </a:lnTo>
                <a:lnTo>
                  <a:pt x="1489669" y="725291"/>
                </a:lnTo>
                <a:close/>
              </a:path>
              <a:path w="3657600" h="1909445">
                <a:moveTo>
                  <a:pt x="1792392" y="728656"/>
                </a:moveTo>
                <a:lnTo>
                  <a:pt x="1771166" y="724365"/>
                </a:lnTo>
                <a:lnTo>
                  <a:pt x="1753826" y="712664"/>
                </a:lnTo>
                <a:lnTo>
                  <a:pt x="1742132" y="695311"/>
                </a:lnTo>
                <a:lnTo>
                  <a:pt x="1737843" y="674066"/>
                </a:lnTo>
                <a:lnTo>
                  <a:pt x="1742132" y="652822"/>
                </a:lnTo>
                <a:lnTo>
                  <a:pt x="1753826" y="635470"/>
                </a:lnTo>
                <a:lnTo>
                  <a:pt x="1771166" y="623768"/>
                </a:lnTo>
                <a:lnTo>
                  <a:pt x="1792392" y="619476"/>
                </a:lnTo>
                <a:lnTo>
                  <a:pt x="1813638" y="623768"/>
                </a:lnTo>
                <a:lnTo>
                  <a:pt x="1830988" y="635470"/>
                </a:lnTo>
                <a:lnTo>
                  <a:pt x="1842686" y="652822"/>
                </a:lnTo>
                <a:lnTo>
                  <a:pt x="1846976" y="674066"/>
                </a:lnTo>
                <a:lnTo>
                  <a:pt x="1842686" y="695311"/>
                </a:lnTo>
                <a:lnTo>
                  <a:pt x="1830988" y="712664"/>
                </a:lnTo>
                <a:lnTo>
                  <a:pt x="1813638" y="724365"/>
                </a:lnTo>
                <a:lnTo>
                  <a:pt x="1792392" y="728656"/>
                </a:lnTo>
                <a:close/>
              </a:path>
              <a:path w="3657600" h="1909445">
                <a:moveTo>
                  <a:pt x="2095150" y="731181"/>
                </a:moveTo>
                <a:lnTo>
                  <a:pt x="2072930" y="726692"/>
                </a:lnTo>
                <a:lnTo>
                  <a:pt x="2054786" y="714449"/>
                </a:lnTo>
                <a:lnTo>
                  <a:pt x="2042554" y="696294"/>
                </a:lnTo>
                <a:lnTo>
                  <a:pt x="2038068" y="674066"/>
                </a:lnTo>
                <a:lnTo>
                  <a:pt x="2042554" y="651838"/>
                </a:lnTo>
                <a:lnTo>
                  <a:pt x="2054786" y="633683"/>
                </a:lnTo>
                <a:lnTo>
                  <a:pt x="2072930" y="621441"/>
                </a:lnTo>
                <a:lnTo>
                  <a:pt x="2095150" y="616951"/>
                </a:lnTo>
                <a:lnTo>
                  <a:pt x="2117350" y="621441"/>
                </a:lnTo>
                <a:lnTo>
                  <a:pt x="2135484" y="633683"/>
                </a:lnTo>
                <a:lnTo>
                  <a:pt x="2147713" y="651838"/>
                </a:lnTo>
                <a:lnTo>
                  <a:pt x="2152197" y="674066"/>
                </a:lnTo>
                <a:lnTo>
                  <a:pt x="2147717" y="696294"/>
                </a:lnTo>
                <a:lnTo>
                  <a:pt x="2135497" y="714449"/>
                </a:lnTo>
                <a:lnTo>
                  <a:pt x="2117364" y="726692"/>
                </a:lnTo>
                <a:lnTo>
                  <a:pt x="2095150" y="731181"/>
                </a:lnTo>
                <a:close/>
              </a:path>
              <a:path w="3657600" h="1909445">
                <a:moveTo>
                  <a:pt x="2397873" y="733706"/>
                </a:moveTo>
                <a:lnTo>
                  <a:pt x="2374674" y="729019"/>
                </a:lnTo>
                <a:lnTo>
                  <a:pt x="2355725" y="716236"/>
                </a:lnTo>
                <a:lnTo>
                  <a:pt x="2342947" y="697278"/>
                </a:lnTo>
                <a:lnTo>
                  <a:pt x="2338260" y="674066"/>
                </a:lnTo>
                <a:lnTo>
                  <a:pt x="2342947" y="650854"/>
                </a:lnTo>
                <a:lnTo>
                  <a:pt x="2355725" y="631896"/>
                </a:lnTo>
                <a:lnTo>
                  <a:pt x="2374674" y="619114"/>
                </a:lnTo>
                <a:lnTo>
                  <a:pt x="2397873" y="614426"/>
                </a:lnTo>
                <a:lnTo>
                  <a:pt x="2421068" y="619114"/>
                </a:lnTo>
                <a:lnTo>
                  <a:pt x="2440005" y="631896"/>
                </a:lnTo>
                <a:lnTo>
                  <a:pt x="2452772" y="650854"/>
                </a:lnTo>
                <a:lnTo>
                  <a:pt x="2457453" y="674066"/>
                </a:lnTo>
                <a:lnTo>
                  <a:pt x="2452772" y="697278"/>
                </a:lnTo>
                <a:lnTo>
                  <a:pt x="2440005" y="716236"/>
                </a:lnTo>
                <a:lnTo>
                  <a:pt x="2421068" y="729019"/>
                </a:lnTo>
                <a:lnTo>
                  <a:pt x="2397873" y="733706"/>
                </a:lnTo>
                <a:close/>
              </a:path>
              <a:path w="3657600" h="1909445">
                <a:moveTo>
                  <a:pt x="2700597" y="737912"/>
                </a:moveTo>
                <a:lnTo>
                  <a:pt x="2675761" y="732897"/>
                </a:lnTo>
                <a:lnTo>
                  <a:pt x="2655482" y="719218"/>
                </a:lnTo>
                <a:lnTo>
                  <a:pt x="2641811" y="698929"/>
                </a:lnTo>
                <a:lnTo>
                  <a:pt x="2636798" y="674083"/>
                </a:lnTo>
                <a:lnTo>
                  <a:pt x="2641811" y="649237"/>
                </a:lnTo>
                <a:lnTo>
                  <a:pt x="2655482" y="628948"/>
                </a:lnTo>
                <a:lnTo>
                  <a:pt x="2675761" y="615269"/>
                </a:lnTo>
                <a:lnTo>
                  <a:pt x="2700597" y="610254"/>
                </a:lnTo>
                <a:lnTo>
                  <a:pt x="2725414" y="615269"/>
                </a:lnTo>
                <a:lnTo>
                  <a:pt x="2745683" y="628948"/>
                </a:lnTo>
                <a:lnTo>
                  <a:pt x="2759350" y="649237"/>
                </a:lnTo>
                <a:lnTo>
                  <a:pt x="2764362" y="674083"/>
                </a:lnTo>
                <a:lnTo>
                  <a:pt x="2759350" y="698929"/>
                </a:lnTo>
                <a:lnTo>
                  <a:pt x="2745683" y="719218"/>
                </a:lnTo>
                <a:lnTo>
                  <a:pt x="2725414" y="732897"/>
                </a:lnTo>
                <a:lnTo>
                  <a:pt x="2700597" y="737912"/>
                </a:lnTo>
                <a:close/>
              </a:path>
              <a:path w="3657600" h="1909445">
                <a:moveTo>
                  <a:pt x="3003321" y="741278"/>
                </a:moveTo>
                <a:lnTo>
                  <a:pt x="2977174" y="735997"/>
                </a:lnTo>
                <a:lnTo>
                  <a:pt x="2955822" y="721596"/>
                </a:lnTo>
                <a:lnTo>
                  <a:pt x="2941426" y="700237"/>
                </a:lnTo>
                <a:lnTo>
                  <a:pt x="2936147" y="674083"/>
                </a:lnTo>
                <a:lnTo>
                  <a:pt x="2941426" y="647930"/>
                </a:lnTo>
                <a:lnTo>
                  <a:pt x="2955822" y="626571"/>
                </a:lnTo>
                <a:lnTo>
                  <a:pt x="2977174" y="612170"/>
                </a:lnTo>
                <a:lnTo>
                  <a:pt x="3003321" y="606888"/>
                </a:lnTo>
                <a:lnTo>
                  <a:pt x="3029448" y="612170"/>
                </a:lnTo>
                <a:lnTo>
                  <a:pt x="3050790" y="626571"/>
                </a:lnTo>
                <a:lnTo>
                  <a:pt x="3065183" y="647930"/>
                </a:lnTo>
                <a:lnTo>
                  <a:pt x="3070462" y="674083"/>
                </a:lnTo>
                <a:lnTo>
                  <a:pt x="3065183" y="700237"/>
                </a:lnTo>
                <a:lnTo>
                  <a:pt x="3050790" y="721596"/>
                </a:lnTo>
                <a:lnTo>
                  <a:pt x="3029448" y="735997"/>
                </a:lnTo>
                <a:lnTo>
                  <a:pt x="3003321" y="741278"/>
                </a:lnTo>
                <a:close/>
              </a:path>
              <a:path w="3657600" h="1909445">
                <a:moveTo>
                  <a:pt x="3306045" y="745487"/>
                </a:moveTo>
                <a:lnTo>
                  <a:pt x="3278261" y="739877"/>
                </a:lnTo>
                <a:lnTo>
                  <a:pt x="3255579" y="724578"/>
                </a:lnTo>
                <a:lnTo>
                  <a:pt x="3240290" y="701882"/>
                </a:lnTo>
                <a:lnTo>
                  <a:pt x="3234684" y="674083"/>
                </a:lnTo>
                <a:lnTo>
                  <a:pt x="3240290" y="646286"/>
                </a:lnTo>
                <a:lnTo>
                  <a:pt x="3255579" y="623591"/>
                </a:lnTo>
                <a:lnTo>
                  <a:pt x="3278261" y="608292"/>
                </a:lnTo>
                <a:lnTo>
                  <a:pt x="3306045" y="602682"/>
                </a:lnTo>
                <a:lnTo>
                  <a:pt x="3333814" y="608292"/>
                </a:lnTo>
                <a:lnTo>
                  <a:pt x="3356497" y="623591"/>
                </a:lnTo>
                <a:lnTo>
                  <a:pt x="3371794" y="646286"/>
                </a:lnTo>
                <a:lnTo>
                  <a:pt x="3377405" y="674083"/>
                </a:lnTo>
                <a:lnTo>
                  <a:pt x="3371794" y="701882"/>
                </a:lnTo>
                <a:lnTo>
                  <a:pt x="3356497" y="724578"/>
                </a:lnTo>
                <a:lnTo>
                  <a:pt x="3333814" y="739877"/>
                </a:lnTo>
                <a:lnTo>
                  <a:pt x="3306045" y="745487"/>
                </a:lnTo>
                <a:close/>
              </a:path>
              <a:path w="3657600" h="1909445">
                <a:moveTo>
                  <a:pt x="3608768" y="713564"/>
                </a:moveTo>
                <a:lnTo>
                  <a:pt x="3593403" y="710462"/>
                </a:lnTo>
                <a:lnTo>
                  <a:pt x="3580861" y="702002"/>
                </a:lnTo>
                <a:lnTo>
                  <a:pt x="3572407" y="689453"/>
                </a:lnTo>
                <a:lnTo>
                  <a:pt x="3569308" y="674083"/>
                </a:lnTo>
                <a:lnTo>
                  <a:pt x="3572407" y="658714"/>
                </a:lnTo>
                <a:lnTo>
                  <a:pt x="3580861" y="646166"/>
                </a:lnTo>
                <a:lnTo>
                  <a:pt x="3593403" y="637707"/>
                </a:lnTo>
                <a:lnTo>
                  <a:pt x="3608768" y="634605"/>
                </a:lnTo>
                <a:lnTo>
                  <a:pt x="3624114" y="637707"/>
                </a:lnTo>
                <a:lnTo>
                  <a:pt x="3636647" y="646166"/>
                </a:lnTo>
                <a:lnTo>
                  <a:pt x="3645097" y="658714"/>
                </a:lnTo>
                <a:lnTo>
                  <a:pt x="3648195" y="674083"/>
                </a:lnTo>
                <a:lnTo>
                  <a:pt x="3645097" y="689453"/>
                </a:lnTo>
                <a:lnTo>
                  <a:pt x="3636647" y="702002"/>
                </a:lnTo>
                <a:lnTo>
                  <a:pt x="3624114" y="710462"/>
                </a:lnTo>
                <a:lnTo>
                  <a:pt x="3608768" y="713564"/>
                </a:lnTo>
                <a:close/>
              </a:path>
              <a:path w="3657600" h="1909445">
                <a:moveTo>
                  <a:pt x="0" y="1005643"/>
                </a:moveTo>
                <a:lnTo>
                  <a:pt x="0" y="948470"/>
                </a:lnTo>
                <a:lnTo>
                  <a:pt x="2759" y="950333"/>
                </a:lnTo>
                <a:lnTo>
                  <a:pt x="10855" y="962347"/>
                </a:lnTo>
                <a:lnTo>
                  <a:pt x="13823" y="977056"/>
                </a:lnTo>
                <a:lnTo>
                  <a:pt x="10855" y="991766"/>
                </a:lnTo>
                <a:lnTo>
                  <a:pt x="2759" y="1003780"/>
                </a:lnTo>
                <a:lnTo>
                  <a:pt x="0" y="1005643"/>
                </a:lnTo>
                <a:close/>
              </a:path>
              <a:path w="3657600" h="1909445">
                <a:moveTo>
                  <a:pt x="278774" y="1018219"/>
                </a:moveTo>
                <a:lnTo>
                  <a:pt x="262765" y="1014984"/>
                </a:lnTo>
                <a:lnTo>
                  <a:pt x="249697" y="1006163"/>
                </a:lnTo>
                <a:lnTo>
                  <a:pt x="240888" y="993079"/>
                </a:lnTo>
                <a:lnTo>
                  <a:pt x="237659" y="977056"/>
                </a:lnTo>
                <a:lnTo>
                  <a:pt x="240888" y="961034"/>
                </a:lnTo>
                <a:lnTo>
                  <a:pt x="249697" y="947950"/>
                </a:lnTo>
                <a:lnTo>
                  <a:pt x="262765" y="939129"/>
                </a:lnTo>
                <a:lnTo>
                  <a:pt x="278774" y="935894"/>
                </a:lnTo>
                <a:lnTo>
                  <a:pt x="294787" y="939129"/>
                </a:lnTo>
                <a:lnTo>
                  <a:pt x="307867" y="947950"/>
                </a:lnTo>
                <a:lnTo>
                  <a:pt x="316687" y="961034"/>
                </a:lnTo>
                <a:lnTo>
                  <a:pt x="319922" y="977056"/>
                </a:lnTo>
                <a:lnTo>
                  <a:pt x="316687" y="993079"/>
                </a:lnTo>
                <a:lnTo>
                  <a:pt x="307867" y="1006163"/>
                </a:lnTo>
                <a:lnTo>
                  <a:pt x="294787" y="1014984"/>
                </a:lnTo>
                <a:lnTo>
                  <a:pt x="278774" y="1018219"/>
                </a:lnTo>
                <a:close/>
              </a:path>
              <a:path w="3657600" h="1909445">
                <a:moveTo>
                  <a:pt x="581497" y="1020744"/>
                </a:moveTo>
                <a:lnTo>
                  <a:pt x="564510" y="1017311"/>
                </a:lnTo>
                <a:lnTo>
                  <a:pt x="550636" y="1007952"/>
                </a:lnTo>
                <a:lnTo>
                  <a:pt x="541281" y="994070"/>
                </a:lnTo>
                <a:lnTo>
                  <a:pt x="537851" y="977073"/>
                </a:lnTo>
                <a:lnTo>
                  <a:pt x="541281" y="960077"/>
                </a:lnTo>
                <a:lnTo>
                  <a:pt x="550636" y="946197"/>
                </a:lnTo>
                <a:lnTo>
                  <a:pt x="564510" y="936838"/>
                </a:lnTo>
                <a:lnTo>
                  <a:pt x="581497" y="933407"/>
                </a:lnTo>
                <a:lnTo>
                  <a:pt x="598485" y="936838"/>
                </a:lnTo>
                <a:lnTo>
                  <a:pt x="612359" y="946197"/>
                </a:lnTo>
                <a:lnTo>
                  <a:pt x="621713" y="960077"/>
                </a:lnTo>
                <a:lnTo>
                  <a:pt x="625144" y="977073"/>
                </a:lnTo>
                <a:lnTo>
                  <a:pt x="621713" y="994070"/>
                </a:lnTo>
                <a:lnTo>
                  <a:pt x="612359" y="1007952"/>
                </a:lnTo>
                <a:lnTo>
                  <a:pt x="598485" y="1017311"/>
                </a:lnTo>
                <a:lnTo>
                  <a:pt x="581497" y="1020744"/>
                </a:lnTo>
                <a:close/>
              </a:path>
              <a:path w="3657600" h="1909445">
                <a:moveTo>
                  <a:pt x="884221" y="1023268"/>
                </a:moveTo>
                <a:lnTo>
                  <a:pt x="866259" y="1019638"/>
                </a:lnTo>
                <a:lnTo>
                  <a:pt x="851592" y="1009738"/>
                </a:lnTo>
                <a:lnTo>
                  <a:pt x="841703" y="995055"/>
                </a:lnTo>
                <a:lnTo>
                  <a:pt x="838077" y="977073"/>
                </a:lnTo>
                <a:lnTo>
                  <a:pt x="841703" y="959094"/>
                </a:lnTo>
                <a:lnTo>
                  <a:pt x="851592" y="944412"/>
                </a:lnTo>
                <a:lnTo>
                  <a:pt x="866259" y="934512"/>
                </a:lnTo>
                <a:lnTo>
                  <a:pt x="884221" y="930882"/>
                </a:lnTo>
                <a:lnTo>
                  <a:pt x="902203" y="934512"/>
                </a:lnTo>
                <a:lnTo>
                  <a:pt x="916880" y="944412"/>
                </a:lnTo>
                <a:lnTo>
                  <a:pt x="926773" y="959094"/>
                </a:lnTo>
                <a:lnTo>
                  <a:pt x="930399" y="977073"/>
                </a:lnTo>
                <a:lnTo>
                  <a:pt x="926773" y="995055"/>
                </a:lnTo>
                <a:lnTo>
                  <a:pt x="916880" y="1009738"/>
                </a:lnTo>
                <a:lnTo>
                  <a:pt x="902203" y="1019638"/>
                </a:lnTo>
                <a:lnTo>
                  <a:pt x="884221" y="1023268"/>
                </a:lnTo>
                <a:close/>
              </a:path>
              <a:path w="3657600" h="1909445">
                <a:moveTo>
                  <a:pt x="1186945" y="1025790"/>
                </a:moveTo>
                <a:lnTo>
                  <a:pt x="1168004" y="1021962"/>
                </a:lnTo>
                <a:lnTo>
                  <a:pt x="1152531" y="1011523"/>
                </a:lnTo>
                <a:lnTo>
                  <a:pt x="1142096" y="996038"/>
                </a:lnTo>
                <a:lnTo>
                  <a:pt x="1138269" y="977073"/>
                </a:lnTo>
                <a:lnTo>
                  <a:pt x="1142096" y="958110"/>
                </a:lnTo>
                <a:lnTo>
                  <a:pt x="1152531" y="942625"/>
                </a:lnTo>
                <a:lnTo>
                  <a:pt x="1168004" y="932185"/>
                </a:lnTo>
                <a:lnTo>
                  <a:pt x="1186945" y="928357"/>
                </a:lnTo>
                <a:lnTo>
                  <a:pt x="1205906" y="932185"/>
                </a:lnTo>
                <a:lnTo>
                  <a:pt x="1221389" y="942625"/>
                </a:lnTo>
                <a:lnTo>
                  <a:pt x="1231827" y="958110"/>
                </a:lnTo>
                <a:lnTo>
                  <a:pt x="1235655" y="977073"/>
                </a:lnTo>
                <a:lnTo>
                  <a:pt x="1231827" y="996038"/>
                </a:lnTo>
                <a:lnTo>
                  <a:pt x="1221389" y="1011523"/>
                </a:lnTo>
                <a:lnTo>
                  <a:pt x="1205906" y="1021962"/>
                </a:lnTo>
                <a:lnTo>
                  <a:pt x="1186945" y="1025790"/>
                </a:lnTo>
                <a:close/>
              </a:path>
              <a:path w="3657600" h="1909445">
                <a:moveTo>
                  <a:pt x="1489669" y="1028315"/>
                </a:moveTo>
                <a:lnTo>
                  <a:pt x="1469734" y="1024289"/>
                </a:lnTo>
                <a:lnTo>
                  <a:pt x="1453457" y="1013308"/>
                </a:lnTo>
                <a:lnTo>
                  <a:pt x="1442484" y="997021"/>
                </a:lnTo>
                <a:lnTo>
                  <a:pt x="1438461" y="977073"/>
                </a:lnTo>
                <a:lnTo>
                  <a:pt x="1442484" y="957126"/>
                </a:lnTo>
                <a:lnTo>
                  <a:pt x="1453457" y="940838"/>
                </a:lnTo>
                <a:lnTo>
                  <a:pt x="1469734" y="929858"/>
                </a:lnTo>
                <a:lnTo>
                  <a:pt x="1489669" y="925832"/>
                </a:lnTo>
                <a:lnTo>
                  <a:pt x="1509609" y="929858"/>
                </a:lnTo>
                <a:lnTo>
                  <a:pt x="1525897" y="940838"/>
                </a:lnTo>
                <a:lnTo>
                  <a:pt x="1536882" y="957126"/>
                </a:lnTo>
                <a:lnTo>
                  <a:pt x="1540910" y="977073"/>
                </a:lnTo>
                <a:lnTo>
                  <a:pt x="1536882" y="997021"/>
                </a:lnTo>
                <a:lnTo>
                  <a:pt x="1525897" y="1013308"/>
                </a:lnTo>
                <a:lnTo>
                  <a:pt x="1509609" y="1024289"/>
                </a:lnTo>
                <a:lnTo>
                  <a:pt x="1489669" y="1028315"/>
                </a:lnTo>
                <a:close/>
              </a:path>
              <a:path w="3657600" h="1909445">
                <a:moveTo>
                  <a:pt x="1792392" y="1031680"/>
                </a:moveTo>
                <a:lnTo>
                  <a:pt x="1771166" y="1027389"/>
                </a:lnTo>
                <a:lnTo>
                  <a:pt x="1753826" y="1015688"/>
                </a:lnTo>
                <a:lnTo>
                  <a:pt x="1742132" y="998336"/>
                </a:lnTo>
                <a:lnTo>
                  <a:pt x="1737843" y="977090"/>
                </a:lnTo>
                <a:lnTo>
                  <a:pt x="1742132" y="955846"/>
                </a:lnTo>
                <a:lnTo>
                  <a:pt x="1753826" y="938494"/>
                </a:lnTo>
                <a:lnTo>
                  <a:pt x="1771166" y="926792"/>
                </a:lnTo>
                <a:lnTo>
                  <a:pt x="1792392" y="922500"/>
                </a:lnTo>
                <a:lnTo>
                  <a:pt x="1813638" y="926792"/>
                </a:lnTo>
                <a:lnTo>
                  <a:pt x="1830988" y="938494"/>
                </a:lnTo>
                <a:lnTo>
                  <a:pt x="1842686" y="955846"/>
                </a:lnTo>
                <a:lnTo>
                  <a:pt x="1846976" y="977090"/>
                </a:lnTo>
                <a:lnTo>
                  <a:pt x="1842686" y="998336"/>
                </a:lnTo>
                <a:lnTo>
                  <a:pt x="1830988" y="1015688"/>
                </a:lnTo>
                <a:lnTo>
                  <a:pt x="1813638" y="1027389"/>
                </a:lnTo>
                <a:lnTo>
                  <a:pt x="1792392" y="1031680"/>
                </a:lnTo>
                <a:close/>
              </a:path>
              <a:path w="3657600" h="1909445">
                <a:moveTo>
                  <a:pt x="2095150" y="1034205"/>
                </a:moveTo>
                <a:lnTo>
                  <a:pt x="2072930" y="1029716"/>
                </a:lnTo>
                <a:lnTo>
                  <a:pt x="2054786" y="1017475"/>
                </a:lnTo>
                <a:lnTo>
                  <a:pt x="2042554" y="999320"/>
                </a:lnTo>
                <a:lnTo>
                  <a:pt x="2038068" y="977090"/>
                </a:lnTo>
                <a:lnTo>
                  <a:pt x="2042554" y="954862"/>
                </a:lnTo>
                <a:lnTo>
                  <a:pt x="2054786" y="936707"/>
                </a:lnTo>
                <a:lnTo>
                  <a:pt x="2072930" y="924465"/>
                </a:lnTo>
                <a:lnTo>
                  <a:pt x="2095150" y="919975"/>
                </a:lnTo>
                <a:lnTo>
                  <a:pt x="2117350" y="924465"/>
                </a:lnTo>
                <a:lnTo>
                  <a:pt x="2135484" y="936707"/>
                </a:lnTo>
                <a:lnTo>
                  <a:pt x="2147713" y="954862"/>
                </a:lnTo>
                <a:lnTo>
                  <a:pt x="2152197" y="977090"/>
                </a:lnTo>
                <a:lnTo>
                  <a:pt x="2147717" y="999320"/>
                </a:lnTo>
                <a:lnTo>
                  <a:pt x="2135497" y="1017475"/>
                </a:lnTo>
                <a:lnTo>
                  <a:pt x="2117364" y="1029716"/>
                </a:lnTo>
                <a:lnTo>
                  <a:pt x="2095150" y="1034205"/>
                </a:lnTo>
                <a:close/>
              </a:path>
              <a:path w="3657600" h="1909445">
                <a:moveTo>
                  <a:pt x="2397873" y="1036730"/>
                </a:moveTo>
                <a:lnTo>
                  <a:pt x="2374674" y="1032043"/>
                </a:lnTo>
                <a:lnTo>
                  <a:pt x="2355725" y="1019260"/>
                </a:lnTo>
                <a:lnTo>
                  <a:pt x="2342947" y="1000302"/>
                </a:lnTo>
                <a:lnTo>
                  <a:pt x="2338260" y="977090"/>
                </a:lnTo>
                <a:lnTo>
                  <a:pt x="2342947" y="953879"/>
                </a:lnTo>
                <a:lnTo>
                  <a:pt x="2355725" y="934922"/>
                </a:lnTo>
                <a:lnTo>
                  <a:pt x="2374674" y="922141"/>
                </a:lnTo>
                <a:lnTo>
                  <a:pt x="2397873" y="917454"/>
                </a:lnTo>
                <a:lnTo>
                  <a:pt x="2421068" y="922141"/>
                </a:lnTo>
                <a:lnTo>
                  <a:pt x="2440005" y="934922"/>
                </a:lnTo>
                <a:lnTo>
                  <a:pt x="2452772" y="953879"/>
                </a:lnTo>
                <a:lnTo>
                  <a:pt x="2457453" y="977090"/>
                </a:lnTo>
                <a:lnTo>
                  <a:pt x="2452772" y="1000302"/>
                </a:lnTo>
                <a:lnTo>
                  <a:pt x="2440005" y="1019260"/>
                </a:lnTo>
                <a:lnTo>
                  <a:pt x="2421068" y="1032043"/>
                </a:lnTo>
                <a:lnTo>
                  <a:pt x="2397873" y="1036730"/>
                </a:lnTo>
                <a:close/>
              </a:path>
              <a:path w="3657600" h="1909445">
                <a:moveTo>
                  <a:pt x="2700597" y="1040936"/>
                </a:moveTo>
                <a:lnTo>
                  <a:pt x="2675761" y="1035921"/>
                </a:lnTo>
                <a:lnTo>
                  <a:pt x="2655482" y="1022242"/>
                </a:lnTo>
                <a:lnTo>
                  <a:pt x="2641811" y="1001954"/>
                </a:lnTo>
                <a:lnTo>
                  <a:pt x="2636798" y="977107"/>
                </a:lnTo>
                <a:lnTo>
                  <a:pt x="2641811" y="952261"/>
                </a:lnTo>
                <a:lnTo>
                  <a:pt x="2655482" y="931972"/>
                </a:lnTo>
                <a:lnTo>
                  <a:pt x="2675761" y="918294"/>
                </a:lnTo>
                <a:lnTo>
                  <a:pt x="2700597" y="913278"/>
                </a:lnTo>
                <a:lnTo>
                  <a:pt x="2725414" y="918294"/>
                </a:lnTo>
                <a:lnTo>
                  <a:pt x="2745683" y="931972"/>
                </a:lnTo>
                <a:lnTo>
                  <a:pt x="2759350" y="952261"/>
                </a:lnTo>
                <a:lnTo>
                  <a:pt x="2764362" y="977107"/>
                </a:lnTo>
                <a:lnTo>
                  <a:pt x="2759350" y="1001954"/>
                </a:lnTo>
                <a:lnTo>
                  <a:pt x="2745683" y="1022242"/>
                </a:lnTo>
                <a:lnTo>
                  <a:pt x="2725414" y="1035921"/>
                </a:lnTo>
                <a:lnTo>
                  <a:pt x="2700597" y="1040936"/>
                </a:lnTo>
                <a:close/>
              </a:path>
              <a:path w="3657600" h="1909445">
                <a:moveTo>
                  <a:pt x="3003321" y="1044302"/>
                </a:moveTo>
                <a:lnTo>
                  <a:pt x="2977174" y="1039021"/>
                </a:lnTo>
                <a:lnTo>
                  <a:pt x="2955822" y="1024620"/>
                </a:lnTo>
                <a:lnTo>
                  <a:pt x="2941426" y="1003261"/>
                </a:lnTo>
                <a:lnTo>
                  <a:pt x="2936147" y="977107"/>
                </a:lnTo>
                <a:lnTo>
                  <a:pt x="2941426" y="950954"/>
                </a:lnTo>
                <a:lnTo>
                  <a:pt x="2955822" y="929596"/>
                </a:lnTo>
                <a:lnTo>
                  <a:pt x="2977174" y="915194"/>
                </a:lnTo>
                <a:lnTo>
                  <a:pt x="3003321" y="909912"/>
                </a:lnTo>
                <a:lnTo>
                  <a:pt x="3029448" y="915194"/>
                </a:lnTo>
                <a:lnTo>
                  <a:pt x="3050790" y="929596"/>
                </a:lnTo>
                <a:lnTo>
                  <a:pt x="3065183" y="950954"/>
                </a:lnTo>
                <a:lnTo>
                  <a:pt x="3070462" y="977107"/>
                </a:lnTo>
                <a:lnTo>
                  <a:pt x="3065183" y="1003261"/>
                </a:lnTo>
                <a:lnTo>
                  <a:pt x="3050790" y="1024620"/>
                </a:lnTo>
                <a:lnTo>
                  <a:pt x="3029448" y="1039021"/>
                </a:lnTo>
                <a:lnTo>
                  <a:pt x="3003321" y="1044302"/>
                </a:lnTo>
                <a:close/>
              </a:path>
              <a:path w="3657600" h="1909445">
                <a:moveTo>
                  <a:pt x="3306045" y="1042621"/>
                </a:moveTo>
                <a:lnTo>
                  <a:pt x="3280546" y="1037472"/>
                </a:lnTo>
                <a:lnTo>
                  <a:pt x="3259731" y="1023431"/>
                </a:lnTo>
                <a:lnTo>
                  <a:pt x="3245702" y="1002607"/>
                </a:lnTo>
                <a:lnTo>
                  <a:pt x="3240558" y="977107"/>
                </a:lnTo>
                <a:lnTo>
                  <a:pt x="3245702" y="951608"/>
                </a:lnTo>
                <a:lnTo>
                  <a:pt x="3259731" y="930785"/>
                </a:lnTo>
                <a:lnTo>
                  <a:pt x="3280546" y="916745"/>
                </a:lnTo>
                <a:lnTo>
                  <a:pt x="3306045" y="911597"/>
                </a:lnTo>
                <a:lnTo>
                  <a:pt x="3331524" y="916745"/>
                </a:lnTo>
                <a:lnTo>
                  <a:pt x="3352328" y="930785"/>
                </a:lnTo>
                <a:lnTo>
                  <a:pt x="3366354" y="951608"/>
                </a:lnTo>
                <a:lnTo>
                  <a:pt x="3371498" y="977107"/>
                </a:lnTo>
                <a:lnTo>
                  <a:pt x="3366354" y="1002607"/>
                </a:lnTo>
                <a:lnTo>
                  <a:pt x="3352328" y="1023431"/>
                </a:lnTo>
                <a:lnTo>
                  <a:pt x="3331524" y="1037472"/>
                </a:lnTo>
                <a:lnTo>
                  <a:pt x="3306045" y="1042621"/>
                </a:lnTo>
                <a:close/>
              </a:path>
              <a:path w="3657600" h="1909445">
                <a:moveTo>
                  <a:pt x="3615688" y="989695"/>
                </a:moveTo>
                <a:lnTo>
                  <a:pt x="3601781" y="989695"/>
                </a:lnTo>
                <a:lnTo>
                  <a:pt x="3596144" y="984057"/>
                </a:lnTo>
                <a:lnTo>
                  <a:pt x="3596144" y="970123"/>
                </a:lnTo>
                <a:lnTo>
                  <a:pt x="3601781" y="964486"/>
                </a:lnTo>
                <a:lnTo>
                  <a:pt x="3615722" y="964486"/>
                </a:lnTo>
                <a:lnTo>
                  <a:pt x="3621359" y="970123"/>
                </a:lnTo>
                <a:lnTo>
                  <a:pt x="3621359" y="984057"/>
                </a:lnTo>
                <a:lnTo>
                  <a:pt x="3615688" y="989695"/>
                </a:lnTo>
                <a:close/>
              </a:path>
              <a:path w="3657600" h="1909445">
                <a:moveTo>
                  <a:pt x="0" y="1308650"/>
                </a:moveTo>
                <a:lnTo>
                  <a:pt x="0" y="1251479"/>
                </a:lnTo>
                <a:lnTo>
                  <a:pt x="2759" y="1253341"/>
                </a:lnTo>
                <a:lnTo>
                  <a:pt x="10855" y="1265356"/>
                </a:lnTo>
                <a:lnTo>
                  <a:pt x="13823" y="1280064"/>
                </a:lnTo>
                <a:lnTo>
                  <a:pt x="10855" y="1294773"/>
                </a:lnTo>
                <a:lnTo>
                  <a:pt x="2759" y="1306788"/>
                </a:lnTo>
                <a:lnTo>
                  <a:pt x="0" y="1308650"/>
                </a:lnTo>
                <a:close/>
              </a:path>
              <a:path w="3657600" h="1909445">
                <a:moveTo>
                  <a:pt x="278774" y="1321226"/>
                </a:moveTo>
                <a:lnTo>
                  <a:pt x="262765" y="1317991"/>
                </a:lnTo>
                <a:lnTo>
                  <a:pt x="249697" y="1309170"/>
                </a:lnTo>
                <a:lnTo>
                  <a:pt x="240888" y="1296087"/>
                </a:lnTo>
                <a:lnTo>
                  <a:pt x="237659" y="1280064"/>
                </a:lnTo>
                <a:lnTo>
                  <a:pt x="240888" y="1264041"/>
                </a:lnTo>
                <a:lnTo>
                  <a:pt x="249697" y="1250957"/>
                </a:lnTo>
                <a:lnTo>
                  <a:pt x="262765" y="1242136"/>
                </a:lnTo>
                <a:lnTo>
                  <a:pt x="278774" y="1238902"/>
                </a:lnTo>
                <a:lnTo>
                  <a:pt x="294787" y="1242136"/>
                </a:lnTo>
                <a:lnTo>
                  <a:pt x="307867" y="1250957"/>
                </a:lnTo>
                <a:lnTo>
                  <a:pt x="316687" y="1264041"/>
                </a:lnTo>
                <a:lnTo>
                  <a:pt x="319922" y="1280064"/>
                </a:lnTo>
                <a:lnTo>
                  <a:pt x="316687" y="1296087"/>
                </a:lnTo>
                <a:lnTo>
                  <a:pt x="307867" y="1309170"/>
                </a:lnTo>
                <a:lnTo>
                  <a:pt x="294787" y="1317991"/>
                </a:lnTo>
                <a:lnTo>
                  <a:pt x="278774" y="1321226"/>
                </a:lnTo>
                <a:close/>
              </a:path>
              <a:path w="3657600" h="1909445">
                <a:moveTo>
                  <a:pt x="581497" y="1323751"/>
                </a:moveTo>
                <a:lnTo>
                  <a:pt x="564510" y="1320319"/>
                </a:lnTo>
                <a:lnTo>
                  <a:pt x="550636" y="1310959"/>
                </a:lnTo>
                <a:lnTo>
                  <a:pt x="541281" y="1297078"/>
                </a:lnTo>
                <a:lnTo>
                  <a:pt x="537851" y="1280081"/>
                </a:lnTo>
                <a:lnTo>
                  <a:pt x="541281" y="1263084"/>
                </a:lnTo>
                <a:lnTo>
                  <a:pt x="550636" y="1249204"/>
                </a:lnTo>
                <a:lnTo>
                  <a:pt x="564510" y="1239846"/>
                </a:lnTo>
                <a:lnTo>
                  <a:pt x="581497" y="1236414"/>
                </a:lnTo>
                <a:lnTo>
                  <a:pt x="598485" y="1239846"/>
                </a:lnTo>
                <a:lnTo>
                  <a:pt x="612359" y="1249204"/>
                </a:lnTo>
                <a:lnTo>
                  <a:pt x="621713" y="1263084"/>
                </a:lnTo>
                <a:lnTo>
                  <a:pt x="625144" y="1280081"/>
                </a:lnTo>
                <a:lnTo>
                  <a:pt x="621713" y="1297078"/>
                </a:lnTo>
                <a:lnTo>
                  <a:pt x="612359" y="1310959"/>
                </a:lnTo>
                <a:lnTo>
                  <a:pt x="598485" y="1320319"/>
                </a:lnTo>
                <a:lnTo>
                  <a:pt x="581497" y="1323751"/>
                </a:lnTo>
                <a:close/>
              </a:path>
              <a:path w="3657600" h="1909445">
                <a:moveTo>
                  <a:pt x="884221" y="1326276"/>
                </a:moveTo>
                <a:lnTo>
                  <a:pt x="866259" y="1322645"/>
                </a:lnTo>
                <a:lnTo>
                  <a:pt x="851592" y="1312745"/>
                </a:lnTo>
                <a:lnTo>
                  <a:pt x="841703" y="1298062"/>
                </a:lnTo>
                <a:lnTo>
                  <a:pt x="838077" y="1280081"/>
                </a:lnTo>
                <a:lnTo>
                  <a:pt x="841703" y="1262100"/>
                </a:lnTo>
                <a:lnTo>
                  <a:pt x="851592" y="1247418"/>
                </a:lnTo>
                <a:lnTo>
                  <a:pt x="866259" y="1237519"/>
                </a:lnTo>
                <a:lnTo>
                  <a:pt x="884221" y="1233889"/>
                </a:lnTo>
                <a:lnTo>
                  <a:pt x="902203" y="1237519"/>
                </a:lnTo>
                <a:lnTo>
                  <a:pt x="916880" y="1247418"/>
                </a:lnTo>
                <a:lnTo>
                  <a:pt x="926773" y="1262100"/>
                </a:lnTo>
                <a:lnTo>
                  <a:pt x="930399" y="1280081"/>
                </a:lnTo>
                <a:lnTo>
                  <a:pt x="926773" y="1298062"/>
                </a:lnTo>
                <a:lnTo>
                  <a:pt x="916880" y="1312745"/>
                </a:lnTo>
                <a:lnTo>
                  <a:pt x="902203" y="1322645"/>
                </a:lnTo>
                <a:lnTo>
                  <a:pt x="884221" y="1326276"/>
                </a:lnTo>
                <a:close/>
              </a:path>
              <a:path w="3657600" h="1909445">
                <a:moveTo>
                  <a:pt x="1186945" y="1328797"/>
                </a:moveTo>
                <a:lnTo>
                  <a:pt x="1168004" y="1324969"/>
                </a:lnTo>
                <a:lnTo>
                  <a:pt x="1152531" y="1314529"/>
                </a:lnTo>
                <a:lnTo>
                  <a:pt x="1142096" y="1299044"/>
                </a:lnTo>
                <a:lnTo>
                  <a:pt x="1138269" y="1280081"/>
                </a:lnTo>
                <a:lnTo>
                  <a:pt x="1142096" y="1261117"/>
                </a:lnTo>
                <a:lnTo>
                  <a:pt x="1152531" y="1245632"/>
                </a:lnTo>
                <a:lnTo>
                  <a:pt x="1168004" y="1235192"/>
                </a:lnTo>
                <a:lnTo>
                  <a:pt x="1186945" y="1231364"/>
                </a:lnTo>
                <a:lnTo>
                  <a:pt x="1205906" y="1235192"/>
                </a:lnTo>
                <a:lnTo>
                  <a:pt x="1221389" y="1245632"/>
                </a:lnTo>
                <a:lnTo>
                  <a:pt x="1231827" y="1261117"/>
                </a:lnTo>
                <a:lnTo>
                  <a:pt x="1235655" y="1280081"/>
                </a:lnTo>
                <a:lnTo>
                  <a:pt x="1231827" y="1299044"/>
                </a:lnTo>
                <a:lnTo>
                  <a:pt x="1221389" y="1314529"/>
                </a:lnTo>
                <a:lnTo>
                  <a:pt x="1205906" y="1324969"/>
                </a:lnTo>
                <a:lnTo>
                  <a:pt x="1186945" y="1328797"/>
                </a:lnTo>
                <a:close/>
              </a:path>
              <a:path w="3657600" h="1909445">
                <a:moveTo>
                  <a:pt x="1489669" y="1331322"/>
                </a:moveTo>
                <a:lnTo>
                  <a:pt x="1469734" y="1327296"/>
                </a:lnTo>
                <a:lnTo>
                  <a:pt x="1453457" y="1316316"/>
                </a:lnTo>
                <a:lnTo>
                  <a:pt x="1442484" y="1300028"/>
                </a:lnTo>
                <a:lnTo>
                  <a:pt x="1438461" y="1280081"/>
                </a:lnTo>
                <a:lnTo>
                  <a:pt x="1442484" y="1260133"/>
                </a:lnTo>
                <a:lnTo>
                  <a:pt x="1453457" y="1243846"/>
                </a:lnTo>
                <a:lnTo>
                  <a:pt x="1469734" y="1232865"/>
                </a:lnTo>
                <a:lnTo>
                  <a:pt x="1489669" y="1228839"/>
                </a:lnTo>
                <a:lnTo>
                  <a:pt x="1509609" y="1232865"/>
                </a:lnTo>
                <a:lnTo>
                  <a:pt x="1525897" y="1243846"/>
                </a:lnTo>
                <a:lnTo>
                  <a:pt x="1536882" y="1260133"/>
                </a:lnTo>
                <a:lnTo>
                  <a:pt x="1540910" y="1280081"/>
                </a:lnTo>
                <a:lnTo>
                  <a:pt x="1536882" y="1300028"/>
                </a:lnTo>
                <a:lnTo>
                  <a:pt x="1525897" y="1316316"/>
                </a:lnTo>
                <a:lnTo>
                  <a:pt x="1509609" y="1327296"/>
                </a:lnTo>
                <a:lnTo>
                  <a:pt x="1489669" y="1331322"/>
                </a:lnTo>
                <a:close/>
              </a:path>
              <a:path w="3657600" h="1909445">
                <a:moveTo>
                  <a:pt x="1792392" y="1334688"/>
                </a:moveTo>
                <a:lnTo>
                  <a:pt x="1771166" y="1330397"/>
                </a:lnTo>
                <a:lnTo>
                  <a:pt x="1753826" y="1318695"/>
                </a:lnTo>
                <a:lnTo>
                  <a:pt x="1742132" y="1301343"/>
                </a:lnTo>
                <a:lnTo>
                  <a:pt x="1737843" y="1280098"/>
                </a:lnTo>
                <a:lnTo>
                  <a:pt x="1742132" y="1258854"/>
                </a:lnTo>
                <a:lnTo>
                  <a:pt x="1753826" y="1241501"/>
                </a:lnTo>
                <a:lnTo>
                  <a:pt x="1771166" y="1229799"/>
                </a:lnTo>
                <a:lnTo>
                  <a:pt x="1792392" y="1225507"/>
                </a:lnTo>
                <a:lnTo>
                  <a:pt x="1813638" y="1229799"/>
                </a:lnTo>
                <a:lnTo>
                  <a:pt x="1830988" y="1241501"/>
                </a:lnTo>
                <a:lnTo>
                  <a:pt x="1842686" y="1258854"/>
                </a:lnTo>
                <a:lnTo>
                  <a:pt x="1846976" y="1280098"/>
                </a:lnTo>
                <a:lnTo>
                  <a:pt x="1842686" y="1301343"/>
                </a:lnTo>
                <a:lnTo>
                  <a:pt x="1830988" y="1318695"/>
                </a:lnTo>
                <a:lnTo>
                  <a:pt x="1813638" y="1330397"/>
                </a:lnTo>
                <a:lnTo>
                  <a:pt x="1792392" y="1334688"/>
                </a:lnTo>
                <a:close/>
              </a:path>
              <a:path w="3657600" h="1909445">
                <a:moveTo>
                  <a:pt x="2095150" y="1337213"/>
                </a:moveTo>
                <a:lnTo>
                  <a:pt x="2072930" y="1332723"/>
                </a:lnTo>
                <a:lnTo>
                  <a:pt x="2054786" y="1320482"/>
                </a:lnTo>
                <a:lnTo>
                  <a:pt x="2042554" y="1302327"/>
                </a:lnTo>
                <a:lnTo>
                  <a:pt x="2038068" y="1280098"/>
                </a:lnTo>
                <a:lnTo>
                  <a:pt x="2042554" y="1257870"/>
                </a:lnTo>
                <a:lnTo>
                  <a:pt x="2054786" y="1239714"/>
                </a:lnTo>
                <a:lnTo>
                  <a:pt x="2072930" y="1227472"/>
                </a:lnTo>
                <a:lnTo>
                  <a:pt x="2095150" y="1222982"/>
                </a:lnTo>
                <a:lnTo>
                  <a:pt x="2117350" y="1227472"/>
                </a:lnTo>
                <a:lnTo>
                  <a:pt x="2135484" y="1239714"/>
                </a:lnTo>
                <a:lnTo>
                  <a:pt x="2147713" y="1257870"/>
                </a:lnTo>
                <a:lnTo>
                  <a:pt x="2152197" y="1280098"/>
                </a:lnTo>
                <a:lnTo>
                  <a:pt x="2147717" y="1302327"/>
                </a:lnTo>
                <a:lnTo>
                  <a:pt x="2135497" y="1320482"/>
                </a:lnTo>
                <a:lnTo>
                  <a:pt x="2117364" y="1332723"/>
                </a:lnTo>
                <a:lnTo>
                  <a:pt x="2095150" y="1337213"/>
                </a:lnTo>
                <a:close/>
              </a:path>
              <a:path w="3657600" h="1909445">
                <a:moveTo>
                  <a:pt x="2397873" y="1339738"/>
                </a:moveTo>
                <a:lnTo>
                  <a:pt x="2374674" y="1335050"/>
                </a:lnTo>
                <a:lnTo>
                  <a:pt x="2355725" y="1322267"/>
                </a:lnTo>
                <a:lnTo>
                  <a:pt x="2342947" y="1303310"/>
                </a:lnTo>
                <a:lnTo>
                  <a:pt x="2338260" y="1280098"/>
                </a:lnTo>
                <a:lnTo>
                  <a:pt x="2342947" y="1256886"/>
                </a:lnTo>
                <a:lnTo>
                  <a:pt x="2355725" y="1237930"/>
                </a:lnTo>
                <a:lnTo>
                  <a:pt x="2374674" y="1225148"/>
                </a:lnTo>
                <a:lnTo>
                  <a:pt x="2397873" y="1220461"/>
                </a:lnTo>
                <a:lnTo>
                  <a:pt x="2421068" y="1225148"/>
                </a:lnTo>
                <a:lnTo>
                  <a:pt x="2440005" y="1237930"/>
                </a:lnTo>
                <a:lnTo>
                  <a:pt x="2452772" y="1256886"/>
                </a:lnTo>
                <a:lnTo>
                  <a:pt x="2457453" y="1280098"/>
                </a:lnTo>
                <a:lnTo>
                  <a:pt x="2452772" y="1303310"/>
                </a:lnTo>
                <a:lnTo>
                  <a:pt x="2440005" y="1322267"/>
                </a:lnTo>
                <a:lnTo>
                  <a:pt x="2421068" y="1335050"/>
                </a:lnTo>
                <a:lnTo>
                  <a:pt x="2397873" y="1339738"/>
                </a:lnTo>
                <a:close/>
              </a:path>
              <a:path w="3657600" h="1909445">
                <a:moveTo>
                  <a:pt x="2700597" y="1342263"/>
                </a:moveTo>
                <a:lnTo>
                  <a:pt x="2676404" y="1337377"/>
                </a:lnTo>
                <a:lnTo>
                  <a:pt x="2656651" y="1324054"/>
                </a:lnTo>
                <a:lnTo>
                  <a:pt x="2643335" y="1304294"/>
                </a:lnTo>
                <a:lnTo>
                  <a:pt x="2638452" y="1280098"/>
                </a:lnTo>
                <a:lnTo>
                  <a:pt x="2643335" y="1255902"/>
                </a:lnTo>
                <a:lnTo>
                  <a:pt x="2656651" y="1236143"/>
                </a:lnTo>
                <a:lnTo>
                  <a:pt x="2676404" y="1222821"/>
                </a:lnTo>
                <a:lnTo>
                  <a:pt x="2700597" y="1217936"/>
                </a:lnTo>
                <a:lnTo>
                  <a:pt x="2724771" y="1222821"/>
                </a:lnTo>
                <a:lnTo>
                  <a:pt x="2744514" y="1236143"/>
                </a:lnTo>
                <a:lnTo>
                  <a:pt x="2757826" y="1255902"/>
                </a:lnTo>
                <a:lnTo>
                  <a:pt x="2762708" y="1280098"/>
                </a:lnTo>
                <a:lnTo>
                  <a:pt x="2757826" y="1304294"/>
                </a:lnTo>
                <a:lnTo>
                  <a:pt x="2744514" y="1324054"/>
                </a:lnTo>
                <a:lnTo>
                  <a:pt x="2724771" y="1337377"/>
                </a:lnTo>
                <a:lnTo>
                  <a:pt x="2700597" y="1342263"/>
                </a:lnTo>
                <a:close/>
              </a:path>
              <a:path w="3657600" h="1909445">
                <a:moveTo>
                  <a:pt x="3003321" y="1327974"/>
                </a:moveTo>
                <a:lnTo>
                  <a:pt x="2984691" y="1324211"/>
                </a:lnTo>
                <a:lnTo>
                  <a:pt x="2969476" y="1313950"/>
                </a:lnTo>
                <a:lnTo>
                  <a:pt x="2959217" y="1298732"/>
                </a:lnTo>
                <a:lnTo>
                  <a:pt x="2955455" y="1280098"/>
                </a:lnTo>
                <a:lnTo>
                  <a:pt x="2959217" y="1261463"/>
                </a:lnTo>
                <a:lnTo>
                  <a:pt x="2969476" y="1246245"/>
                </a:lnTo>
                <a:lnTo>
                  <a:pt x="2984691" y="1235984"/>
                </a:lnTo>
                <a:lnTo>
                  <a:pt x="3003321" y="1232221"/>
                </a:lnTo>
                <a:lnTo>
                  <a:pt x="3021931" y="1235984"/>
                </a:lnTo>
                <a:lnTo>
                  <a:pt x="3037136" y="1246245"/>
                </a:lnTo>
                <a:lnTo>
                  <a:pt x="3047391" y="1261463"/>
                </a:lnTo>
                <a:lnTo>
                  <a:pt x="3051153" y="1280098"/>
                </a:lnTo>
                <a:lnTo>
                  <a:pt x="3047391" y="1298732"/>
                </a:lnTo>
                <a:lnTo>
                  <a:pt x="3037136" y="1313950"/>
                </a:lnTo>
                <a:lnTo>
                  <a:pt x="3021931" y="1324211"/>
                </a:lnTo>
                <a:lnTo>
                  <a:pt x="3003321" y="1327974"/>
                </a:lnTo>
                <a:close/>
              </a:path>
              <a:path w="3657600" h="1909445">
                <a:moveTo>
                  <a:pt x="3312526" y="1291861"/>
                </a:moveTo>
                <a:lnTo>
                  <a:pt x="3299530" y="1291861"/>
                </a:lnTo>
                <a:lnTo>
                  <a:pt x="3294264" y="1286596"/>
                </a:lnTo>
                <a:lnTo>
                  <a:pt x="3294264" y="1273603"/>
                </a:lnTo>
                <a:lnTo>
                  <a:pt x="3299530" y="1268334"/>
                </a:lnTo>
                <a:lnTo>
                  <a:pt x="3312526" y="1268334"/>
                </a:lnTo>
                <a:lnTo>
                  <a:pt x="3317792" y="1273603"/>
                </a:lnTo>
                <a:lnTo>
                  <a:pt x="3317792" y="1286596"/>
                </a:lnTo>
                <a:lnTo>
                  <a:pt x="3312526" y="1291861"/>
                </a:lnTo>
                <a:close/>
              </a:path>
              <a:path w="3657600" h="1909445">
                <a:moveTo>
                  <a:pt x="0" y="1611623"/>
                </a:moveTo>
                <a:lnTo>
                  <a:pt x="0" y="1554451"/>
                </a:lnTo>
                <a:lnTo>
                  <a:pt x="2759" y="1556314"/>
                </a:lnTo>
                <a:lnTo>
                  <a:pt x="10855" y="1568328"/>
                </a:lnTo>
                <a:lnTo>
                  <a:pt x="13823" y="1583037"/>
                </a:lnTo>
                <a:lnTo>
                  <a:pt x="10855" y="1597747"/>
                </a:lnTo>
                <a:lnTo>
                  <a:pt x="2759" y="1609761"/>
                </a:lnTo>
                <a:lnTo>
                  <a:pt x="0" y="1611623"/>
                </a:lnTo>
                <a:close/>
              </a:path>
              <a:path w="3657600" h="1909445">
                <a:moveTo>
                  <a:pt x="278774" y="1624199"/>
                </a:moveTo>
                <a:lnTo>
                  <a:pt x="262765" y="1620965"/>
                </a:lnTo>
                <a:lnTo>
                  <a:pt x="249697" y="1612144"/>
                </a:lnTo>
                <a:lnTo>
                  <a:pt x="240888" y="1599060"/>
                </a:lnTo>
                <a:lnTo>
                  <a:pt x="237659" y="1583037"/>
                </a:lnTo>
                <a:lnTo>
                  <a:pt x="240888" y="1567015"/>
                </a:lnTo>
                <a:lnTo>
                  <a:pt x="249697" y="1553931"/>
                </a:lnTo>
                <a:lnTo>
                  <a:pt x="262765" y="1545110"/>
                </a:lnTo>
                <a:lnTo>
                  <a:pt x="278774" y="1541875"/>
                </a:lnTo>
                <a:lnTo>
                  <a:pt x="294787" y="1545110"/>
                </a:lnTo>
                <a:lnTo>
                  <a:pt x="307867" y="1553931"/>
                </a:lnTo>
                <a:lnTo>
                  <a:pt x="316687" y="1567015"/>
                </a:lnTo>
                <a:lnTo>
                  <a:pt x="319922" y="1583037"/>
                </a:lnTo>
                <a:lnTo>
                  <a:pt x="316687" y="1599060"/>
                </a:lnTo>
                <a:lnTo>
                  <a:pt x="307867" y="1612144"/>
                </a:lnTo>
                <a:lnTo>
                  <a:pt x="294787" y="1620965"/>
                </a:lnTo>
                <a:lnTo>
                  <a:pt x="278774" y="1624199"/>
                </a:lnTo>
                <a:close/>
              </a:path>
              <a:path w="3657600" h="1909445">
                <a:moveTo>
                  <a:pt x="581497" y="1626724"/>
                </a:moveTo>
                <a:lnTo>
                  <a:pt x="564510" y="1623292"/>
                </a:lnTo>
                <a:lnTo>
                  <a:pt x="550636" y="1613932"/>
                </a:lnTo>
                <a:lnTo>
                  <a:pt x="541281" y="1600051"/>
                </a:lnTo>
                <a:lnTo>
                  <a:pt x="537851" y="1583054"/>
                </a:lnTo>
                <a:lnTo>
                  <a:pt x="541281" y="1566057"/>
                </a:lnTo>
                <a:lnTo>
                  <a:pt x="550636" y="1552176"/>
                </a:lnTo>
                <a:lnTo>
                  <a:pt x="564510" y="1542816"/>
                </a:lnTo>
                <a:lnTo>
                  <a:pt x="581497" y="1539384"/>
                </a:lnTo>
                <a:lnTo>
                  <a:pt x="598485" y="1542816"/>
                </a:lnTo>
                <a:lnTo>
                  <a:pt x="612359" y="1552176"/>
                </a:lnTo>
                <a:lnTo>
                  <a:pt x="621713" y="1566057"/>
                </a:lnTo>
                <a:lnTo>
                  <a:pt x="625144" y="1583054"/>
                </a:lnTo>
                <a:lnTo>
                  <a:pt x="621713" y="1600051"/>
                </a:lnTo>
                <a:lnTo>
                  <a:pt x="612359" y="1613932"/>
                </a:lnTo>
                <a:lnTo>
                  <a:pt x="598485" y="1623292"/>
                </a:lnTo>
                <a:lnTo>
                  <a:pt x="581497" y="1626724"/>
                </a:lnTo>
                <a:close/>
              </a:path>
              <a:path w="3657600" h="1909445">
                <a:moveTo>
                  <a:pt x="884221" y="1629249"/>
                </a:moveTo>
                <a:lnTo>
                  <a:pt x="866259" y="1625619"/>
                </a:lnTo>
                <a:lnTo>
                  <a:pt x="851592" y="1615719"/>
                </a:lnTo>
                <a:lnTo>
                  <a:pt x="841703" y="1601035"/>
                </a:lnTo>
                <a:lnTo>
                  <a:pt x="838077" y="1583054"/>
                </a:lnTo>
                <a:lnTo>
                  <a:pt x="841703" y="1565075"/>
                </a:lnTo>
                <a:lnTo>
                  <a:pt x="851592" y="1550392"/>
                </a:lnTo>
                <a:lnTo>
                  <a:pt x="866259" y="1540493"/>
                </a:lnTo>
                <a:lnTo>
                  <a:pt x="884221" y="1536862"/>
                </a:lnTo>
                <a:lnTo>
                  <a:pt x="902203" y="1540493"/>
                </a:lnTo>
                <a:lnTo>
                  <a:pt x="916880" y="1550392"/>
                </a:lnTo>
                <a:lnTo>
                  <a:pt x="926773" y="1565075"/>
                </a:lnTo>
                <a:lnTo>
                  <a:pt x="930399" y="1583054"/>
                </a:lnTo>
                <a:lnTo>
                  <a:pt x="926773" y="1601035"/>
                </a:lnTo>
                <a:lnTo>
                  <a:pt x="916880" y="1615719"/>
                </a:lnTo>
                <a:lnTo>
                  <a:pt x="902203" y="1625619"/>
                </a:lnTo>
                <a:lnTo>
                  <a:pt x="884221" y="1629249"/>
                </a:lnTo>
                <a:close/>
              </a:path>
              <a:path w="3657600" h="1909445">
                <a:moveTo>
                  <a:pt x="1186945" y="1631771"/>
                </a:moveTo>
                <a:lnTo>
                  <a:pt x="1168004" y="1627943"/>
                </a:lnTo>
                <a:lnTo>
                  <a:pt x="1152531" y="1617504"/>
                </a:lnTo>
                <a:lnTo>
                  <a:pt x="1142096" y="1602019"/>
                </a:lnTo>
                <a:lnTo>
                  <a:pt x="1138269" y="1583054"/>
                </a:lnTo>
                <a:lnTo>
                  <a:pt x="1142096" y="1564091"/>
                </a:lnTo>
                <a:lnTo>
                  <a:pt x="1152531" y="1548606"/>
                </a:lnTo>
                <a:lnTo>
                  <a:pt x="1168004" y="1538166"/>
                </a:lnTo>
                <a:lnTo>
                  <a:pt x="1186945" y="1534338"/>
                </a:lnTo>
                <a:lnTo>
                  <a:pt x="1205906" y="1538166"/>
                </a:lnTo>
                <a:lnTo>
                  <a:pt x="1221389" y="1548606"/>
                </a:lnTo>
                <a:lnTo>
                  <a:pt x="1231827" y="1564091"/>
                </a:lnTo>
                <a:lnTo>
                  <a:pt x="1235655" y="1583054"/>
                </a:lnTo>
                <a:lnTo>
                  <a:pt x="1231827" y="1602019"/>
                </a:lnTo>
                <a:lnTo>
                  <a:pt x="1221389" y="1617504"/>
                </a:lnTo>
                <a:lnTo>
                  <a:pt x="1205906" y="1627943"/>
                </a:lnTo>
                <a:lnTo>
                  <a:pt x="1186945" y="1631771"/>
                </a:lnTo>
                <a:close/>
              </a:path>
              <a:path w="3657600" h="1909445">
                <a:moveTo>
                  <a:pt x="1489669" y="1634296"/>
                </a:moveTo>
                <a:lnTo>
                  <a:pt x="1469734" y="1630270"/>
                </a:lnTo>
                <a:lnTo>
                  <a:pt x="1453457" y="1619289"/>
                </a:lnTo>
                <a:lnTo>
                  <a:pt x="1442484" y="1603002"/>
                </a:lnTo>
                <a:lnTo>
                  <a:pt x="1438461" y="1583054"/>
                </a:lnTo>
                <a:lnTo>
                  <a:pt x="1442484" y="1563107"/>
                </a:lnTo>
                <a:lnTo>
                  <a:pt x="1453457" y="1546819"/>
                </a:lnTo>
                <a:lnTo>
                  <a:pt x="1469734" y="1535839"/>
                </a:lnTo>
                <a:lnTo>
                  <a:pt x="1489669" y="1531813"/>
                </a:lnTo>
                <a:lnTo>
                  <a:pt x="1509609" y="1535839"/>
                </a:lnTo>
                <a:lnTo>
                  <a:pt x="1525897" y="1546819"/>
                </a:lnTo>
                <a:lnTo>
                  <a:pt x="1536882" y="1563107"/>
                </a:lnTo>
                <a:lnTo>
                  <a:pt x="1540910" y="1583054"/>
                </a:lnTo>
                <a:lnTo>
                  <a:pt x="1536882" y="1603002"/>
                </a:lnTo>
                <a:lnTo>
                  <a:pt x="1525897" y="1619289"/>
                </a:lnTo>
                <a:lnTo>
                  <a:pt x="1509609" y="1630270"/>
                </a:lnTo>
                <a:lnTo>
                  <a:pt x="1489669" y="1634296"/>
                </a:lnTo>
                <a:close/>
              </a:path>
              <a:path w="3657600" h="1909445">
                <a:moveTo>
                  <a:pt x="1792392" y="1634296"/>
                </a:moveTo>
                <a:lnTo>
                  <a:pt x="1772457" y="1630270"/>
                </a:lnTo>
                <a:lnTo>
                  <a:pt x="1756181" y="1619289"/>
                </a:lnTo>
                <a:lnTo>
                  <a:pt x="1745208" y="1603002"/>
                </a:lnTo>
                <a:lnTo>
                  <a:pt x="1741184" y="1583054"/>
                </a:lnTo>
                <a:lnTo>
                  <a:pt x="1745208" y="1563107"/>
                </a:lnTo>
                <a:lnTo>
                  <a:pt x="1756181" y="1546819"/>
                </a:lnTo>
                <a:lnTo>
                  <a:pt x="1772457" y="1535839"/>
                </a:lnTo>
                <a:lnTo>
                  <a:pt x="1792392" y="1531813"/>
                </a:lnTo>
                <a:lnTo>
                  <a:pt x="1812333" y="1535839"/>
                </a:lnTo>
                <a:lnTo>
                  <a:pt x="1828621" y="1546819"/>
                </a:lnTo>
                <a:lnTo>
                  <a:pt x="1839605" y="1563107"/>
                </a:lnTo>
                <a:lnTo>
                  <a:pt x="1843634" y="1583054"/>
                </a:lnTo>
                <a:lnTo>
                  <a:pt x="1839605" y="1603002"/>
                </a:lnTo>
                <a:lnTo>
                  <a:pt x="1828621" y="1619289"/>
                </a:lnTo>
                <a:lnTo>
                  <a:pt x="1812333" y="1630270"/>
                </a:lnTo>
                <a:lnTo>
                  <a:pt x="1792392" y="1634296"/>
                </a:lnTo>
                <a:close/>
              </a:path>
              <a:path w="3657600" h="1909445">
                <a:moveTo>
                  <a:pt x="2095150" y="1628422"/>
                </a:moveTo>
                <a:lnTo>
                  <a:pt x="2077500" y="1624857"/>
                </a:lnTo>
                <a:lnTo>
                  <a:pt x="2063090" y="1615137"/>
                </a:lnTo>
                <a:lnTo>
                  <a:pt x="2053377" y="1600721"/>
                </a:lnTo>
                <a:lnTo>
                  <a:pt x="2049815" y="1583071"/>
                </a:lnTo>
                <a:lnTo>
                  <a:pt x="2053377" y="1565421"/>
                </a:lnTo>
                <a:lnTo>
                  <a:pt x="2063090" y="1551005"/>
                </a:lnTo>
                <a:lnTo>
                  <a:pt x="2077500" y="1541285"/>
                </a:lnTo>
                <a:lnTo>
                  <a:pt x="2095150" y="1537720"/>
                </a:lnTo>
                <a:lnTo>
                  <a:pt x="2112780" y="1541285"/>
                </a:lnTo>
                <a:lnTo>
                  <a:pt x="2127180" y="1551005"/>
                </a:lnTo>
                <a:lnTo>
                  <a:pt x="2136890" y="1565421"/>
                </a:lnTo>
                <a:lnTo>
                  <a:pt x="2140450" y="1583071"/>
                </a:lnTo>
                <a:lnTo>
                  <a:pt x="2136890" y="1600721"/>
                </a:lnTo>
                <a:lnTo>
                  <a:pt x="2127180" y="1615137"/>
                </a:lnTo>
                <a:lnTo>
                  <a:pt x="2112780" y="1624857"/>
                </a:lnTo>
                <a:lnTo>
                  <a:pt x="2095150" y="1628422"/>
                </a:lnTo>
                <a:close/>
              </a:path>
              <a:path w="3657600" h="1909445">
                <a:moveTo>
                  <a:pt x="2397873" y="1614137"/>
                </a:moveTo>
                <a:lnTo>
                  <a:pt x="2385767" y="1611694"/>
                </a:lnTo>
                <a:lnTo>
                  <a:pt x="2375886" y="1605032"/>
                </a:lnTo>
                <a:lnTo>
                  <a:pt x="2369226" y="1595152"/>
                </a:lnTo>
                <a:lnTo>
                  <a:pt x="2366784" y="1583054"/>
                </a:lnTo>
                <a:lnTo>
                  <a:pt x="2369226" y="1570956"/>
                </a:lnTo>
                <a:lnTo>
                  <a:pt x="2375886" y="1561076"/>
                </a:lnTo>
                <a:lnTo>
                  <a:pt x="2385767" y="1554414"/>
                </a:lnTo>
                <a:lnTo>
                  <a:pt x="2397873" y="1551972"/>
                </a:lnTo>
                <a:lnTo>
                  <a:pt x="2409960" y="1554414"/>
                </a:lnTo>
                <a:lnTo>
                  <a:pt x="2419832" y="1561076"/>
                </a:lnTo>
                <a:lnTo>
                  <a:pt x="2426488" y="1570956"/>
                </a:lnTo>
                <a:lnTo>
                  <a:pt x="2428929" y="1583054"/>
                </a:lnTo>
                <a:lnTo>
                  <a:pt x="2426488" y="1595152"/>
                </a:lnTo>
                <a:lnTo>
                  <a:pt x="2419832" y="1605032"/>
                </a:lnTo>
                <a:lnTo>
                  <a:pt x="2409960" y="1611694"/>
                </a:lnTo>
                <a:lnTo>
                  <a:pt x="2397873" y="1614137"/>
                </a:lnTo>
                <a:close/>
              </a:path>
              <a:path w="3657600" h="1909445">
                <a:moveTo>
                  <a:pt x="2707517" y="1595659"/>
                </a:moveTo>
                <a:lnTo>
                  <a:pt x="2693610" y="1595659"/>
                </a:lnTo>
                <a:lnTo>
                  <a:pt x="2687972" y="1590021"/>
                </a:lnTo>
                <a:lnTo>
                  <a:pt x="2687972" y="1576087"/>
                </a:lnTo>
                <a:lnTo>
                  <a:pt x="2693610" y="1570450"/>
                </a:lnTo>
                <a:lnTo>
                  <a:pt x="2707551" y="1570450"/>
                </a:lnTo>
                <a:lnTo>
                  <a:pt x="2713188" y="1576087"/>
                </a:lnTo>
                <a:lnTo>
                  <a:pt x="2713188" y="1590021"/>
                </a:lnTo>
                <a:lnTo>
                  <a:pt x="2707517" y="1595659"/>
                </a:lnTo>
                <a:close/>
              </a:path>
              <a:path w="3657600" h="1909445">
                <a:moveTo>
                  <a:pt x="284660" y="1909173"/>
                </a:moveTo>
                <a:lnTo>
                  <a:pt x="272887" y="1909173"/>
                </a:lnTo>
                <a:lnTo>
                  <a:pt x="269303" y="1908448"/>
                </a:lnTo>
                <a:lnTo>
                  <a:pt x="261567" y="1903228"/>
                </a:lnTo>
                <a:lnTo>
                  <a:pt x="256349" y="1895488"/>
                </a:lnTo>
                <a:lnTo>
                  <a:pt x="254436" y="1886011"/>
                </a:lnTo>
                <a:lnTo>
                  <a:pt x="256349" y="1876534"/>
                </a:lnTo>
                <a:lnTo>
                  <a:pt x="261567" y="1868795"/>
                </a:lnTo>
                <a:lnTo>
                  <a:pt x="269303" y="1863576"/>
                </a:lnTo>
                <a:lnTo>
                  <a:pt x="278774" y="1861663"/>
                </a:lnTo>
                <a:lnTo>
                  <a:pt x="288244" y="1863576"/>
                </a:lnTo>
                <a:lnTo>
                  <a:pt x="295981" y="1868795"/>
                </a:lnTo>
                <a:lnTo>
                  <a:pt x="301198" y="1876534"/>
                </a:lnTo>
                <a:lnTo>
                  <a:pt x="303112" y="1886011"/>
                </a:lnTo>
                <a:lnTo>
                  <a:pt x="301198" y="1895488"/>
                </a:lnTo>
                <a:lnTo>
                  <a:pt x="295981" y="1903228"/>
                </a:lnTo>
                <a:lnTo>
                  <a:pt x="288244" y="1908448"/>
                </a:lnTo>
                <a:lnTo>
                  <a:pt x="284660" y="1909173"/>
                </a:lnTo>
                <a:close/>
              </a:path>
              <a:path w="3657600" h="1909445">
                <a:moveTo>
                  <a:pt x="581497" y="1908678"/>
                </a:moveTo>
                <a:lnTo>
                  <a:pt x="572675" y="1906897"/>
                </a:lnTo>
                <a:lnTo>
                  <a:pt x="565476" y="1902037"/>
                </a:lnTo>
                <a:lnTo>
                  <a:pt x="560625" y="1894827"/>
                </a:lnTo>
                <a:lnTo>
                  <a:pt x="558847" y="1885994"/>
                </a:lnTo>
                <a:lnTo>
                  <a:pt x="560625" y="1877160"/>
                </a:lnTo>
                <a:lnTo>
                  <a:pt x="565476" y="1869951"/>
                </a:lnTo>
                <a:lnTo>
                  <a:pt x="572675" y="1865091"/>
                </a:lnTo>
                <a:lnTo>
                  <a:pt x="581497" y="1863310"/>
                </a:lnTo>
                <a:lnTo>
                  <a:pt x="590339" y="1865091"/>
                </a:lnTo>
                <a:lnTo>
                  <a:pt x="597548" y="1869951"/>
                </a:lnTo>
                <a:lnTo>
                  <a:pt x="602403" y="1877160"/>
                </a:lnTo>
                <a:lnTo>
                  <a:pt x="604181" y="1885994"/>
                </a:lnTo>
                <a:lnTo>
                  <a:pt x="602398" y="1894827"/>
                </a:lnTo>
                <a:lnTo>
                  <a:pt x="597536" y="1902037"/>
                </a:lnTo>
                <a:lnTo>
                  <a:pt x="590325" y="1906897"/>
                </a:lnTo>
                <a:lnTo>
                  <a:pt x="581497" y="1908678"/>
                </a:lnTo>
                <a:close/>
              </a:path>
              <a:path w="3657600" h="1909445">
                <a:moveTo>
                  <a:pt x="884221" y="1906156"/>
                </a:moveTo>
                <a:lnTo>
                  <a:pt x="876387" y="1904572"/>
                </a:lnTo>
                <a:lnTo>
                  <a:pt x="869980" y="1900252"/>
                </a:lnTo>
                <a:lnTo>
                  <a:pt x="865656" y="1893844"/>
                </a:lnTo>
                <a:lnTo>
                  <a:pt x="864069" y="1885994"/>
                </a:lnTo>
                <a:lnTo>
                  <a:pt x="865656" y="1878145"/>
                </a:lnTo>
                <a:lnTo>
                  <a:pt x="869980" y="1871737"/>
                </a:lnTo>
                <a:lnTo>
                  <a:pt x="876387" y="1867418"/>
                </a:lnTo>
                <a:lnTo>
                  <a:pt x="884221" y="1865835"/>
                </a:lnTo>
                <a:lnTo>
                  <a:pt x="892069" y="1867418"/>
                </a:lnTo>
                <a:lnTo>
                  <a:pt x="898475" y="1871737"/>
                </a:lnTo>
                <a:lnTo>
                  <a:pt x="902791" y="1878145"/>
                </a:lnTo>
                <a:lnTo>
                  <a:pt x="904373" y="1885994"/>
                </a:lnTo>
                <a:lnTo>
                  <a:pt x="902791" y="1893844"/>
                </a:lnTo>
                <a:lnTo>
                  <a:pt x="898475" y="1900252"/>
                </a:lnTo>
                <a:lnTo>
                  <a:pt x="892069" y="1904572"/>
                </a:lnTo>
                <a:lnTo>
                  <a:pt x="884221" y="1906156"/>
                </a:lnTo>
                <a:close/>
              </a:path>
              <a:path w="3657600" h="1909445">
                <a:moveTo>
                  <a:pt x="1195755" y="1901947"/>
                </a:moveTo>
                <a:lnTo>
                  <a:pt x="1178168" y="1901947"/>
                </a:lnTo>
                <a:lnTo>
                  <a:pt x="1171012" y="1894794"/>
                </a:lnTo>
                <a:lnTo>
                  <a:pt x="1171012" y="1877194"/>
                </a:lnTo>
                <a:lnTo>
                  <a:pt x="1178168" y="1870041"/>
                </a:lnTo>
                <a:lnTo>
                  <a:pt x="1195755" y="1870041"/>
                </a:lnTo>
                <a:lnTo>
                  <a:pt x="1202911" y="1877194"/>
                </a:lnTo>
                <a:lnTo>
                  <a:pt x="1202911" y="1894794"/>
                </a:lnTo>
                <a:lnTo>
                  <a:pt x="1195755" y="1901947"/>
                </a:lnTo>
                <a:close/>
              </a:path>
              <a:path w="3657600" h="1909445">
                <a:moveTo>
                  <a:pt x="1495238" y="1896077"/>
                </a:moveTo>
                <a:lnTo>
                  <a:pt x="1484133" y="1896077"/>
                </a:lnTo>
                <a:lnTo>
                  <a:pt x="1479609" y="1891564"/>
                </a:lnTo>
                <a:lnTo>
                  <a:pt x="1479609" y="1880424"/>
                </a:lnTo>
                <a:lnTo>
                  <a:pt x="1484133" y="1875914"/>
                </a:lnTo>
                <a:lnTo>
                  <a:pt x="1495238" y="1875914"/>
                </a:lnTo>
                <a:lnTo>
                  <a:pt x="1499762" y="1880424"/>
                </a:lnTo>
                <a:lnTo>
                  <a:pt x="1499762" y="1891564"/>
                </a:lnTo>
                <a:lnTo>
                  <a:pt x="1495238" y="1896077"/>
                </a:lnTo>
                <a:close/>
              </a:path>
              <a:path w="3657600" h="1909445">
                <a:moveTo>
                  <a:pt x="1794249" y="1889359"/>
                </a:moveTo>
                <a:lnTo>
                  <a:pt x="1790536" y="1889359"/>
                </a:lnTo>
                <a:lnTo>
                  <a:pt x="1789050" y="1887861"/>
                </a:lnTo>
                <a:lnTo>
                  <a:pt x="1789050" y="1884127"/>
                </a:lnTo>
                <a:lnTo>
                  <a:pt x="1790536" y="1882628"/>
                </a:lnTo>
                <a:lnTo>
                  <a:pt x="1794283" y="1882628"/>
                </a:lnTo>
                <a:lnTo>
                  <a:pt x="1795768" y="1884127"/>
                </a:lnTo>
                <a:lnTo>
                  <a:pt x="1795768" y="1887861"/>
                </a:lnTo>
                <a:lnTo>
                  <a:pt x="1794249" y="1889359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7605" y="3162467"/>
            <a:ext cx="114300" cy="11430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7605" y="4076867"/>
            <a:ext cx="114300" cy="11430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7605" y="4991267"/>
            <a:ext cx="114300" cy="11430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7605" y="5905667"/>
            <a:ext cx="114300" cy="11430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7605" y="6820067"/>
            <a:ext cx="114300" cy="114300"/>
          </a:xfrm>
          <a:prstGeom prst="rect">
            <a:avLst/>
          </a:prstGeom>
        </p:spPr>
      </p:pic>
      <p:sp>
        <p:nvSpPr>
          <p:cNvPr id="14" name="object 1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pc="-35"/>
              <a:t>importing</a:t>
            </a:r>
            <a:r>
              <a:rPr dirty="0" spc="-185"/>
              <a:t> </a:t>
            </a:r>
            <a:r>
              <a:rPr dirty="0" spc="-10"/>
              <a:t>Libraries:</a:t>
            </a:r>
          </a:p>
          <a:p>
            <a:pPr marL="570865">
              <a:lnSpc>
                <a:spcPct val="100000"/>
              </a:lnSpc>
              <a:spcBef>
                <a:spcPts val="540"/>
              </a:spcBef>
            </a:pPr>
            <a:r>
              <a:rPr dirty="0" spc="-90"/>
              <a:t>Dash,</a:t>
            </a:r>
            <a:r>
              <a:rPr dirty="0" spc="-235"/>
              <a:t> </a:t>
            </a:r>
            <a:r>
              <a:rPr dirty="0" spc="85"/>
              <a:t>dcc</a:t>
            </a:r>
            <a:r>
              <a:rPr dirty="0" spc="-235"/>
              <a:t> </a:t>
            </a:r>
            <a:r>
              <a:rPr dirty="0" spc="-30"/>
              <a:t>and</a:t>
            </a:r>
            <a:r>
              <a:rPr dirty="0" spc="-235"/>
              <a:t> </a:t>
            </a:r>
            <a:r>
              <a:rPr dirty="0" spc="-10"/>
              <a:t>html</a:t>
            </a:r>
            <a:r>
              <a:rPr dirty="0" spc="-235"/>
              <a:t> </a:t>
            </a:r>
            <a:r>
              <a:rPr dirty="0" spc="-10"/>
              <a:t>from</a:t>
            </a:r>
            <a:r>
              <a:rPr dirty="0" spc="-235"/>
              <a:t> </a:t>
            </a:r>
            <a:r>
              <a:rPr dirty="0" spc="-80"/>
              <a:t>dash,</a:t>
            </a:r>
            <a:r>
              <a:rPr dirty="0" spc="-235"/>
              <a:t> </a:t>
            </a:r>
            <a:r>
              <a:rPr dirty="0" spc="-40"/>
              <a:t>plotly.express</a:t>
            </a:r>
            <a:r>
              <a:rPr dirty="0" spc="-235"/>
              <a:t> </a:t>
            </a:r>
            <a:r>
              <a:rPr dirty="0" spc="-85"/>
              <a:t>as</a:t>
            </a:r>
            <a:r>
              <a:rPr dirty="0" spc="-235"/>
              <a:t> </a:t>
            </a:r>
            <a:r>
              <a:rPr dirty="0" spc="-145"/>
              <a:t>px,</a:t>
            </a:r>
            <a:r>
              <a:rPr dirty="0" spc="-235"/>
              <a:t> </a:t>
            </a:r>
            <a:r>
              <a:rPr dirty="0" spc="-35"/>
              <a:t>pandas</a:t>
            </a:r>
            <a:r>
              <a:rPr dirty="0" spc="-229"/>
              <a:t> </a:t>
            </a:r>
            <a:r>
              <a:rPr dirty="0" spc="-85"/>
              <a:t>as</a:t>
            </a:r>
            <a:r>
              <a:rPr dirty="0" spc="-235"/>
              <a:t> </a:t>
            </a:r>
            <a:r>
              <a:rPr dirty="0" spc="-25"/>
              <a:t>pd.</a:t>
            </a:r>
          </a:p>
          <a:p>
            <a:pPr marL="359410" indent="-346710">
              <a:lnSpc>
                <a:spcPct val="100000"/>
              </a:lnSpc>
              <a:spcBef>
                <a:spcPts val="540"/>
              </a:spcBef>
              <a:buAutoNum type="arabicPeriod" startAt="2"/>
              <a:tabLst>
                <a:tab pos="359410" algn="l"/>
              </a:tabLst>
            </a:pPr>
            <a:r>
              <a:rPr dirty="0" spc="-70"/>
              <a:t>Initializing</a:t>
            </a:r>
            <a:r>
              <a:rPr dirty="0" spc="-220"/>
              <a:t> </a:t>
            </a:r>
            <a:r>
              <a:rPr dirty="0" spc="-10"/>
              <a:t>the</a:t>
            </a:r>
            <a:r>
              <a:rPr dirty="0" spc="-220"/>
              <a:t> </a:t>
            </a:r>
            <a:r>
              <a:rPr dirty="0" spc="-50"/>
              <a:t>Dash</a:t>
            </a:r>
            <a:r>
              <a:rPr dirty="0" spc="-220"/>
              <a:t> </a:t>
            </a:r>
            <a:r>
              <a:rPr dirty="0" spc="-20"/>
              <a:t>App:</a:t>
            </a:r>
          </a:p>
          <a:p>
            <a:pPr marL="570865">
              <a:lnSpc>
                <a:spcPct val="100000"/>
              </a:lnSpc>
              <a:spcBef>
                <a:spcPts val="540"/>
              </a:spcBef>
              <a:tabLst>
                <a:tab pos="3553460" algn="l"/>
                <a:tab pos="4712970" algn="l"/>
              </a:tabLst>
            </a:pPr>
            <a:r>
              <a:rPr dirty="0"/>
              <a:t>app</a:t>
            </a:r>
            <a:r>
              <a:rPr dirty="0" spc="-260"/>
              <a:t> </a:t>
            </a:r>
            <a:r>
              <a:rPr dirty="0" spc="-690"/>
              <a:t>=</a:t>
            </a:r>
            <a:r>
              <a:rPr dirty="0" spc="-260"/>
              <a:t> </a:t>
            </a:r>
            <a:r>
              <a:rPr dirty="0" spc="-10"/>
              <a:t>dash.Dash(</a:t>
            </a:r>
            <a:r>
              <a:rPr dirty="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none" spc="-20"/>
              <a:t>name</a:t>
            </a:r>
            <a:r>
              <a:rPr dirty="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none" spc="-409"/>
              <a:t>):</a:t>
            </a:r>
            <a:r>
              <a:rPr dirty="0" u="none" spc="-235"/>
              <a:t> </a:t>
            </a:r>
            <a:r>
              <a:rPr dirty="0" u="none" spc="-35"/>
              <a:t>Creates</a:t>
            </a:r>
            <a:r>
              <a:rPr dirty="0" u="none" spc="-229"/>
              <a:t> </a:t>
            </a:r>
            <a:r>
              <a:rPr dirty="0" u="none" spc="-114"/>
              <a:t>a</a:t>
            </a:r>
            <a:r>
              <a:rPr dirty="0" u="none" spc="-235"/>
              <a:t> </a:t>
            </a:r>
            <a:r>
              <a:rPr dirty="0" u="none" spc="-50"/>
              <a:t>Dash</a:t>
            </a:r>
            <a:r>
              <a:rPr dirty="0" u="none" spc="-229"/>
              <a:t> </a:t>
            </a:r>
            <a:r>
              <a:rPr dirty="0" u="none"/>
              <a:t>application</a:t>
            </a:r>
            <a:r>
              <a:rPr dirty="0" u="none" spc="-229"/>
              <a:t> </a:t>
            </a:r>
            <a:r>
              <a:rPr dirty="0" u="none" spc="-10"/>
              <a:t>object.</a:t>
            </a:r>
          </a:p>
          <a:p>
            <a:pPr marL="369570" indent="-356870">
              <a:lnSpc>
                <a:spcPct val="100000"/>
              </a:lnSpc>
              <a:spcBef>
                <a:spcPts val="540"/>
              </a:spcBef>
              <a:buAutoNum type="arabicPeriod" startAt="3"/>
              <a:tabLst>
                <a:tab pos="369570" algn="l"/>
              </a:tabLst>
            </a:pPr>
            <a:r>
              <a:rPr dirty="0" spc="-35"/>
              <a:t>Defining</a:t>
            </a:r>
            <a:r>
              <a:rPr dirty="0" spc="-220"/>
              <a:t> </a:t>
            </a:r>
            <a:r>
              <a:rPr dirty="0" spc="-10"/>
              <a:t>the</a:t>
            </a:r>
            <a:r>
              <a:rPr dirty="0" spc="-220"/>
              <a:t> </a:t>
            </a:r>
            <a:r>
              <a:rPr dirty="0" spc="-25"/>
              <a:t>Dashboard</a:t>
            </a:r>
            <a:r>
              <a:rPr dirty="0" spc="-220"/>
              <a:t> </a:t>
            </a:r>
            <a:r>
              <a:rPr dirty="0" spc="-10"/>
              <a:t>Layout:</a:t>
            </a:r>
          </a:p>
          <a:p>
            <a:pPr marL="570865">
              <a:lnSpc>
                <a:spcPct val="100000"/>
              </a:lnSpc>
              <a:spcBef>
                <a:spcPts val="540"/>
              </a:spcBef>
            </a:pPr>
            <a:r>
              <a:rPr dirty="0" spc="-80"/>
              <a:t>app.layout:</a:t>
            </a:r>
            <a:r>
              <a:rPr dirty="0" spc="-215"/>
              <a:t> </a:t>
            </a:r>
            <a:r>
              <a:rPr dirty="0" spc="-20"/>
              <a:t>Specifies</a:t>
            </a:r>
            <a:r>
              <a:rPr dirty="0" spc="-210"/>
              <a:t> </a:t>
            </a:r>
            <a:r>
              <a:rPr dirty="0" spc="-10"/>
              <a:t>the</a:t>
            </a:r>
            <a:r>
              <a:rPr dirty="0" spc="-210"/>
              <a:t> </a:t>
            </a:r>
            <a:r>
              <a:rPr dirty="0" spc="-10"/>
              <a:t>layout</a:t>
            </a:r>
            <a:r>
              <a:rPr dirty="0" spc="-215"/>
              <a:t> </a:t>
            </a:r>
            <a:r>
              <a:rPr dirty="0" spc="65"/>
              <a:t>of</a:t>
            </a:r>
            <a:r>
              <a:rPr dirty="0" spc="-210"/>
              <a:t> </a:t>
            </a:r>
            <a:r>
              <a:rPr dirty="0" spc="-10"/>
              <a:t>the</a:t>
            </a:r>
            <a:r>
              <a:rPr dirty="0" spc="-215"/>
              <a:t> </a:t>
            </a:r>
            <a:r>
              <a:rPr dirty="0" spc="-20"/>
              <a:t>dashboard</a:t>
            </a:r>
            <a:r>
              <a:rPr dirty="0" spc="-210"/>
              <a:t> </a:t>
            </a:r>
            <a:r>
              <a:rPr dirty="0" spc="-65"/>
              <a:t>using</a:t>
            </a:r>
            <a:r>
              <a:rPr dirty="0" spc="-210"/>
              <a:t> </a:t>
            </a:r>
            <a:r>
              <a:rPr dirty="0"/>
              <a:t>HTML</a:t>
            </a:r>
            <a:r>
              <a:rPr dirty="0" spc="-215"/>
              <a:t> </a:t>
            </a:r>
            <a:r>
              <a:rPr dirty="0" spc="-10"/>
              <a:t>components.</a:t>
            </a:r>
          </a:p>
          <a:p>
            <a:pPr marL="377825" indent="-365125">
              <a:lnSpc>
                <a:spcPct val="100000"/>
              </a:lnSpc>
              <a:spcBef>
                <a:spcPts val="540"/>
              </a:spcBef>
              <a:buAutoNum type="arabicPeriod" startAt="4"/>
              <a:tabLst>
                <a:tab pos="377825" algn="l"/>
              </a:tabLst>
            </a:pPr>
            <a:r>
              <a:rPr dirty="0" spc="-30"/>
              <a:t>Callback</a:t>
            </a:r>
            <a:r>
              <a:rPr dirty="0" spc="-190"/>
              <a:t> </a:t>
            </a:r>
            <a:r>
              <a:rPr dirty="0" spc="-10"/>
              <a:t>Function:</a:t>
            </a:r>
          </a:p>
          <a:p>
            <a:pPr marL="570865">
              <a:lnSpc>
                <a:spcPct val="100000"/>
              </a:lnSpc>
              <a:spcBef>
                <a:spcPts val="540"/>
              </a:spcBef>
            </a:pPr>
            <a:r>
              <a:rPr dirty="0" spc="-55"/>
              <a:t>@app.callback,</a:t>
            </a:r>
            <a:r>
              <a:rPr dirty="0" spc="-165"/>
              <a:t> </a:t>
            </a:r>
            <a:r>
              <a:rPr dirty="0" spc="-30"/>
              <a:t>update_scatterplot</a:t>
            </a:r>
            <a:r>
              <a:rPr dirty="0" spc="-160"/>
              <a:t> </a:t>
            </a:r>
            <a:r>
              <a:rPr dirty="0" spc="-250"/>
              <a:t>,</a:t>
            </a:r>
            <a:r>
              <a:rPr dirty="0" spc="-160"/>
              <a:t> </a:t>
            </a:r>
            <a:r>
              <a:rPr dirty="0" spc="-10"/>
              <a:t>px.scatter.</a:t>
            </a:r>
          </a:p>
          <a:p>
            <a:pPr marL="372745" indent="-360045">
              <a:lnSpc>
                <a:spcPct val="100000"/>
              </a:lnSpc>
              <a:spcBef>
                <a:spcPts val="540"/>
              </a:spcBef>
              <a:buAutoNum type="arabicPeriod" startAt="5"/>
              <a:tabLst>
                <a:tab pos="372745" algn="l"/>
              </a:tabLst>
            </a:pPr>
            <a:r>
              <a:rPr dirty="0" spc="-60"/>
              <a:t>Running</a:t>
            </a:r>
            <a:r>
              <a:rPr dirty="0" spc="-235"/>
              <a:t> </a:t>
            </a:r>
            <a:r>
              <a:rPr dirty="0" spc="-10"/>
              <a:t>the</a:t>
            </a:r>
            <a:r>
              <a:rPr dirty="0" spc="-229"/>
              <a:t> </a:t>
            </a:r>
            <a:r>
              <a:rPr dirty="0" spc="-20"/>
              <a:t>App:</a:t>
            </a:r>
          </a:p>
          <a:p>
            <a:pPr marL="570865">
              <a:lnSpc>
                <a:spcPct val="100000"/>
              </a:lnSpc>
              <a:spcBef>
                <a:spcPts val="540"/>
              </a:spcBef>
              <a:tabLst>
                <a:tab pos="1147445" algn="l"/>
                <a:tab pos="2386965" algn="l"/>
                <a:tab pos="3189605" algn="l"/>
                <a:tab pos="4248150" algn="l"/>
              </a:tabLst>
            </a:pPr>
            <a:r>
              <a:rPr dirty="0"/>
              <a:t>if </a:t>
            </a:r>
            <a:r>
              <a:rPr dirty="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none" spc="-20"/>
              <a:t>name</a:t>
            </a:r>
            <a:r>
              <a:rPr dirty="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none" spc="-695"/>
              <a:t>==</a:t>
            </a:r>
            <a:r>
              <a:rPr dirty="0" u="none" spc="-260"/>
              <a:t> </a:t>
            </a:r>
            <a:r>
              <a:rPr dirty="0" u="none" spc="-50"/>
              <a:t>'</a:t>
            </a:r>
            <a:r>
              <a:rPr dirty="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none" spc="-20"/>
              <a:t>main</a:t>
            </a:r>
            <a:r>
              <a:rPr dirty="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none" spc="-145"/>
              <a:t>’,</a:t>
            </a:r>
            <a:r>
              <a:rPr dirty="0" u="none" spc="-250"/>
              <a:t> </a:t>
            </a:r>
            <a:r>
              <a:rPr dirty="0" u="none" spc="-10"/>
              <a:t>app.run_server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3682" y="3925785"/>
            <a:ext cx="9310370" cy="22650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700" spc="-1625" b="0">
                <a:latin typeface="Verdana"/>
                <a:cs typeface="Verdana"/>
              </a:rPr>
              <a:t>THANK</a:t>
            </a:r>
            <a:r>
              <a:rPr dirty="0" sz="14700" spc="-2365" b="0">
                <a:latin typeface="Verdana"/>
                <a:cs typeface="Verdana"/>
              </a:rPr>
              <a:t> </a:t>
            </a:r>
            <a:r>
              <a:rPr dirty="0" sz="14700" spc="-1655" b="0">
                <a:latin typeface="Verdana"/>
                <a:cs typeface="Verdana"/>
              </a:rPr>
              <a:t>YOU</a:t>
            </a:r>
            <a:endParaRPr sz="14700">
              <a:latin typeface="Verdana"/>
              <a:cs typeface="Verdan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4208145" cy="10283190"/>
            <a:chOff x="0" y="0"/>
            <a:chExt cx="4208145" cy="10283190"/>
          </a:xfrm>
        </p:grpSpPr>
        <p:sp>
          <p:nvSpPr>
            <p:cNvPr id="4" name="object 4" descr=""/>
            <p:cNvSpPr/>
            <p:nvPr/>
          </p:nvSpPr>
          <p:spPr>
            <a:xfrm>
              <a:off x="3148243" y="0"/>
              <a:ext cx="1059815" cy="10283190"/>
            </a:xfrm>
            <a:custGeom>
              <a:avLst/>
              <a:gdLst/>
              <a:ahLst/>
              <a:cxnLst/>
              <a:rect l="l" t="t" r="r" b="b"/>
              <a:pathLst>
                <a:path w="1059815" h="10283190">
                  <a:moveTo>
                    <a:pt x="0" y="10283095"/>
                  </a:moveTo>
                  <a:lnTo>
                    <a:pt x="1059771" y="10283095"/>
                  </a:lnTo>
                  <a:lnTo>
                    <a:pt x="1059771" y="0"/>
                  </a:lnTo>
                  <a:lnTo>
                    <a:pt x="0" y="0"/>
                  </a:lnTo>
                  <a:lnTo>
                    <a:pt x="0" y="10283095"/>
                  </a:lnTo>
                  <a:close/>
                </a:path>
              </a:pathLst>
            </a:custGeom>
            <a:solidFill>
              <a:srgbClr val="E8D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088472" y="0"/>
              <a:ext cx="1059815" cy="10283190"/>
            </a:xfrm>
            <a:custGeom>
              <a:avLst/>
              <a:gdLst/>
              <a:ahLst/>
              <a:cxnLst/>
              <a:rect l="l" t="t" r="r" b="b"/>
              <a:pathLst>
                <a:path w="1059815" h="10283190">
                  <a:moveTo>
                    <a:pt x="0" y="10283095"/>
                  </a:moveTo>
                  <a:lnTo>
                    <a:pt x="1059770" y="10283095"/>
                  </a:lnTo>
                  <a:lnTo>
                    <a:pt x="1059770" y="0"/>
                  </a:lnTo>
                  <a:lnTo>
                    <a:pt x="0" y="0"/>
                  </a:lnTo>
                  <a:lnTo>
                    <a:pt x="0" y="10283095"/>
                  </a:lnTo>
                  <a:close/>
                </a:path>
              </a:pathLst>
            </a:custGeom>
            <a:solidFill>
              <a:srgbClr val="9EC2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0"/>
              <a:ext cx="2088514" cy="10283190"/>
            </a:xfrm>
            <a:custGeom>
              <a:avLst/>
              <a:gdLst/>
              <a:ahLst/>
              <a:cxnLst/>
              <a:rect l="l" t="t" r="r" b="b"/>
              <a:pathLst>
                <a:path w="2088514" h="10283190">
                  <a:moveTo>
                    <a:pt x="0" y="10283096"/>
                  </a:moveTo>
                  <a:lnTo>
                    <a:pt x="0" y="0"/>
                  </a:lnTo>
                  <a:lnTo>
                    <a:pt x="2088471" y="0"/>
                  </a:lnTo>
                  <a:lnTo>
                    <a:pt x="2088472" y="10283096"/>
                  </a:lnTo>
                  <a:lnTo>
                    <a:pt x="0" y="10283096"/>
                  </a:lnTo>
                  <a:close/>
                </a:path>
              </a:pathLst>
            </a:custGeom>
            <a:solidFill>
              <a:srgbClr val="E8C7C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12412979" y="8026206"/>
            <a:ext cx="5810250" cy="2202180"/>
          </a:xfrm>
          <a:custGeom>
            <a:avLst/>
            <a:gdLst/>
            <a:ahLst/>
            <a:cxnLst/>
            <a:rect l="l" t="t" r="r" b="b"/>
            <a:pathLst>
              <a:path w="5810250" h="2202179">
                <a:moveTo>
                  <a:pt x="1817658" y="30189"/>
                </a:moveTo>
                <a:lnTo>
                  <a:pt x="1816716" y="30189"/>
                </a:lnTo>
                <a:lnTo>
                  <a:pt x="1816349" y="29819"/>
                </a:lnTo>
                <a:lnTo>
                  <a:pt x="1816349" y="28876"/>
                </a:lnTo>
                <a:lnTo>
                  <a:pt x="1816716" y="28506"/>
                </a:lnTo>
                <a:lnTo>
                  <a:pt x="1817658" y="28506"/>
                </a:lnTo>
                <a:lnTo>
                  <a:pt x="1818030" y="28876"/>
                </a:lnTo>
                <a:lnTo>
                  <a:pt x="1818030" y="29819"/>
                </a:lnTo>
                <a:lnTo>
                  <a:pt x="1817658" y="30189"/>
                </a:lnTo>
                <a:close/>
              </a:path>
              <a:path w="5810250" h="2202179">
                <a:moveTo>
                  <a:pt x="2120838" y="31030"/>
                </a:moveTo>
                <a:lnTo>
                  <a:pt x="2118988" y="31030"/>
                </a:lnTo>
                <a:lnTo>
                  <a:pt x="2118232" y="30273"/>
                </a:lnTo>
                <a:lnTo>
                  <a:pt x="2118232" y="28422"/>
                </a:lnTo>
                <a:lnTo>
                  <a:pt x="2118988" y="27665"/>
                </a:lnTo>
                <a:lnTo>
                  <a:pt x="2120838" y="27665"/>
                </a:lnTo>
                <a:lnTo>
                  <a:pt x="2121594" y="28422"/>
                </a:lnTo>
                <a:lnTo>
                  <a:pt x="2121594" y="30273"/>
                </a:lnTo>
                <a:lnTo>
                  <a:pt x="2120838" y="31030"/>
                </a:lnTo>
                <a:close/>
              </a:path>
              <a:path w="5810250" h="2202179">
                <a:moveTo>
                  <a:pt x="2425415" y="34396"/>
                </a:moveTo>
                <a:lnTo>
                  <a:pt x="2419862" y="34396"/>
                </a:lnTo>
                <a:lnTo>
                  <a:pt x="2417610" y="32141"/>
                </a:lnTo>
                <a:lnTo>
                  <a:pt x="2417610" y="26588"/>
                </a:lnTo>
                <a:lnTo>
                  <a:pt x="2419862" y="24333"/>
                </a:lnTo>
                <a:lnTo>
                  <a:pt x="2425415" y="24333"/>
                </a:lnTo>
                <a:lnTo>
                  <a:pt x="2427666" y="26588"/>
                </a:lnTo>
                <a:lnTo>
                  <a:pt x="2427666" y="32141"/>
                </a:lnTo>
                <a:lnTo>
                  <a:pt x="2425415" y="34396"/>
                </a:lnTo>
                <a:close/>
              </a:path>
              <a:path w="5810250" h="2202179">
                <a:moveTo>
                  <a:pt x="2730005" y="37762"/>
                </a:moveTo>
                <a:lnTo>
                  <a:pt x="2720722" y="37762"/>
                </a:lnTo>
                <a:lnTo>
                  <a:pt x="2716972" y="34009"/>
                </a:lnTo>
                <a:lnTo>
                  <a:pt x="2716972" y="24720"/>
                </a:lnTo>
                <a:lnTo>
                  <a:pt x="2720722" y="20967"/>
                </a:lnTo>
                <a:lnTo>
                  <a:pt x="2730005" y="20967"/>
                </a:lnTo>
                <a:lnTo>
                  <a:pt x="2733755" y="24720"/>
                </a:lnTo>
                <a:lnTo>
                  <a:pt x="2733755" y="34009"/>
                </a:lnTo>
                <a:lnTo>
                  <a:pt x="2730005" y="37762"/>
                </a:lnTo>
                <a:close/>
              </a:path>
              <a:path w="5810250" h="2202179">
                <a:moveTo>
                  <a:pt x="3034579" y="41127"/>
                </a:moveTo>
                <a:lnTo>
                  <a:pt x="3021596" y="41127"/>
                </a:lnTo>
                <a:lnTo>
                  <a:pt x="3016333" y="35860"/>
                </a:lnTo>
                <a:lnTo>
                  <a:pt x="3016333" y="22869"/>
                </a:lnTo>
                <a:lnTo>
                  <a:pt x="3021596" y="17602"/>
                </a:lnTo>
                <a:lnTo>
                  <a:pt x="3034579" y="17602"/>
                </a:lnTo>
                <a:lnTo>
                  <a:pt x="3039845" y="22869"/>
                </a:lnTo>
                <a:lnTo>
                  <a:pt x="3039845" y="35860"/>
                </a:lnTo>
                <a:lnTo>
                  <a:pt x="3034579" y="41127"/>
                </a:lnTo>
                <a:close/>
              </a:path>
              <a:path w="5810250" h="2202179">
                <a:moveTo>
                  <a:pt x="3339156" y="44493"/>
                </a:moveTo>
                <a:lnTo>
                  <a:pt x="3322470" y="44493"/>
                </a:lnTo>
                <a:lnTo>
                  <a:pt x="3315709" y="37728"/>
                </a:lnTo>
                <a:lnTo>
                  <a:pt x="3315709" y="21035"/>
                </a:lnTo>
                <a:lnTo>
                  <a:pt x="3322470" y="14270"/>
                </a:lnTo>
                <a:lnTo>
                  <a:pt x="3339156" y="14270"/>
                </a:lnTo>
                <a:lnTo>
                  <a:pt x="3345917" y="21035"/>
                </a:lnTo>
                <a:lnTo>
                  <a:pt x="3345917" y="37728"/>
                </a:lnTo>
                <a:lnTo>
                  <a:pt x="3339156" y="44493"/>
                </a:lnTo>
                <a:close/>
              </a:path>
              <a:path w="5810250" h="2202179">
                <a:moveTo>
                  <a:pt x="3633528" y="47859"/>
                </a:moveTo>
                <a:lnTo>
                  <a:pt x="3626342" y="46406"/>
                </a:lnTo>
                <a:lnTo>
                  <a:pt x="3620473" y="42444"/>
                </a:lnTo>
                <a:lnTo>
                  <a:pt x="3616515" y="36571"/>
                </a:lnTo>
                <a:lnTo>
                  <a:pt x="3615063" y="29381"/>
                </a:lnTo>
                <a:lnTo>
                  <a:pt x="3616515" y="22192"/>
                </a:lnTo>
                <a:lnTo>
                  <a:pt x="3620473" y="16318"/>
                </a:lnTo>
                <a:lnTo>
                  <a:pt x="3626342" y="12357"/>
                </a:lnTo>
                <a:lnTo>
                  <a:pt x="3633528" y="10904"/>
                </a:lnTo>
                <a:lnTo>
                  <a:pt x="3640714" y="12357"/>
                </a:lnTo>
                <a:lnTo>
                  <a:pt x="3646583" y="16318"/>
                </a:lnTo>
                <a:lnTo>
                  <a:pt x="3650541" y="22192"/>
                </a:lnTo>
                <a:lnTo>
                  <a:pt x="3651993" y="29381"/>
                </a:lnTo>
                <a:lnTo>
                  <a:pt x="3650541" y="36571"/>
                </a:lnTo>
                <a:lnTo>
                  <a:pt x="3646583" y="42444"/>
                </a:lnTo>
                <a:lnTo>
                  <a:pt x="3640714" y="46406"/>
                </a:lnTo>
                <a:lnTo>
                  <a:pt x="3633528" y="47859"/>
                </a:lnTo>
                <a:close/>
              </a:path>
              <a:path w="5810250" h="2202179">
                <a:moveTo>
                  <a:pt x="3936252" y="52066"/>
                </a:moveTo>
                <a:lnTo>
                  <a:pt x="3927429" y="50284"/>
                </a:lnTo>
                <a:lnTo>
                  <a:pt x="3920230" y="45425"/>
                </a:lnTo>
                <a:lnTo>
                  <a:pt x="3915379" y="38215"/>
                </a:lnTo>
                <a:lnTo>
                  <a:pt x="3913601" y="29381"/>
                </a:lnTo>
                <a:lnTo>
                  <a:pt x="3915379" y="20548"/>
                </a:lnTo>
                <a:lnTo>
                  <a:pt x="3920230" y="13338"/>
                </a:lnTo>
                <a:lnTo>
                  <a:pt x="3927429" y="8478"/>
                </a:lnTo>
                <a:lnTo>
                  <a:pt x="3936252" y="6697"/>
                </a:lnTo>
                <a:lnTo>
                  <a:pt x="3945079" y="8478"/>
                </a:lnTo>
                <a:lnTo>
                  <a:pt x="3952290" y="13338"/>
                </a:lnTo>
                <a:lnTo>
                  <a:pt x="3957152" y="20548"/>
                </a:lnTo>
                <a:lnTo>
                  <a:pt x="3958936" y="29381"/>
                </a:lnTo>
                <a:lnTo>
                  <a:pt x="3957152" y="38215"/>
                </a:lnTo>
                <a:lnTo>
                  <a:pt x="3952290" y="45425"/>
                </a:lnTo>
                <a:lnTo>
                  <a:pt x="3945079" y="50284"/>
                </a:lnTo>
                <a:lnTo>
                  <a:pt x="3936252" y="52066"/>
                </a:lnTo>
                <a:close/>
              </a:path>
              <a:path w="5810250" h="2202179">
                <a:moveTo>
                  <a:pt x="4238975" y="54590"/>
                </a:moveTo>
                <a:lnTo>
                  <a:pt x="4229179" y="52611"/>
                </a:lnTo>
                <a:lnTo>
                  <a:pt x="4221186" y="47213"/>
                </a:lnTo>
                <a:lnTo>
                  <a:pt x="4215801" y="39205"/>
                </a:lnTo>
                <a:lnTo>
                  <a:pt x="4213827" y="29398"/>
                </a:lnTo>
                <a:lnTo>
                  <a:pt x="4215801" y="19591"/>
                </a:lnTo>
                <a:lnTo>
                  <a:pt x="4221186" y="11583"/>
                </a:lnTo>
                <a:lnTo>
                  <a:pt x="4229179" y="6186"/>
                </a:lnTo>
                <a:lnTo>
                  <a:pt x="4238975" y="4207"/>
                </a:lnTo>
                <a:lnTo>
                  <a:pt x="4248777" y="6186"/>
                </a:lnTo>
                <a:lnTo>
                  <a:pt x="4256782" y="11583"/>
                </a:lnTo>
                <a:lnTo>
                  <a:pt x="4262178" y="19591"/>
                </a:lnTo>
                <a:lnTo>
                  <a:pt x="4264157" y="29398"/>
                </a:lnTo>
                <a:lnTo>
                  <a:pt x="4262178" y="39205"/>
                </a:lnTo>
                <a:lnTo>
                  <a:pt x="4256782" y="47213"/>
                </a:lnTo>
                <a:lnTo>
                  <a:pt x="4248777" y="52611"/>
                </a:lnTo>
                <a:lnTo>
                  <a:pt x="4238975" y="54590"/>
                </a:lnTo>
                <a:close/>
              </a:path>
              <a:path w="5810250" h="2202179">
                <a:moveTo>
                  <a:pt x="4541699" y="56273"/>
                </a:moveTo>
                <a:lnTo>
                  <a:pt x="4531254" y="54161"/>
                </a:lnTo>
                <a:lnTo>
                  <a:pt x="4522724" y="48401"/>
                </a:lnTo>
                <a:lnTo>
                  <a:pt x="4516972" y="39859"/>
                </a:lnTo>
                <a:lnTo>
                  <a:pt x="4514863" y="29398"/>
                </a:lnTo>
                <a:lnTo>
                  <a:pt x="4516972" y="18937"/>
                </a:lnTo>
                <a:lnTo>
                  <a:pt x="4522724" y="10395"/>
                </a:lnTo>
                <a:lnTo>
                  <a:pt x="4531254" y="4636"/>
                </a:lnTo>
                <a:lnTo>
                  <a:pt x="4541699" y="2524"/>
                </a:lnTo>
                <a:lnTo>
                  <a:pt x="4552164" y="4636"/>
                </a:lnTo>
                <a:lnTo>
                  <a:pt x="4560704" y="10395"/>
                </a:lnTo>
                <a:lnTo>
                  <a:pt x="4566459" y="18937"/>
                </a:lnTo>
                <a:lnTo>
                  <a:pt x="4568569" y="29398"/>
                </a:lnTo>
                <a:lnTo>
                  <a:pt x="4566459" y="39859"/>
                </a:lnTo>
                <a:lnTo>
                  <a:pt x="4560704" y="48401"/>
                </a:lnTo>
                <a:lnTo>
                  <a:pt x="4552164" y="54161"/>
                </a:lnTo>
                <a:lnTo>
                  <a:pt x="4541699" y="56273"/>
                </a:lnTo>
                <a:close/>
              </a:path>
              <a:path w="5810250" h="2202179">
                <a:moveTo>
                  <a:pt x="4844423" y="57114"/>
                </a:moveTo>
                <a:lnTo>
                  <a:pt x="4833647" y="54937"/>
                </a:lnTo>
                <a:lnTo>
                  <a:pt x="4824849" y="48998"/>
                </a:lnTo>
                <a:lnTo>
                  <a:pt x="4818918" y="40189"/>
                </a:lnTo>
                <a:lnTo>
                  <a:pt x="4816743" y="29398"/>
                </a:lnTo>
                <a:lnTo>
                  <a:pt x="4818918" y="18607"/>
                </a:lnTo>
                <a:lnTo>
                  <a:pt x="4824849" y="9797"/>
                </a:lnTo>
                <a:lnTo>
                  <a:pt x="4833647" y="3859"/>
                </a:lnTo>
                <a:lnTo>
                  <a:pt x="4844423" y="1682"/>
                </a:lnTo>
                <a:lnTo>
                  <a:pt x="4855218" y="3859"/>
                </a:lnTo>
                <a:lnTo>
                  <a:pt x="4864027" y="9797"/>
                </a:lnTo>
                <a:lnTo>
                  <a:pt x="4869961" y="18607"/>
                </a:lnTo>
                <a:lnTo>
                  <a:pt x="4872137" y="29398"/>
                </a:lnTo>
                <a:lnTo>
                  <a:pt x="4869961" y="40189"/>
                </a:lnTo>
                <a:lnTo>
                  <a:pt x="4864027" y="48998"/>
                </a:lnTo>
                <a:lnTo>
                  <a:pt x="4855218" y="54937"/>
                </a:lnTo>
                <a:lnTo>
                  <a:pt x="4844423" y="57114"/>
                </a:lnTo>
                <a:close/>
              </a:path>
              <a:path w="5810250" h="2202179">
                <a:moveTo>
                  <a:pt x="5147147" y="58797"/>
                </a:moveTo>
                <a:lnTo>
                  <a:pt x="5135722" y="56487"/>
                </a:lnTo>
                <a:lnTo>
                  <a:pt x="5126387" y="50187"/>
                </a:lnTo>
                <a:lnTo>
                  <a:pt x="5120089" y="40842"/>
                </a:lnTo>
                <a:lnTo>
                  <a:pt x="5117779" y="29398"/>
                </a:lnTo>
                <a:lnTo>
                  <a:pt x="5120089" y="17953"/>
                </a:lnTo>
                <a:lnTo>
                  <a:pt x="5126387" y="8609"/>
                </a:lnTo>
                <a:lnTo>
                  <a:pt x="5135722" y="2309"/>
                </a:lnTo>
                <a:lnTo>
                  <a:pt x="5147147" y="0"/>
                </a:lnTo>
                <a:lnTo>
                  <a:pt x="5158590" y="2309"/>
                </a:lnTo>
                <a:lnTo>
                  <a:pt x="5167936" y="8609"/>
                </a:lnTo>
                <a:lnTo>
                  <a:pt x="5174237" y="17953"/>
                </a:lnTo>
                <a:lnTo>
                  <a:pt x="5176548" y="29398"/>
                </a:lnTo>
                <a:lnTo>
                  <a:pt x="5174237" y="40842"/>
                </a:lnTo>
                <a:lnTo>
                  <a:pt x="5167936" y="50187"/>
                </a:lnTo>
                <a:lnTo>
                  <a:pt x="5158590" y="56487"/>
                </a:lnTo>
                <a:lnTo>
                  <a:pt x="5147147" y="58797"/>
                </a:lnTo>
                <a:close/>
              </a:path>
              <a:path w="5810250" h="2202179">
                <a:moveTo>
                  <a:pt x="5449870" y="57114"/>
                </a:moveTo>
                <a:lnTo>
                  <a:pt x="5439094" y="54937"/>
                </a:lnTo>
                <a:lnTo>
                  <a:pt x="5430296" y="48998"/>
                </a:lnTo>
                <a:lnTo>
                  <a:pt x="5424365" y="40189"/>
                </a:lnTo>
                <a:lnTo>
                  <a:pt x="5422190" y="29398"/>
                </a:lnTo>
                <a:lnTo>
                  <a:pt x="5424365" y="18607"/>
                </a:lnTo>
                <a:lnTo>
                  <a:pt x="5430296" y="9797"/>
                </a:lnTo>
                <a:lnTo>
                  <a:pt x="5439094" y="3859"/>
                </a:lnTo>
                <a:lnTo>
                  <a:pt x="5449870" y="1682"/>
                </a:lnTo>
                <a:lnTo>
                  <a:pt x="5460666" y="3859"/>
                </a:lnTo>
                <a:lnTo>
                  <a:pt x="5469474" y="9797"/>
                </a:lnTo>
                <a:lnTo>
                  <a:pt x="5475409" y="18607"/>
                </a:lnTo>
                <a:lnTo>
                  <a:pt x="5477584" y="29398"/>
                </a:lnTo>
                <a:lnTo>
                  <a:pt x="5475409" y="40189"/>
                </a:lnTo>
                <a:lnTo>
                  <a:pt x="5469474" y="48998"/>
                </a:lnTo>
                <a:lnTo>
                  <a:pt x="5460666" y="54937"/>
                </a:lnTo>
                <a:lnTo>
                  <a:pt x="5449870" y="57114"/>
                </a:lnTo>
                <a:close/>
              </a:path>
              <a:path w="5810250" h="2202179">
                <a:moveTo>
                  <a:pt x="5752628" y="52083"/>
                </a:moveTo>
                <a:lnTo>
                  <a:pt x="5743786" y="50301"/>
                </a:lnTo>
                <a:lnTo>
                  <a:pt x="5736577" y="45442"/>
                </a:lnTo>
                <a:lnTo>
                  <a:pt x="5731722" y="38231"/>
                </a:lnTo>
                <a:lnTo>
                  <a:pt x="5729944" y="29398"/>
                </a:lnTo>
                <a:lnTo>
                  <a:pt x="5731722" y="20564"/>
                </a:lnTo>
                <a:lnTo>
                  <a:pt x="5736577" y="13354"/>
                </a:lnTo>
                <a:lnTo>
                  <a:pt x="5743786" y="8495"/>
                </a:lnTo>
                <a:lnTo>
                  <a:pt x="5752628" y="6714"/>
                </a:lnTo>
                <a:lnTo>
                  <a:pt x="5761450" y="8495"/>
                </a:lnTo>
                <a:lnTo>
                  <a:pt x="5768649" y="13354"/>
                </a:lnTo>
                <a:lnTo>
                  <a:pt x="5773500" y="20564"/>
                </a:lnTo>
                <a:lnTo>
                  <a:pt x="5775278" y="29398"/>
                </a:lnTo>
                <a:lnTo>
                  <a:pt x="5773495" y="38231"/>
                </a:lnTo>
                <a:lnTo>
                  <a:pt x="5768637" y="45442"/>
                </a:lnTo>
                <a:lnTo>
                  <a:pt x="5761436" y="50301"/>
                </a:lnTo>
                <a:lnTo>
                  <a:pt x="5752628" y="52083"/>
                </a:lnTo>
                <a:close/>
              </a:path>
              <a:path w="5810250" h="2202179">
                <a:moveTo>
                  <a:pt x="910409" y="334828"/>
                </a:moveTo>
                <a:lnTo>
                  <a:pt x="907617" y="334828"/>
                </a:lnTo>
                <a:lnTo>
                  <a:pt x="906493" y="333701"/>
                </a:lnTo>
                <a:lnTo>
                  <a:pt x="906493" y="330907"/>
                </a:lnTo>
                <a:lnTo>
                  <a:pt x="907617" y="329780"/>
                </a:lnTo>
                <a:lnTo>
                  <a:pt x="910409" y="329780"/>
                </a:lnTo>
                <a:lnTo>
                  <a:pt x="911536" y="330907"/>
                </a:lnTo>
                <a:lnTo>
                  <a:pt x="911536" y="333701"/>
                </a:lnTo>
                <a:lnTo>
                  <a:pt x="910409" y="334828"/>
                </a:lnTo>
                <a:close/>
              </a:path>
              <a:path w="5810250" h="2202179">
                <a:moveTo>
                  <a:pt x="1215911" y="339862"/>
                </a:moveTo>
                <a:lnTo>
                  <a:pt x="1207569" y="339862"/>
                </a:lnTo>
                <a:lnTo>
                  <a:pt x="1204187" y="336478"/>
                </a:lnTo>
                <a:lnTo>
                  <a:pt x="1204187" y="328131"/>
                </a:lnTo>
                <a:lnTo>
                  <a:pt x="1207569" y="324748"/>
                </a:lnTo>
                <a:lnTo>
                  <a:pt x="1215911" y="324748"/>
                </a:lnTo>
                <a:lnTo>
                  <a:pt x="1219289" y="328131"/>
                </a:lnTo>
                <a:lnTo>
                  <a:pt x="1219289" y="336478"/>
                </a:lnTo>
                <a:lnTo>
                  <a:pt x="1215911" y="339862"/>
                </a:lnTo>
                <a:close/>
              </a:path>
              <a:path w="5810250" h="2202179">
                <a:moveTo>
                  <a:pt x="1521409" y="344891"/>
                </a:moveTo>
                <a:lnTo>
                  <a:pt x="1507501" y="344891"/>
                </a:lnTo>
                <a:lnTo>
                  <a:pt x="1501868" y="339254"/>
                </a:lnTo>
                <a:lnTo>
                  <a:pt x="1501868" y="325321"/>
                </a:lnTo>
                <a:lnTo>
                  <a:pt x="1507501" y="319683"/>
                </a:lnTo>
                <a:lnTo>
                  <a:pt x="1521426" y="319683"/>
                </a:lnTo>
                <a:lnTo>
                  <a:pt x="1527060" y="325321"/>
                </a:lnTo>
                <a:lnTo>
                  <a:pt x="1527060" y="339254"/>
                </a:lnTo>
                <a:lnTo>
                  <a:pt x="1521409" y="344891"/>
                </a:lnTo>
                <a:close/>
              </a:path>
              <a:path w="5810250" h="2202179">
                <a:moveTo>
                  <a:pt x="1826928" y="349924"/>
                </a:moveTo>
                <a:lnTo>
                  <a:pt x="1807450" y="349924"/>
                </a:lnTo>
                <a:lnTo>
                  <a:pt x="1799562" y="342032"/>
                </a:lnTo>
                <a:lnTo>
                  <a:pt x="1799562" y="322544"/>
                </a:lnTo>
                <a:lnTo>
                  <a:pt x="1807450" y="314652"/>
                </a:lnTo>
                <a:lnTo>
                  <a:pt x="1826928" y="314652"/>
                </a:lnTo>
                <a:lnTo>
                  <a:pt x="1834813" y="322544"/>
                </a:lnTo>
                <a:lnTo>
                  <a:pt x="1834813" y="342032"/>
                </a:lnTo>
                <a:lnTo>
                  <a:pt x="1826928" y="349924"/>
                </a:lnTo>
                <a:close/>
              </a:path>
              <a:path w="5810250" h="2202179">
                <a:moveTo>
                  <a:pt x="2119913" y="354954"/>
                </a:moveTo>
                <a:lnTo>
                  <a:pt x="2111084" y="353173"/>
                </a:lnTo>
                <a:lnTo>
                  <a:pt x="2103879" y="348313"/>
                </a:lnTo>
                <a:lnTo>
                  <a:pt x="2099022" y="341104"/>
                </a:lnTo>
                <a:lnTo>
                  <a:pt x="2097242" y="332271"/>
                </a:lnTo>
                <a:lnTo>
                  <a:pt x="2099022" y="323437"/>
                </a:lnTo>
                <a:lnTo>
                  <a:pt x="2103879" y="316227"/>
                </a:lnTo>
                <a:lnTo>
                  <a:pt x="2111084" y="311368"/>
                </a:lnTo>
                <a:lnTo>
                  <a:pt x="2119913" y="309586"/>
                </a:lnTo>
                <a:lnTo>
                  <a:pt x="2128741" y="311368"/>
                </a:lnTo>
                <a:lnTo>
                  <a:pt x="2135947" y="316227"/>
                </a:lnTo>
                <a:lnTo>
                  <a:pt x="2140803" y="323437"/>
                </a:lnTo>
                <a:lnTo>
                  <a:pt x="2142583" y="332271"/>
                </a:lnTo>
                <a:lnTo>
                  <a:pt x="2140801" y="341104"/>
                </a:lnTo>
                <a:lnTo>
                  <a:pt x="2135941" y="348313"/>
                </a:lnTo>
                <a:lnTo>
                  <a:pt x="2128734" y="353173"/>
                </a:lnTo>
                <a:lnTo>
                  <a:pt x="2119913" y="354954"/>
                </a:lnTo>
                <a:close/>
              </a:path>
              <a:path w="5810250" h="2202179">
                <a:moveTo>
                  <a:pt x="2422640" y="358319"/>
                </a:moveTo>
                <a:lnTo>
                  <a:pt x="2412515" y="356273"/>
                </a:lnTo>
                <a:lnTo>
                  <a:pt x="2404244" y="350693"/>
                </a:lnTo>
                <a:lnTo>
                  <a:pt x="2398666" y="342418"/>
                </a:lnTo>
                <a:lnTo>
                  <a:pt x="2396621" y="332288"/>
                </a:lnTo>
                <a:lnTo>
                  <a:pt x="2398666" y="322157"/>
                </a:lnTo>
                <a:lnTo>
                  <a:pt x="2404244" y="313882"/>
                </a:lnTo>
                <a:lnTo>
                  <a:pt x="2412515" y="308301"/>
                </a:lnTo>
                <a:lnTo>
                  <a:pt x="2422640" y="306254"/>
                </a:lnTo>
                <a:lnTo>
                  <a:pt x="2432763" y="308301"/>
                </a:lnTo>
                <a:lnTo>
                  <a:pt x="2441033" y="313882"/>
                </a:lnTo>
                <a:lnTo>
                  <a:pt x="2446610" y="322157"/>
                </a:lnTo>
                <a:lnTo>
                  <a:pt x="2448656" y="332288"/>
                </a:lnTo>
                <a:lnTo>
                  <a:pt x="2446612" y="342418"/>
                </a:lnTo>
                <a:lnTo>
                  <a:pt x="2441039" y="350693"/>
                </a:lnTo>
                <a:lnTo>
                  <a:pt x="2432770" y="356273"/>
                </a:lnTo>
                <a:lnTo>
                  <a:pt x="2422640" y="358319"/>
                </a:lnTo>
                <a:close/>
              </a:path>
              <a:path w="5810250" h="2202179">
                <a:moveTo>
                  <a:pt x="2725364" y="361685"/>
                </a:moveTo>
                <a:lnTo>
                  <a:pt x="2713926" y="359375"/>
                </a:lnTo>
                <a:lnTo>
                  <a:pt x="2704587" y="353076"/>
                </a:lnTo>
                <a:lnTo>
                  <a:pt x="2698291" y="343732"/>
                </a:lnTo>
                <a:lnTo>
                  <a:pt x="2695982" y="332288"/>
                </a:lnTo>
                <a:lnTo>
                  <a:pt x="2698291" y="320843"/>
                </a:lnTo>
                <a:lnTo>
                  <a:pt x="2704587" y="311499"/>
                </a:lnTo>
                <a:lnTo>
                  <a:pt x="2713926" y="305199"/>
                </a:lnTo>
                <a:lnTo>
                  <a:pt x="2725364" y="302889"/>
                </a:lnTo>
                <a:lnTo>
                  <a:pt x="2736801" y="305199"/>
                </a:lnTo>
                <a:lnTo>
                  <a:pt x="2746140" y="311499"/>
                </a:lnTo>
                <a:lnTo>
                  <a:pt x="2752436" y="320843"/>
                </a:lnTo>
                <a:lnTo>
                  <a:pt x="2754745" y="332288"/>
                </a:lnTo>
                <a:lnTo>
                  <a:pt x="2752436" y="343732"/>
                </a:lnTo>
                <a:lnTo>
                  <a:pt x="2746140" y="353076"/>
                </a:lnTo>
                <a:lnTo>
                  <a:pt x="2736801" y="359375"/>
                </a:lnTo>
                <a:lnTo>
                  <a:pt x="2725364" y="361685"/>
                </a:lnTo>
                <a:close/>
              </a:path>
              <a:path w="5810250" h="2202179">
                <a:moveTo>
                  <a:pt x="3028087" y="365050"/>
                </a:moveTo>
                <a:lnTo>
                  <a:pt x="3015344" y="362475"/>
                </a:lnTo>
                <a:lnTo>
                  <a:pt x="3004936" y="355452"/>
                </a:lnTo>
                <a:lnTo>
                  <a:pt x="2997918" y="345038"/>
                </a:lnTo>
                <a:lnTo>
                  <a:pt x="2995344" y="332288"/>
                </a:lnTo>
                <a:lnTo>
                  <a:pt x="2997918" y="319536"/>
                </a:lnTo>
                <a:lnTo>
                  <a:pt x="3004936" y="309122"/>
                </a:lnTo>
                <a:lnTo>
                  <a:pt x="3015344" y="302099"/>
                </a:lnTo>
                <a:lnTo>
                  <a:pt x="3028087" y="299523"/>
                </a:lnTo>
                <a:lnTo>
                  <a:pt x="3040831" y="302099"/>
                </a:lnTo>
                <a:lnTo>
                  <a:pt x="3051241" y="309122"/>
                </a:lnTo>
                <a:lnTo>
                  <a:pt x="3058260" y="319536"/>
                </a:lnTo>
                <a:lnTo>
                  <a:pt x="3060834" y="332288"/>
                </a:lnTo>
                <a:lnTo>
                  <a:pt x="3058260" y="345038"/>
                </a:lnTo>
                <a:lnTo>
                  <a:pt x="3051241" y="355452"/>
                </a:lnTo>
                <a:lnTo>
                  <a:pt x="3040831" y="362475"/>
                </a:lnTo>
                <a:lnTo>
                  <a:pt x="3028087" y="365050"/>
                </a:lnTo>
                <a:close/>
              </a:path>
              <a:path w="5810250" h="2202179">
                <a:moveTo>
                  <a:pt x="3330811" y="367575"/>
                </a:moveTo>
                <a:lnTo>
                  <a:pt x="3317095" y="364802"/>
                </a:lnTo>
                <a:lnTo>
                  <a:pt x="3305891" y="357241"/>
                </a:lnTo>
                <a:lnTo>
                  <a:pt x="3298334" y="346029"/>
                </a:lnTo>
                <a:lnTo>
                  <a:pt x="3295563" y="332304"/>
                </a:lnTo>
                <a:lnTo>
                  <a:pt x="3298334" y="318579"/>
                </a:lnTo>
                <a:lnTo>
                  <a:pt x="3305891" y="307367"/>
                </a:lnTo>
                <a:lnTo>
                  <a:pt x="3317095" y="299806"/>
                </a:lnTo>
                <a:lnTo>
                  <a:pt x="3330811" y="297033"/>
                </a:lnTo>
                <a:lnTo>
                  <a:pt x="3344529" y="299806"/>
                </a:lnTo>
                <a:lnTo>
                  <a:pt x="3355734" y="307367"/>
                </a:lnTo>
                <a:lnTo>
                  <a:pt x="3363291" y="318579"/>
                </a:lnTo>
                <a:lnTo>
                  <a:pt x="3366062" y="332304"/>
                </a:lnTo>
                <a:lnTo>
                  <a:pt x="3363293" y="346029"/>
                </a:lnTo>
                <a:lnTo>
                  <a:pt x="3355741" y="357241"/>
                </a:lnTo>
                <a:lnTo>
                  <a:pt x="3344536" y="364802"/>
                </a:lnTo>
                <a:lnTo>
                  <a:pt x="3330811" y="367575"/>
                </a:lnTo>
                <a:close/>
              </a:path>
              <a:path w="5810250" h="2202179">
                <a:moveTo>
                  <a:pt x="3633528" y="370100"/>
                </a:moveTo>
                <a:lnTo>
                  <a:pt x="3618825" y="367129"/>
                </a:lnTo>
                <a:lnTo>
                  <a:pt x="3606819" y="359027"/>
                </a:lnTo>
                <a:lnTo>
                  <a:pt x="3598723" y="347013"/>
                </a:lnTo>
                <a:lnTo>
                  <a:pt x="3595755" y="332304"/>
                </a:lnTo>
                <a:lnTo>
                  <a:pt x="3598723" y="317595"/>
                </a:lnTo>
                <a:lnTo>
                  <a:pt x="3606819" y="305581"/>
                </a:lnTo>
                <a:lnTo>
                  <a:pt x="3618825" y="297479"/>
                </a:lnTo>
                <a:lnTo>
                  <a:pt x="3633528" y="294508"/>
                </a:lnTo>
                <a:lnTo>
                  <a:pt x="3648231" y="297479"/>
                </a:lnTo>
                <a:lnTo>
                  <a:pt x="3660237" y="305581"/>
                </a:lnTo>
                <a:lnTo>
                  <a:pt x="3668333" y="317595"/>
                </a:lnTo>
                <a:lnTo>
                  <a:pt x="3671301" y="332304"/>
                </a:lnTo>
                <a:lnTo>
                  <a:pt x="3668333" y="347013"/>
                </a:lnTo>
                <a:lnTo>
                  <a:pt x="3660237" y="359027"/>
                </a:lnTo>
                <a:lnTo>
                  <a:pt x="3648231" y="367129"/>
                </a:lnTo>
                <a:lnTo>
                  <a:pt x="3633528" y="370100"/>
                </a:lnTo>
                <a:close/>
              </a:path>
              <a:path w="5810250" h="2202179">
                <a:moveTo>
                  <a:pt x="3936252" y="373466"/>
                </a:moveTo>
                <a:lnTo>
                  <a:pt x="3920243" y="370231"/>
                </a:lnTo>
                <a:lnTo>
                  <a:pt x="3907175" y="361410"/>
                </a:lnTo>
                <a:lnTo>
                  <a:pt x="3898366" y="348327"/>
                </a:lnTo>
                <a:lnTo>
                  <a:pt x="3895137" y="332304"/>
                </a:lnTo>
                <a:lnTo>
                  <a:pt x="3898366" y="316281"/>
                </a:lnTo>
                <a:lnTo>
                  <a:pt x="3907175" y="303198"/>
                </a:lnTo>
                <a:lnTo>
                  <a:pt x="3920243" y="294377"/>
                </a:lnTo>
                <a:lnTo>
                  <a:pt x="3936252" y="291143"/>
                </a:lnTo>
                <a:lnTo>
                  <a:pt x="3952265" y="294377"/>
                </a:lnTo>
                <a:lnTo>
                  <a:pt x="3965345" y="303198"/>
                </a:lnTo>
                <a:lnTo>
                  <a:pt x="3974165" y="316281"/>
                </a:lnTo>
                <a:lnTo>
                  <a:pt x="3977400" y="332304"/>
                </a:lnTo>
                <a:lnTo>
                  <a:pt x="3974165" y="348327"/>
                </a:lnTo>
                <a:lnTo>
                  <a:pt x="3965345" y="361410"/>
                </a:lnTo>
                <a:lnTo>
                  <a:pt x="3952265" y="370231"/>
                </a:lnTo>
                <a:lnTo>
                  <a:pt x="3936252" y="373466"/>
                </a:lnTo>
                <a:close/>
              </a:path>
              <a:path w="5810250" h="2202179">
                <a:moveTo>
                  <a:pt x="4238975" y="375991"/>
                </a:moveTo>
                <a:lnTo>
                  <a:pt x="4221988" y="372558"/>
                </a:lnTo>
                <a:lnTo>
                  <a:pt x="4208114" y="363199"/>
                </a:lnTo>
                <a:lnTo>
                  <a:pt x="4198759" y="349318"/>
                </a:lnTo>
                <a:lnTo>
                  <a:pt x="4195329" y="332321"/>
                </a:lnTo>
                <a:lnTo>
                  <a:pt x="4198759" y="315324"/>
                </a:lnTo>
                <a:lnTo>
                  <a:pt x="4208114" y="301444"/>
                </a:lnTo>
                <a:lnTo>
                  <a:pt x="4221988" y="292084"/>
                </a:lnTo>
                <a:lnTo>
                  <a:pt x="4238975" y="288652"/>
                </a:lnTo>
                <a:lnTo>
                  <a:pt x="4255963" y="292084"/>
                </a:lnTo>
                <a:lnTo>
                  <a:pt x="4269837" y="301444"/>
                </a:lnTo>
                <a:lnTo>
                  <a:pt x="4279191" y="315324"/>
                </a:lnTo>
                <a:lnTo>
                  <a:pt x="4282622" y="332321"/>
                </a:lnTo>
                <a:lnTo>
                  <a:pt x="4279191" y="349318"/>
                </a:lnTo>
                <a:lnTo>
                  <a:pt x="4269837" y="363199"/>
                </a:lnTo>
                <a:lnTo>
                  <a:pt x="4255963" y="372558"/>
                </a:lnTo>
                <a:lnTo>
                  <a:pt x="4238975" y="375991"/>
                </a:lnTo>
                <a:close/>
              </a:path>
              <a:path w="5810250" h="2202179">
                <a:moveTo>
                  <a:pt x="4541699" y="378516"/>
                </a:moveTo>
                <a:lnTo>
                  <a:pt x="4523737" y="374885"/>
                </a:lnTo>
                <a:lnTo>
                  <a:pt x="4509070" y="364985"/>
                </a:lnTo>
                <a:lnTo>
                  <a:pt x="4499181" y="350302"/>
                </a:lnTo>
                <a:lnTo>
                  <a:pt x="4495555" y="332321"/>
                </a:lnTo>
                <a:lnTo>
                  <a:pt x="4499181" y="314341"/>
                </a:lnTo>
                <a:lnTo>
                  <a:pt x="4509070" y="299658"/>
                </a:lnTo>
                <a:lnTo>
                  <a:pt x="4523737" y="289758"/>
                </a:lnTo>
                <a:lnTo>
                  <a:pt x="4541699" y="286128"/>
                </a:lnTo>
                <a:lnTo>
                  <a:pt x="4559681" y="289758"/>
                </a:lnTo>
                <a:lnTo>
                  <a:pt x="4574358" y="299658"/>
                </a:lnTo>
                <a:lnTo>
                  <a:pt x="4584251" y="314341"/>
                </a:lnTo>
                <a:lnTo>
                  <a:pt x="4587877" y="332321"/>
                </a:lnTo>
                <a:lnTo>
                  <a:pt x="4584251" y="350302"/>
                </a:lnTo>
                <a:lnTo>
                  <a:pt x="4574358" y="364985"/>
                </a:lnTo>
                <a:lnTo>
                  <a:pt x="4559681" y="374885"/>
                </a:lnTo>
                <a:lnTo>
                  <a:pt x="4541699" y="378516"/>
                </a:lnTo>
                <a:close/>
              </a:path>
              <a:path w="5810250" h="2202179">
                <a:moveTo>
                  <a:pt x="4844423" y="381037"/>
                </a:moveTo>
                <a:lnTo>
                  <a:pt x="4825482" y="377209"/>
                </a:lnTo>
                <a:lnTo>
                  <a:pt x="4810009" y="366770"/>
                </a:lnTo>
                <a:lnTo>
                  <a:pt x="4799574" y="351286"/>
                </a:lnTo>
                <a:lnTo>
                  <a:pt x="4795747" y="332321"/>
                </a:lnTo>
                <a:lnTo>
                  <a:pt x="4799574" y="313357"/>
                </a:lnTo>
                <a:lnTo>
                  <a:pt x="4810009" y="297872"/>
                </a:lnTo>
                <a:lnTo>
                  <a:pt x="4825482" y="287432"/>
                </a:lnTo>
                <a:lnTo>
                  <a:pt x="4844423" y="283604"/>
                </a:lnTo>
                <a:lnTo>
                  <a:pt x="4863384" y="287432"/>
                </a:lnTo>
                <a:lnTo>
                  <a:pt x="4878867" y="297872"/>
                </a:lnTo>
                <a:lnTo>
                  <a:pt x="4889305" y="313357"/>
                </a:lnTo>
                <a:lnTo>
                  <a:pt x="4893133" y="332321"/>
                </a:lnTo>
                <a:lnTo>
                  <a:pt x="4889305" y="351286"/>
                </a:lnTo>
                <a:lnTo>
                  <a:pt x="4878867" y="366770"/>
                </a:lnTo>
                <a:lnTo>
                  <a:pt x="4863384" y="377209"/>
                </a:lnTo>
                <a:lnTo>
                  <a:pt x="4844423" y="381037"/>
                </a:lnTo>
                <a:close/>
              </a:path>
              <a:path w="5810250" h="2202179">
                <a:moveTo>
                  <a:pt x="5147147" y="383562"/>
                </a:moveTo>
                <a:lnTo>
                  <a:pt x="5127212" y="379536"/>
                </a:lnTo>
                <a:lnTo>
                  <a:pt x="5110935" y="368555"/>
                </a:lnTo>
                <a:lnTo>
                  <a:pt x="5099962" y="352268"/>
                </a:lnTo>
                <a:lnTo>
                  <a:pt x="5095939" y="332321"/>
                </a:lnTo>
                <a:lnTo>
                  <a:pt x="5099962" y="312373"/>
                </a:lnTo>
                <a:lnTo>
                  <a:pt x="5110935" y="296086"/>
                </a:lnTo>
                <a:lnTo>
                  <a:pt x="5127212" y="285105"/>
                </a:lnTo>
                <a:lnTo>
                  <a:pt x="5147147" y="281079"/>
                </a:lnTo>
                <a:lnTo>
                  <a:pt x="5167087" y="285105"/>
                </a:lnTo>
                <a:lnTo>
                  <a:pt x="5183375" y="296086"/>
                </a:lnTo>
                <a:lnTo>
                  <a:pt x="5194360" y="312373"/>
                </a:lnTo>
                <a:lnTo>
                  <a:pt x="5198388" y="332321"/>
                </a:lnTo>
                <a:lnTo>
                  <a:pt x="5194360" y="352268"/>
                </a:lnTo>
                <a:lnTo>
                  <a:pt x="5183375" y="368555"/>
                </a:lnTo>
                <a:lnTo>
                  <a:pt x="5167087" y="379536"/>
                </a:lnTo>
                <a:lnTo>
                  <a:pt x="5147147" y="383562"/>
                </a:lnTo>
                <a:close/>
              </a:path>
              <a:path w="5810250" h="2202179">
                <a:moveTo>
                  <a:pt x="5449870" y="386928"/>
                </a:moveTo>
                <a:lnTo>
                  <a:pt x="5428644" y="382636"/>
                </a:lnTo>
                <a:lnTo>
                  <a:pt x="5411304" y="370935"/>
                </a:lnTo>
                <a:lnTo>
                  <a:pt x="5399610" y="353583"/>
                </a:lnTo>
                <a:lnTo>
                  <a:pt x="5395321" y="332338"/>
                </a:lnTo>
                <a:lnTo>
                  <a:pt x="5399610" y="311093"/>
                </a:lnTo>
                <a:lnTo>
                  <a:pt x="5411304" y="293740"/>
                </a:lnTo>
                <a:lnTo>
                  <a:pt x="5428644" y="282039"/>
                </a:lnTo>
                <a:lnTo>
                  <a:pt x="5449870" y="277747"/>
                </a:lnTo>
                <a:lnTo>
                  <a:pt x="5471116" y="282039"/>
                </a:lnTo>
                <a:lnTo>
                  <a:pt x="5488466" y="293740"/>
                </a:lnTo>
                <a:lnTo>
                  <a:pt x="5500164" y="311093"/>
                </a:lnTo>
                <a:lnTo>
                  <a:pt x="5504454" y="332338"/>
                </a:lnTo>
                <a:lnTo>
                  <a:pt x="5500164" y="353583"/>
                </a:lnTo>
                <a:lnTo>
                  <a:pt x="5488466" y="370935"/>
                </a:lnTo>
                <a:lnTo>
                  <a:pt x="5471116" y="382636"/>
                </a:lnTo>
                <a:lnTo>
                  <a:pt x="5449870" y="386928"/>
                </a:lnTo>
                <a:close/>
              </a:path>
              <a:path w="5810250" h="2202179">
                <a:moveTo>
                  <a:pt x="5752628" y="389452"/>
                </a:moveTo>
                <a:lnTo>
                  <a:pt x="5730408" y="384963"/>
                </a:lnTo>
                <a:lnTo>
                  <a:pt x="5712264" y="372722"/>
                </a:lnTo>
                <a:lnTo>
                  <a:pt x="5700032" y="354567"/>
                </a:lnTo>
                <a:lnTo>
                  <a:pt x="5695546" y="332338"/>
                </a:lnTo>
                <a:lnTo>
                  <a:pt x="5700032" y="310110"/>
                </a:lnTo>
                <a:lnTo>
                  <a:pt x="5712264" y="291955"/>
                </a:lnTo>
                <a:lnTo>
                  <a:pt x="5730408" y="279713"/>
                </a:lnTo>
                <a:lnTo>
                  <a:pt x="5752628" y="275223"/>
                </a:lnTo>
                <a:lnTo>
                  <a:pt x="5774828" y="279713"/>
                </a:lnTo>
                <a:lnTo>
                  <a:pt x="5792962" y="291955"/>
                </a:lnTo>
                <a:lnTo>
                  <a:pt x="5805191" y="310110"/>
                </a:lnTo>
                <a:lnTo>
                  <a:pt x="5809675" y="332338"/>
                </a:lnTo>
                <a:lnTo>
                  <a:pt x="5805195" y="354567"/>
                </a:lnTo>
                <a:lnTo>
                  <a:pt x="5792975" y="372722"/>
                </a:lnTo>
                <a:lnTo>
                  <a:pt x="5774842" y="384963"/>
                </a:lnTo>
                <a:lnTo>
                  <a:pt x="5752628" y="389452"/>
                </a:lnTo>
                <a:close/>
              </a:path>
              <a:path w="5810250" h="2202179">
                <a:moveTo>
                  <a:pt x="304490" y="636928"/>
                </a:moveTo>
                <a:lnTo>
                  <a:pt x="302640" y="636928"/>
                </a:lnTo>
                <a:lnTo>
                  <a:pt x="301883" y="636168"/>
                </a:lnTo>
                <a:lnTo>
                  <a:pt x="301883" y="634318"/>
                </a:lnTo>
                <a:lnTo>
                  <a:pt x="302640" y="633562"/>
                </a:lnTo>
                <a:lnTo>
                  <a:pt x="304490" y="633562"/>
                </a:lnTo>
                <a:lnTo>
                  <a:pt x="305247" y="634318"/>
                </a:lnTo>
                <a:lnTo>
                  <a:pt x="305247" y="636168"/>
                </a:lnTo>
                <a:lnTo>
                  <a:pt x="304490" y="636928"/>
                </a:lnTo>
                <a:close/>
              </a:path>
              <a:path w="5810250" h="2202179">
                <a:moveTo>
                  <a:pt x="609535" y="641134"/>
                </a:moveTo>
                <a:lnTo>
                  <a:pt x="603044" y="641134"/>
                </a:lnTo>
                <a:lnTo>
                  <a:pt x="600421" y="638508"/>
                </a:lnTo>
                <a:lnTo>
                  <a:pt x="600421" y="632013"/>
                </a:lnTo>
                <a:lnTo>
                  <a:pt x="603044" y="629387"/>
                </a:lnTo>
                <a:lnTo>
                  <a:pt x="609535" y="629387"/>
                </a:lnTo>
                <a:lnTo>
                  <a:pt x="612161" y="632013"/>
                </a:lnTo>
                <a:lnTo>
                  <a:pt x="612161" y="638508"/>
                </a:lnTo>
                <a:lnTo>
                  <a:pt x="609535" y="641134"/>
                </a:lnTo>
                <a:close/>
              </a:path>
              <a:path w="5810250" h="2202179">
                <a:moveTo>
                  <a:pt x="914581" y="645340"/>
                </a:moveTo>
                <a:lnTo>
                  <a:pt x="903448" y="645340"/>
                </a:lnTo>
                <a:lnTo>
                  <a:pt x="898942" y="640830"/>
                </a:lnTo>
                <a:lnTo>
                  <a:pt x="898942" y="629690"/>
                </a:lnTo>
                <a:lnTo>
                  <a:pt x="903448" y="625181"/>
                </a:lnTo>
                <a:lnTo>
                  <a:pt x="914581" y="625181"/>
                </a:lnTo>
                <a:lnTo>
                  <a:pt x="919087" y="629690"/>
                </a:lnTo>
                <a:lnTo>
                  <a:pt x="919087" y="640830"/>
                </a:lnTo>
                <a:lnTo>
                  <a:pt x="914581" y="645340"/>
                </a:lnTo>
                <a:close/>
              </a:path>
              <a:path w="5810250" h="2202179">
                <a:moveTo>
                  <a:pt x="1219154" y="648705"/>
                </a:moveTo>
                <a:lnTo>
                  <a:pt x="1204322" y="648705"/>
                </a:lnTo>
                <a:lnTo>
                  <a:pt x="1198303" y="642683"/>
                </a:lnTo>
                <a:lnTo>
                  <a:pt x="1198303" y="627841"/>
                </a:lnTo>
                <a:lnTo>
                  <a:pt x="1204322" y="621815"/>
                </a:lnTo>
                <a:lnTo>
                  <a:pt x="1219154" y="621815"/>
                </a:lnTo>
                <a:lnTo>
                  <a:pt x="1225177" y="627841"/>
                </a:lnTo>
                <a:lnTo>
                  <a:pt x="1225177" y="642683"/>
                </a:lnTo>
                <a:lnTo>
                  <a:pt x="1219154" y="648705"/>
                </a:lnTo>
                <a:close/>
              </a:path>
              <a:path w="5810250" h="2202179">
                <a:moveTo>
                  <a:pt x="1523731" y="652074"/>
                </a:moveTo>
                <a:lnTo>
                  <a:pt x="1505196" y="652074"/>
                </a:lnTo>
                <a:lnTo>
                  <a:pt x="1497679" y="644550"/>
                </a:lnTo>
                <a:lnTo>
                  <a:pt x="1497679" y="626004"/>
                </a:lnTo>
                <a:lnTo>
                  <a:pt x="1505196" y="618483"/>
                </a:lnTo>
                <a:lnTo>
                  <a:pt x="1523731" y="618483"/>
                </a:lnTo>
                <a:lnTo>
                  <a:pt x="1531249" y="626004"/>
                </a:lnTo>
                <a:lnTo>
                  <a:pt x="1531249" y="644550"/>
                </a:lnTo>
                <a:lnTo>
                  <a:pt x="1523731" y="652074"/>
                </a:lnTo>
                <a:close/>
              </a:path>
              <a:path w="5810250" h="2202179">
                <a:moveTo>
                  <a:pt x="1817189" y="655436"/>
                </a:moveTo>
                <a:lnTo>
                  <a:pt x="1809344" y="653853"/>
                </a:lnTo>
                <a:lnTo>
                  <a:pt x="1802940" y="649534"/>
                </a:lnTo>
                <a:lnTo>
                  <a:pt x="1798623" y="643126"/>
                </a:lnTo>
                <a:lnTo>
                  <a:pt x="1797040" y="635277"/>
                </a:lnTo>
                <a:lnTo>
                  <a:pt x="1798623" y="627428"/>
                </a:lnTo>
                <a:lnTo>
                  <a:pt x="1802940" y="621020"/>
                </a:lnTo>
                <a:lnTo>
                  <a:pt x="1809344" y="616701"/>
                </a:lnTo>
                <a:lnTo>
                  <a:pt x="1817189" y="615118"/>
                </a:lnTo>
                <a:lnTo>
                  <a:pt x="1825034" y="616701"/>
                </a:lnTo>
                <a:lnTo>
                  <a:pt x="1831438" y="621020"/>
                </a:lnTo>
                <a:lnTo>
                  <a:pt x="1835755" y="627428"/>
                </a:lnTo>
                <a:lnTo>
                  <a:pt x="1837338" y="635277"/>
                </a:lnTo>
                <a:lnTo>
                  <a:pt x="1835755" y="643126"/>
                </a:lnTo>
                <a:lnTo>
                  <a:pt x="1831438" y="649534"/>
                </a:lnTo>
                <a:lnTo>
                  <a:pt x="1825034" y="653853"/>
                </a:lnTo>
                <a:lnTo>
                  <a:pt x="1817189" y="655436"/>
                </a:lnTo>
                <a:close/>
              </a:path>
              <a:path w="5810250" h="2202179">
                <a:moveTo>
                  <a:pt x="2119913" y="658805"/>
                </a:moveTo>
                <a:lnTo>
                  <a:pt x="2110762" y="656956"/>
                </a:lnTo>
                <a:lnTo>
                  <a:pt x="2103289" y="651913"/>
                </a:lnTo>
                <a:lnTo>
                  <a:pt x="2098250" y="644435"/>
                </a:lnTo>
                <a:lnTo>
                  <a:pt x="2096402" y="635277"/>
                </a:lnTo>
                <a:lnTo>
                  <a:pt x="2098250" y="626122"/>
                </a:lnTo>
                <a:lnTo>
                  <a:pt x="2103289" y="618644"/>
                </a:lnTo>
                <a:lnTo>
                  <a:pt x="2110762" y="613602"/>
                </a:lnTo>
                <a:lnTo>
                  <a:pt x="2119913" y="611753"/>
                </a:lnTo>
                <a:lnTo>
                  <a:pt x="2129063" y="613602"/>
                </a:lnTo>
                <a:lnTo>
                  <a:pt x="2136537" y="618644"/>
                </a:lnTo>
                <a:lnTo>
                  <a:pt x="2141576" y="626122"/>
                </a:lnTo>
                <a:lnTo>
                  <a:pt x="2143424" y="635277"/>
                </a:lnTo>
                <a:lnTo>
                  <a:pt x="2141576" y="644435"/>
                </a:lnTo>
                <a:lnTo>
                  <a:pt x="2136537" y="651913"/>
                </a:lnTo>
                <a:lnTo>
                  <a:pt x="2129063" y="656956"/>
                </a:lnTo>
                <a:lnTo>
                  <a:pt x="2119913" y="658805"/>
                </a:lnTo>
                <a:close/>
              </a:path>
              <a:path w="5810250" h="2202179">
                <a:moveTo>
                  <a:pt x="2422640" y="661327"/>
                </a:moveTo>
                <a:lnTo>
                  <a:pt x="2412515" y="659280"/>
                </a:lnTo>
                <a:lnTo>
                  <a:pt x="2404244" y="653700"/>
                </a:lnTo>
                <a:lnTo>
                  <a:pt x="2398666" y="645425"/>
                </a:lnTo>
                <a:lnTo>
                  <a:pt x="2396621" y="635294"/>
                </a:lnTo>
                <a:lnTo>
                  <a:pt x="2398666" y="625164"/>
                </a:lnTo>
                <a:lnTo>
                  <a:pt x="2404244" y="616889"/>
                </a:lnTo>
                <a:lnTo>
                  <a:pt x="2412515" y="611308"/>
                </a:lnTo>
                <a:lnTo>
                  <a:pt x="2422640" y="609261"/>
                </a:lnTo>
                <a:lnTo>
                  <a:pt x="2432763" y="611308"/>
                </a:lnTo>
                <a:lnTo>
                  <a:pt x="2441033" y="616889"/>
                </a:lnTo>
                <a:lnTo>
                  <a:pt x="2446610" y="625164"/>
                </a:lnTo>
                <a:lnTo>
                  <a:pt x="2448656" y="635294"/>
                </a:lnTo>
                <a:lnTo>
                  <a:pt x="2446612" y="645425"/>
                </a:lnTo>
                <a:lnTo>
                  <a:pt x="2441039" y="653700"/>
                </a:lnTo>
                <a:lnTo>
                  <a:pt x="2432770" y="659280"/>
                </a:lnTo>
                <a:lnTo>
                  <a:pt x="2422640" y="661327"/>
                </a:lnTo>
                <a:close/>
              </a:path>
              <a:path w="5810250" h="2202179">
                <a:moveTo>
                  <a:pt x="2725364" y="664692"/>
                </a:moveTo>
                <a:lnTo>
                  <a:pt x="2713926" y="662382"/>
                </a:lnTo>
                <a:lnTo>
                  <a:pt x="2704587" y="656083"/>
                </a:lnTo>
                <a:lnTo>
                  <a:pt x="2698291" y="646739"/>
                </a:lnTo>
                <a:lnTo>
                  <a:pt x="2695982" y="635294"/>
                </a:lnTo>
                <a:lnTo>
                  <a:pt x="2698291" y="623849"/>
                </a:lnTo>
                <a:lnTo>
                  <a:pt x="2704587" y="614505"/>
                </a:lnTo>
                <a:lnTo>
                  <a:pt x="2713926" y="608206"/>
                </a:lnTo>
                <a:lnTo>
                  <a:pt x="2725364" y="605896"/>
                </a:lnTo>
                <a:lnTo>
                  <a:pt x="2736801" y="608206"/>
                </a:lnTo>
                <a:lnTo>
                  <a:pt x="2746140" y="614505"/>
                </a:lnTo>
                <a:lnTo>
                  <a:pt x="2752436" y="623849"/>
                </a:lnTo>
                <a:lnTo>
                  <a:pt x="2754745" y="635294"/>
                </a:lnTo>
                <a:lnTo>
                  <a:pt x="2752436" y="646739"/>
                </a:lnTo>
                <a:lnTo>
                  <a:pt x="2746140" y="656083"/>
                </a:lnTo>
                <a:lnTo>
                  <a:pt x="2736801" y="662382"/>
                </a:lnTo>
                <a:lnTo>
                  <a:pt x="2725364" y="664692"/>
                </a:lnTo>
                <a:close/>
              </a:path>
              <a:path w="5810250" h="2202179">
                <a:moveTo>
                  <a:pt x="3028087" y="668058"/>
                </a:moveTo>
                <a:lnTo>
                  <a:pt x="3015344" y="665482"/>
                </a:lnTo>
                <a:lnTo>
                  <a:pt x="3004936" y="658459"/>
                </a:lnTo>
                <a:lnTo>
                  <a:pt x="2997918" y="648045"/>
                </a:lnTo>
                <a:lnTo>
                  <a:pt x="2995344" y="635294"/>
                </a:lnTo>
                <a:lnTo>
                  <a:pt x="2997918" y="622543"/>
                </a:lnTo>
                <a:lnTo>
                  <a:pt x="3004936" y="612129"/>
                </a:lnTo>
                <a:lnTo>
                  <a:pt x="3015344" y="605106"/>
                </a:lnTo>
                <a:lnTo>
                  <a:pt x="3028087" y="602530"/>
                </a:lnTo>
                <a:lnTo>
                  <a:pt x="3040831" y="605106"/>
                </a:lnTo>
                <a:lnTo>
                  <a:pt x="3051241" y="612129"/>
                </a:lnTo>
                <a:lnTo>
                  <a:pt x="3058260" y="622543"/>
                </a:lnTo>
                <a:lnTo>
                  <a:pt x="3060834" y="635294"/>
                </a:lnTo>
                <a:lnTo>
                  <a:pt x="3058260" y="648045"/>
                </a:lnTo>
                <a:lnTo>
                  <a:pt x="3051241" y="658459"/>
                </a:lnTo>
                <a:lnTo>
                  <a:pt x="3040831" y="665482"/>
                </a:lnTo>
                <a:lnTo>
                  <a:pt x="3028087" y="668058"/>
                </a:lnTo>
                <a:close/>
              </a:path>
              <a:path w="5810250" h="2202179">
                <a:moveTo>
                  <a:pt x="3330811" y="670582"/>
                </a:moveTo>
                <a:lnTo>
                  <a:pt x="3317095" y="667809"/>
                </a:lnTo>
                <a:lnTo>
                  <a:pt x="3305891" y="660248"/>
                </a:lnTo>
                <a:lnTo>
                  <a:pt x="3298334" y="649036"/>
                </a:lnTo>
                <a:lnTo>
                  <a:pt x="3295563" y="635311"/>
                </a:lnTo>
                <a:lnTo>
                  <a:pt x="3298334" y="621586"/>
                </a:lnTo>
                <a:lnTo>
                  <a:pt x="3305891" y="610374"/>
                </a:lnTo>
                <a:lnTo>
                  <a:pt x="3317095" y="602812"/>
                </a:lnTo>
                <a:lnTo>
                  <a:pt x="3330811" y="600039"/>
                </a:lnTo>
                <a:lnTo>
                  <a:pt x="3344529" y="602812"/>
                </a:lnTo>
                <a:lnTo>
                  <a:pt x="3355734" y="610374"/>
                </a:lnTo>
                <a:lnTo>
                  <a:pt x="3363291" y="621586"/>
                </a:lnTo>
                <a:lnTo>
                  <a:pt x="3366062" y="635311"/>
                </a:lnTo>
                <a:lnTo>
                  <a:pt x="3363293" y="649036"/>
                </a:lnTo>
                <a:lnTo>
                  <a:pt x="3355741" y="660248"/>
                </a:lnTo>
                <a:lnTo>
                  <a:pt x="3344536" y="667809"/>
                </a:lnTo>
                <a:lnTo>
                  <a:pt x="3330811" y="670582"/>
                </a:lnTo>
                <a:close/>
              </a:path>
              <a:path w="5810250" h="2202179">
                <a:moveTo>
                  <a:pt x="3633528" y="673107"/>
                </a:moveTo>
                <a:lnTo>
                  <a:pt x="3618825" y="670136"/>
                </a:lnTo>
                <a:lnTo>
                  <a:pt x="3606819" y="662035"/>
                </a:lnTo>
                <a:lnTo>
                  <a:pt x="3598723" y="650020"/>
                </a:lnTo>
                <a:lnTo>
                  <a:pt x="3595755" y="635311"/>
                </a:lnTo>
                <a:lnTo>
                  <a:pt x="3598723" y="620603"/>
                </a:lnTo>
                <a:lnTo>
                  <a:pt x="3606819" y="608588"/>
                </a:lnTo>
                <a:lnTo>
                  <a:pt x="3618825" y="600486"/>
                </a:lnTo>
                <a:lnTo>
                  <a:pt x="3633528" y="597514"/>
                </a:lnTo>
                <a:lnTo>
                  <a:pt x="3648231" y="600486"/>
                </a:lnTo>
                <a:lnTo>
                  <a:pt x="3660237" y="608588"/>
                </a:lnTo>
                <a:lnTo>
                  <a:pt x="3668333" y="620603"/>
                </a:lnTo>
                <a:lnTo>
                  <a:pt x="3671301" y="635311"/>
                </a:lnTo>
                <a:lnTo>
                  <a:pt x="3668333" y="650020"/>
                </a:lnTo>
                <a:lnTo>
                  <a:pt x="3660237" y="662035"/>
                </a:lnTo>
                <a:lnTo>
                  <a:pt x="3648231" y="670136"/>
                </a:lnTo>
                <a:lnTo>
                  <a:pt x="3633528" y="673107"/>
                </a:lnTo>
                <a:close/>
              </a:path>
              <a:path w="5810250" h="2202179">
                <a:moveTo>
                  <a:pt x="3936252" y="676473"/>
                </a:moveTo>
                <a:lnTo>
                  <a:pt x="3920243" y="673238"/>
                </a:lnTo>
                <a:lnTo>
                  <a:pt x="3907175" y="664417"/>
                </a:lnTo>
                <a:lnTo>
                  <a:pt x="3898366" y="651334"/>
                </a:lnTo>
                <a:lnTo>
                  <a:pt x="3895137" y="635311"/>
                </a:lnTo>
                <a:lnTo>
                  <a:pt x="3898366" y="619288"/>
                </a:lnTo>
                <a:lnTo>
                  <a:pt x="3907175" y="606204"/>
                </a:lnTo>
                <a:lnTo>
                  <a:pt x="3920243" y="597383"/>
                </a:lnTo>
                <a:lnTo>
                  <a:pt x="3936252" y="594149"/>
                </a:lnTo>
                <a:lnTo>
                  <a:pt x="3952265" y="597383"/>
                </a:lnTo>
                <a:lnTo>
                  <a:pt x="3965345" y="606204"/>
                </a:lnTo>
                <a:lnTo>
                  <a:pt x="3974165" y="619288"/>
                </a:lnTo>
                <a:lnTo>
                  <a:pt x="3977400" y="635311"/>
                </a:lnTo>
                <a:lnTo>
                  <a:pt x="3974165" y="651334"/>
                </a:lnTo>
                <a:lnTo>
                  <a:pt x="3965345" y="664417"/>
                </a:lnTo>
                <a:lnTo>
                  <a:pt x="3952265" y="673238"/>
                </a:lnTo>
                <a:lnTo>
                  <a:pt x="3936252" y="676473"/>
                </a:lnTo>
                <a:close/>
              </a:path>
              <a:path w="5810250" h="2202179">
                <a:moveTo>
                  <a:pt x="4238975" y="678998"/>
                </a:moveTo>
                <a:lnTo>
                  <a:pt x="4221988" y="675566"/>
                </a:lnTo>
                <a:lnTo>
                  <a:pt x="4208114" y="666206"/>
                </a:lnTo>
                <a:lnTo>
                  <a:pt x="4198759" y="652325"/>
                </a:lnTo>
                <a:lnTo>
                  <a:pt x="4195329" y="635328"/>
                </a:lnTo>
                <a:lnTo>
                  <a:pt x="4198759" y="618331"/>
                </a:lnTo>
                <a:lnTo>
                  <a:pt x="4208114" y="604451"/>
                </a:lnTo>
                <a:lnTo>
                  <a:pt x="4221988" y="595093"/>
                </a:lnTo>
                <a:lnTo>
                  <a:pt x="4238975" y="591661"/>
                </a:lnTo>
                <a:lnTo>
                  <a:pt x="4255963" y="595093"/>
                </a:lnTo>
                <a:lnTo>
                  <a:pt x="4269837" y="604451"/>
                </a:lnTo>
                <a:lnTo>
                  <a:pt x="4279191" y="618331"/>
                </a:lnTo>
                <a:lnTo>
                  <a:pt x="4282622" y="635328"/>
                </a:lnTo>
                <a:lnTo>
                  <a:pt x="4279191" y="652325"/>
                </a:lnTo>
                <a:lnTo>
                  <a:pt x="4269837" y="666206"/>
                </a:lnTo>
                <a:lnTo>
                  <a:pt x="4255963" y="675566"/>
                </a:lnTo>
                <a:lnTo>
                  <a:pt x="4238975" y="678998"/>
                </a:lnTo>
                <a:close/>
              </a:path>
              <a:path w="5810250" h="2202179">
                <a:moveTo>
                  <a:pt x="4541699" y="681523"/>
                </a:moveTo>
                <a:lnTo>
                  <a:pt x="4523737" y="677893"/>
                </a:lnTo>
                <a:lnTo>
                  <a:pt x="4509070" y="667993"/>
                </a:lnTo>
                <a:lnTo>
                  <a:pt x="4499181" y="653309"/>
                </a:lnTo>
                <a:lnTo>
                  <a:pt x="4495555" y="635328"/>
                </a:lnTo>
                <a:lnTo>
                  <a:pt x="4499181" y="617349"/>
                </a:lnTo>
                <a:lnTo>
                  <a:pt x="4509070" y="602666"/>
                </a:lnTo>
                <a:lnTo>
                  <a:pt x="4523737" y="592766"/>
                </a:lnTo>
                <a:lnTo>
                  <a:pt x="4541699" y="589136"/>
                </a:lnTo>
                <a:lnTo>
                  <a:pt x="4559681" y="592766"/>
                </a:lnTo>
                <a:lnTo>
                  <a:pt x="4574358" y="602666"/>
                </a:lnTo>
                <a:lnTo>
                  <a:pt x="4584251" y="617349"/>
                </a:lnTo>
                <a:lnTo>
                  <a:pt x="4587877" y="635328"/>
                </a:lnTo>
                <a:lnTo>
                  <a:pt x="4584251" y="653309"/>
                </a:lnTo>
                <a:lnTo>
                  <a:pt x="4574358" y="667993"/>
                </a:lnTo>
                <a:lnTo>
                  <a:pt x="4559681" y="677893"/>
                </a:lnTo>
                <a:lnTo>
                  <a:pt x="4541699" y="681523"/>
                </a:lnTo>
                <a:close/>
              </a:path>
              <a:path w="5810250" h="2202179">
                <a:moveTo>
                  <a:pt x="4844423" y="684044"/>
                </a:moveTo>
                <a:lnTo>
                  <a:pt x="4825482" y="680217"/>
                </a:lnTo>
                <a:lnTo>
                  <a:pt x="4810009" y="669777"/>
                </a:lnTo>
                <a:lnTo>
                  <a:pt x="4799574" y="654292"/>
                </a:lnTo>
                <a:lnTo>
                  <a:pt x="4795747" y="635328"/>
                </a:lnTo>
                <a:lnTo>
                  <a:pt x="4799574" y="616364"/>
                </a:lnTo>
                <a:lnTo>
                  <a:pt x="4810009" y="600879"/>
                </a:lnTo>
                <a:lnTo>
                  <a:pt x="4825482" y="590439"/>
                </a:lnTo>
                <a:lnTo>
                  <a:pt x="4844423" y="586611"/>
                </a:lnTo>
                <a:lnTo>
                  <a:pt x="4863384" y="590439"/>
                </a:lnTo>
                <a:lnTo>
                  <a:pt x="4878867" y="600879"/>
                </a:lnTo>
                <a:lnTo>
                  <a:pt x="4889305" y="616364"/>
                </a:lnTo>
                <a:lnTo>
                  <a:pt x="4893133" y="635328"/>
                </a:lnTo>
                <a:lnTo>
                  <a:pt x="4889305" y="654292"/>
                </a:lnTo>
                <a:lnTo>
                  <a:pt x="4878867" y="669777"/>
                </a:lnTo>
                <a:lnTo>
                  <a:pt x="4863384" y="680217"/>
                </a:lnTo>
                <a:lnTo>
                  <a:pt x="4844423" y="684044"/>
                </a:lnTo>
                <a:close/>
              </a:path>
              <a:path w="5810250" h="2202179">
                <a:moveTo>
                  <a:pt x="5147147" y="686569"/>
                </a:moveTo>
                <a:lnTo>
                  <a:pt x="5127212" y="682543"/>
                </a:lnTo>
                <a:lnTo>
                  <a:pt x="5110935" y="671563"/>
                </a:lnTo>
                <a:lnTo>
                  <a:pt x="5099962" y="655275"/>
                </a:lnTo>
                <a:lnTo>
                  <a:pt x="5095939" y="635328"/>
                </a:lnTo>
                <a:lnTo>
                  <a:pt x="5099962" y="615380"/>
                </a:lnTo>
                <a:lnTo>
                  <a:pt x="5110935" y="599093"/>
                </a:lnTo>
                <a:lnTo>
                  <a:pt x="5127212" y="588112"/>
                </a:lnTo>
                <a:lnTo>
                  <a:pt x="5147147" y="584086"/>
                </a:lnTo>
                <a:lnTo>
                  <a:pt x="5167087" y="588112"/>
                </a:lnTo>
                <a:lnTo>
                  <a:pt x="5183375" y="599093"/>
                </a:lnTo>
                <a:lnTo>
                  <a:pt x="5194360" y="615380"/>
                </a:lnTo>
                <a:lnTo>
                  <a:pt x="5198388" y="635328"/>
                </a:lnTo>
                <a:lnTo>
                  <a:pt x="5194360" y="655275"/>
                </a:lnTo>
                <a:lnTo>
                  <a:pt x="5183375" y="671563"/>
                </a:lnTo>
                <a:lnTo>
                  <a:pt x="5167087" y="682543"/>
                </a:lnTo>
                <a:lnTo>
                  <a:pt x="5147147" y="686569"/>
                </a:lnTo>
                <a:close/>
              </a:path>
              <a:path w="5810250" h="2202179">
                <a:moveTo>
                  <a:pt x="5449870" y="689935"/>
                </a:moveTo>
                <a:lnTo>
                  <a:pt x="5428644" y="685644"/>
                </a:lnTo>
                <a:lnTo>
                  <a:pt x="5411304" y="673942"/>
                </a:lnTo>
                <a:lnTo>
                  <a:pt x="5399610" y="656590"/>
                </a:lnTo>
                <a:lnTo>
                  <a:pt x="5395321" y="635345"/>
                </a:lnTo>
                <a:lnTo>
                  <a:pt x="5399610" y="614101"/>
                </a:lnTo>
                <a:lnTo>
                  <a:pt x="5411304" y="596748"/>
                </a:lnTo>
                <a:lnTo>
                  <a:pt x="5428644" y="585046"/>
                </a:lnTo>
                <a:lnTo>
                  <a:pt x="5449870" y="580754"/>
                </a:lnTo>
                <a:lnTo>
                  <a:pt x="5471116" y="585046"/>
                </a:lnTo>
                <a:lnTo>
                  <a:pt x="5488466" y="596748"/>
                </a:lnTo>
                <a:lnTo>
                  <a:pt x="5500164" y="614101"/>
                </a:lnTo>
                <a:lnTo>
                  <a:pt x="5504454" y="635345"/>
                </a:lnTo>
                <a:lnTo>
                  <a:pt x="5500164" y="656590"/>
                </a:lnTo>
                <a:lnTo>
                  <a:pt x="5488466" y="673942"/>
                </a:lnTo>
                <a:lnTo>
                  <a:pt x="5471116" y="685644"/>
                </a:lnTo>
                <a:lnTo>
                  <a:pt x="5449870" y="689935"/>
                </a:lnTo>
                <a:close/>
              </a:path>
              <a:path w="5810250" h="2202179">
                <a:moveTo>
                  <a:pt x="5752628" y="692460"/>
                </a:moveTo>
                <a:lnTo>
                  <a:pt x="5730408" y="687970"/>
                </a:lnTo>
                <a:lnTo>
                  <a:pt x="5712264" y="675728"/>
                </a:lnTo>
                <a:lnTo>
                  <a:pt x="5700032" y="657573"/>
                </a:lnTo>
                <a:lnTo>
                  <a:pt x="5695546" y="635345"/>
                </a:lnTo>
                <a:lnTo>
                  <a:pt x="5700032" y="613117"/>
                </a:lnTo>
                <a:lnTo>
                  <a:pt x="5712264" y="594961"/>
                </a:lnTo>
                <a:lnTo>
                  <a:pt x="5730408" y="582719"/>
                </a:lnTo>
                <a:lnTo>
                  <a:pt x="5752628" y="578229"/>
                </a:lnTo>
                <a:lnTo>
                  <a:pt x="5774828" y="582719"/>
                </a:lnTo>
                <a:lnTo>
                  <a:pt x="5792962" y="594961"/>
                </a:lnTo>
                <a:lnTo>
                  <a:pt x="5805191" y="613117"/>
                </a:lnTo>
                <a:lnTo>
                  <a:pt x="5809675" y="635345"/>
                </a:lnTo>
                <a:lnTo>
                  <a:pt x="5805195" y="657573"/>
                </a:lnTo>
                <a:lnTo>
                  <a:pt x="5792975" y="675728"/>
                </a:lnTo>
                <a:lnTo>
                  <a:pt x="5774842" y="687970"/>
                </a:lnTo>
                <a:lnTo>
                  <a:pt x="5752628" y="692460"/>
                </a:lnTo>
                <a:close/>
              </a:path>
              <a:path w="5810250" h="2202179">
                <a:moveTo>
                  <a:pt x="1311" y="939111"/>
                </a:moveTo>
                <a:lnTo>
                  <a:pt x="370" y="939111"/>
                </a:lnTo>
                <a:lnTo>
                  <a:pt x="0" y="938740"/>
                </a:lnTo>
                <a:lnTo>
                  <a:pt x="0" y="937798"/>
                </a:lnTo>
                <a:lnTo>
                  <a:pt x="370" y="937427"/>
                </a:lnTo>
                <a:lnTo>
                  <a:pt x="1311" y="937427"/>
                </a:lnTo>
                <a:lnTo>
                  <a:pt x="1681" y="937798"/>
                </a:lnTo>
                <a:lnTo>
                  <a:pt x="1681" y="938740"/>
                </a:lnTo>
                <a:lnTo>
                  <a:pt x="1311" y="939111"/>
                </a:lnTo>
                <a:close/>
              </a:path>
              <a:path w="5810250" h="2202179">
                <a:moveTo>
                  <a:pt x="305415" y="941633"/>
                </a:moveTo>
                <a:lnTo>
                  <a:pt x="301698" y="941633"/>
                </a:lnTo>
                <a:lnTo>
                  <a:pt x="300201" y="940138"/>
                </a:lnTo>
                <a:lnTo>
                  <a:pt x="300201" y="936401"/>
                </a:lnTo>
                <a:lnTo>
                  <a:pt x="301698" y="934902"/>
                </a:lnTo>
                <a:lnTo>
                  <a:pt x="305432" y="934902"/>
                </a:lnTo>
                <a:lnTo>
                  <a:pt x="306929" y="936401"/>
                </a:lnTo>
                <a:lnTo>
                  <a:pt x="306929" y="940138"/>
                </a:lnTo>
                <a:lnTo>
                  <a:pt x="305415" y="941633"/>
                </a:lnTo>
                <a:close/>
              </a:path>
              <a:path w="5810250" h="2202179">
                <a:moveTo>
                  <a:pt x="610007" y="944998"/>
                </a:moveTo>
                <a:lnTo>
                  <a:pt x="602591" y="944998"/>
                </a:lnTo>
                <a:lnTo>
                  <a:pt x="599580" y="941987"/>
                </a:lnTo>
                <a:lnTo>
                  <a:pt x="599580" y="934585"/>
                </a:lnTo>
                <a:lnTo>
                  <a:pt x="602591" y="931570"/>
                </a:lnTo>
                <a:lnTo>
                  <a:pt x="609990" y="931570"/>
                </a:lnTo>
                <a:lnTo>
                  <a:pt x="613002" y="934585"/>
                </a:lnTo>
                <a:lnTo>
                  <a:pt x="613002" y="941987"/>
                </a:lnTo>
                <a:lnTo>
                  <a:pt x="610007" y="944998"/>
                </a:lnTo>
                <a:close/>
              </a:path>
              <a:path w="5810250" h="2202179">
                <a:moveTo>
                  <a:pt x="914581" y="948364"/>
                </a:moveTo>
                <a:lnTo>
                  <a:pt x="903448" y="948364"/>
                </a:lnTo>
                <a:lnTo>
                  <a:pt x="898942" y="943854"/>
                </a:lnTo>
                <a:lnTo>
                  <a:pt x="898942" y="932715"/>
                </a:lnTo>
                <a:lnTo>
                  <a:pt x="903448" y="928205"/>
                </a:lnTo>
                <a:lnTo>
                  <a:pt x="914581" y="928205"/>
                </a:lnTo>
                <a:lnTo>
                  <a:pt x="919087" y="932715"/>
                </a:lnTo>
                <a:lnTo>
                  <a:pt x="919087" y="943854"/>
                </a:lnTo>
                <a:lnTo>
                  <a:pt x="914581" y="948364"/>
                </a:lnTo>
                <a:close/>
              </a:path>
              <a:path w="5810250" h="2202179">
                <a:moveTo>
                  <a:pt x="1219154" y="951733"/>
                </a:moveTo>
                <a:lnTo>
                  <a:pt x="1204322" y="951733"/>
                </a:lnTo>
                <a:lnTo>
                  <a:pt x="1198303" y="945707"/>
                </a:lnTo>
                <a:lnTo>
                  <a:pt x="1198303" y="930865"/>
                </a:lnTo>
                <a:lnTo>
                  <a:pt x="1204322" y="924839"/>
                </a:lnTo>
                <a:lnTo>
                  <a:pt x="1219154" y="924839"/>
                </a:lnTo>
                <a:lnTo>
                  <a:pt x="1225177" y="930865"/>
                </a:lnTo>
                <a:lnTo>
                  <a:pt x="1225177" y="945707"/>
                </a:lnTo>
                <a:lnTo>
                  <a:pt x="1219154" y="951733"/>
                </a:lnTo>
                <a:close/>
              </a:path>
              <a:path w="5810250" h="2202179">
                <a:moveTo>
                  <a:pt x="1523731" y="955095"/>
                </a:moveTo>
                <a:lnTo>
                  <a:pt x="1505196" y="955095"/>
                </a:lnTo>
                <a:lnTo>
                  <a:pt x="1497679" y="947574"/>
                </a:lnTo>
                <a:lnTo>
                  <a:pt x="1497679" y="929028"/>
                </a:lnTo>
                <a:lnTo>
                  <a:pt x="1505196" y="921508"/>
                </a:lnTo>
                <a:lnTo>
                  <a:pt x="1523731" y="921508"/>
                </a:lnTo>
                <a:lnTo>
                  <a:pt x="1531249" y="929028"/>
                </a:lnTo>
                <a:lnTo>
                  <a:pt x="1531249" y="947574"/>
                </a:lnTo>
                <a:lnTo>
                  <a:pt x="1523731" y="955095"/>
                </a:lnTo>
                <a:close/>
              </a:path>
              <a:path w="5810250" h="2202179">
                <a:moveTo>
                  <a:pt x="1817189" y="958464"/>
                </a:moveTo>
                <a:lnTo>
                  <a:pt x="1809344" y="956880"/>
                </a:lnTo>
                <a:lnTo>
                  <a:pt x="1802940" y="952560"/>
                </a:lnTo>
                <a:lnTo>
                  <a:pt x="1798623" y="946151"/>
                </a:lnTo>
                <a:lnTo>
                  <a:pt x="1797040" y="938301"/>
                </a:lnTo>
                <a:lnTo>
                  <a:pt x="1798623" y="930452"/>
                </a:lnTo>
                <a:lnTo>
                  <a:pt x="1802940" y="924044"/>
                </a:lnTo>
                <a:lnTo>
                  <a:pt x="1809344" y="919726"/>
                </a:lnTo>
                <a:lnTo>
                  <a:pt x="1817189" y="918142"/>
                </a:lnTo>
                <a:lnTo>
                  <a:pt x="1825034" y="919726"/>
                </a:lnTo>
                <a:lnTo>
                  <a:pt x="1831438" y="924044"/>
                </a:lnTo>
                <a:lnTo>
                  <a:pt x="1835755" y="930452"/>
                </a:lnTo>
                <a:lnTo>
                  <a:pt x="1837338" y="938301"/>
                </a:lnTo>
                <a:lnTo>
                  <a:pt x="1835755" y="946151"/>
                </a:lnTo>
                <a:lnTo>
                  <a:pt x="1831438" y="952560"/>
                </a:lnTo>
                <a:lnTo>
                  <a:pt x="1825034" y="956880"/>
                </a:lnTo>
                <a:lnTo>
                  <a:pt x="1817189" y="958464"/>
                </a:lnTo>
                <a:close/>
              </a:path>
              <a:path w="5810250" h="2202179">
                <a:moveTo>
                  <a:pt x="2119913" y="961829"/>
                </a:moveTo>
                <a:lnTo>
                  <a:pt x="2110762" y="959980"/>
                </a:lnTo>
                <a:lnTo>
                  <a:pt x="2103289" y="954937"/>
                </a:lnTo>
                <a:lnTo>
                  <a:pt x="2098250" y="947459"/>
                </a:lnTo>
                <a:lnTo>
                  <a:pt x="2096402" y="938301"/>
                </a:lnTo>
                <a:lnTo>
                  <a:pt x="2098250" y="929146"/>
                </a:lnTo>
                <a:lnTo>
                  <a:pt x="2103289" y="921668"/>
                </a:lnTo>
                <a:lnTo>
                  <a:pt x="2110762" y="916626"/>
                </a:lnTo>
                <a:lnTo>
                  <a:pt x="2119913" y="914777"/>
                </a:lnTo>
                <a:lnTo>
                  <a:pt x="2129063" y="916626"/>
                </a:lnTo>
                <a:lnTo>
                  <a:pt x="2136537" y="921668"/>
                </a:lnTo>
                <a:lnTo>
                  <a:pt x="2141576" y="929146"/>
                </a:lnTo>
                <a:lnTo>
                  <a:pt x="2143424" y="938301"/>
                </a:lnTo>
                <a:lnTo>
                  <a:pt x="2141576" y="947459"/>
                </a:lnTo>
                <a:lnTo>
                  <a:pt x="2136537" y="954937"/>
                </a:lnTo>
                <a:lnTo>
                  <a:pt x="2129063" y="959980"/>
                </a:lnTo>
                <a:lnTo>
                  <a:pt x="2119913" y="961829"/>
                </a:lnTo>
                <a:close/>
              </a:path>
              <a:path w="5810250" h="2202179">
                <a:moveTo>
                  <a:pt x="2422640" y="964351"/>
                </a:moveTo>
                <a:lnTo>
                  <a:pt x="2412515" y="962304"/>
                </a:lnTo>
                <a:lnTo>
                  <a:pt x="2404244" y="956724"/>
                </a:lnTo>
                <a:lnTo>
                  <a:pt x="2398666" y="948449"/>
                </a:lnTo>
                <a:lnTo>
                  <a:pt x="2396621" y="938318"/>
                </a:lnTo>
                <a:lnTo>
                  <a:pt x="2398666" y="928188"/>
                </a:lnTo>
                <a:lnTo>
                  <a:pt x="2404244" y="919913"/>
                </a:lnTo>
                <a:lnTo>
                  <a:pt x="2412515" y="914332"/>
                </a:lnTo>
                <a:lnTo>
                  <a:pt x="2422640" y="912286"/>
                </a:lnTo>
                <a:lnTo>
                  <a:pt x="2432763" y="914332"/>
                </a:lnTo>
                <a:lnTo>
                  <a:pt x="2441033" y="919913"/>
                </a:lnTo>
                <a:lnTo>
                  <a:pt x="2446610" y="928188"/>
                </a:lnTo>
                <a:lnTo>
                  <a:pt x="2448656" y="938318"/>
                </a:lnTo>
                <a:lnTo>
                  <a:pt x="2446612" y="948449"/>
                </a:lnTo>
                <a:lnTo>
                  <a:pt x="2441039" y="956724"/>
                </a:lnTo>
                <a:lnTo>
                  <a:pt x="2432770" y="962304"/>
                </a:lnTo>
                <a:lnTo>
                  <a:pt x="2422640" y="964351"/>
                </a:lnTo>
                <a:close/>
              </a:path>
              <a:path w="5810250" h="2202179">
                <a:moveTo>
                  <a:pt x="2725364" y="967716"/>
                </a:moveTo>
                <a:lnTo>
                  <a:pt x="2713926" y="965407"/>
                </a:lnTo>
                <a:lnTo>
                  <a:pt x="2704587" y="959107"/>
                </a:lnTo>
                <a:lnTo>
                  <a:pt x="2698291" y="949763"/>
                </a:lnTo>
                <a:lnTo>
                  <a:pt x="2695982" y="938318"/>
                </a:lnTo>
                <a:lnTo>
                  <a:pt x="2698291" y="926873"/>
                </a:lnTo>
                <a:lnTo>
                  <a:pt x="2704587" y="917529"/>
                </a:lnTo>
                <a:lnTo>
                  <a:pt x="2713926" y="911230"/>
                </a:lnTo>
                <a:lnTo>
                  <a:pt x="2725364" y="908920"/>
                </a:lnTo>
                <a:lnTo>
                  <a:pt x="2736801" y="911230"/>
                </a:lnTo>
                <a:lnTo>
                  <a:pt x="2746140" y="917529"/>
                </a:lnTo>
                <a:lnTo>
                  <a:pt x="2752436" y="926873"/>
                </a:lnTo>
                <a:lnTo>
                  <a:pt x="2754745" y="938318"/>
                </a:lnTo>
                <a:lnTo>
                  <a:pt x="2752436" y="949763"/>
                </a:lnTo>
                <a:lnTo>
                  <a:pt x="2746140" y="959107"/>
                </a:lnTo>
                <a:lnTo>
                  <a:pt x="2736801" y="965407"/>
                </a:lnTo>
                <a:lnTo>
                  <a:pt x="2725364" y="967716"/>
                </a:lnTo>
                <a:close/>
              </a:path>
              <a:path w="5810250" h="2202179">
                <a:moveTo>
                  <a:pt x="3028087" y="971082"/>
                </a:moveTo>
                <a:lnTo>
                  <a:pt x="3015344" y="968506"/>
                </a:lnTo>
                <a:lnTo>
                  <a:pt x="3004936" y="961484"/>
                </a:lnTo>
                <a:lnTo>
                  <a:pt x="2997918" y="951069"/>
                </a:lnTo>
                <a:lnTo>
                  <a:pt x="2995344" y="938318"/>
                </a:lnTo>
                <a:lnTo>
                  <a:pt x="2997918" y="925567"/>
                </a:lnTo>
                <a:lnTo>
                  <a:pt x="3004936" y="915153"/>
                </a:lnTo>
                <a:lnTo>
                  <a:pt x="3015344" y="908130"/>
                </a:lnTo>
                <a:lnTo>
                  <a:pt x="3028087" y="905555"/>
                </a:lnTo>
                <a:lnTo>
                  <a:pt x="3040831" y="908130"/>
                </a:lnTo>
                <a:lnTo>
                  <a:pt x="3051241" y="915153"/>
                </a:lnTo>
                <a:lnTo>
                  <a:pt x="3058260" y="925567"/>
                </a:lnTo>
                <a:lnTo>
                  <a:pt x="3060834" y="938318"/>
                </a:lnTo>
                <a:lnTo>
                  <a:pt x="3058260" y="951069"/>
                </a:lnTo>
                <a:lnTo>
                  <a:pt x="3051241" y="961484"/>
                </a:lnTo>
                <a:lnTo>
                  <a:pt x="3040831" y="968506"/>
                </a:lnTo>
                <a:lnTo>
                  <a:pt x="3028087" y="971082"/>
                </a:lnTo>
                <a:close/>
              </a:path>
              <a:path w="5810250" h="2202179">
                <a:moveTo>
                  <a:pt x="3330811" y="973607"/>
                </a:moveTo>
                <a:lnTo>
                  <a:pt x="3317095" y="970833"/>
                </a:lnTo>
                <a:lnTo>
                  <a:pt x="3305891" y="963272"/>
                </a:lnTo>
                <a:lnTo>
                  <a:pt x="3298334" y="952060"/>
                </a:lnTo>
                <a:lnTo>
                  <a:pt x="3295563" y="938335"/>
                </a:lnTo>
                <a:lnTo>
                  <a:pt x="3298334" y="924610"/>
                </a:lnTo>
                <a:lnTo>
                  <a:pt x="3305891" y="913398"/>
                </a:lnTo>
                <a:lnTo>
                  <a:pt x="3317095" y="905837"/>
                </a:lnTo>
                <a:lnTo>
                  <a:pt x="3330811" y="903063"/>
                </a:lnTo>
                <a:lnTo>
                  <a:pt x="3344529" y="905837"/>
                </a:lnTo>
                <a:lnTo>
                  <a:pt x="3355734" y="913398"/>
                </a:lnTo>
                <a:lnTo>
                  <a:pt x="3363291" y="924610"/>
                </a:lnTo>
                <a:lnTo>
                  <a:pt x="3366062" y="938335"/>
                </a:lnTo>
                <a:lnTo>
                  <a:pt x="3363293" y="952060"/>
                </a:lnTo>
                <a:lnTo>
                  <a:pt x="3355741" y="963272"/>
                </a:lnTo>
                <a:lnTo>
                  <a:pt x="3344536" y="970833"/>
                </a:lnTo>
                <a:lnTo>
                  <a:pt x="3330811" y="973607"/>
                </a:lnTo>
                <a:close/>
              </a:path>
              <a:path w="5810250" h="2202179">
                <a:moveTo>
                  <a:pt x="3633528" y="976132"/>
                </a:moveTo>
                <a:lnTo>
                  <a:pt x="3618825" y="973160"/>
                </a:lnTo>
                <a:lnTo>
                  <a:pt x="3606819" y="965059"/>
                </a:lnTo>
                <a:lnTo>
                  <a:pt x="3598723" y="953044"/>
                </a:lnTo>
                <a:lnTo>
                  <a:pt x="3595755" y="938335"/>
                </a:lnTo>
                <a:lnTo>
                  <a:pt x="3598723" y="923626"/>
                </a:lnTo>
                <a:lnTo>
                  <a:pt x="3606819" y="911611"/>
                </a:lnTo>
                <a:lnTo>
                  <a:pt x="3618825" y="903510"/>
                </a:lnTo>
                <a:lnTo>
                  <a:pt x="3633528" y="900538"/>
                </a:lnTo>
                <a:lnTo>
                  <a:pt x="3648231" y="903510"/>
                </a:lnTo>
                <a:lnTo>
                  <a:pt x="3660237" y="911611"/>
                </a:lnTo>
                <a:lnTo>
                  <a:pt x="3668333" y="923626"/>
                </a:lnTo>
                <a:lnTo>
                  <a:pt x="3671301" y="938335"/>
                </a:lnTo>
                <a:lnTo>
                  <a:pt x="3668333" y="953044"/>
                </a:lnTo>
                <a:lnTo>
                  <a:pt x="3660237" y="965059"/>
                </a:lnTo>
                <a:lnTo>
                  <a:pt x="3648231" y="973160"/>
                </a:lnTo>
                <a:lnTo>
                  <a:pt x="3633528" y="976132"/>
                </a:lnTo>
                <a:close/>
              </a:path>
              <a:path w="5810250" h="2202179">
                <a:moveTo>
                  <a:pt x="3936252" y="979497"/>
                </a:moveTo>
                <a:lnTo>
                  <a:pt x="3920243" y="976263"/>
                </a:lnTo>
                <a:lnTo>
                  <a:pt x="3907175" y="967442"/>
                </a:lnTo>
                <a:lnTo>
                  <a:pt x="3898366" y="954358"/>
                </a:lnTo>
                <a:lnTo>
                  <a:pt x="3895137" y="938335"/>
                </a:lnTo>
                <a:lnTo>
                  <a:pt x="3898366" y="922312"/>
                </a:lnTo>
                <a:lnTo>
                  <a:pt x="3907175" y="909228"/>
                </a:lnTo>
                <a:lnTo>
                  <a:pt x="3920243" y="900407"/>
                </a:lnTo>
                <a:lnTo>
                  <a:pt x="3936252" y="897173"/>
                </a:lnTo>
                <a:lnTo>
                  <a:pt x="3952265" y="900407"/>
                </a:lnTo>
                <a:lnTo>
                  <a:pt x="3965345" y="909228"/>
                </a:lnTo>
                <a:lnTo>
                  <a:pt x="3974165" y="922312"/>
                </a:lnTo>
                <a:lnTo>
                  <a:pt x="3977400" y="938335"/>
                </a:lnTo>
                <a:lnTo>
                  <a:pt x="3974165" y="954358"/>
                </a:lnTo>
                <a:lnTo>
                  <a:pt x="3965345" y="967442"/>
                </a:lnTo>
                <a:lnTo>
                  <a:pt x="3952265" y="976263"/>
                </a:lnTo>
                <a:lnTo>
                  <a:pt x="3936252" y="979497"/>
                </a:lnTo>
                <a:close/>
              </a:path>
              <a:path w="5810250" h="2202179">
                <a:moveTo>
                  <a:pt x="4238975" y="982022"/>
                </a:moveTo>
                <a:lnTo>
                  <a:pt x="4221988" y="978590"/>
                </a:lnTo>
                <a:lnTo>
                  <a:pt x="4208114" y="969230"/>
                </a:lnTo>
                <a:lnTo>
                  <a:pt x="4198759" y="955349"/>
                </a:lnTo>
                <a:lnTo>
                  <a:pt x="4195329" y="938352"/>
                </a:lnTo>
                <a:lnTo>
                  <a:pt x="4198759" y="921355"/>
                </a:lnTo>
                <a:lnTo>
                  <a:pt x="4208114" y="907475"/>
                </a:lnTo>
                <a:lnTo>
                  <a:pt x="4221988" y="898117"/>
                </a:lnTo>
                <a:lnTo>
                  <a:pt x="4238975" y="894685"/>
                </a:lnTo>
                <a:lnTo>
                  <a:pt x="4255963" y="898117"/>
                </a:lnTo>
                <a:lnTo>
                  <a:pt x="4269837" y="907475"/>
                </a:lnTo>
                <a:lnTo>
                  <a:pt x="4279191" y="921355"/>
                </a:lnTo>
                <a:lnTo>
                  <a:pt x="4282622" y="938352"/>
                </a:lnTo>
                <a:lnTo>
                  <a:pt x="4279191" y="955349"/>
                </a:lnTo>
                <a:lnTo>
                  <a:pt x="4269837" y="969230"/>
                </a:lnTo>
                <a:lnTo>
                  <a:pt x="4255963" y="978590"/>
                </a:lnTo>
                <a:lnTo>
                  <a:pt x="4238975" y="982022"/>
                </a:lnTo>
                <a:close/>
              </a:path>
              <a:path w="5810250" h="2202179">
                <a:moveTo>
                  <a:pt x="4541699" y="984547"/>
                </a:moveTo>
                <a:lnTo>
                  <a:pt x="4523737" y="980917"/>
                </a:lnTo>
                <a:lnTo>
                  <a:pt x="4509070" y="971017"/>
                </a:lnTo>
                <a:lnTo>
                  <a:pt x="4499181" y="956333"/>
                </a:lnTo>
                <a:lnTo>
                  <a:pt x="4495555" y="938352"/>
                </a:lnTo>
                <a:lnTo>
                  <a:pt x="4499181" y="920373"/>
                </a:lnTo>
                <a:lnTo>
                  <a:pt x="4509070" y="905690"/>
                </a:lnTo>
                <a:lnTo>
                  <a:pt x="4523737" y="895790"/>
                </a:lnTo>
                <a:lnTo>
                  <a:pt x="4541699" y="892160"/>
                </a:lnTo>
                <a:lnTo>
                  <a:pt x="4559681" y="895790"/>
                </a:lnTo>
                <a:lnTo>
                  <a:pt x="4574358" y="905690"/>
                </a:lnTo>
                <a:lnTo>
                  <a:pt x="4584251" y="920373"/>
                </a:lnTo>
                <a:lnTo>
                  <a:pt x="4587877" y="938352"/>
                </a:lnTo>
                <a:lnTo>
                  <a:pt x="4584251" y="956333"/>
                </a:lnTo>
                <a:lnTo>
                  <a:pt x="4574358" y="971017"/>
                </a:lnTo>
                <a:lnTo>
                  <a:pt x="4559681" y="980917"/>
                </a:lnTo>
                <a:lnTo>
                  <a:pt x="4541699" y="984547"/>
                </a:lnTo>
                <a:close/>
              </a:path>
              <a:path w="5810250" h="2202179">
                <a:moveTo>
                  <a:pt x="4844423" y="987069"/>
                </a:moveTo>
                <a:lnTo>
                  <a:pt x="4825482" y="983241"/>
                </a:lnTo>
                <a:lnTo>
                  <a:pt x="4810009" y="972802"/>
                </a:lnTo>
                <a:lnTo>
                  <a:pt x="4799574" y="957317"/>
                </a:lnTo>
                <a:lnTo>
                  <a:pt x="4795747" y="938352"/>
                </a:lnTo>
                <a:lnTo>
                  <a:pt x="4799574" y="919389"/>
                </a:lnTo>
                <a:lnTo>
                  <a:pt x="4810009" y="903903"/>
                </a:lnTo>
                <a:lnTo>
                  <a:pt x="4825482" y="893463"/>
                </a:lnTo>
                <a:lnTo>
                  <a:pt x="4844423" y="889635"/>
                </a:lnTo>
                <a:lnTo>
                  <a:pt x="4863384" y="893463"/>
                </a:lnTo>
                <a:lnTo>
                  <a:pt x="4878867" y="903903"/>
                </a:lnTo>
                <a:lnTo>
                  <a:pt x="4889305" y="919389"/>
                </a:lnTo>
                <a:lnTo>
                  <a:pt x="4893133" y="938352"/>
                </a:lnTo>
                <a:lnTo>
                  <a:pt x="4889305" y="957317"/>
                </a:lnTo>
                <a:lnTo>
                  <a:pt x="4878867" y="972802"/>
                </a:lnTo>
                <a:lnTo>
                  <a:pt x="4863384" y="983241"/>
                </a:lnTo>
                <a:lnTo>
                  <a:pt x="4844423" y="987069"/>
                </a:lnTo>
                <a:close/>
              </a:path>
              <a:path w="5810250" h="2202179">
                <a:moveTo>
                  <a:pt x="5147147" y="989593"/>
                </a:moveTo>
                <a:lnTo>
                  <a:pt x="5127212" y="985567"/>
                </a:lnTo>
                <a:lnTo>
                  <a:pt x="5110935" y="974587"/>
                </a:lnTo>
                <a:lnTo>
                  <a:pt x="5099962" y="958299"/>
                </a:lnTo>
                <a:lnTo>
                  <a:pt x="5095939" y="938352"/>
                </a:lnTo>
                <a:lnTo>
                  <a:pt x="5099962" y="918404"/>
                </a:lnTo>
                <a:lnTo>
                  <a:pt x="5110935" y="902117"/>
                </a:lnTo>
                <a:lnTo>
                  <a:pt x="5127212" y="891136"/>
                </a:lnTo>
                <a:lnTo>
                  <a:pt x="5147147" y="887110"/>
                </a:lnTo>
                <a:lnTo>
                  <a:pt x="5167087" y="891136"/>
                </a:lnTo>
                <a:lnTo>
                  <a:pt x="5183375" y="902117"/>
                </a:lnTo>
                <a:lnTo>
                  <a:pt x="5194360" y="918404"/>
                </a:lnTo>
                <a:lnTo>
                  <a:pt x="5198388" y="938352"/>
                </a:lnTo>
                <a:lnTo>
                  <a:pt x="5194360" y="958299"/>
                </a:lnTo>
                <a:lnTo>
                  <a:pt x="5183375" y="974587"/>
                </a:lnTo>
                <a:lnTo>
                  <a:pt x="5167087" y="985567"/>
                </a:lnTo>
                <a:lnTo>
                  <a:pt x="5147147" y="989593"/>
                </a:lnTo>
                <a:close/>
              </a:path>
              <a:path w="5810250" h="2202179">
                <a:moveTo>
                  <a:pt x="5449870" y="992959"/>
                </a:moveTo>
                <a:lnTo>
                  <a:pt x="5428644" y="988668"/>
                </a:lnTo>
                <a:lnTo>
                  <a:pt x="5411304" y="976967"/>
                </a:lnTo>
                <a:lnTo>
                  <a:pt x="5399610" y="959614"/>
                </a:lnTo>
                <a:lnTo>
                  <a:pt x="5395321" y="938369"/>
                </a:lnTo>
                <a:lnTo>
                  <a:pt x="5399610" y="917125"/>
                </a:lnTo>
                <a:lnTo>
                  <a:pt x="5411304" y="899772"/>
                </a:lnTo>
                <a:lnTo>
                  <a:pt x="5428644" y="888070"/>
                </a:lnTo>
                <a:lnTo>
                  <a:pt x="5449870" y="883779"/>
                </a:lnTo>
                <a:lnTo>
                  <a:pt x="5471116" y="888070"/>
                </a:lnTo>
                <a:lnTo>
                  <a:pt x="5488466" y="899772"/>
                </a:lnTo>
                <a:lnTo>
                  <a:pt x="5500164" y="917125"/>
                </a:lnTo>
                <a:lnTo>
                  <a:pt x="5504454" y="938369"/>
                </a:lnTo>
                <a:lnTo>
                  <a:pt x="5500164" y="959614"/>
                </a:lnTo>
                <a:lnTo>
                  <a:pt x="5488466" y="976967"/>
                </a:lnTo>
                <a:lnTo>
                  <a:pt x="5471116" y="988668"/>
                </a:lnTo>
                <a:lnTo>
                  <a:pt x="5449870" y="992959"/>
                </a:lnTo>
                <a:close/>
              </a:path>
              <a:path w="5810250" h="2202179">
                <a:moveTo>
                  <a:pt x="5752628" y="995484"/>
                </a:moveTo>
                <a:lnTo>
                  <a:pt x="5730408" y="990995"/>
                </a:lnTo>
                <a:lnTo>
                  <a:pt x="5712264" y="978753"/>
                </a:lnTo>
                <a:lnTo>
                  <a:pt x="5700032" y="960598"/>
                </a:lnTo>
                <a:lnTo>
                  <a:pt x="5695546" y="938369"/>
                </a:lnTo>
                <a:lnTo>
                  <a:pt x="5700032" y="916141"/>
                </a:lnTo>
                <a:lnTo>
                  <a:pt x="5712264" y="897986"/>
                </a:lnTo>
                <a:lnTo>
                  <a:pt x="5730408" y="885743"/>
                </a:lnTo>
                <a:lnTo>
                  <a:pt x="5752628" y="881254"/>
                </a:lnTo>
                <a:lnTo>
                  <a:pt x="5774828" y="885743"/>
                </a:lnTo>
                <a:lnTo>
                  <a:pt x="5792962" y="897986"/>
                </a:lnTo>
                <a:lnTo>
                  <a:pt x="5805191" y="916141"/>
                </a:lnTo>
                <a:lnTo>
                  <a:pt x="5809675" y="938369"/>
                </a:lnTo>
                <a:lnTo>
                  <a:pt x="5805195" y="960598"/>
                </a:lnTo>
                <a:lnTo>
                  <a:pt x="5792975" y="978753"/>
                </a:lnTo>
                <a:lnTo>
                  <a:pt x="5774842" y="990995"/>
                </a:lnTo>
                <a:lnTo>
                  <a:pt x="5752628" y="995484"/>
                </a:lnTo>
                <a:close/>
              </a:path>
              <a:path w="5810250" h="2202179">
                <a:moveTo>
                  <a:pt x="1311" y="1242136"/>
                </a:moveTo>
                <a:lnTo>
                  <a:pt x="370" y="1242136"/>
                </a:lnTo>
                <a:lnTo>
                  <a:pt x="0" y="1241764"/>
                </a:lnTo>
                <a:lnTo>
                  <a:pt x="0" y="1240822"/>
                </a:lnTo>
                <a:lnTo>
                  <a:pt x="370" y="1240451"/>
                </a:lnTo>
                <a:lnTo>
                  <a:pt x="1311" y="1240451"/>
                </a:lnTo>
                <a:lnTo>
                  <a:pt x="1681" y="1240822"/>
                </a:lnTo>
                <a:lnTo>
                  <a:pt x="1681" y="1241764"/>
                </a:lnTo>
                <a:lnTo>
                  <a:pt x="1311" y="1242136"/>
                </a:lnTo>
                <a:close/>
              </a:path>
              <a:path w="5810250" h="2202179">
                <a:moveTo>
                  <a:pt x="305415" y="1244657"/>
                </a:moveTo>
                <a:lnTo>
                  <a:pt x="301698" y="1244657"/>
                </a:lnTo>
                <a:lnTo>
                  <a:pt x="300201" y="1243162"/>
                </a:lnTo>
                <a:lnTo>
                  <a:pt x="300201" y="1239425"/>
                </a:lnTo>
                <a:lnTo>
                  <a:pt x="301698" y="1237926"/>
                </a:lnTo>
                <a:lnTo>
                  <a:pt x="305432" y="1237926"/>
                </a:lnTo>
                <a:lnTo>
                  <a:pt x="306929" y="1239425"/>
                </a:lnTo>
                <a:lnTo>
                  <a:pt x="306929" y="1243162"/>
                </a:lnTo>
                <a:lnTo>
                  <a:pt x="305415" y="1244657"/>
                </a:lnTo>
                <a:close/>
              </a:path>
              <a:path w="5810250" h="2202179">
                <a:moveTo>
                  <a:pt x="610007" y="1248023"/>
                </a:moveTo>
                <a:lnTo>
                  <a:pt x="602591" y="1248023"/>
                </a:lnTo>
                <a:lnTo>
                  <a:pt x="599580" y="1245012"/>
                </a:lnTo>
                <a:lnTo>
                  <a:pt x="599580" y="1237605"/>
                </a:lnTo>
                <a:lnTo>
                  <a:pt x="602591" y="1234594"/>
                </a:lnTo>
                <a:lnTo>
                  <a:pt x="609990" y="1234594"/>
                </a:lnTo>
                <a:lnTo>
                  <a:pt x="613002" y="1237605"/>
                </a:lnTo>
                <a:lnTo>
                  <a:pt x="613002" y="1245012"/>
                </a:lnTo>
                <a:lnTo>
                  <a:pt x="610007" y="1248023"/>
                </a:lnTo>
                <a:close/>
              </a:path>
              <a:path w="5810250" h="2202179">
                <a:moveTo>
                  <a:pt x="914581" y="1251388"/>
                </a:moveTo>
                <a:lnTo>
                  <a:pt x="903448" y="1251388"/>
                </a:lnTo>
                <a:lnTo>
                  <a:pt x="898942" y="1246878"/>
                </a:lnTo>
                <a:lnTo>
                  <a:pt x="898942" y="1235739"/>
                </a:lnTo>
                <a:lnTo>
                  <a:pt x="903448" y="1231229"/>
                </a:lnTo>
                <a:lnTo>
                  <a:pt x="914581" y="1231229"/>
                </a:lnTo>
                <a:lnTo>
                  <a:pt x="919087" y="1235739"/>
                </a:lnTo>
                <a:lnTo>
                  <a:pt x="919087" y="1246878"/>
                </a:lnTo>
                <a:lnTo>
                  <a:pt x="914581" y="1251388"/>
                </a:lnTo>
                <a:close/>
              </a:path>
              <a:path w="5810250" h="2202179">
                <a:moveTo>
                  <a:pt x="1219154" y="1254754"/>
                </a:moveTo>
                <a:lnTo>
                  <a:pt x="1204322" y="1254754"/>
                </a:lnTo>
                <a:lnTo>
                  <a:pt x="1198303" y="1248731"/>
                </a:lnTo>
                <a:lnTo>
                  <a:pt x="1198303" y="1233889"/>
                </a:lnTo>
                <a:lnTo>
                  <a:pt x="1204322" y="1227864"/>
                </a:lnTo>
                <a:lnTo>
                  <a:pt x="1219154" y="1227864"/>
                </a:lnTo>
                <a:lnTo>
                  <a:pt x="1225177" y="1233889"/>
                </a:lnTo>
                <a:lnTo>
                  <a:pt x="1225177" y="1248731"/>
                </a:lnTo>
                <a:lnTo>
                  <a:pt x="1219154" y="1254754"/>
                </a:lnTo>
                <a:close/>
              </a:path>
              <a:path w="5810250" h="2202179">
                <a:moveTo>
                  <a:pt x="1523731" y="1258122"/>
                </a:moveTo>
                <a:lnTo>
                  <a:pt x="1505196" y="1258122"/>
                </a:lnTo>
                <a:lnTo>
                  <a:pt x="1497679" y="1250598"/>
                </a:lnTo>
                <a:lnTo>
                  <a:pt x="1497679" y="1232053"/>
                </a:lnTo>
                <a:lnTo>
                  <a:pt x="1505196" y="1224532"/>
                </a:lnTo>
                <a:lnTo>
                  <a:pt x="1523731" y="1224532"/>
                </a:lnTo>
                <a:lnTo>
                  <a:pt x="1531249" y="1232053"/>
                </a:lnTo>
                <a:lnTo>
                  <a:pt x="1531249" y="1250598"/>
                </a:lnTo>
                <a:lnTo>
                  <a:pt x="1523731" y="1258122"/>
                </a:lnTo>
                <a:close/>
              </a:path>
              <a:path w="5810250" h="2202179">
                <a:moveTo>
                  <a:pt x="1817189" y="1261484"/>
                </a:moveTo>
                <a:lnTo>
                  <a:pt x="1809344" y="1259901"/>
                </a:lnTo>
                <a:lnTo>
                  <a:pt x="1802940" y="1255582"/>
                </a:lnTo>
                <a:lnTo>
                  <a:pt x="1798623" y="1249175"/>
                </a:lnTo>
                <a:lnTo>
                  <a:pt x="1797040" y="1241325"/>
                </a:lnTo>
                <a:lnTo>
                  <a:pt x="1798623" y="1233476"/>
                </a:lnTo>
                <a:lnTo>
                  <a:pt x="1802940" y="1227069"/>
                </a:lnTo>
                <a:lnTo>
                  <a:pt x="1809344" y="1222750"/>
                </a:lnTo>
                <a:lnTo>
                  <a:pt x="1817189" y="1221166"/>
                </a:lnTo>
                <a:lnTo>
                  <a:pt x="1825034" y="1222750"/>
                </a:lnTo>
                <a:lnTo>
                  <a:pt x="1831438" y="1227069"/>
                </a:lnTo>
                <a:lnTo>
                  <a:pt x="1835755" y="1233476"/>
                </a:lnTo>
                <a:lnTo>
                  <a:pt x="1837338" y="1241325"/>
                </a:lnTo>
                <a:lnTo>
                  <a:pt x="1835755" y="1249175"/>
                </a:lnTo>
                <a:lnTo>
                  <a:pt x="1831438" y="1255582"/>
                </a:lnTo>
                <a:lnTo>
                  <a:pt x="1825034" y="1259901"/>
                </a:lnTo>
                <a:lnTo>
                  <a:pt x="1817189" y="1261484"/>
                </a:lnTo>
                <a:close/>
              </a:path>
              <a:path w="5810250" h="2202179">
                <a:moveTo>
                  <a:pt x="2119913" y="1264853"/>
                </a:moveTo>
                <a:lnTo>
                  <a:pt x="2110762" y="1263004"/>
                </a:lnTo>
                <a:lnTo>
                  <a:pt x="2103289" y="1257962"/>
                </a:lnTo>
                <a:lnTo>
                  <a:pt x="2098250" y="1250483"/>
                </a:lnTo>
                <a:lnTo>
                  <a:pt x="2096402" y="1241325"/>
                </a:lnTo>
                <a:lnTo>
                  <a:pt x="2098250" y="1232170"/>
                </a:lnTo>
                <a:lnTo>
                  <a:pt x="2103289" y="1224692"/>
                </a:lnTo>
                <a:lnTo>
                  <a:pt x="2110762" y="1219650"/>
                </a:lnTo>
                <a:lnTo>
                  <a:pt x="2119913" y="1217801"/>
                </a:lnTo>
                <a:lnTo>
                  <a:pt x="2129063" y="1219650"/>
                </a:lnTo>
                <a:lnTo>
                  <a:pt x="2136537" y="1224692"/>
                </a:lnTo>
                <a:lnTo>
                  <a:pt x="2141576" y="1232170"/>
                </a:lnTo>
                <a:lnTo>
                  <a:pt x="2143424" y="1241325"/>
                </a:lnTo>
                <a:lnTo>
                  <a:pt x="2141576" y="1250483"/>
                </a:lnTo>
                <a:lnTo>
                  <a:pt x="2136537" y="1257962"/>
                </a:lnTo>
                <a:lnTo>
                  <a:pt x="2129063" y="1263004"/>
                </a:lnTo>
                <a:lnTo>
                  <a:pt x="2119913" y="1264853"/>
                </a:lnTo>
                <a:close/>
              </a:path>
              <a:path w="5810250" h="2202179">
                <a:moveTo>
                  <a:pt x="2422640" y="1267375"/>
                </a:moveTo>
                <a:lnTo>
                  <a:pt x="2412515" y="1265329"/>
                </a:lnTo>
                <a:lnTo>
                  <a:pt x="2404244" y="1259749"/>
                </a:lnTo>
                <a:lnTo>
                  <a:pt x="2398666" y="1251474"/>
                </a:lnTo>
                <a:lnTo>
                  <a:pt x="2396621" y="1241342"/>
                </a:lnTo>
                <a:lnTo>
                  <a:pt x="2398666" y="1231212"/>
                </a:lnTo>
                <a:lnTo>
                  <a:pt x="2404244" y="1222937"/>
                </a:lnTo>
                <a:lnTo>
                  <a:pt x="2412515" y="1217356"/>
                </a:lnTo>
                <a:lnTo>
                  <a:pt x="2422640" y="1215310"/>
                </a:lnTo>
                <a:lnTo>
                  <a:pt x="2432763" y="1217356"/>
                </a:lnTo>
                <a:lnTo>
                  <a:pt x="2441033" y="1222937"/>
                </a:lnTo>
                <a:lnTo>
                  <a:pt x="2446610" y="1231212"/>
                </a:lnTo>
                <a:lnTo>
                  <a:pt x="2448656" y="1241342"/>
                </a:lnTo>
                <a:lnTo>
                  <a:pt x="2446612" y="1251474"/>
                </a:lnTo>
                <a:lnTo>
                  <a:pt x="2441039" y="1259749"/>
                </a:lnTo>
                <a:lnTo>
                  <a:pt x="2432770" y="1265329"/>
                </a:lnTo>
                <a:lnTo>
                  <a:pt x="2422640" y="1267375"/>
                </a:lnTo>
                <a:close/>
              </a:path>
              <a:path w="5810250" h="2202179">
                <a:moveTo>
                  <a:pt x="2725364" y="1270740"/>
                </a:moveTo>
                <a:lnTo>
                  <a:pt x="2713926" y="1268431"/>
                </a:lnTo>
                <a:lnTo>
                  <a:pt x="2704587" y="1262131"/>
                </a:lnTo>
                <a:lnTo>
                  <a:pt x="2698291" y="1252787"/>
                </a:lnTo>
                <a:lnTo>
                  <a:pt x="2695982" y="1241342"/>
                </a:lnTo>
                <a:lnTo>
                  <a:pt x="2698291" y="1229898"/>
                </a:lnTo>
                <a:lnTo>
                  <a:pt x="2704587" y="1220553"/>
                </a:lnTo>
                <a:lnTo>
                  <a:pt x="2713926" y="1214254"/>
                </a:lnTo>
                <a:lnTo>
                  <a:pt x="2725364" y="1211944"/>
                </a:lnTo>
                <a:lnTo>
                  <a:pt x="2736801" y="1214254"/>
                </a:lnTo>
                <a:lnTo>
                  <a:pt x="2746140" y="1220553"/>
                </a:lnTo>
                <a:lnTo>
                  <a:pt x="2752436" y="1229898"/>
                </a:lnTo>
                <a:lnTo>
                  <a:pt x="2754745" y="1241342"/>
                </a:lnTo>
                <a:lnTo>
                  <a:pt x="2752436" y="1252787"/>
                </a:lnTo>
                <a:lnTo>
                  <a:pt x="2746140" y="1262131"/>
                </a:lnTo>
                <a:lnTo>
                  <a:pt x="2736801" y="1268431"/>
                </a:lnTo>
                <a:lnTo>
                  <a:pt x="2725364" y="1270740"/>
                </a:lnTo>
                <a:close/>
              </a:path>
              <a:path w="5810250" h="2202179">
                <a:moveTo>
                  <a:pt x="3028087" y="1274106"/>
                </a:moveTo>
                <a:lnTo>
                  <a:pt x="3015344" y="1271530"/>
                </a:lnTo>
                <a:lnTo>
                  <a:pt x="3004936" y="1264508"/>
                </a:lnTo>
                <a:lnTo>
                  <a:pt x="2997918" y="1254093"/>
                </a:lnTo>
                <a:lnTo>
                  <a:pt x="2995344" y="1241342"/>
                </a:lnTo>
                <a:lnTo>
                  <a:pt x="2997918" y="1228591"/>
                </a:lnTo>
                <a:lnTo>
                  <a:pt x="3004936" y="1218177"/>
                </a:lnTo>
                <a:lnTo>
                  <a:pt x="3015344" y="1211154"/>
                </a:lnTo>
                <a:lnTo>
                  <a:pt x="3028087" y="1208579"/>
                </a:lnTo>
                <a:lnTo>
                  <a:pt x="3040831" y="1211154"/>
                </a:lnTo>
                <a:lnTo>
                  <a:pt x="3051241" y="1218177"/>
                </a:lnTo>
                <a:lnTo>
                  <a:pt x="3058260" y="1228591"/>
                </a:lnTo>
                <a:lnTo>
                  <a:pt x="3060834" y="1241342"/>
                </a:lnTo>
                <a:lnTo>
                  <a:pt x="3058260" y="1254093"/>
                </a:lnTo>
                <a:lnTo>
                  <a:pt x="3051241" y="1264508"/>
                </a:lnTo>
                <a:lnTo>
                  <a:pt x="3040831" y="1271530"/>
                </a:lnTo>
                <a:lnTo>
                  <a:pt x="3028087" y="1274106"/>
                </a:lnTo>
                <a:close/>
              </a:path>
              <a:path w="5810250" h="2202179">
                <a:moveTo>
                  <a:pt x="3330811" y="1276631"/>
                </a:moveTo>
                <a:lnTo>
                  <a:pt x="3317095" y="1273858"/>
                </a:lnTo>
                <a:lnTo>
                  <a:pt x="3305891" y="1266296"/>
                </a:lnTo>
                <a:lnTo>
                  <a:pt x="3298334" y="1255084"/>
                </a:lnTo>
                <a:lnTo>
                  <a:pt x="3295563" y="1241359"/>
                </a:lnTo>
                <a:lnTo>
                  <a:pt x="3298334" y="1227634"/>
                </a:lnTo>
                <a:lnTo>
                  <a:pt x="3305891" y="1216422"/>
                </a:lnTo>
                <a:lnTo>
                  <a:pt x="3317095" y="1208861"/>
                </a:lnTo>
                <a:lnTo>
                  <a:pt x="3330811" y="1206088"/>
                </a:lnTo>
                <a:lnTo>
                  <a:pt x="3344529" y="1208861"/>
                </a:lnTo>
                <a:lnTo>
                  <a:pt x="3355734" y="1216422"/>
                </a:lnTo>
                <a:lnTo>
                  <a:pt x="3363291" y="1227634"/>
                </a:lnTo>
                <a:lnTo>
                  <a:pt x="3366062" y="1241359"/>
                </a:lnTo>
                <a:lnTo>
                  <a:pt x="3363293" y="1255084"/>
                </a:lnTo>
                <a:lnTo>
                  <a:pt x="3355741" y="1266296"/>
                </a:lnTo>
                <a:lnTo>
                  <a:pt x="3344536" y="1273858"/>
                </a:lnTo>
                <a:lnTo>
                  <a:pt x="3330811" y="1276631"/>
                </a:lnTo>
                <a:close/>
              </a:path>
              <a:path w="5810250" h="2202179">
                <a:moveTo>
                  <a:pt x="3633528" y="1279156"/>
                </a:moveTo>
                <a:lnTo>
                  <a:pt x="3618825" y="1276185"/>
                </a:lnTo>
                <a:lnTo>
                  <a:pt x="3606819" y="1268083"/>
                </a:lnTo>
                <a:lnTo>
                  <a:pt x="3598723" y="1256069"/>
                </a:lnTo>
                <a:lnTo>
                  <a:pt x="3595755" y="1241359"/>
                </a:lnTo>
                <a:lnTo>
                  <a:pt x="3598723" y="1226651"/>
                </a:lnTo>
                <a:lnTo>
                  <a:pt x="3606819" y="1214637"/>
                </a:lnTo>
                <a:lnTo>
                  <a:pt x="3618825" y="1206534"/>
                </a:lnTo>
                <a:lnTo>
                  <a:pt x="3633528" y="1203563"/>
                </a:lnTo>
                <a:lnTo>
                  <a:pt x="3648231" y="1206534"/>
                </a:lnTo>
                <a:lnTo>
                  <a:pt x="3660237" y="1214637"/>
                </a:lnTo>
                <a:lnTo>
                  <a:pt x="3668333" y="1226651"/>
                </a:lnTo>
                <a:lnTo>
                  <a:pt x="3671301" y="1241359"/>
                </a:lnTo>
                <a:lnTo>
                  <a:pt x="3668333" y="1256069"/>
                </a:lnTo>
                <a:lnTo>
                  <a:pt x="3660237" y="1268083"/>
                </a:lnTo>
                <a:lnTo>
                  <a:pt x="3648231" y="1276185"/>
                </a:lnTo>
                <a:lnTo>
                  <a:pt x="3633528" y="1279156"/>
                </a:lnTo>
                <a:close/>
              </a:path>
              <a:path w="5810250" h="2202179">
                <a:moveTo>
                  <a:pt x="3936252" y="1282521"/>
                </a:moveTo>
                <a:lnTo>
                  <a:pt x="3920243" y="1279287"/>
                </a:lnTo>
                <a:lnTo>
                  <a:pt x="3907175" y="1270466"/>
                </a:lnTo>
                <a:lnTo>
                  <a:pt x="3898366" y="1257382"/>
                </a:lnTo>
                <a:lnTo>
                  <a:pt x="3895137" y="1241359"/>
                </a:lnTo>
                <a:lnTo>
                  <a:pt x="3898366" y="1225336"/>
                </a:lnTo>
                <a:lnTo>
                  <a:pt x="3907175" y="1212253"/>
                </a:lnTo>
                <a:lnTo>
                  <a:pt x="3920243" y="1203432"/>
                </a:lnTo>
                <a:lnTo>
                  <a:pt x="3936252" y="1200197"/>
                </a:lnTo>
                <a:lnTo>
                  <a:pt x="3952265" y="1203432"/>
                </a:lnTo>
                <a:lnTo>
                  <a:pt x="3965345" y="1212253"/>
                </a:lnTo>
                <a:lnTo>
                  <a:pt x="3974165" y="1225336"/>
                </a:lnTo>
                <a:lnTo>
                  <a:pt x="3977400" y="1241359"/>
                </a:lnTo>
                <a:lnTo>
                  <a:pt x="3974165" y="1257382"/>
                </a:lnTo>
                <a:lnTo>
                  <a:pt x="3965345" y="1270466"/>
                </a:lnTo>
                <a:lnTo>
                  <a:pt x="3952265" y="1279287"/>
                </a:lnTo>
                <a:lnTo>
                  <a:pt x="3936252" y="1282521"/>
                </a:lnTo>
                <a:close/>
              </a:path>
              <a:path w="5810250" h="2202179">
                <a:moveTo>
                  <a:pt x="4238975" y="1285046"/>
                </a:moveTo>
                <a:lnTo>
                  <a:pt x="4221988" y="1281614"/>
                </a:lnTo>
                <a:lnTo>
                  <a:pt x="4208114" y="1272254"/>
                </a:lnTo>
                <a:lnTo>
                  <a:pt x="4198759" y="1258373"/>
                </a:lnTo>
                <a:lnTo>
                  <a:pt x="4195329" y="1241376"/>
                </a:lnTo>
                <a:lnTo>
                  <a:pt x="4198759" y="1224379"/>
                </a:lnTo>
                <a:lnTo>
                  <a:pt x="4208114" y="1210498"/>
                </a:lnTo>
                <a:lnTo>
                  <a:pt x="4221988" y="1201138"/>
                </a:lnTo>
                <a:lnTo>
                  <a:pt x="4238975" y="1197706"/>
                </a:lnTo>
                <a:lnTo>
                  <a:pt x="4255963" y="1201138"/>
                </a:lnTo>
                <a:lnTo>
                  <a:pt x="4269837" y="1210498"/>
                </a:lnTo>
                <a:lnTo>
                  <a:pt x="4279191" y="1224379"/>
                </a:lnTo>
                <a:lnTo>
                  <a:pt x="4282622" y="1241376"/>
                </a:lnTo>
                <a:lnTo>
                  <a:pt x="4279191" y="1258373"/>
                </a:lnTo>
                <a:lnTo>
                  <a:pt x="4269837" y="1272254"/>
                </a:lnTo>
                <a:lnTo>
                  <a:pt x="4255963" y="1281614"/>
                </a:lnTo>
                <a:lnTo>
                  <a:pt x="4238975" y="1285046"/>
                </a:lnTo>
                <a:close/>
              </a:path>
              <a:path w="5810250" h="2202179">
                <a:moveTo>
                  <a:pt x="4541699" y="1287571"/>
                </a:moveTo>
                <a:lnTo>
                  <a:pt x="4523737" y="1283941"/>
                </a:lnTo>
                <a:lnTo>
                  <a:pt x="4509070" y="1274041"/>
                </a:lnTo>
                <a:lnTo>
                  <a:pt x="4499181" y="1259357"/>
                </a:lnTo>
                <a:lnTo>
                  <a:pt x="4495555" y="1241376"/>
                </a:lnTo>
                <a:lnTo>
                  <a:pt x="4499181" y="1223397"/>
                </a:lnTo>
                <a:lnTo>
                  <a:pt x="4509070" y="1208714"/>
                </a:lnTo>
                <a:lnTo>
                  <a:pt x="4523737" y="1198815"/>
                </a:lnTo>
                <a:lnTo>
                  <a:pt x="4541699" y="1195184"/>
                </a:lnTo>
                <a:lnTo>
                  <a:pt x="4559681" y="1198815"/>
                </a:lnTo>
                <a:lnTo>
                  <a:pt x="4574358" y="1208714"/>
                </a:lnTo>
                <a:lnTo>
                  <a:pt x="4584251" y="1223397"/>
                </a:lnTo>
                <a:lnTo>
                  <a:pt x="4587877" y="1241376"/>
                </a:lnTo>
                <a:lnTo>
                  <a:pt x="4584251" y="1259357"/>
                </a:lnTo>
                <a:lnTo>
                  <a:pt x="4574358" y="1274041"/>
                </a:lnTo>
                <a:lnTo>
                  <a:pt x="4559681" y="1283941"/>
                </a:lnTo>
                <a:lnTo>
                  <a:pt x="4541699" y="1287571"/>
                </a:lnTo>
                <a:close/>
              </a:path>
              <a:path w="5810250" h="2202179">
                <a:moveTo>
                  <a:pt x="4844423" y="1290093"/>
                </a:moveTo>
                <a:lnTo>
                  <a:pt x="4825482" y="1286264"/>
                </a:lnTo>
                <a:lnTo>
                  <a:pt x="4810009" y="1275824"/>
                </a:lnTo>
                <a:lnTo>
                  <a:pt x="4799574" y="1260339"/>
                </a:lnTo>
                <a:lnTo>
                  <a:pt x="4795747" y="1241376"/>
                </a:lnTo>
                <a:lnTo>
                  <a:pt x="4799574" y="1222413"/>
                </a:lnTo>
                <a:lnTo>
                  <a:pt x="4810009" y="1206928"/>
                </a:lnTo>
                <a:lnTo>
                  <a:pt x="4825482" y="1196488"/>
                </a:lnTo>
                <a:lnTo>
                  <a:pt x="4844423" y="1192659"/>
                </a:lnTo>
                <a:lnTo>
                  <a:pt x="4863384" y="1196488"/>
                </a:lnTo>
                <a:lnTo>
                  <a:pt x="4878867" y="1206928"/>
                </a:lnTo>
                <a:lnTo>
                  <a:pt x="4889305" y="1222413"/>
                </a:lnTo>
                <a:lnTo>
                  <a:pt x="4893133" y="1241376"/>
                </a:lnTo>
                <a:lnTo>
                  <a:pt x="4889305" y="1260339"/>
                </a:lnTo>
                <a:lnTo>
                  <a:pt x="4878867" y="1275824"/>
                </a:lnTo>
                <a:lnTo>
                  <a:pt x="4863384" y="1286264"/>
                </a:lnTo>
                <a:lnTo>
                  <a:pt x="4844423" y="1290093"/>
                </a:lnTo>
                <a:close/>
              </a:path>
              <a:path w="5810250" h="2202179">
                <a:moveTo>
                  <a:pt x="5147147" y="1292618"/>
                </a:moveTo>
                <a:lnTo>
                  <a:pt x="5127212" y="1288591"/>
                </a:lnTo>
                <a:lnTo>
                  <a:pt x="5110935" y="1277611"/>
                </a:lnTo>
                <a:lnTo>
                  <a:pt x="5099962" y="1261323"/>
                </a:lnTo>
                <a:lnTo>
                  <a:pt x="5095939" y="1241376"/>
                </a:lnTo>
                <a:lnTo>
                  <a:pt x="5099962" y="1221429"/>
                </a:lnTo>
                <a:lnTo>
                  <a:pt x="5110935" y="1205141"/>
                </a:lnTo>
                <a:lnTo>
                  <a:pt x="5127212" y="1194161"/>
                </a:lnTo>
                <a:lnTo>
                  <a:pt x="5147147" y="1190134"/>
                </a:lnTo>
                <a:lnTo>
                  <a:pt x="5167087" y="1194161"/>
                </a:lnTo>
                <a:lnTo>
                  <a:pt x="5183375" y="1205141"/>
                </a:lnTo>
                <a:lnTo>
                  <a:pt x="5194360" y="1221429"/>
                </a:lnTo>
                <a:lnTo>
                  <a:pt x="5198388" y="1241376"/>
                </a:lnTo>
                <a:lnTo>
                  <a:pt x="5194360" y="1261323"/>
                </a:lnTo>
                <a:lnTo>
                  <a:pt x="5183375" y="1277611"/>
                </a:lnTo>
                <a:lnTo>
                  <a:pt x="5167087" y="1288591"/>
                </a:lnTo>
                <a:lnTo>
                  <a:pt x="5147147" y="1292618"/>
                </a:lnTo>
                <a:close/>
              </a:path>
              <a:path w="5810250" h="2202179">
                <a:moveTo>
                  <a:pt x="5449870" y="1295983"/>
                </a:moveTo>
                <a:lnTo>
                  <a:pt x="5428644" y="1291692"/>
                </a:lnTo>
                <a:lnTo>
                  <a:pt x="5411304" y="1279991"/>
                </a:lnTo>
                <a:lnTo>
                  <a:pt x="5399610" y="1262638"/>
                </a:lnTo>
                <a:lnTo>
                  <a:pt x="5395321" y="1241393"/>
                </a:lnTo>
                <a:lnTo>
                  <a:pt x="5399610" y="1220149"/>
                </a:lnTo>
                <a:lnTo>
                  <a:pt x="5411304" y="1202796"/>
                </a:lnTo>
                <a:lnTo>
                  <a:pt x="5428644" y="1191094"/>
                </a:lnTo>
                <a:lnTo>
                  <a:pt x="5449870" y="1186803"/>
                </a:lnTo>
                <a:lnTo>
                  <a:pt x="5471116" y="1191094"/>
                </a:lnTo>
                <a:lnTo>
                  <a:pt x="5488466" y="1202796"/>
                </a:lnTo>
                <a:lnTo>
                  <a:pt x="5500164" y="1220149"/>
                </a:lnTo>
                <a:lnTo>
                  <a:pt x="5504454" y="1241393"/>
                </a:lnTo>
                <a:lnTo>
                  <a:pt x="5500164" y="1262638"/>
                </a:lnTo>
                <a:lnTo>
                  <a:pt x="5488466" y="1279991"/>
                </a:lnTo>
                <a:lnTo>
                  <a:pt x="5471116" y="1291692"/>
                </a:lnTo>
                <a:lnTo>
                  <a:pt x="5449870" y="1295983"/>
                </a:lnTo>
                <a:close/>
              </a:path>
              <a:path w="5810250" h="2202179">
                <a:moveTo>
                  <a:pt x="5752628" y="1298508"/>
                </a:moveTo>
                <a:lnTo>
                  <a:pt x="5730408" y="1294018"/>
                </a:lnTo>
                <a:lnTo>
                  <a:pt x="5712264" y="1281776"/>
                </a:lnTo>
                <a:lnTo>
                  <a:pt x="5700032" y="1263621"/>
                </a:lnTo>
                <a:lnTo>
                  <a:pt x="5695546" y="1241393"/>
                </a:lnTo>
                <a:lnTo>
                  <a:pt x="5700032" y="1219165"/>
                </a:lnTo>
                <a:lnTo>
                  <a:pt x="5712264" y="1201010"/>
                </a:lnTo>
                <a:lnTo>
                  <a:pt x="5730408" y="1188767"/>
                </a:lnTo>
                <a:lnTo>
                  <a:pt x="5752628" y="1184278"/>
                </a:lnTo>
                <a:lnTo>
                  <a:pt x="5774828" y="1188767"/>
                </a:lnTo>
                <a:lnTo>
                  <a:pt x="5792962" y="1201010"/>
                </a:lnTo>
                <a:lnTo>
                  <a:pt x="5805191" y="1219165"/>
                </a:lnTo>
                <a:lnTo>
                  <a:pt x="5809675" y="1241393"/>
                </a:lnTo>
                <a:lnTo>
                  <a:pt x="5805195" y="1263621"/>
                </a:lnTo>
                <a:lnTo>
                  <a:pt x="5792975" y="1281776"/>
                </a:lnTo>
                <a:lnTo>
                  <a:pt x="5774842" y="1294018"/>
                </a:lnTo>
                <a:lnTo>
                  <a:pt x="5752628" y="1298508"/>
                </a:lnTo>
                <a:close/>
              </a:path>
              <a:path w="5810250" h="2202179">
                <a:moveTo>
                  <a:pt x="1311" y="1545156"/>
                </a:moveTo>
                <a:lnTo>
                  <a:pt x="370" y="1545156"/>
                </a:lnTo>
                <a:lnTo>
                  <a:pt x="0" y="1544788"/>
                </a:lnTo>
                <a:lnTo>
                  <a:pt x="0" y="1543847"/>
                </a:lnTo>
                <a:lnTo>
                  <a:pt x="370" y="1543475"/>
                </a:lnTo>
                <a:lnTo>
                  <a:pt x="1311" y="1543475"/>
                </a:lnTo>
                <a:lnTo>
                  <a:pt x="1681" y="1543847"/>
                </a:lnTo>
                <a:lnTo>
                  <a:pt x="1681" y="1544788"/>
                </a:lnTo>
                <a:lnTo>
                  <a:pt x="1311" y="1545156"/>
                </a:lnTo>
                <a:close/>
              </a:path>
              <a:path w="5810250" h="2202179">
                <a:moveTo>
                  <a:pt x="305415" y="1547681"/>
                </a:moveTo>
                <a:lnTo>
                  <a:pt x="301698" y="1547681"/>
                </a:lnTo>
                <a:lnTo>
                  <a:pt x="300201" y="1546186"/>
                </a:lnTo>
                <a:lnTo>
                  <a:pt x="300201" y="1542449"/>
                </a:lnTo>
                <a:lnTo>
                  <a:pt x="301698" y="1540950"/>
                </a:lnTo>
                <a:lnTo>
                  <a:pt x="305432" y="1540950"/>
                </a:lnTo>
                <a:lnTo>
                  <a:pt x="306929" y="1542449"/>
                </a:lnTo>
                <a:lnTo>
                  <a:pt x="306929" y="1546186"/>
                </a:lnTo>
                <a:lnTo>
                  <a:pt x="305415" y="1547681"/>
                </a:lnTo>
                <a:close/>
              </a:path>
              <a:path w="5810250" h="2202179">
                <a:moveTo>
                  <a:pt x="610007" y="1551047"/>
                </a:moveTo>
                <a:lnTo>
                  <a:pt x="602591" y="1551047"/>
                </a:lnTo>
                <a:lnTo>
                  <a:pt x="599580" y="1548036"/>
                </a:lnTo>
                <a:lnTo>
                  <a:pt x="599580" y="1540633"/>
                </a:lnTo>
                <a:lnTo>
                  <a:pt x="602591" y="1537619"/>
                </a:lnTo>
                <a:lnTo>
                  <a:pt x="609990" y="1537619"/>
                </a:lnTo>
                <a:lnTo>
                  <a:pt x="613002" y="1540633"/>
                </a:lnTo>
                <a:lnTo>
                  <a:pt x="613002" y="1548036"/>
                </a:lnTo>
                <a:lnTo>
                  <a:pt x="610007" y="1551047"/>
                </a:lnTo>
                <a:close/>
              </a:path>
              <a:path w="5810250" h="2202179">
                <a:moveTo>
                  <a:pt x="914581" y="1554412"/>
                </a:moveTo>
                <a:lnTo>
                  <a:pt x="903448" y="1554412"/>
                </a:lnTo>
                <a:lnTo>
                  <a:pt x="898942" y="1549902"/>
                </a:lnTo>
                <a:lnTo>
                  <a:pt x="898942" y="1538763"/>
                </a:lnTo>
                <a:lnTo>
                  <a:pt x="903448" y="1534253"/>
                </a:lnTo>
                <a:lnTo>
                  <a:pt x="914581" y="1534253"/>
                </a:lnTo>
                <a:lnTo>
                  <a:pt x="919087" y="1538763"/>
                </a:lnTo>
                <a:lnTo>
                  <a:pt x="919087" y="1549902"/>
                </a:lnTo>
                <a:lnTo>
                  <a:pt x="914581" y="1554412"/>
                </a:lnTo>
                <a:close/>
              </a:path>
              <a:path w="5810250" h="2202179">
                <a:moveTo>
                  <a:pt x="1219154" y="1557778"/>
                </a:moveTo>
                <a:lnTo>
                  <a:pt x="1204322" y="1557778"/>
                </a:lnTo>
                <a:lnTo>
                  <a:pt x="1198303" y="1551756"/>
                </a:lnTo>
                <a:lnTo>
                  <a:pt x="1198303" y="1536913"/>
                </a:lnTo>
                <a:lnTo>
                  <a:pt x="1204322" y="1530888"/>
                </a:lnTo>
                <a:lnTo>
                  <a:pt x="1219154" y="1530888"/>
                </a:lnTo>
                <a:lnTo>
                  <a:pt x="1225177" y="1536913"/>
                </a:lnTo>
                <a:lnTo>
                  <a:pt x="1225177" y="1551756"/>
                </a:lnTo>
                <a:lnTo>
                  <a:pt x="1219154" y="1557778"/>
                </a:lnTo>
                <a:close/>
              </a:path>
              <a:path w="5810250" h="2202179">
                <a:moveTo>
                  <a:pt x="1523731" y="1561143"/>
                </a:moveTo>
                <a:lnTo>
                  <a:pt x="1505196" y="1561143"/>
                </a:lnTo>
                <a:lnTo>
                  <a:pt x="1497679" y="1553622"/>
                </a:lnTo>
                <a:lnTo>
                  <a:pt x="1497679" y="1535077"/>
                </a:lnTo>
                <a:lnTo>
                  <a:pt x="1505196" y="1527556"/>
                </a:lnTo>
                <a:lnTo>
                  <a:pt x="1523731" y="1527556"/>
                </a:lnTo>
                <a:lnTo>
                  <a:pt x="1531249" y="1535077"/>
                </a:lnTo>
                <a:lnTo>
                  <a:pt x="1531249" y="1553622"/>
                </a:lnTo>
                <a:lnTo>
                  <a:pt x="1523731" y="1561143"/>
                </a:lnTo>
                <a:close/>
              </a:path>
              <a:path w="5810250" h="2202179">
                <a:moveTo>
                  <a:pt x="1817189" y="1564512"/>
                </a:moveTo>
                <a:lnTo>
                  <a:pt x="1809344" y="1562928"/>
                </a:lnTo>
                <a:lnTo>
                  <a:pt x="1802940" y="1558608"/>
                </a:lnTo>
                <a:lnTo>
                  <a:pt x="1798623" y="1552199"/>
                </a:lnTo>
                <a:lnTo>
                  <a:pt x="1797040" y="1544350"/>
                </a:lnTo>
                <a:lnTo>
                  <a:pt x="1798623" y="1536500"/>
                </a:lnTo>
                <a:lnTo>
                  <a:pt x="1802940" y="1530093"/>
                </a:lnTo>
                <a:lnTo>
                  <a:pt x="1809344" y="1525774"/>
                </a:lnTo>
                <a:lnTo>
                  <a:pt x="1817189" y="1524190"/>
                </a:lnTo>
                <a:lnTo>
                  <a:pt x="1825034" y="1525774"/>
                </a:lnTo>
                <a:lnTo>
                  <a:pt x="1831438" y="1530093"/>
                </a:lnTo>
                <a:lnTo>
                  <a:pt x="1835755" y="1536500"/>
                </a:lnTo>
                <a:lnTo>
                  <a:pt x="1837338" y="1544350"/>
                </a:lnTo>
                <a:lnTo>
                  <a:pt x="1835755" y="1552199"/>
                </a:lnTo>
                <a:lnTo>
                  <a:pt x="1831438" y="1558608"/>
                </a:lnTo>
                <a:lnTo>
                  <a:pt x="1825034" y="1562928"/>
                </a:lnTo>
                <a:lnTo>
                  <a:pt x="1817189" y="1564512"/>
                </a:lnTo>
                <a:close/>
              </a:path>
              <a:path w="5810250" h="2202179">
                <a:moveTo>
                  <a:pt x="2119913" y="1567877"/>
                </a:moveTo>
                <a:lnTo>
                  <a:pt x="2110762" y="1566028"/>
                </a:lnTo>
                <a:lnTo>
                  <a:pt x="2103289" y="1560986"/>
                </a:lnTo>
                <a:lnTo>
                  <a:pt x="2098250" y="1553507"/>
                </a:lnTo>
                <a:lnTo>
                  <a:pt x="2096402" y="1544350"/>
                </a:lnTo>
                <a:lnTo>
                  <a:pt x="2098250" y="1535194"/>
                </a:lnTo>
                <a:lnTo>
                  <a:pt x="2103289" y="1527716"/>
                </a:lnTo>
                <a:lnTo>
                  <a:pt x="2110762" y="1522674"/>
                </a:lnTo>
                <a:lnTo>
                  <a:pt x="2119913" y="1520825"/>
                </a:lnTo>
                <a:lnTo>
                  <a:pt x="2129063" y="1522674"/>
                </a:lnTo>
                <a:lnTo>
                  <a:pt x="2136537" y="1527716"/>
                </a:lnTo>
                <a:lnTo>
                  <a:pt x="2141576" y="1535194"/>
                </a:lnTo>
                <a:lnTo>
                  <a:pt x="2143424" y="1544350"/>
                </a:lnTo>
                <a:lnTo>
                  <a:pt x="2141576" y="1553507"/>
                </a:lnTo>
                <a:lnTo>
                  <a:pt x="2136537" y="1560986"/>
                </a:lnTo>
                <a:lnTo>
                  <a:pt x="2129063" y="1566028"/>
                </a:lnTo>
                <a:lnTo>
                  <a:pt x="2119913" y="1567877"/>
                </a:lnTo>
                <a:close/>
              </a:path>
              <a:path w="5810250" h="2202179">
                <a:moveTo>
                  <a:pt x="2422640" y="1570399"/>
                </a:moveTo>
                <a:lnTo>
                  <a:pt x="2412515" y="1568353"/>
                </a:lnTo>
                <a:lnTo>
                  <a:pt x="2404244" y="1562773"/>
                </a:lnTo>
                <a:lnTo>
                  <a:pt x="2398666" y="1554498"/>
                </a:lnTo>
                <a:lnTo>
                  <a:pt x="2396621" y="1544366"/>
                </a:lnTo>
                <a:lnTo>
                  <a:pt x="2398666" y="1534237"/>
                </a:lnTo>
                <a:lnTo>
                  <a:pt x="2404244" y="1525961"/>
                </a:lnTo>
                <a:lnTo>
                  <a:pt x="2412515" y="1520381"/>
                </a:lnTo>
                <a:lnTo>
                  <a:pt x="2422640" y="1518334"/>
                </a:lnTo>
                <a:lnTo>
                  <a:pt x="2432763" y="1520381"/>
                </a:lnTo>
                <a:lnTo>
                  <a:pt x="2441033" y="1525961"/>
                </a:lnTo>
                <a:lnTo>
                  <a:pt x="2446610" y="1534237"/>
                </a:lnTo>
                <a:lnTo>
                  <a:pt x="2448656" y="1544366"/>
                </a:lnTo>
                <a:lnTo>
                  <a:pt x="2446612" y="1554498"/>
                </a:lnTo>
                <a:lnTo>
                  <a:pt x="2441039" y="1562773"/>
                </a:lnTo>
                <a:lnTo>
                  <a:pt x="2432770" y="1568353"/>
                </a:lnTo>
                <a:lnTo>
                  <a:pt x="2422640" y="1570399"/>
                </a:lnTo>
                <a:close/>
              </a:path>
              <a:path w="5810250" h="2202179">
                <a:moveTo>
                  <a:pt x="2725364" y="1573765"/>
                </a:moveTo>
                <a:lnTo>
                  <a:pt x="2713926" y="1571455"/>
                </a:lnTo>
                <a:lnTo>
                  <a:pt x="2704587" y="1565155"/>
                </a:lnTo>
                <a:lnTo>
                  <a:pt x="2698291" y="1555811"/>
                </a:lnTo>
                <a:lnTo>
                  <a:pt x="2695982" y="1544366"/>
                </a:lnTo>
                <a:lnTo>
                  <a:pt x="2698291" y="1532922"/>
                </a:lnTo>
                <a:lnTo>
                  <a:pt x="2704587" y="1523577"/>
                </a:lnTo>
                <a:lnTo>
                  <a:pt x="2713926" y="1517278"/>
                </a:lnTo>
                <a:lnTo>
                  <a:pt x="2725364" y="1514968"/>
                </a:lnTo>
                <a:lnTo>
                  <a:pt x="2736801" y="1517278"/>
                </a:lnTo>
                <a:lnTo>
                  <a:pt x="2746140" y="1523577"/>
                </a:lnTo>
                <a:lnTo>
                  <a:pt x="2752436" y="1532922"/>
                </a:lnTo>
                <a:lnTo>
                  <a:pt x="2754745" y="1544366"/>
                </a:lnTo>
                <a:lnTo>
                  <a:pt x="2752436" y="1555811"/>
                </a:lnTo>
                <a:lnTo>
                  <a:pt x="2746140" y="1565155"/>
                </a:lnTo>
                <a:lnTo>
                  <a:pt x="2736801" y="1571455"/>
                </a:lnTo>
                <a:lnTo>
                  <a:pt x="2725364" y="1573765"/>
                </a:lnTo>
                <a:close/>
              </a:path>
              <a:path w="5810250" h="2202179">
                <a:moveTo>
                  <a:pt x="3028087" y="1577130"/>
                </a:moveTo>
                <a:lnTo>
                  <a:pt x="3015344" y="1574555"/>
                </a:lnTo>
                <a:lnTo>
                  <a:pt x="3004936" y="1567532"/>
                </a:lnTo>
                <a:lnTo>
                  <a:pt x="2997918" y="1557117"/>
                </a:lnTo>
                <a:lnTo>
                  <a:pt x="2995344" y="1544366"/>
                </a:lnTo>
                <a:lnTo>
                  <a:pt x="2997918" y="1531615"/>
                </a:lnTo>
                <a:lnTo>
                  <a:pt x="3004936" y="1521201"/>
                </a:lnTo>
                <a:lnTo>
                  <a:pt x="3015344" y="1514178"/>
                </a:lnTo>
                <a:lnTo>
                  <a:pt x="3028087" y="1511603"/>
                </a:lnTo>
                <a:lnTo>
                  <a:pt x="3040831" y="1514178"/>
                </a:lnTo>
                <a:lnTo>
                  <a:pt x="3051241" y="1521201"/>
                </a:lnTo>
                <a:lnTo>
                  <a:pt x="3058260" y="1531615"/>
                </a:lnTo>
                <a:lnTo>
                  <a:pt x="3060834" y="1544366"/>
                </a:lnTo>
                <a:lnTo>
                  <a:pt x="3058260" y="1557117"/>
                </a:lnTo>
                <a:lnTo>
                  <a:pt x="3051241" y="1567532"/>
                </a:lnTo>
                <a:lnTo>
                  <a:pt x="3040831" y="1574555"/>
                </a:lnTo>
                <a:lnTo>
                  <a:pt x="3028087" y="1577130"/>
                </a:lnTo>
                <a:close/>
              </a:path>
              <a:path w="5810250" h="2202179">
                <a:moveTo>
                  <a:pt x="3330811" y="1579655"/>
                </a:moveTo>
                <a:lnTo>
                  <a:pt x="3317095" y="1576882"/>
                </a:lnTo>
                <a:lnTo>
                  <a:pt x="3305891" y="1569321"/>
                </a:lnTo>
                <a:lnTo>
                  <a:pt x="3298334" y="1558109"/>
                </a:lnTo>
                <a:lnTo>
                  <a:pt x="3295563" y="1544383"/>
                </a:lnTo>
                <a:lnTo>
                  <a:pt x="3298334" y="1530658"/>
                </a:lnTo>
                <a:lnTo>
                  <a:pt x="3305891" y="1519446"/>
                </a:lnTo>
                <a:lnTo>
                  <a:pt x="3317095" y="1511885"/>
                </a:lnTo>
                <a:lnTo>
                  <a:pt x="3330811" y="1509112"/>
                </a:lnTo>
                <a:lnTo>
                  <a:pt x="3344529" y="1511885"/>
                </a:lnTo>
                <a:lnTo>
                  <a:pt x="3355734" y="1519446"/>
                </a:lnTo>
                <a:lnTo>
                  <a:pt x="3363291" y="1530658"/>
                </a:lnTo>
                <a:lnTo>
                  <a:pt x="3366062" y="1544383"/>
                </a:lnTo>
                <a:lnTo>
                  <a:pt x="3363293" y="1558109"/>
                </a:lnTo>
                <a:lnTo>
                  <a:pt x="3355741" y="1569321"/>
                </a:lnTo>
                <a:lnTo>
                  <a:pt x="3344536" y="1576882"/>
                </a:lnTo>
                <a:lnTo>
                  <a:pt x="3330811" y="1579655"/>
                </a:lnTo>
                <a:close/>
              </a:path>
              <a:path w="5810250" h="2202179">
                <a:moveTo>
                  <a:pt x="3633528" y="1582180"/>
                </a:moveTo>
                <a:lnTo>
                  <a:pt x="3618825" y="1579209"/>
                </a:lnTo>
                <a:lnTo>
                  <a:pt x="3606819" y="1571107"/>
                </a:lnTo>
                <a:lnTo>
                  <a:pt x="3598723" y="1559093"/>
                </a:lnTo>
                <a:lnTo>
                  <a:pt x="3595755" y="1544383"/>
                </a:lnTo>
                <a:lnTo>
                  <a:pt x="3598723" y="1529674"/>
                </a:lnTo>
                <a:lnTo>
                  <a:pt x="3606819" y="1517660"/>
                </a:lnTo>
                <a:lnTo>
                  <a:pt x="3618825" y="1509558"/>
                </a:lnTo>
                <a:lnTo>
                  <a:pt x="3633528" y="1506587"/>
                </a:lnTo>
                <a:lnTo>
                  <a:pt x="3648231" y="1509558"/>
                </a:lnTo>
                <a:lnTo>
                  <a:pt x="3660237" y="1517660"/>
                </a:lnTo>
                <a:lnTo>
                  <a:pt x="3668333" y="1529674"/>
                </a:lnTo>
                <a:lnTo>
                  <a:pt x="3671301" y="1544383"/>
                </a:lnTo>
                <a:lnTo>
                  <a:pt x="3668333" y="1559093"/>
                </a:lnTo>
                <a:lnTo>
                  <a:pt x="3660237" y="1571107"/>
                </a:lnTo>
                <a:lnTo>
                  <a:pt x="3648231" y="1579209"/>
                </a:lnTo>
                <a:lnTo>
                  <a:pt x="3633528" y="1582180"/>
                </a:lnTo>
                <a:close/>
              </a:path>
              <a:path w="5810250" h="2202179">
                <a:moveTo>
                  <a:pt x="3936252" y="1585545"/>
                </a:moveTo>
                <a:lnTo>
                  <a:pt x="3920243" y="1582311"/>
                </a:lnTo>
                <a:lnTo>
                  <a:pt x="3907175" y="1573490"/>
                </a:lnTo>
                <a:lnTo>
                  <a:pt x="3898366" y="1560406"/>
                </a:lnTo>
                <a:lnTo>
                  <a:pt x="3895137" y="1544383"/>
                </a:lnTo>
                <a:lnTo>
                  <a:pt x="3898366" y="1528361"/>
                </a:lnTo>
                <a:lnTo>
                  <a:pt x="3907175" y="1515277"/>
                </a:lnTo>
                <a:lnTo>
                  <a:pt x="3920243" y="1506456"/>
                </a:lnTo>
                <a:lnTo>
                  <a:pt x="3936252" y="1503221"/>
                </a:lnTo>
                <a:lnTo>
                  <a:pt x="3952265" y="1506456"/>
                </a:lnTo>
                <a:lnTo>
                  <a:pt x="3965345" y="1515277"/>
                </a:lnTo>
                <a:lnTo>
                  <a:pt x="3974165" y="1528361"/>
                </a:lnTo>
                <a:lnTo>
                  <a:pt x="3977400" y="1544383"/>
                </a:lnTo>
                <a:lnTo>
                  <a:pt x="3974165" y="1560406"/>
                </a:lnTo>
                <a:lnTo>
                  <a:pt x="3965345" y="1573490"/>
                </a:lnTo>
                <a:lnTo>
                  <a:pt x="3952265" y="1582311"/>
                </a:lnTo>
                <a:lnTo>
                  <a:pt x="3936252" y="1585545"/>
                </a:lnTo>
                <a:close/>
              </a:path>
              <a:path w="5810250" h="2202179">
                <a:moveTo>
                  <a:pt x="4238975" y="1588070"/>
                </a:moveTo>
                <a:lnTo>
                  <a:pt x="4221988" y="1584638"/>
                </a:lnTo>
                <a:lnTo>
                  <a:pt x="4208114" y="1575278"/>
                </a:lnTo>
                <a:lnTo>
                  <a:pt x="4198759" y="1561397"/>
                </a:lnTo>
                <a:lnTo>
                  <a:pt x="4195329" y="1544400"/>
                </a:lnTo>
                <a:lnTo>
                  <a:pt x="4198759" y="1527404"/>
                </a:lnTo>
                <a:lnTo>
                  <a:pt x="4208114" y="1513524"/>
                </a:lnTo>
                <a:lnTo>
                  <a:pt x="4221988" y="1504165"/>
                </a:lnTo>
                <a:lnTo>
                  <a:pt x="4238975" y="1500733"/>
                </a:lnTo>
                <a:lnTo>
                  <a:pt x="4255963" y="1504165"/>
                </a:lnTo>
                <a:lnTo>
                  <a:pt x="4269837" y="1513524"/>
                </a:lnTo>
                <a:lnTo>
                  <a:pt x="4279191" y="1527404"/>
                </a:lnTo>
                <a:lnTo>
                  <a:pt x="4282622" y="1544400"/>
                </a:lnTo>
                <a:lnTo>
                  <a:pt x="4279191" y="1561397"/>
                </a:lnTo>
                <a:lnTo>
                  <a:pt x="4269837" y="1575278"/>
                </a:lnTo>
                <a:lnTo>
                  <a:pt x="4255963" y="1584638"/>
                </a:lnTo>
                <a:lnTo>
                  <a:pt x="4238975" y="1588070"/>
                </a:lnTo>
                <a:close/>
              </a:path>
              <a:path w="5810250" h="2202179">
                <a:moveTo>
                  <a:pt x="4541699" y="1590595"/>
                </a:moveTo>
                <a:lnTo>
                  <a:pt x="4523737" y="1586965"/>
                </a:lnTo>
                <a:lnTo>
                  <a:pt x="4509070" y="1577065"/>
                </a:lnTo>
                <a:lnTo>
                  <a:pt x="4499181" y="1562381"/>
                </a:lnTo>
                <a:lnTo>
                  <a:pt x="4495555" y="1544400"/>
                </a:lnTo>
                <a:lnTo>
                  <a:pt x="4499181" y="1526421"/>
                </a:lnTo>
                <a:lnTo>
                  <a:pt x="4509070" y="1511738"/>
                </a:lnTo>
                <a:lnTo>
                  <a:pt x="4523737" y="1501839"/>
                </a:lnTo>
                <a:lnTo>
                  <a:pt x="4541699" y="1498208"/>
                </a:lnTo>
                <a:lnTo>
                  <a:pt x="4559681" y="1501839"/>
                </a:lnTo>
                <a:lnTo>
                  <a:pt x="4574358" y="1511738"/>
                </a:lnTo>
                <a:lnTo>
                  <a:pt x="4584251" y="1526421"/>
                </a:lnTo>
                <a:lnTo>
                  <a:pt x="4587877" y="1544400"/>
                </a:lnTo>
                <a:lnTo>
                  <a:pt x="4584251" y="1562381"/>
                </a:lnTo>
                <a:lnTo>
                  <a:pt x="4574358" y="1577065"/>
                </a:lnTo>
                <a:lnTo>
                  <a:pt x="4559681" y="1586965"/>
                </a:lnTo>
                <a:lnTo>
                  <a:pt x="4541699" y="1590595"/>
                </a:lnTo>
                <a:close/>
              </a:path>
              <a:path w="5810250" h="2202179">
                <a:moveTo>
                  <a:pt x="4844423" y="1593117"/>
                </a:moveTo>
                <a:lnTo>
                  <a:pt x="4825482" y="1589289"/>
                </a:lnTo>
                <a:lnTo>
                  <a:pt x="4810009" y="1578850"/>
                </a:lnTo>
                <a:lnTo>
                  <a:pt x="4799574" y="1563365"/>
                </a:lnTo>
                <a:lnTo>
                  <a:pt x="4795747" y="1544400"/>
                </a:lnTo>
                <a:lnTo>
                  <a:pt x="4799574" y="1525437"/>
                </a:lnTo>
                <a:lnTo>
                  <a:pt x="4810009" y="1509952"/>
                </a:lnTo>
                <a:lnTo>
                  <a:pt x="4825482" y="1499512"/>
                </a:lnTo>
                <a:lnTo>
                  <a:pt x="4844423" y="1495684"/>
                </a:lnTo>
                <a:lnTo>
                  <a:pt x="4863384" y="1499512"/>
                </a:lnTo>
                <a:lnTo>
                  <a:pt x="4878867" y="1509952"/>
                </a:lnTo>
                <a:lnTo>
                  <a:pt x="4889305" y="1525437"/>
                </a:lnTo>
                <a:lnTo>
                  <a:pt x="4893133" y="1544400"/>
                </a:lnTo>
                <a:lnTo>
                  <a:pt x="4889305" y="1563365"/>
                </a:lnTo>
                <a:lnTo>
                  <a:pt x="4878867" y="1578850"/>
                </a:lnTo>
                <a:lnTo>
                  <a:pt x="4863384" y="1589289"/>
                </a:lnTo>
                <a:lnTo>
                  <a:pt x="4844423" y="1593117"/>
                </a:lnTo>
                <a:close/>
              </a:path>
              <a:path w="5810250" h="2202179">
                <a:moveTo>
                  <a:pt x="5147147" y="1595642"/>
                </a:moveTo>
                <a:lnTo>
                  <a:pt x="5127212" y="1591616"/>
                </a:lnTo>
                <a:lnTo>
                  <a:pt x="5110935" y="1580635"/>
                </a:lnTo>
                <a:lnTo>
                  <a:pt x="5099962" y="1564348"/>
                </a:lnTo>
                <a:lnTo>
                  <a:pt x="5095939" y="1544400"/>
                </a:lnTo>
                <a:lnTo>
                  <a:pt x="5099962" y="1524453"/>
                </a:lnTo>
                <a:lnTo>
                  <a:pt x="5110935" y="1508165"/>
                </a:lnTo>
                <a:lnTo>
                  <a:pt x="5127212" y="1497185"/>
                </a:lnTo>
                <a:lnTo>
                  <a:pt x="5147147" y="1493159"/>
                </a:lnTo>
                <a:lnTo>
                  <a:pt x="5167087" y="1497185"/>
                </a:lnTo>
                <a:lnTo>
                  <a:pt x="5183375" y="1508165"/>
                </a:lnTo>
                <a:lnTo>
                  <a:pt x="5194360" y="1524453"/>
                </a:lnTo>
                <a:lnTo>
                  <a:pt x="5198388" y="1544400"/>
                </a:lnTo>
                <a:lnTo>
                  <a:pt x="5194360" y="1564348"/>
                </a:lnTo>
                <a:lnTo>
                  <a:pt x="5183375" y="1580635"/>
                </a:lnTo>
                <a:lnTo>
                  <a:pt x="5167087" y="1591616"/>
                </a:lnTo>
                <a:lnTo>
                  <a:pt x="5147147" y="1595642"/>
                </a:lnTo>
                <a:close/>
              </a:path>
              <a:path w="5810250" h="2202179">
                <a:moveTo>
                  <a:pt x="5449870" y="1599007"/>
                </a:moveTo>
                <a:lnTo>
                  <a:pt x="5428644" y="1594716"/>
                </a:lnTo>
                <a:lnTo>
                  <a:pt x="5411304" y="1583015"/>
                </a:lnTo>
                <a:lnTo>
                  <a:pt x="5399610" y="1565662"/>
                </a:lnTo>
                <a:lnTo>
                  <a:pt x="5395321" y="1544417"/>
                </a:lnTo>
                <a:lnTo>
                  <a:pt x="5399610" y="1523173"/>
                </a:lnTo>
                <a:lnTo>
                  <a:pt x="5411304" y="1505820"/>
                </a:lnTo>
                <a:lnTo>
                  <a:pt x="5428644" y="1494119"/>
                </a:lnTo>
                <a:lnTo>
                  <a:pt x="5449870" y="1489827"/>
                </a:lnTo>
                <a:lnTo>
                  <a:pt x="5471116" y="1494119"/>
                </a:lnTo>
                <a:lnTo>
                  <a:pt x="5488466" y="1505820"/>
                </a:lnTo>
                <a:lnTo>
                  <a:pt x="5500164" y="1523173"/>
                </a:lnTo>
                <a:lnTo>
                  <a:pt x="5504454" y="1544417"/>
                </a:lnTo>
                <a:lnTo>
                  <a:pt x="5500164" y="1565662"/>
                </a:lnTo>
                <a:lnTo>
                  <a:pt x="5488466" y="1583015"/>
                </a:lnTo>
                <a:lnTo>
                  <a:pt x="5471116" y="1594716"/>
                </a:lnTo>
                <a:lnTo>
                  <a:pt x="5449870" y="1599007"/>
                </a:lnTo>
                <a:close/>
              </a:path>
              <a:path w="5810250" h="2202179">
                <a:moveTo>
                  <a:pt x="5752628" y="1601532"/>
                </a:moveTo>
                <a:lnTo>
                  <a:pt x="5730408" y="1597043"/>
                </a:lnTo>
                <a:lnTo>
                  <a:pt x="5712264" y="1584801"/>
                </a:lnTo>
                <a:lnTo>
                  <a:pt x="5700032" y="1566646"/>
                </a:lnTo>
                <a:lnTo>
                  <a:pt x="5695546" y="1544417"/>
                </a:lnTo>
                <a:lnTo>
                  <a:pt x="5700032" y="1522189"/>
                </a:lnTo>
                <a:lnTo>
                  <a:pt x="5712264" y="1504034"/>
                </a:lnTo>
                <a:lnTo>
                  <a:pt x="5730408" y="1491792"/>
                </a:lnTo>
                <a:lnTo>
                  <a:pt x="5752628" y="1487302"/>
                </a:lnTo>
                <a:lnTo>
                  <a:pt x="5774828" y="1491792"/>
                </a:lnTo>
                <a:lnTo>
                  <a:pt x="5792962" y="1504034"/>
                </a:lnTo>
                <a:lnTo>
                  <a:pt x="5805191" y="1522189"/>
                </a:lnTo>
                <a:lnTo>
                  <a:pt x="5809675" y="1544417"/>
                </a:lnTo>
                <a:lnTo>
                  <a:pt x="5805195" y="1566646"/>
                </a:lnTo>
                <a:lnTo>
                  <a:pt x="5792975" y="1584801"/>
                </a:lnTo>
                <a:lnTo>
                  <a:pt x="5774842" y="1597043"/>
                </a:lnTo>
                <a:lnTo>
                  <a:pt x="5752628" y="1601532"/>
                </a:lnTo>
                <a:close/>
              </a:path>
              <a:path w="5810250" h="2202179">
                <a:moveTo>
                  <a:pt x="304961" y="1849848"/>
                </a:moveTo>
                <a:lnTo>
                  <a:pt x="302169" y="1849848"/>
                </a:lnTo>
                <a:lnTo>
                  <a:pt x="301043" y="1848721"/>
                </a:lnTo>
                <a:lnTo>
                  <a:pt x="301043" y="1845926"/>
                </a:lnTo>
                <a:lnTo>
                  <a:pt x="302169" y="1844801"/>
                </a:lnTo>
                <a:lnTo>
                  <a:pt x="304961" y="1844801"/>
                </a:lnTo>
                <a:lnTo>
                  <a:pt x="306088" y="1845926"/>
                </a:lnTo>
                <a:lnTo>
                  <a:pt x="306088" y="1848721"/>
                </a:lnTo>
                <a:lnTo>
                  <a:pt x="304961" y="1849848"/>
                </a:lnTo>
                <a:close/>
              </a:path>
              <a:path w="5810250" h="2202179">
                <a:moveTo>
                  <a:pt x="610007" y="1854054"/>
                </a:moveTo>
                <a:lnTo>
                  <a:pt x="602591" y="1854054"/>
                </a:lnTo>
                <a:lnTo>
                  <a:pt x="599580" y="1851043"/>
                </a:lnTo>
                <a:lnTo>
                  <a:pt x="599580" y="1843640"/>
                </a:lnTo>
                <a:lnTo>
                  <a:pt x="602591" y="1840626"/>
                </a:lnTo>
                <a:lnTo>
                  <a:pt x="609990" y="1840626"/>
                </a:lnTo>
                <a:lnTo>
                  <a:pt x="613002" y="1843640"/>
                </a:lnTo>
                <a:lnTo>
                  <a:pt x="613002" y="1851043"/>
                </a:lnTo>
                <a:lnTo>
                  <a:pt x="610007" y="1854054"/>
                </a:lnTo>
                <a:close/>
              </a:path>
              <a:path w="5810250" h="2202179">
                <a:moveTo>
                  <a:pt x="914581" y="1857419"/>
                </a:moveTo>
                <a:lnTo>
                  <a:pt x="903448" y="1857419"/>
                </a:lnTo>
                <a:lnTo>
                  <a:pt x="898942" y="1852910"/>
                </a:lnTo>
                <a:lnTo>
                  <a:pt x="898942" y="1841770"/>
                </a:lnTo>
                <a:lnTo>
                  <a:pt x="903448" y="1837260"/>
                </a:lnTo>
                <a:lnTo>
                  <a:pt x="914581" y="1837260"/>
                </a:lnTo>
                <a:lnTo>
                  <a:pt x="919087" y="1841770"/>
                </a:lnTo>
                <a:lnTo>
                  <a:pt x="919087" y="1852910"/>
                </a:lnTo>
                <a:lnTo>
                  <a:pt x="914581" y="1857419"/>
                </a:lnTo>
                <a:close/>
              </a:path>
              <a:path w="5810250" h="2202179">
                <a:moveTo>
                  <a:pt x="1219154" y="1860785"/>
                </a:moveTo>
                <a:lnTo>
                  <a:pt x="1204322" y="1860785"/>
                </a:lnTo>
                <a:lnTo>
                  <a:pt x="1198303" y="1854763"/>
                </a:lnTo>
                <a:lnTo>
                  <a:pt x="1198303" y="1839920"/>
                </a:lnTo>
                <a:lnTo>
                  <a:pt x="1204322" y="1833895"/>
                </a:lnTo>
                <a:lnTo>
                  <a:pt x="1219154" y="1833895"/>
                </a:lnTo>
                <a:lnTo>
                  <a:pt x="1225177" y="1839920"/>
                </a:lnTo>
                <a:lnTo>
                  <a:pt x="1225177" y="1854763"/>
                </a:lnTo>
                <a:lnTo>
                  <a:pt x="1219154" y="1860785"/>
                </a:lnTo>
                <a:close/>
              </a:path>
              <a:path w="5810250" h="2202179">
                <a:moveTo>
                  <a:pt x="1523731" y="1864150"/>
                </a:moveTo>
                <a:lnTo>
                  <a:pt x="1505196" y="1864150"/>
                </a:lnTo>
                <a:lnTo>
                  <a:pt x="1497679" y="1856630"/>
                </a:lnTo>
                <a:lnTo>
                  <a:pt x="1497679" y="1838084"/>
                </a:lnTo>
                <a:lnTo>
                  <a:pt x="1505196" y="1830563"/>
                </a:lnTo>
                <a:lnTo>
                  <a:pt x="1523731" y="1830563"/>
                </a:lnTo>
                <a:lnTo>
                  <a:pt x="1531249" y="1838084"/>
                </a:lnTo>
                <a:lnTo>
                  <a:pt x="1531249" y="1856630"/>
                </a:lnTo>
                <a:lnTo>
                  <a:pt x="1523731" y="1864150"/>
                </a:lnTo>
                <a:close/>
              </a:path>
              <a:path w="5810250" h="2202179">
                <a:moveTo>
                  <a:pt x="1817189" y="1867516"/>
                </a:moveTo>
                <a:lnTo>
                  <a:pt x="1809344" y="1865933"/>
                </a:lnTo>
                <a:lnTo>
                  <a:pt x="1802940" y="1861614"/>
                </a:lnTo>
                <a:lnTo>
                  <a:pt x="1798623" y="1855206"/>
                </a:lnTo>
                <a:lnTo>
                  <a:pt x="1797040" y="1847357"/>
                </a:lnTo>
                <a:lnTo>
                  <a:pt x="1798623" y="1839507"/>
                </a:lnTo>
                <a:lnTo>
                  <a:pt x="1802940" y="1833100"/>
                </a:lnTo>
                <a:lnTo>
                  <a:pt x="1809344" y="1828781"/>
                </a:lnTo>
                <a:lnTo>
                  <a:pt x="1817189" y="1827198"/>
                </a:lnTo>
                <a:lnTo>
                  <a:pt x="1825034" y="1828781"/>
                </a:lnTo>
                <a:lnTo>
                  <a:pt x="1831438" y="1833100"/>
                </a:lnTo>
                <a:lnTo>
                  <a:pt x="1835755" y="1839507"/>
                </a:lnTo>
                <a:lnTo>
                  <a:pt x="1837338" y="1847357"/>
                </a:lnTo>
                <a:lnTo>
                  <a:pt x="1835755" y="1855206"/>
                </a:lnTo>
                <a:lnTo>
                  <a:pt x="1831438" y="1861614"/>
                </a:lnTo>
                <a:lnTo>
                  <a:pt x="1825034" y="1865933"/>
                </a:lnTo>
                <a:lnTo>
                  <a:pt x="1817189" y="1867516"/>
                </a:lnTo>
                <a:close/>
              </a:path>
              <a:path w="5810250" h="2202179">
                <a:moveTo>
                  <a:pt x="2119913" y="1870885"/>
                </a:moveTo>
                <a:lnTo>
                  <a:pt x="2110762" y="1869036"/>
                </a:lnTo>
                <a:lnTo>
                  <a:pt x="2103289" y="1863993"/>
                </a:lnTo>
                <a:lnTo>
                  <a:pt x="2098250" y="1856514"/>
                </a:lnTo>
                <a:lnTo>
                  <a:pt x="2096402" y="1847357"/>
                </a:lnTo>
                <a:lnTo>
                  <a:pt x="2098250" y="1838201"/>
                </a:lnTo>
                <a:lnTo>
                  <a:pt x="2103289" y="1830724"/>
                </a:lnTo>
                <a:lnTo>
                  <a:pt x="2110762" y="1825681"/>
                </a:lnTo>
                <a:lnTo>
                  <a:pt x="2119913" y="1823832"/>
                </a:lnTo>
                <a:lnTo>
                  <a:pt x="2129063" y="1825681"/>
                </a:lnTo>
                <a:lnTo>
                  <a:pt x="2136537" y="1830724"/>
                </a:lnTo>
                <a:lnTo>
                  <a:pt x="2141576" y="1838201"/>
                </a:lnTo>
                <a:lnTo>
                  <a:pt x="2143424" y="1847357"/>
                </a:lnTo>
                <a:lnTo>
                  <a:pt x="2141576" y="1856514"/>
                </a:lnTo>
                <a:lnTo>
                  <a:pt x="2136537" y="1863993"/>
                </a:lnTo>
                <a:lnTo>
                  <a:pt x="2129063" y="1869036"/>
                </a:lnTo>
                <a:lnTo>
                  <a:pt x="2119913" y="1870885"/>
                </a:lnTo>
                <a:close/>
              </a:path>
              <a:path w="5810250" h="2202179">
                <a:moveTo>
                  <a:pt x="2422640" y="1873406"/>
                </a:moveTo>
                <a:lnTo>
                  <a:pt x="2412515" y="1871359"/>
                </a:lnTo>
                <a:lnTo>
                  <a:pt x="2404244" y="1865779"/>
                </a:lnTo>
                <a:lnTo>
                  <a:pt x="2398666" y="1857504"/>
                </a:lnTo>
                <a:lnTo>
                  <a:pt x="2396621" y="1847374"/>
                </a:lnTo>
                <a:lnTo>
                  <a:pt x="2398666" y="1837244"/>
                </a:lnTo>
                <a:lnTo>
                  <a:pt x="2404244" y="1828969"/>
                </a:lnTo>
                <a:lnTo>
                  <a:pt x="2412515" y="1823388"/>
                </a:lnTo>
                <a:lnTo>
                  <a:pt x="2422640" y="1821341"/>
                </a:lnTo>
                <a:lnTo>
                  <a:pt x="2432763" y="1823388"/>
                </a:lnTo>
                <a:lnTo>
                  <a:pt x="2441033" y="1828969"/>
                </a:lnTo>
                <a:lnTo>
                  <a:pt x="2446610" y="1837244"/>
                </a:lnTo>
                <a:lnTo>
                  <a:pt x="2448656" y="1847374"/>
                </a:lnTo>
                <a:lnTo>
                  <a:pt x="2446612" y="1857504"/>
                </a:lnTo>
                <a:lnTo>
                  <a:pt x="2441039" y="1865779"/>
                </a:lnTo>
                <a:lnTo>
                  <a:pt x="2432770" y="1871359"/>
                </a:lnTo>
                <a:lnTo>
                  <a:pt x="2422640" y="1873406"/>
                </a:lnTo>
                <a:close/>
              </a:path>
              <a:path w="5810250" h="2202179">
                <a:moveTo>
                  <a:pt x="2725364" y="1876772"/>
                </a:moveTo>
                <a:lnTo>
                  <a:pt x="2713926" y="1874462"/>
                </a:lnTo>
                <a:lnTo>
                  <a:pt x="2704587" y="1868163"/>
                </a:lnTo>
                <a:lnTo>
                  <a:pt x="2698291" y="1858818"/>
                </a:lnTo>
                <a:lnTo>
                  <a:pt x="2695982" y="1847374"/>
                </a:lnTo>
                <a:lnTo>
                  <a:pt x="2698291" y="1835929"/>
                </a:lnTo>
                <a:lnTo>
                  <a:pt x="2704587" y="1826585"/>
                </a:lnTo>
                <a:lnTo>
                  <a:pt x="2713926" y="1820285"/>
                </a:lnTo>
                <a:lnTo>
                  <a:pt x="2725364" y="1817976"/>
                </a:lnTo>
                <a:lnTo>
                  <a:pt x="2736801" y="1820285"/>
                </a:lnTo>
                <a:lnTo>
                  <a:pt x="2746140" y="1826585"/>
                </a:lnTo>
                <a:lnTo>
                  <a:pt x="2752436" y="1835929"/>
                </a:lnTo>
                <a:lnTo>
                  <a:pt x="2754745" y="1847374"/>
                </a:lnTo>
                <a:lnTo>
                  <a:pt x="2752436" y="1858818"/>
                </a:lnTo>
                <a:lnTo>
                  <a:pt x="2746140" y="1868163"/>
                </a:lnTo>
                <a:lnTo>
                  <a:pt x="2736801" y="1874462"/>
                </a:lnTo>
                <a:lnTo>
                  <a:pt x="2725364" y="1876772"/>
                </a:lnTo>
                <a:close/>
              </a:path>
              <a:path w="5810250" h="2202179">
                <a:moveTo>
                  <a:pt x="3028087" y="1880137"/>
                </a:moveTo>
                <a:lnTo>
                  <a:pt x="3015344" y="1877562"/>
                </a:lnTo>
                <a:lnTo>
                  <a:pt x="3004936" y="1870539"/>
                </a:lnTo>
                <a:lnTo>
                  <a:pt x="2997918" y="1860125"/>
                </a:lnTo>
                <a:lnTo>
                  <a:pt x="2995344" y="1847374"/>
                </a:lnTo>
                <a:lnTo>
                  <a:pt x="2997918" y="1834623"/>
                </a:lnTo>
                <a:lnTo>
                  <a:pt x="3004936" y="1824208"/>
                </a:lnTo>
                <a:lnTo>
                  <a:pt x="3015344" y="1817186"/>
                </a:lnTo>
                <a:lnTo>
                  <a:pt x="3028087" y="1814610"/>
                </a:lnTo>
                <a:lnTo>
                  <a:pt x="3040831" y="1817186"/>
                </a:lnTo>
                <a:lnTo>
                  <a:pt x="3051241" y="1824208"/>
                </a:lnTo>
                <a:lnTo>
                  <a:pt x="3058260" y="1834623"/>
                </a:lnTo>
                <a:lnTo>
                  <a:pt x="3060834" y="1847374"/>
                </a:lnTo>
                <a:lnTo>
                  <a:pt x="3058260" y="1860125"/>
                </a:lnTo>
                <a:lnTo>
                  <a:pt x="3051241" y="1870539"/>
                </a:lnTo>
                <a:lnTo>
                  <a:pt x="3040831" y="1877562"/>
                </a:lnTo>
                <a:lnTo>
                  <a:pt x="3028087" y="1880137"/>
                </a:lnTo>
                <a:close/>
              </a:path>
              <a:path w="5810250" h="2202179">
                <a:moveTo>
                  <a:pt x="3330811" y="1882662"/>
                </a:moveTo>
                <a:lnTo>
                  <a:pt x="3317095" y="1879889"/>
                </a:lnTo>
                <a:lnTo>
                  <a:pt x="3305891" y="1872328"/>
                </a:lnTo>
                <a:lnTo>
                  <a:pt x="3298334" y="1861116"/>
                </a:lnTo>
                <a:lnTo>
                  <a:pt x="3295563" y="1847391"/>
                </a:lnTo>
                <a:lnTo>
                  <a:pt x="3298334" y="1833665"/>
                </a:lnTo>
                <a:lnTo>
                  <a:pt x="3305891" y="1822453"/>
                </a:lnTo>
                <a:lnTo>
                  <a:pt x="3317095" y="1814892"/>
                </a:lnTo>
                <a:lnTo>
                  <a:pt x="3330811" y="1812119"/>
                </a:lnTo>
                <a:lnTo>
                  <a:pt x="3344529" y="1814892"/>
                </a:lnTo>
                <a:lnTo>
                  <a:pt x="3355734" y="1822453"/>
                </a:lnTo>
                <a:lnTo>
                  <a:pt x="3363291" y="1833665"/>
                </a:lnTo>
                <a:lnTo>
                  <a:pt x="3366062" y="1847391"/>
                </a:lnTo>
                <a:lnTo>
                  <a:pt x="3363293" y="1861116"/>
                </a:lnTo>
                <a:lnTo>
                  <a:pt x="3355741" y="1872328"/>
                </a:lnTo>
                <a:lnTo>
                  <a:pt x="3344536" y="1879889"/>
                </a:lnTo>
                <a:lnTo>
                  <a:pt x="3330811" y="1882662"/>
                </a:lnTo>
                <a:close/>
              </a:path>
              <a:path w="5810250" h="2202179">
                <a:moveTo>
                  <a:pt x="3633528" y="1885187"/>
                </a:moveTo>
                <a:lnTo>
                  <a:pt x="3618825" y="1882216"/>
                </a:lnTo>
                <a:lnTo>
                  <a:pt x="3606819" y="1874114"/>
                </a:lnTo>
                <a:lnTo>
                  <a:pt x="3598723" y="1862100"/>
                </a:lnTo>
                <a:lnTo>
                  <a:pt x="3595755" y="1847391"/>
                </a:lnTo>
                <a:lnTo>
                  <a:pt x="3598723" y="1832683"/>
                </a:lnTo>
                <a:lnTo>
                  <a:pt x="3606819" y="1820668"/>
                </a:lnTo>
                <a:lnTo>
                  <a:pt x="3618825" y="1812566"/>
                </a:lnTo>
                <a:lnTo>
                  <a:pt x="3633528" y="1809594"/>
                </a:lnTo>
                <a:lnTo>
                  <a:pt x="3648231" y="1812566"/>
                </a:lnTo>
                <a:lnTo>
                  <a:pt x="3660237" y="1820668"/>
                </a:lnTo>
                <a:lnTo>
                  <a:pt x="3668333" y="1832683"/>
                </a:lnTo>
                <a:lnTo>
                  <a:pt x="3671301" y="1847391"/>
                </a:lnTo>
                <a:lnTo>
                  <a:pt x="3668333" y="1862100"/>
                </a:lnTo>
                <a:lnTo>
                  <a:pt x="3660237" y="1874114"/>
                </a:lnTo>
                <a:lnTo>
                  <a:pt x="3648231" y="1882216"/>
                </a:lnTo>
                <a:lnTo>
                  <a:pt x="3633528" y="1885187"/>
                </a:lnTo>
                <a:close/>
              </a:path>
              <a:path w="5810250" h="2202179">
                <a:moveTo>
                  <a:pt x="3936252" y="1888553"/>
                </a:moveTo>
                <a:lnTo>
                  <a:pt x="3920243" y="1885318"/>
                </a:lnTo>
                <a:lnTo>
                  <a:pt x="3907175" y="1876497"/>
                </a:lnTo>
                <a:lnTo>
                  <a:pt x="3898366" y="1863413"/>
                </a:lnTo>
                <a:lnTo>
                  <a:pt x="3895137" y="1847391"/>
                </a:lnTo>
                <a:lnTo>
                  <a:pt x="3898366" y="1831368"/>
                </a:lnTo>
                <a:lnTo>
                  <a:pt x="3907175" y="1818284"/>
                </a:lnTo>
                <a:lnTo>
                  <a:pt x="3920243" y="1809463"/>
                </a:lnTo>
                <a:lnTo>
                  <a:pt x="3936252" y="1806229"/>
                </a:lnTo>
                <a:lnTo>
                  <a:pt x="3952265" y="1809463"/>
                </a:lnTo>
                <a:lnTo>
                  <a:pt x="3965345" y="1818284"/>
                </a:lnTo>
                <a:lnTo>
                  <a:pt x="3974165" y="1831368"/>
                </a:lnTo>
                <a:lnTo>
                  <a:pt x="3977400" y="1847391"/>
                </a:lnTo>
                <a:lnTo>
                  <a:pt x="3974165" y="1863413"/>
                </a:lnTo>
                <a:lnTo>
                  <a:pt x="3965345" y="1876497"/>
                </a:lnTo>
                <a:lnTo>
                  <a:pt x="3952265" y="1885318"/>
                </a:lnTo>
                <a:lnTo>
                  <a:pt x="3936252" y="1888553"/>
                </a:lnTo>
                <a:close/>
              </a:path>
              <a:path w="5810250" h="2202179">
                <a:moveTo>
                  <a:pt x="4238975" y="1891078"/>
                </a:moveTo>
                <a:lnTo>
                  <a:pt x="4221988" y="1887645"/>
                </a:lnTo>
                <a:lnTo>
                  <a:pt x="4208114" y="1878286"/>
                </a:lnTo>
                <a:lnTo>
                  <a:pt x="4198759" y="1864405"/>
                </a:lnTo>
                <a:lnTo>
                  <a:pt x="4195329" y="1847407"/>
                </a:lnTo>
                <a:lnTo>
                  <a:pt x="4198759" y="1830411"/>
                </a:lnTo>
                <a:lnTo>
                  <a:pt x="4208114" y="1816531"/>
                </a:lnTo>
                <a:lnTo>
                  <a:pt x="4221988" y="1807172"/>
                </a:lnTo>
                <a:lnTo>
                  <a:pt x="4238975" y="1803741"/>
                </a:lnTo>
                <a:lnTo>
                  <a:pt x="4255963" y="1807172"/>
                </a:lnTo>
                <a:lnTo>
                  <a:pt x="4269837" y="1816531"/>
                </a:lnTo>
                <a:lnTo>
                  <a:pt x="4279191" y="1830411"/>
                </a:lnTo>
                <a:lnTo>
                  <a:pt x="4282622" y="1847407"/>
                </a:lnTo>
                <a:lnTo>
                  <a:pt x="4279191" y="1864405"/>
                </a:lnTo>
                <a:lnTo>
                  <a:pt x="4269837" y="1878286"/>
                </a:lnTo>
                <a:lnTo>
                  <a:pt x="4255963" y="1887645"/>
                </a:lnTo>
                <a:lnTo>
                  <a:pt x="4238975" y="1891078"/>
                </a:lnTo>
                <a:close/>
              </a:path>
              <a:path w="5810250" h="2202179">
                <a:moveTo>
                  <a:pt x="4541699" y="1893603"/>
                </a:moveTo>
                <a:lnTo>
                  <a:pt x="4523737" y="1889972"/>
                </a:lnTo>
                <a:lnTo>
                  <a:pt x="4509070" y="1880072"/>
                </a:lnTo>
                <a:lnTo>
                  <a:pt x="4499181" y="1865389"/>
                </a:lnTo>
                <a:lnTo>
                  <a:pt x="4495555" y="1847407"/>
                </a:lnTo>
                <a:lnTo>
                  <a:pt x="4499181" y="1829427"/>
                </a:lnTo>
                <a:lnTo>
                  <a:pt x="4509070" y="1814744"/>
                </a:lnTo>
                <a:lnTo>
                  <a:pt x="4523737" y="1804845"/>
                </a:lnTo>
                <a:lnTo>
                  <a:pt x="4541699" y="1801216"/>
                </a:lnTo>
                <a:lnTo>
                  <a:pt x="4559681" y="1804845"/>
                </a:lnTo>
                <a:lnTo>
                  <a:pt x="4574358" y="1814744"/>
                </a:lnTo>
                <a:lnTo>
                  <a:pt x="4584251" y="1829427"/>
                </a:lnTo>
                <a:lnTo>
                  <a:pt x="4587877" y="1847407"/>
                </a:lnTo>
                <a:lnTo>
                  <a:pt x="4584251" y="1865389"/>
                </a:lnTo>
                <a:lnTo>
                  <a:pt x="4574358" y="1880072"/>
                </a:lnTo>
                <a:lnTo>
                  <a:pt x="4559681" y="1889972"/>
                </a:lnTo>
                <a:lnTo>
                  <a:pt x="4541699" y="1893603"/>
                </a:lnTo>
                <a:close/>
              </a:path>
              <a:path w="5810250" h="2202179">
                <a:moveTo>
                  <a:pt x="4844423" y="1896124"/>
                </a:moveTo>
                <a:lnTo>
                  <a:pt x="4825482" y="1892296"/>
                </a:lnTo>
                <a:lnTo>
                  <a:pt x="4810009" y="1881856"/>
                </a:lnTo>
                <a:lnTo>
                  <a:pt x="4799574" y="1866371"/>
                </a:lnTo>
                <a:lnTo>
                  <a:pt x="4795747" y="1847407"/>
                </a:lnTo>
                <a:lnTo>
                  <a:pt x="4799574" y="1828444"/>
                </a:lnTo>
                <a:lnTo>
                  <a:pt x="4810009" y="1812959"/>
                </a:lnTo>
                <a:lnTo>
                  <a:pt x="4825482" y="1802519"/>
                </a:lnTo>
                <a:lnTo>
                  <a:pt x="4844423" y="1798691"/>
                </a:lnTo>
                <a:lnTo>
                  <a:pt x="4863384" y="1802519"/>
                </a:lnTo>
                <a:lnTo>
                  <a:pt x="4878867" y="1812959"/>
                </a:lnTo>
                <a:lnTo>
                  <a:pt x="4889305" y="1828444"/>
                </a:lnTo>
                <a:lnTo>
                  <a:pt x="4893133" y="1847407"/>
                </a:lnTo>
                <a:lnTo>
                  <a:pt x="4889305" y="1866371"/>
                </a:lnTo>
                <a:lnTo>
                  <a:pt x="4878867" y="1881856"/>
                </a:lnTo>
                <a:lnTo>
                  <a:pt x="4863384" y="1892296"/>
                </a:lnTo>
                <a:lnTo>
                  <a:pt x="4844423" y="1896124"/>
                </a:lnTo>
                <a:close/>
              </a:path>
              <a:path w="5810250" h="2202179">
                <a:moveTo>
                  <a:pt x="5147147" y="1898649"/>
                </a:moveTo>
                <a:lnTo>
                  <a:pt x="5127212" y="1894623"/>
                </a:lnTo>
                <a:lnTo>
                  <a:pt x="5110935" y="1883642"/>
                </a:lnTo>
                <a:lnTo>
                  <a:pt x="5099962" y="1867355"/>
                </a:lnTo>
                <a:lnTo>
                  <a:pt x="5095939" y="1847407"/>
                </a:lnTo>
                <a:lnTo>
                  <a:pt x="5099962" y="1827460"/>
                </a:lnTo>
                <a:lnTo>
                  <a:pt x="5110935" y="1811172"/>
                </a:lnTo>
                <a:lnTo>
                  <a:pt x="5127212" y="1800192"/>
                </a:lnTo>
                <a:lnTo>
                  <a:pt x="5147147" y="1796166"/>
                </a:lnTo>
                <a:lnTo>
                  <a:pt x="5167087" y="1800192"/>
                </a:lnTo>
                <a:lnTo>
                  <a:pt x="5183375" y="1811172"/>
                </a:lnTo>
                <a:lnTo>
                  <a:pt x="5194360" y="1827460"/>
                </a:lnTo>
                <a:lnTo>
                  <a:pt x="5198388" y="1847407"/>
                </a:lnTo>
                <a:lnTo>
                  <a:pt x="5194360" y="1867355"/>
                </a:lnTo>
                <a:lnTo>
                  <a:pt x="5183375" y="1883642"/>
                </a:lnTo>
                <a:lnTo>
                  <a:pt x="5167087" y="1894623"/>
                </a:lnTo>
                <a:lnTo>
                  <a:pt x="5147147" y="1898649"/>
                </a:lnTo>
                <a:close/>
              </a:path>
              <a:path w="5810250" h="2202179">
                <a:moveTo>
                  <a:pt x="5449870" y="1902015"/>
                </a:moveTo>
                <a:lnTo>
                  <a:pt x="5428644" y="1897723"/>
                </a:lnTo>
                <a:lnTo>
                  <a:pt x="5411304" y="1886022"/>
                </a:lnTo>
                <a:lnTo>
                  <a:pt x="5399610" y="1868670"/>
                </a:lnTo>
                <a:lnTo>
                  <a:pt x="5395321" y="1847424"/>
                </a:lnTo>
                <a:lnTo>
                  <a:pt x="5399610" y="1826180"/>
                </a:lnTo>
                <a:lnTo>
                  <a:pt x="5411304" y="1808828"/>
                </a:lnTo>
                <a:lnTo>
                  <a:pt x="5428644" y="1797126"/>
                </a:lnTo>
                <a:lnTo>
                  <a:pt x="5449870" y="1792834"/>
                </a:lnTo>
                <a:lnTo>
                  <a:pt x="5471116" y="1797126"/>
                </a:lnTo>
                <a:lnTo>
                  <a:pt x="5488466" y="1808828"/>
                </a:lnTo>
                <a:lnTo>
                  <a:pt x="5500164" y="1826180"/>
                </a:lnTo>
                <a:lnTo>
                  <a:pt x="5504454" y="1847424"/>
                </a:lnTo>
                <a:lnTo>
                  <a:pt x="5500164" y="1868670"/>
                </a:lnTo>
                <a:lnTo>
                  <a:pt x="5488466" y="1886022"/>
                </a:lnTo>
                <a:lnTo>
                  <a:pt x="5471116" y="1897723"/>
                </a:lnTo>
                <a:lnTo>
                  <a:pt x="5449870" y="1902015"/>
                </a:lnTo>
                <a:close/>
              </a:path>
              <a:path w="5810250" h="2202179">
                <a:moveTo>
                  <a:pt x="5752628" y="1904539"/>
                </a:moveTo>
                <a:lnTo>
                  <a:pt x="5730408" y="1900050"/>
                </a:lnTo>
                <a:lnTo>
                  <a:pt x="5712264" y="1887809"/>
                </a:lnTo>
                <a:lnTo>
                  <a:pt x="5700032" y="1869654"/>
                </a:lnTo>
                <a:lnTo>
                  <a:pt x="5695546" y="1847424"/>
                </a:lnTo>
                <a:lnTo>
                  <a:pt x="5700032" y="1825196"/>
                </a:lnTo>
                <a:lnTo>
                  <a:pt x="5712264" y="1807041"/>
                </a:lnTo>
                <a:lnTo>
                  <a:pt x="5730408" y="1794799"/>
                </a:lnTo>
                <a:lnTo>
                  <a:pt x="5752628" y="1790309"/>
                </a:lnTo>
                <a:lnTo>
                  <a:pt x="5774828" y="1794799"/>
                </a:lnTo>
                <a:lnTo>
                  <a:pt x="5792962" y="1807041"/>
                </a:lnTo>
                <a:lnTo>
                  <a:pt x="5805191" y="1825196"/>
                </a:lnTo>
                <a:lnTo>
                  <a:pt x="5809675" y="1847424"/>
                </a:lnTo>
                <a:lnTo>
                  <a:pt x="5805195" y="1869654"/>
                </a:lnTo>
                <a:lnTo>
                  <a:pt x="5792975" y="1887809"/>
                </a:lnTo>
                <a:lnTo>
                  <a:pt x="5774842" y="1900050"/>
                </a:lnTo>
                <a:lnTo>
                  <a:pt x="5752628" y="1904539"/>
                </a:lnTo>
                <a:close/>
              </a:path>
              <a:path w="5810250" h="2202179">
                <a:moveTo>
                  <a:pt x="607685" y="2152855"/>
                </a:moveTo>
                <a:lnTo>
                  <a:pt x="604893" y="2152855"/>
                </a:lnTo>
                <a:lnTo>
                  <a:pt x="603766" y="2151728"/>
                </a:lnTo>
                <a:lnTo>
                  <a:pt x="603766" y="2148936"/>
                </a:lnTo>
                <a:lnTo>
                  <a:pt x="604893" y="2147805"/>
                </a:lnTo>
                <a:lnTo>
                  <a:pt x="607685" y="2147805"/>
                </a:lnTo>
                <a:lnTo>
                  <a:pt x="608812" y="2148936"/>
                </a:lnTo>
                <a:lnTo>
                  <a:pt x="608812" y="2151728"/>
                </a:lnTo>
                <a:lnTo>
                  <a:pt x="607685" y="2152855"/>
                </a:lnTo>
                <a:close/>
              </a:path>
              <a:path w="5810250" h="2202179">
                <a:moveTo>
                  <a:pt x="913187" y="2157888"/>
                </a:moveTo>
                <a:lnTo>
                  <a:pt x="904842" y="2157888"/>
                </a:lnTo>
                <a:lnTo>
                  <a:pt x="901463" y="2154506"/>
                </a:lnTo>
                <a:lnTo>
                  <a:pt x="901463" y="2146158"/>
                </a:lnTo>
                <a:lnTo>
                  <a:pt x="904842" y="2142776"/>
                </a:lnTo>
                <a:lnTo>
                  <a:pt x="913187" y="2142776"/>
                </a:lnTo>
                <a:lnTo>
                  <a:pt x="916566" y="2146158"/>
                </a:lnTo>
                <a:lnTo>
                  <a:pt x="916566" y="2154506"/>
                </a:lnTo>
                <a:lnTo>
                  <a:pt x="913187" y="2157888"/>
                </a:lnTo>
                <a:close/>
              </a:path>
              <a:path w="5810250" h="2202179">
                <a:moveTo>
                  <a:pt x="1218685" y="2162918"/>
                </a:moveTo>
                <a:lnTo>
                  <a:pt x="1204778" y="2162918"/>
                </a:lnTo>
                <a:lnTo>
                  <a:pt x="1199144" y="2157281"/>
                </a:lnTo>
                <a:lnTo>
                  <a:pt x="1199144" y="2143346"/>
                </a:lnTo>
                <a:lnTo>
                  <a:pt x="1204778" y="2137709"/>
                </a:lnTo>
                <a:lnTo>
                  <a:pt x="1218702" y="2137709"/>
                </a:lnTo>
                <a:lnTo>
                  <a:pt x="1224336" y="2143346"/>
                </a:lnTo>
                <a:lnTo>
                  <a:pt x="1224336" y="2157281"/>
                </a:lnTo>
                <a:lnTo>
                  <a:pt x="1218685" y="2162918"/>
                </a:lnTo>
                <a:close/>
              </a:path>
              <a:path w="5810250" h="2202179">
                <a:moveTo>
                  <a:pt x="1523731" y="2167127"/>
                </a:moveTo>
                <a:lnTo>
                  <a:pt x="1505196" y="2167127"/>
                </a:lnTo>
                <a:lnTo>
                  <a:pt x="1497679" y="2159603"/>
                </a:lnTo>
                <a:lnTo>
                  <a:pt x="1497679" y="2141058"/>
                </a:lnTo>
                <a:lnTo>
                  <a:pt x="1505196" y="2133537"/>
                </a:lnTo>
                <a:lnTo>
                  <a:pt x="1523731" y="2133537"/>
                </a:lnTo>
                <a:lnTo>
                  <a:pt x="1531249" y="2141058"/>
                </a:lnTo>
                <a:lnTo>
                  <a:pt x="1531249" y="2159603"/>
                </a:lnTo>
                <a:lnTo>
                  <a:pt x="1523731" y="2167127"/>
                </a:lnTo>
                <a:close/>
              </a:path>
              <a:path w="5810250" h="2202179">
                <a:moveTo>
                  <a:pt x="1817189" y="2170493"/>
                </a:moveTo>
                <a:lnTo>
                  <a:pt x="1809344" y="2168909"/>
                </a:lnTo>
                <a:lnTo>
                  <a:pt x="1802940" y="2164590"/>
                </a:lnTo>
                <a:lnTo>
                  <a:pt x="1798623" y="2158182"/>
                </a:lnTo>
                <a:lnTo>
                  <a:pt x="1797040" y="2150330"/>
                </a:lnTo>
                <a:lnTo>
                  <a:pt x="1798623" y="2142481"/>
                </a:lnTo>
                <a:lnTo>
                  <a:pt x="1802940" y="2136073"/>
                </a:lnTo>
                <a:lnTo>
                  <a:pt x="1809344" y="2131755"/>
                </a:lnTo>
                <a:lnTo>
                  <a:pt x="1817189" y="2130171"/>
                </a:lnTo>
                <a:lnTo>
                  <a:pt x="1825034" y="2131755"/>
                </a:lnTo>
                <a:lnTo>
                  <a:pt x="1831438" y="2136073"/>
                </a:lnTo>
                <a:lnTo>
                  <a:pt x="1835755" y="2142481"/>
                </a:lnTo>
                <a:lnTo>
                  <a:pt x="1837338" y="2150330"/>
                </a:lnTo>
                <a:lnTo>
                  <a:pt x="1835755" y="2158182"/>
                </a:lnTo>
                <a:lnTo>
                  <a:pt x="1831438" y="2164590"/>
                </a:lnTo>
                <a:lnTo>
                  <a:pt x="1825034" y="2168909"/>
                </a:lnTo>
                <a:lnTo>
                  <a:pt x="1817189" y="2170493"/>
                </a:lnTo>
                <a:close/>
              </a:path>
              <a:path w="5810250" h="2202179">
                <a:moveTo>
                  <a:pt x="2119913" y="2173855"/>
                </a:moveTo>
                <a:lnTo>
                  <a:pt x="2110762" y="2172006"/>
                </a:lnTo>
                <a:lnTo>
                  <a:pt x="2103289" y="2166965"/>
                </a:lnTo>
                <a:lnTo>
                  <a:pt x="2098250" y="2159487"/>
                </a:lnTo>
                <a:lnTo>
                  <a:pt x="2096402" y="2150330"/>
                </a:lnTo>
                <a:lnTo>
                  <a:pt x="2098250" y="2141175"/>
                </a:lnTo>
                <a:lnTo>
                  <a:pt x="2103289" y="2133697"/>
                </a:lnTo>
                <a:lnTo>
                  <a:pt x="2110762" y="2128655"/>
                </a:lnTo>
                <a:lnTo>
                  <a:pt x="2119913" y="2126806"/>
                </a:lnTo>
                <a:lnTo>
                  <a:pt x="2129063" y="2128655"/>
                </a:lnTo>
                <a:lnTo>
                  <a:pt x="2136537" y="2133697"/>
                </a:lnTo>
                <a:lnTo>
                  <a:pt x="2141576" y="2141175"/>
                </a:lnTo>
                <a:lnTo>
                  <a:pt x="2143424" y="2150330"/>
                </a:lnTo>
                <a:lnTo>
                  <a:pt x="2141576" y="2159487"/>
                </a:lnTo>
                <a:lnTo>
                  <a:pt x="2136537" y="2166965"/>
                </a:lnTo>
                <a:lnTo>
                  <a:pt x="2129063" y="2172006"/>
                </a:lnTo>
                <a:lnTo>
                  <a:pt x="2119913" y="2173855"/>
                </a:lnTo>
                <a:close/>
              </a:path>
              <a:path w="5810250" h="2202179">
                <a:moveTo>
                  <a:pt x="2422640" y="2176380"/>
                </a:moveTo>
                <a:lnTo>
                  <a:pt x="2412515" y="2174333"/>
                </a:lnTo>
                <a:lnTo>
                  <a:pt x="2404244" y="2168753"/>
                </a:lnTo>
                <a:lnTo>
                  <a:pt x="2398666" y="2160479"/>
                </a:lnTo>
                <a:lnTo>
                  <a:pt x="2396621" y="2150347"/>
                </a:lnTo>
                <a:lnTo>
                  <a:pt x="2398666" y="2140217"/>
                </a:lnTo>
                <a:lnTo>
                  <a:pt x="2404244" y="2131942"/>
                </a:lnTo>
                <a:lnTo>
                  <a:pt x="2412515" y="2126361"/>
                </a:lnTo>
                <a:lnTo>
                  <a:pt x="2422640" y="2124315"/>
                </a:lnTo>
                <a:lnTo>
                  <a:pt x="2432763" y="2126361"/>
                </a:lnTo>
                <a:lnTo>
                  <a:pt x="2441033" y="2131942"/>
                </a:lnTo>
                <a:lnTo>
                  <a:pt x="2446610" y="2140217"/>
                </a:lnTo>
                <a:lnTo>
                  <a:pt x="2448656" y="2150347"/>
                </a:lnTo>
                <a:lnTo>
                  <a:pt x="2446612" y="2160479"/>
                </a:lnTo>
                <a:lnTo>
                  <a:pt x="2441039" y="2168753"/>
                </a:lnTo>
                <a:lnTo>
                  <a:pt x="2432770" y="2174333"/>
                </a:lnTo>
                <a:lnTo>
                  <a:pt x="2422640" y="2176380"/>
                </a:lnTo>
                <a:close/>
              </a:path>
              <a:path w="5810250" h="2202179">
                <a:moveTo>
                  <a:pt x="2725364" y="2179745"/>
                </a:moveTo>
                <a:lnTo>
                  <a:pt x="2713926" y="2177436"/>
                </a:lnTo>
                <a:lnTo>
                  <a:pt x="2704587" y="2171136"/>
                </a:lnTo>
                <a:lnTo>
                  <a:pt x="2698291" y="2161792"/>
                </a:lnTo>
                <a:lnTo>
                  <a:pt x="2695982" y="2150347"/>
                </a:lnTo>
                <a:lnTo>
                  <a:pt x="2698291" y="2138902"/>
                </a:lnTo>
                <a:lnTo>
                  <a:pt x="2704587" y="2129558"/>
                </a:lnTo>
                <a:lnTo>
                  <a:pt x="2713926" y="2123259"/>
                </a:lnTo>
                <a:lnTo>
                  <a:pt x="2725364" y="2120949"/>
                </a:lnTo>
                <a:lnTo>
                  <a:pt x="2736801" y="2123259"/>
                </a:lnTo>
                <a:lnTo>
                  <a:pt x="2746140" y="2129558"/>
                </a:lnTo>
                <a:lnTo>
                  <a:pt x="2752436" y="2138902"/>
                </a:lnTo>
                <a:lnTo>
                  <a:pt x="2754745" y="2150347"/>
                </a:lnTo>
                <a:lnTo>
                  <a:pt x="2752436" y="2161792"/>
                </a:lnTo>
                <a:lnTo>
                  <a:pt x="2746140" y="2171136"/>
                </a:lnTo>
                <a:lnTo>
                  <a:pt x="2736801" y="2177436"/>
                </a:lnTo>
                <a:lnTo>
                  <a:pt x="2725364" y="2179745"/>
                </a:lnTo>
                <a:close/>
              </a:path>
              <a:path w="5810250" h="2202179">
                <a:moveTo>
                  <a:pt x="3028087" y="2183114"/>
                </a:moveTo>
                <a:lnTo>
                  <a:pt x="3015344" y="2180538"/>
                </a:lnTo>
                <a:lnTo>
                  <a:pt x="3004936" y="2173514"/>
                </a:lnTo>
                <a:lnTo>
                  <a:pt x="2997918" y="2163099"/>
                </a:lnTo>
                <a:lnTo>
                  <a:pt x="2995344" y="2150347"/>
                </a:lnTo>
                <a:lnTo>
                  <a:pt x="2997918" y="2137596"/>
                </a:lnTo>
                <a:lnTo>
                  <a:pt x="3004936" y="2127182"/>
                </a:lnTo>
                <a:lnTo>
                  <a:pt x="3015344" y="2120159"/>
                </a:lnTo>
                <a:lnTo>
                  <a:pt x="3028087" y="2117584"/>
                </a:lnTo>
                <a:lnTo>
                  <a:pt x="3040831" y="2120159"/>
                </a:lnTo>
                <a:lnTo>
                  <a:pt x="3051241" y="2127182"/>
                </a:lnTo>
                <a:lnTo>
                  <a:pt x="3058260" y="2137596"/>
                </a:lnTo>
                <a:lnTo>
                  <a:pt x="3060834" y="2150347"/>
                </a:lnTo>
                <a:lnTo>
                  <a:pt x="3058260" y="2163099"/>
                </a:lnTo>
                <a:lnTo>
                  <a:pt x="3051241" y="2173514"/>
                </a:lnTo>
                <a:lnTo>
                  <a:pt x="3040831" y="2180538"/>
                </a:lnTo>
                <a:lnTo>
                  <a:pt x="3028087" y="2183114"/>
                </a:lnTo>
                <a:close/>
              </a:path>
              <a:path w="5810250" h="2202179">
                <a:moveTo>
                  <a:pt x="3330811" y="2185636"/>
                </a:moveTo>
                <a:lnTo>
                  <a:pt x="3317095" y="2182863"/>
                </a:lnTo>
                <a:lnTo>
                  <a:pt x="3305891" y="2175301"/>
                </a:lnTo>
                <a:lnTo>
                  <a:pt x="3298334" y="2164089"/>
                </a:lnTo>
                <a:lnTo>
                  <a:pt x="3295563" y="2150364"/>
                </a:lnTo>
                <a:lnTo>
                  <a:pt x="3298334" y="2136639"/>
                </a:lnTo>
                <a:lnTo>
                  <a:pt x="3305891" y="2125427"/>
                </a:lnTo>
                <a:lnTo>
                  <a:pt x="3317095" y="2117866"/>
                </a:lnTo>
                <a:lnTo>
                  <a:pt x="3330811" y="2115092"/>
                </a:lnTo>
                <a:lnTo>
                  <a:pt x="3344529" y="2117866"/>
                </a:lnTo>
                <a:lnTo>
                  <a:pt x="3355734" y="2125427"/>
                </a:lnTo>
                <a:lnTo>
                  <a:pt x="3363291" y="2136639"/>
                </a:lnTo>
                <a:lnTo>
                  <a:pt x="3366062" y="2150364"/>
                </a:lnTo>
                <a:lnTo>
                  <a:pt x="3363293" y="2164089"/>
                </a:lnTo>
                <a:lnTo>
                  <a:pt x="3355741" y="2175301"/>
                </a:lnTo>
                <a:lnTo>
                  <a:pt x="3344536" y="2182863"/>
                </a:lnTo>
                <a:lnTo>
                  <a:pt x="3330811" y="2185636"/>
                </a:lnTo>
                <a:close/>
              </a:path>
              <a:path w="5810250" h="2202179">
                <a:moveTo>
                  <a:pt x="3633528" y="2188161"/>
                </a:moveTo>
                <a:lnTo>
                  <a:pt x="3618825" y="2185189"/>
                </a:lnTo>
                <a:lnTo>
                  <a:pt x="3606819" y="2177088"/>
                </a:lnTo>
                <a:lnTo>
                  <a:pt x="3598723" y="2165073"/>
                </a:lnTo>
                <a:lnTo>
                  <a:pt x="3595755" y="2150364"/>
                </a:lnTo>
                <a:lnTo>
                  <a:pt x="3598723" y="2135655"/>
                </a:lnTo>
                <a:lnTo>
                  <a:pt x="3606819" y="2123640"/>
                </a:lnTo>
                <a:lnTo>
                  <a:pt x="3618825" y="2115539"/>
                </a:lnTo>
                <a:lnTo>
                  <a:pt x="3633528" y="2112567"/>
                </a:lnTo>
                <a:lnTo>
                  <a:pt x="3648231" y="2115539"/>
                </a:lnTo>
                <a:lnTo>
                  <a:pt x="3660237" y="2123640"/>
                </a:lnTo>
                <a:lnTo>
                  <a:pt x="3668333" y="2135655"/>
                </a:lnTo>
                <a:lnTo>
                  <a:pt x="3671301" y="2150364"/>
                </a:lnTo>
                <a:lnTo>
                  <a:pt x="3668333" y="2165073"/>
                </a:lnTo>
                <a:lnTo>
                  <a:pt x="3660237" y="2177088"/>
                </a:lnTo>
                <a:lnTo>
                  <a:pt x="3648231" y="2185189"/>
                </a:lnTo>
                <a:lnTo>
                  <a:pt x="3633528" y="2188161"/>
                </a:lnTo>
                <a:close/>
              </a:path>
              <a:path w="5810250" h="2202179">
                <a:moveTo>
                  <a:pt x="3936252" y="2191526"/>
                </a:moveTo>
                <a:lnTo>
                  <a:pt x="3920243" y="2188292"/>
                </a:lnTo>
                <a:lnTo>
                  <a:pt x="3907175" y="2179471"/>
                </a:lnTo>
                <a:lnTo>
                  <a:pt x="3898366" y="2166387"/>
                </a:lnTo>
                <a:lnTo>
                  <a:pt x="3895137" y="2150364"/>
                </a:lnTo>
                <a:lnTo>
                  <a:pt x="3898366" y="2134341"/>
                </a:lnTo>
                <a:lnTo>
                  <a:pt x="3907175" y="2121258"/>
                </a:lnTo>
                <a:lnTo>
                  <a:pt x="3920243" y="2112437"/>
                </a:lnTo>
                <a:lnTo>
                  <a:pt x="3936252" y="2109202"/>
                </a:lnTo>
                <a:lnTo>
                  <a:pt x="3952265" y="2112437"/>
                </a:lnTo>
                <a:lnTo>
                  <a:pt x="3965345" y="2121258"/>
                </a:lnTo>
                <a:lnTo>
                  <a:pt x="3974165" y="2134341"/>
                </a:lnTo>
                <a:lnTo>
                  <a:pt x="3977400" y="2150364"/>
                </a:lnTo>
                <a:lnTo>
                  <a:pt x="3974165" y="2166387"/>
                </a:lnTo>
                <a:lnTo>
                  <a:pt x="3965345" y="2179471"/>
                </a:lnTo>
                <a:lnTo>
                  <a:pt x="3952265" y="2188292"/>
                </a:lnTo>
                <a:lnTo>
                  <a:pt x="3936252" y="2191526"/>
                </a:lnTo>
                <a:close/>
              </a:path>
              <a:path w="5810250" h="2202179">
                <a:moveTo>
                  <a:pt x="4238975" y="2194051"/>
                </a:moveTo>
                <a:lnTo>
                  <a:pt x="4221988" y="2190619"/>
                </a:lnTo>
                <a:lnTo>
                  <a:pt x="4208114" y="2181259"/>
                </a:lnTo>
                <a:lnTo>
                  <a:pt x="4198759" y="2167378"/>
                </a:lnTo>
                <a:lnTo>
                  <a:pt x="4195329" y="2150381"/>
                </a:lnTo>
                <a:lnTo>
                  <a:pt x="4198759" y="2133384"/>
                </a:lnTo>
                <a:lnTo>
                  <a:pt x="4208114" y="2119503"/>
                </a:lnTo>
                <a:lnTo>
                  <a:pt x="4221988" y="2110143"/>
                </a:lnTo>
                <a:lnTo>
                  <a:pt x="4238975" y="2106711"/>
                </a:lnTo>
                <a:lnTo>
                  <a:pt x="4255963" y="2110143"/>
                </a:lnTo>
                <a:lnTo>
                  <a:pt x="4269837" y="2119503"/>
                </a:lnTo>
                <a:lnTo>
                  <a:pt x="4279191" y="2133384"/>
                </a:lnTo>
                <a:lnTo>
                  <a:pt x="4282622" y="2150381"/>
                </a:lnTo>
                <a:lnTo>
                  <a:pt x="4279191" y="2167378"/>
                </a:lnTo>
                <a:lnTo>
                  <a:pt x="4269837" y="2181259"/>
                </a:lnTo>
                <a:lnTo>
                  <a:pt x="4255963" y="2190619"/>
                </a:lnTo>
                <a:lnTo>
                  <a:pt x="4238975" y="2194051"/>
                </a:lnTo>
                <a:close/>
              </a:path>
              <a:path w="5810250" h="2202179">
                <a:moveTo>
                  <a:pt x="4541699" y="2196576"/>
                </a:moveTo>
                <a:lnTo>
                  <a:pt x="4523737" y="2192946"/>
                </a:lnTo>
                <a:lnTo>
                  <a:pt x="4509070" y="2183046"/>
                </a:lnTo>
                <a:lnTo>
                  <a:pt x="4499181" y="2168362"/>
                </a:lnTo>
                <a:lnTo>
                  <a:pt x="4495555" y="2150381"/>
                </a:lnTo>
                <a:lnTo>
                  <a:pt x="4499181" y="2132402"/>
                </a:lnTo>
                <a:lnTo>
                  <a:pt x="4509070" y="2117719"/>
                </a:lnTo>
                <a:lnTo>
                  <a:pt x="4523737" y="2107819"/>
                </a:lnTo>
                <a:lnTo>
                  <a:pt x="4541699" y="2104189"/>
                </a:lnTo>
                <a:lnTo>
                  <a:pt x="4559681" y="2107819"/>
                </a:lnTo>
                <a:lnTo>
                  <a:pt x="4574358" y="2117719"/>
                </a:lnTo>
                <a:lnTo>
                  <a:pt x="4584251" y="2132402"/>
                </a:lnTo>
                <a:lnTo>
                  <a:pt x="4587877" y="2150381"/>
                </a:lnTo>
                <a:lnTo>
                  <a:pt x="4584251" y="2168362"/>
                </a:lnTo>
                <a:lnTo>
                  <a:pt x="4574358" y="2183046"/>
                </a:lnTo>
                <a:lnTo>
                  <a:pt x="4559681" y="2192946"/>
                </a:lnTo>
                <a:lnTo>
                  <a:pt x="4541699" y="2196576"/>
                </a:lnTo>
                <a:close/>
              </a:path>
              <a:path w="5810250" h="2202179">
                <a:moveTo>
                  <a:pt x="4844423" y="2199098"/>
                </a:moveTo>
                <a:lnTo>
                  <a:pt x="4825482" y="2195270"/>
                </a:lnTo>
                <a:lnTo>
                  <a:pt x="4810009" y="2184831"/>
                </a:lnTo>
                <a:lnTo>
                  <a:pt x="4799574" y="2169346"/>
                </a:lnTo>
                <a:lnTo>
                  <a:pt x="4795747" y="2150381"/>
                </a:lnTo>
                <a:lnTo>
                  <a:pt x="4799574" y="2131418"/>
                </a:lnTo>
                <a:lnTo>
                  <a:pt x="4810009" y="2115933"/>
                </a:lnTo>
                <a:lnTo>
                  <a:pt x="4825482" y="2105492"/>
                </a:lnTo>
                <a:lnTo>
                  <a:pt x="4844423" y="2101664"/>
                </a:lnTo>
                <a:lnTo>
                  <a:pt x="4863384" y="2105492"/>
                </a:lnTo>
                <a:lnTo>
                  <a:pt x="4878867" y="2115933"/>
                </a:lnTo>
                <a:lnTo>
                  <a:pt x="4889305" y="2131418"/>
                </a:lnTo>
                <a:lnTo>
                  <a:pt x="4893133" y="2150381"/>
                </a:lnTo>
                <a:lnTo>
                  <a:pt x="4889305" y="2169346"/>
                </a:lnTo>
                <a:lnTo>
                  <a:pt x="4878867" y="2184831"/>
                </a:lnTo>
                <a:lnTo>
                  <a:pt x="4863384" y="2195270"/>
                </a:lnTo>
                <a:lnTo>
                  <a:pt x="4844423" y="2199098"/>
                </a:lnTo>
                <a:close/>
              </a:path>
              <a:path w="5810250" h="2202179">
                <a:moveTo>
                  <a:pt x="5147147" y="2201623"/>
                </a:moveTo>
                <a:lnTo>
                  <a:pt x="5127212" y="2197596"/>
                </a:lnTo>
                <a:lnTo>
                  <a:pt x="5110935" y="2186616"/>
                </a:lnTo>
                <a:lnTo>
                  <a:pt x="5099962" y="2170328"/>
                </a:lnTo>
                <a:lnTo>
                  <a:pt x="5095939" y="2150381"/>
                </a:lnTo>
                <a:lnTo>
                  <a:pt x="5099962" y="2130434"/>
                </a:lnTo>
                <a:lnTo>
                  <a:pt x="5110935" y="2114146"/>
                </a:lnTo>
                <a:lnTo>
                  <a:pt x="5127212" y="2103166"/>
                </a:lnTo>
                <a:lnTo>
                  <a:pt x="5147147" y="2099139"/>
                </a:lnTo>
                <a:lnTo>
                  <a:pt x="5167087" y="2103166"/>
                </a:lnTo>
                <a:lnTo>
                  <a:pt x="5183375" y="2114146"/>
                </a:lnTo>
                <a:lnTo>
                  <a:pt x="5194360" y="2130434"/>
                </a:lnTo>
                <a:lnTo>
                  <a:pt x="5198388" y="2150381"/>
                </a:lnTo>
                <a:lnTo>
                  <a:pt x="5194360" y="2170328"/>
                </a:lnTo>
                <a:lnTo>
                  <a:pt x="5183375" y="2186616"/>
                </a:lnTo>
                <a:lnTo>
                  <a:pt x="5167087" y="2197596"/>
                </a:lnTo>
                <a:lnTo>
                  <a:pt x="5147147" y="2201623"/>
                </a:lnTo>
                <a:close/>
              </a:path>
              <a:path w="5810250" h="2202179">
                <a:moveTo>
                  <a:pt x="5449870" y="2201623"/>
                </a:moveTo>
                <a:lnTo>
                  <a:pt x="5429935" y="2197596"/>
                </a:lnTo>
                <a:lnTo>
                  <a:pt x="5413659" y="2186616"/>
                </a:lnTo>
                <a:lnTo>
                  <a:pt x="5402686" y="2170328"/>
                </a:lnTo>
                <a:lnTo>
                  <a:pt x="5398662" y="2150381"/>
                </a:lnTo>
                <a:lnTo>
                  <a:pt x="5402686" y="2130434"/>
                </a:lnTo>
                <a:lnTo>
                  <a:pt x="5413659" y="2114146"/>
                </a:lnTo>
                <a:lnTo>
                  <a:pt x="5429935" y="2103166"/>
                </a:lnTo>
                <a:lnTo>
                  <a:pt x="5449870" y="2099139"/>
                </a:lnTo>
                <a:lnTo>
                  <a:pt x="5469811" y="2103166"/>
                </a:lnTo>
                <a:lnTo>
                  <a:pt x="5486099" y="2114146"/>
                </a:lnTo>
                <a:lnTo>
                  <a:pt x="5497083" y="2130434"/>
                </a:lnTo>
                <a:lnTo>
                  <a:pt x="5501112" y="2150381"/>
                </a:lnTo>
                <a:lnTo>
                  <a:pt x="5497083" y="2170328"/>
                </a:lnTo>
                <a:lnTo>
                  <a:pt x="5486099" y="2186616"/>
                </a:lnTo>
                <a:lnTo>
                  <a:pt x="5469811" y="2197596"/>
                </a:lnTo>
                <a:lnTo>
                  <a:pt x="5449870" y="2201623"/>
                </a:lnTo>
                <a:close/>
              </a:path>
              <a:path w="5810250" h="2202179">
                <a:moveTo>
                  <a:pt x="5752628" y="2195749"/>
                </a:moveTo>
                <a:lnTo>
                  <a:pt x="5734978" y="2192184"/>
                </a:lnTo>
                <a:lnTo>
                  <a:pt x="5720568" y="2182463"/>
                </a:lnTo>
                <a:lnTo>
                  <a:pt x="5710855" y="2168048"/>
                </a:lnTo>
                <a:lnTo>
                  <a:pt x="5707293" y="2150398"/>
                </a:lnTo>
                <a:lnTo>
                  <a:pt x="5710855" y="2132748"/>
                </a:lnTo>
                <a:lnTo>
                  <a:pt x="5720568" y="2118332"/>
                </a:lnTo>
                <a:lnTo>
                  <a:pt x="5734978" y="2108611"/>
                </a:lnTo>
                <a:lnTo>
                  <a:pt x="5752628" y="2105047"/>
                </a:lnTo>
                <a:lnTo>
                  <a:pt x="5770258" y="2108611"/>
                </a:lnTo>
                <a:lnTo>
                  <a:pt x="5784658" y="2118332"/>
                </a:lnTo>
                <a:lnTo>
                  <a:pt x="5794368" y="2132748"/>
                </a:lnTo>
                <a:lnTo>
                  <a:pt x="5797928" y="2150398"/>
                </a:lnTo>
                <a:lnTo>
                  <a:pt x="5794368" y="2168048"/>
                </a:lnTo>
                <a:lnTo>
                  <a:pt x="5784658" y="2182463"/>
                </a:lnTo>
                <a:lnTo>
                  <a:pt x="5770258" y="2192184"/>
                </a:lnTo>
                <a:lnTo>
                  <a:pt x="5752628" y="2195749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1413784" y="0"/>
            <a:ext cx="6728459" cy="1903095"/>
          </a:xfrm>
          <a:custGeom>
            <a:avLst/>
            <a:gdLst/>
            <a:ahLst/>
            <a:cxnLst/>
            <a:rect l="l" t="t" r="r" b="b"/>
            <a:pathLst>
              <a:path w="6728459" h="1903095">
                <a:moveTo>
                  <a:pt x="304490" y="63236"/>
                </a:moveTo>
                <a:lnTo>
                  <a:pt x="302640" y="63236"/>
                </a:lnTo>
                <a:lnTo>
                  <a:pt x="301883" y="62477"/>
                </a:lnTo>
                <a:lnTo>
                  <a:pt x="301883" y="60627"/>
                </a:lnTo>
                <a:lnTo>
                  <a:pt x="302640" y="59871"/>
                </a:lnTo>
                <a:lnTo>
                  <a:pt x="304490" y="59871"/>
                </a:lnTo>
                <a:lnTo>
                  <a:pt x="305247" y="60627"/>
                </a:lnTo>
                <a:lnTo>
                  <a:pt x="305247" y="62477"/>
                </a:lnTo>
                <a:lnTo>
                  <a:pt x="304490" y="63236"/>
                </a:lnTo>
                <a:close/>
              </a:path>
              <a:path w="6728459" h="1903095">
                <a:moveTo>
                  <a:pt x="609535" y="67442"/>
                </a:moveTo>
                <a:lnTo>
                  <a:pt x="603044" y="67442"/>
                </a:lnTo>
                <a:lnTo>
                  <a:pt x="600421" y="64816"/>
                </a:lnTo>
                <a:lnTo>
                  <a:pt x="600421" y="58321"/>
                </a:lnTo>
                <a:lnTo>
                  <a:pt x="603044" y="55695"/>
                </a:lnTo>
                <a:lnTo>
                  <a:pt x="609535" y="55695"/>
                </a:lnTo>
                <a:lnTo>
                  <a:pt x="612161" y="58321"/>
                </a:lnTo>
                <a:lnTo>
                  <a:pt x="612161" y="64816"/>
                </a:lnTo>
                <a:lnTo>
                  <a:pt x="609535" y="67442"/>
                </a:lnTo>
                <a:close/>
              </a:path>
              <a:path w="6728459" h="1903095">
                <a:moveTo>
                  <a:pt x="914581" y="71648"/>
                </a:moveTo>
                <a:lnTo>
                  <a:pt x="903448" y="71648"/>
                </a:lnTo>
                <a:lnTo>
                  <a:pt x="898942" y="67138"/>
                </a:lnTo>
                <a:lnTo>
                  <a:pt x="898942" y="55999"/>
                </a:lnTo>
                <a:lnTo>
                  <a:pt x="903448" y="51489"/>
                </a:lnTo>
                <a:lnTo>
                  <a:pt x="914581" y="51489"/>
                </a:lnTo>
                <a:lnTo>
                  <a:pt x="919087" y="55999"/>
                </a:lnTo>
                <a:lnTo>
                  <a:pt x="919087" y="67138"/>
                </a:lnTo>
                <a:lnTo>
                  <a:pt x="914581" y="71648"/>
                </a:lnTo>
                <a:close/>
              </a:path>
              <a:path w="6728459" h="1903095">
                <a:moveTo>
                  <a:pt x="1219154" y="75014"/>
                </a:moveTo>
                <a:lnTo>
                  <a:pt x="1204322" y="75014"/>
                </a:lnTo>
                <a:lnTo>
                  <a:pt x="1198303" y="68991"/>
                </a:lnTo>
                <a:lnTo>
                  <a:pt x="1198303" y="54149"/>
                </a:lnTo>
                <a:lnTo>
                  <a:pt x="1204322" y="48123"/>
                </a:lnTo>
                <a:lnTo>
                  <a:pt x="1219154" y="48123"/>
                </a:lnTo>
                <a:lnTo>
                  <a:pt x="1225177" y="54149"/>
                </a:lnTo>
                <a:lnTo>
                  <a:pt x="1225177" y="68991"/>
                </a:lnTo>
                <a:lnTo>
                  <a:pt x="1219154" y="75014"/>
                </a:lnTo>
                <a:close/>
              </a:path>
              <a:path w="6728459" h="1903095">
                <a:moveTo>
                  <a:pt x="1523731" y="78382"/>
                </a:moveTo>
                <a:lnTo>
                  <a:pt x="1505196" y="78382"/>
                </a:lnTo>
                <a:lnTo>
                  <a:pt x="1497679" y="70858"/>
                </a:lnTo>
                <a:lnTo>
                  <a:pt x="1497679" y="52313"/>
                </a:lnTo>
                <a:lnTo>
                  <a:pt x="1505196" y="44792"/>
                </a:lnTo>
                <a:lnTo>
                  <a:pt x="1523731" y="44792"/>
                </a:lnTo>
                <a:lnTo>
                  <a:pt x="1531249" y="52313"/>
                </a:lnTo>
                <a:lnTo>
                  <a:pt x="1531249" y="70858"/>
                </a:lnTo>
                <a:lnTo>
                  <a:pt x="1523731" y="78382"/>
                </a:lnTo>
                <a:close/>
              </a:path>
              <a:path w="6728459" h="1903095">
                <a:moveTo>
                  <a:pt x="1817189" y="81744"/>
                </a:moveTo>
                <a:lnTo>
                  <a:pt x="1809344" y="80161"/>
                </a:lnTo>
                <a:lnTo>
                  <a:pt x="1802940" y="75842"/>
                </a:lnTo>
                <a:lnTo>
                  <a:pt x="1798623" y="69435"/>
                </a:lnTo>
                <a:lnTo>
                  <a:pt x="1797040" y="61585"/>
                </a:lnTo>
                <a:lnTo>
                  <a:pt x="1798623" y="53736"/>
                </a:lnTo>
                <a:lnTo>
                  <a:pt x="1802940" y="47329"/>
                </a:lnTo>
                <a:lnTo>
                  <a:pt x="1809344" y="43010"/>
                </a:lnTo>
                <a:lnTo>
                  <a:pt x="1817189" y="41426"/>
                </a:lnTo>
                <a:lnTo>
                  <a:pt x="1825034" y="43010"/>
                </a:lnTo>
                <a:lnTo>
                  <a:pt x="1831438" y="47329"/>
                </a:lnTo>
                <a:lnTo>
                  <a:pt x="1835755" y="53736"/>
                </a:lnTo>
                <a:lnTo>
                  <a:pt x="1837338" y="61585"/>
                </a:lnTo>
                <a:lnTo>
                  <a:pt x="1835755" y="69435"/>
                </a:lnTo>
                <a:lnTo>
                  <a:pt x="1831438" y="75842"/>
                </a:lnTo>
                <a:lnTo>
                  <a:pt x="1825034" y="80161"/>
                </a:lnTo>
                <a:lnTo>
                  <a:pt x="1817189" y="81744"/>
                </a:lnTo>
                <a:close/>
              </a:path>
              <a:path w="6728459" h="1903095">
                <a:moveTo>
                  <a:pt x="2119913" y="85113"/>
                </a:moveTo>
                <a:lnTo>
                  <a:pt x="2110762" y="83264"/>
                </a:lnTo>
                <a:lnTo>
                  <a:pt x="2103289" y="78222"/>
                </a:lnTo>
                <a:lnTo>
                  <a:pt x="2098250" y="70743"/>
                </a:lnTo>
                <a:lnTo>
                  <a:pt x="2096402" y="61585"/>
                </a:lnTo>
                <a:lnTo>
                  <a:pt x="2098250" y="52430"/>
                </a:lnTo>
                <a:lnTo>
                  <a:pt x="2103289" y="44952"/>
                </a:lnTo>
                <a:lnTo>
                  <a:pt x="2110762" y="39910"/>
                </a:lnTo>
                <a:lnTo>
                  <a:pt x="2119913" y="38061"/>
                </a:lnTo>
                <a:lnTo>
                  <a:pt x="2129063" y="39910"/>
                </a:lnTo>
                <a:lnTo>
                  <a:pt x="2136537" y="44952"/>
                </a:lnTo>
                <a:lnTo>
                  <a:pt x="2141576" y="52430"/>
                </a:lnTo>
                <a:lnTo>
                  <a:pt x="2143424" y="61585"/>
                </a:lnTo>
                <a:lnTo>
                  <a:pt x="2141576" y="70743"/>
                </a:lnTo>
                <a:lnTo>
                  <a:pt x="2136537" y="78222"/>
                </a:lnTo>
                <a:lnTo>
                  <a:pt x="2129063" y="83264"/>
                </a:lnTo>
                <a:lnTo>
                  <a:pt x="2119913" y="85113"/>
                </a:lnTo>
                <a:close/>
              </a:path>
              <a:path w="6728459" h="1903095">
                <a:moveTo>
                  <a:pt x="2422640" y="87635"/>
                </a:moveTo>
                <a:lnTo>
                  <a:pt x="2412515" y="85589"/>
                </a:lnTo>
                <a:lnTo>
                  <a:pt x="2404244" y="80009"/>
                </a:lnTo>
                <a:lnTo>
                  <a:pt x="2398666" y="71734"/>
                </a:lnTo>
                <a:lnTo>
                  <a:pt x="2396621" y="61602"/>
                </a:lnTo>
                <a:lnTo>
                  <a:pt x="2398666" y="51472"/>
                </a:lnTo>
                <a:lnTo>
                  <a:pt x="2404244" y="43197"/>
                </a:lnTo>
                <a:lnTo>
                  <a:pt x="2412515" y="37616"/>
                </a:lnTo>
                <a:lnTo>
                  <a:pt x="2422640" y="35570"/>
                </a:lnTo>
                <a:lnTo>
                  <a:pt x="2432763" y="37616"/>
                </a:lnTo>
                <a:lnTo>
                  <a:pt x="2441033" y="43197"/>
                </a:lnTo>
                <a:lnTo>
                  <a:pt x="2446610" y="51472"/>
                </a:lnTo>
                <a:lnTo>
                  <a:pt x="2448656" y="61602"/>
                </a:lnTo>
                <a:lnTo>
                  <a:pt x="2446612" y="71734"/>
                </a:lnTo>
                <a:lnTo>
                  <a:pt x="2441039" y="80009"/>
                </a:lnTo>
                <a:lnTo>
                  <a:pt x="2432770" y="85589"/>
                </a:lnTo>
                <a:lnTo>
                  <a:pt x="2422640" y="87635"/>
                </a:lnTo>
                <a:close/>
              </a:path>
              <a:path w="6728459" h="1903095">
                <a:moveTo>
                  <a:pt x="2725364" y="91000"/>
                </a:moveTo>
                <a:lnTo>
                  <a:pt x="2713926" y="88691"/>
                </a:lnTo>
                <a:lnTo>
                  <a:pt x="2704587" y="82391"/>
                </a:lnTo>
                <a:lnTo>
                  <a:pt x="2698291" y="73047"/>
                </a:lnTo>
                <a:lnTo>
                  <a:pt x="2695982" y="61602"/>
                </a:lnTo>
                <a:lnTo>
                  <a:pt x="2698291" y="50158"/>
                </a:lnTo>
                <a:lnTo>
                  <a:pt x="2704587" y="40813"/>
                </a:lnTo>
                <a:lnTo>
                  <a:pt x="2713926" y="34514"/>
                </a:lnTo>
                <a:lnTo>
                  <a:pt x="2725364" y="32204"/>
                </a:lnTo>
                <a:lnTo>
                  <a:pt x="2736801" y="34514"/>
                </a:lnTo>
                <a:lnTo>
                  <a:pt x="2746140" y="40813"/>
                </a:lnTo>
                <a:lnTo>
                  <a:pt x="2752436" y="50158"/>
                </a:lnTo>
                <a:lnTo>
                  <a:pt x="2754745" y="61602"/>
                </a:lnTo>
                <a:lnTo>
                  <a:pt x="2752436" y="73047"/>
                </a:lnTo>
                <a:lnTo>
                  <a:pt x="2746140" y="82391"/>
                </a:lnTo>
                <a:lnTo>
                  <a:pt x="2736801" y="88691"/>
                </a:lnTo>
                <a:lnTo>
                  <a:pt x="2725364" y="91000"/>
                </a:lnTo>
                <a:close/>
              </a:path>
              <a:path w="6728459" h="1903095">
                <a:moveTo>
                  <a:pt x="3028087" y="94366"/>
                </a:moveTo>
                <a:lnTo>
                  <a:pt x="3015344" y="91790"/>
                </a:lnTo>
                <a:lnTo>
                  <a:pt x="3004936" y="84768"/>
                </a:lnTo>
                <a:lnTo>
                  <a:pt x="2997918" y="74353"/>
                </a:lnTo>
                <a:lnTo>
                  <a:pt x="2995344" y="61602"/>
                </a:lnTo>
                <a:lnTo>
                  <a:pt x="2997918" y="48851"/>
                </a:lnTo>
                <a:lnTo>
                  <a:pt x="3004936" y="38437"/>
                </a:lnTo>
                <a:lnTo>
                  <a:pt x="3015344" y="31414"/>
                </a:lnTo>
                <a:lnTo>
                  <a:pt x="3028087" y="28839"/>
                </a:lnTo>
                <a:lnTo>
                  <a:pt x="3040831" y="31414"/>
                </a:lnTo>
                <a:lnTo>
                  <a:pt x="3051241" y="38437"/>
                </a:lnTo>
                <a:lnTo>
                  <a:pt x="3058260" y="48851"/>
                </a:lnTo>
                <a:lnTo>
                  <a:pt x="3060834" y="61602"/>
                </a:lnTo>
                <a:lnTo>
                  <a:pt x="3058260" y="74353"/>
                </a:lnTo>
                <a:lnTo>
                  <a:pt x="3051241" y="84768"/>
                </a:lnTo>
                <a:lnTo>
                  <a:pt x="3040831" y="91790"/>
                </a:lnTo>
                <a:lnTo>
                  <a:pt x="3028087" y="94366"/>
                </a:lnTo>
                <a:close/>
              </a:path>
              <a:path w="6728459" h="1903095">
                <a:moveTo>
                  <a:pt x="3330811" y="96891"/>
                </a:moveTo>
                <a:lnTo>
                  <a:pt x="3317095" y="94118"/>
                </a:lnTo>
                <a:lnTo>
                  <a:pt x="3305891" y="86556"/>
                </a:lnTo>
                <a:lnTo>
                  <a:pt x="3298334" y="75344"/>
                </a:lnTo>
                <a:lnTo>
                  <a:pt x="3295563" y="61619"/>
                </a:lnTo>
                <a:lnTo>
                  <a:pt x="3298334" y="47894"/>
                </a:lnTo>
                <a:lnTo>
                  <a:pt x="3305891" y="36682"/>
                </a:lnTo>
                <a:lnTo>
                  <a:pt x="3317095" y="29121"/>
                </a:lnTo>
                <a:lnTo>
                  <a:pt x="3330811" y="26348"/>
                </a:lnTo>
                <a:lnTo>
                  <a:pt x="3344529" y="29121"/>
                </a:lnTo>
                <a:lnTo>
                  <a:pt x="3355734" y="36682"/>
                </a:lnTo>
                <a:lnTo>
                  <a:pt x="3363291" y="47894"/>
                </a:lnTo>
                <a:lnTo>
                  <a:pt x="3366062" y="61619"/>
                </a:lnTo>
                <a:lnTo>
                  <a:pt x="3363293" y="75344"/>
                </a:lnTo>
                <a:lnTo>
                  <a:pt x="3355741" y="86556"/>
                </a:lnTo>
                <a:lnTo>
                  <a:pt x="3344536" y="94118"/>
                </a:lnTo>
                <a:lnTo>
                  <a:pt x="3330811" y="96891"/>
                </a:lnTo>
                <a:close/>
              </a:path>
              <a:path w="6728459" h="1903095">
                <a:moveTo>
                  <a:pt x="3633528" y="99416"/>
                </a:moveTo>
                <a:lnTo>
                  <a:pt x="3618825" y="96445"/>
                </a:lnTo>
                <a:lnTo>
                  <a:pt x="3606819" y="88343"/>
                </a:lnTo>
                <a:lnTo>
                  <a:pt x="3598723" y="76329"/>
                </a:lnTo>
                <a:lnTo>
                  <a:pt x="3595755" y="61619"/>
                </a:lnTo>
                <a:lnTo>
                  <a:pt x="3598723" y="46911"/>
                </a:lnTo>
                <a:lnTo>
                  <a:pt x="3606819" y="34897"/>
                </a:lnTo>
                <a:lnTo>
                  <a:pt x="3618825" y="26794"/>
                </a:lnTo>
                <a:lnTo>
                  <a:pt x="3633528" y="23823"/>
                </a:lnTo>
                <a:lnTo>
                  <a:pt x="3648231" y="26794"/>
                </a:lnTo>
                <a:lnTo>
                  <a:pt x="3660237" y="34897"/>
                </a:lnTo>
                <a:lnTo>
                  <a:pt x="3668333" y="46911"/>
                </a:lnTo>
                <a:lnTo>
                  <a:pt x="3671301" y="61619"/>
                </a:lnTo>
                <a:lnTo>
                  <a:pt x="3668333" y="76329"/>
                </a:lnTo>
                <a:lnTo>
                  <a:pt x="3660237" y="88343"/>
                </a:lnTo>
                <a:lnTo>
                  <a:pt x="3648231" y="96445"/>
                </a:lnTo>
                <a:lnTo>
                  <a:pt x="3633528" y="99416"/>
                </a:lnTo>
                <a:close/>
              </a:path>
              <a:path w="6728459" h="1903095">
                <a:moveTo>
                  <a:pt x="3936252" y="102781"/>
                </a:moveTo>
                <a:lnTo>
                  <a:pt x="3920243" y="99547"/>
                </a:lnTo>
                <a:lnTo>
                  <a:pt x="3907175" y="90726"/>
                </a:lnTo>
                <a:lnTo>
                  <a:pt x="3898366" y="77642"/>
                </a:lnTo>
                <a:lnTo>
                  <a:pt x="3895137" y="61619"/>
                </a:lnTo>
                <a:lnTo>
                  <a:pt x="3898366" y="45596"/>
                </a:lnTo>
                <a:lnTo>
                  <a:pt x="3907175" y="32513"/>
                </a:lnTo>
                <a:lnTo>
                  <a:pt x="3920243" y="23692"/>
                </a:lnTo>
                <a:lnTo>
                  <a:pt x="3936252" y="20457"/>
                </a:lnTo>
                <a:lnTo>
                  <a:pt x="3952265" y="23692"/>
                </a:lnTo>
                <a:lnTo>
                  <a:pt x="3965345" y="32513"/>
                </a:lnTo>
                <a:lnTo>
                  <a:pt x="3974165" y="45596"/>
                </a:lnTo>
                <a:lnTo>
                  <a:pt x="3977400" y="61619"/>
                </a:lnTo>
                <a:lnTo>
                  <a:pt x="3974165" y="77642"/>
                </a:lnTo>
                <a:lnTo>
                  <a:pt x="3965345" y="90726"/>
                </a:lnTo>
                <a:lnTo>
                  <a:pt x="3952265" y="99547"/>
                </a:lnTo>
                <a:lnTo>
                  <a:pt x="3936252" y="102781"/>
                </a:lnTo>
                <a:close/>
              </a:path>
              <a:path w="6728459" h="1903095">
                <a:moveTo>
                  <a:pt x="4238975" y="105306"/>
                </a:moveTo>
                <a:lnTo>
                  <a:pt x="4221988" y="101874"/>
                </a:lnTo>
                <a:lnTo>
                  <a:pt x="4208114" y="92514"/>
                </a:lnTo>
                <a:lnTo>
                  <a:pt x="4198759" y="78633"/>
                </a:lnTo>
                <a:lnTo>
                  <a:pt x="4195329" y="61636"/>
                </a:lnTo>
                <a:lnTo>
                  <a:pt x="4198759" y="44639"/>
                </a:lnTo>
                <a:lnTo>
                  <a:pt x="4208114" y="30759"/>
                </a:lnTo>
                <a:lnTo>
                  <a:pt x="4221988" y="21401"/>
                </a:lnTo>
                <a:lnTo>
                  <a:pt x="4238975" y="17969"/>
                </a:lnTo>
                <a:lnTo>
                  <a:pt x="4255963" y="21401"/>
                </a:lnTo>
                <a:lnTo>
                  <a:pt x="4269837" y="30759"/>
                </a:lnTo>
                <a:lnTo>
                  <a:pt x="4279191" y="44639"/>
                </a:lnTo>
                <a:lnTo>
                  <a:pt x="4282622" y="61636"/>
                </a:lnTo>
                <a:lnTo>
                  <a:pt x="4279191" y="78633"/>
                </a:lnTo>
                <a:lnTo>
                  <a:pt x="4269837" y="92514"/>
                </a:lnTo>
                <a:lnTo>
                  <a:pt x="4255963" y="101874"/>
                </a:lnTo>
                <a:lnTo>
                  <a:pt x="4238975" y="105306"/>
                </a:lnTo>
                <a:close/>
              </a:path>
              <a:path w="6728459" h="1903095">
                <a:moveTo>
                  <a:pt x="4541699" y="107831"/>
                </a:moveTo>
                <a:lnTo>
                  <a:pt x="4523737" y="104201"/>
                </a:lnTo>
                <a:lnTo>
                  <a:pt x="4509070" y="94301"/>
                </a:lnTo>
                <a:lnTo>
                  <a:pt x="4499181" y="79617"/>
                </a:lnTo>
                <a:lnTo>
                  <a:pt x="4495555" y="61636"/>
                </a:lnTo>
                <a:lnTo>
                  <a:pt x="4499181" y="43657"/>
                </a:lnTo>
                <a:lnTo>
                  <a:pt x="4509070" y="28974"/>
                </a:lnTo>
                <a:lnTo>
                  <a:pt x="4523737" y="19075"/>
                </a:lnTo>
                <a:lnTo>
                  <a:pt x="4541699" y="15444"/>
                </a:lnTo>
                <a:lnTo>
                  <a:pt x="4559681" y="19075"/>
                </a:lnTo>
                <a:lnTo>
                  <a:pt x="4574358" y="28974"/>
                </a:lnTo>
                <a:lnTo>
                  <a:pt x="4584251" y="43657"/>
                </a:lnTo>
                <a:lnTo>
                  <a:pt x="4587877" y="61636"/>
                </a:lnTo>
                <a:lnTo>
                  <a:pt x="4584251" y="79617"/>
                </a:lnTo>
                <a:lnTo>
                  <a:pt x="4574358" y="94301"/>
                </a:lnTo>
                <a:lnTo>
                  <a:pt x="4559681" y="104201"/>
                </a:lnTo>
                <a:lnTo>
                  <a:pt x="4541699" y="107831"/>
                </a:lnTo>
                <a:close/>
              </a:path>
              <a:path w="6728459" h="1903095">
                <a:moveTo>
                  <a:pt x="4844423" y="110353"/>
                </a:moveTo>
                <a:lnTo>
                  <a:pt x="4825482" y="106525"/>
                </a:lnTo>
                <a:lnTo>
                  <a:pt x="4810009" y="96086"/>
                </a:lnTo>
                <a:lnTo>
                  <a:pt x="4799574" y="80601"/>
                </a:lnTo>
                <a:lnTo>
                  <a:pt x="4795747" y="61636"/>
                </a:lnTo>
                <a:lnTo>
                  <a:pt x="4799574" y="42673"/>
                </a:lnTo>
                <a:lnTo>
                  <a:pt x="4810009" y="27188"/>
                </a:lnTo>
                <a:lnTo>
                  <a:pt x="4825482" y="16748"/>
                </a:lnTo>
                <a:lnTo>
                  <a:pt x="4844423" y="12919"/>
                </a:lnTo>
                <a:lnTo>
                  <a:pt x="4863384" y="16748"/>
                </a:lnTo>
                <a:lnTo>
                  <a:pt x="4878867" y="27188"/>
                </a:lnTo>
                <a:lnTo>
                  <a:pt x="4889305" y="42673"/>
                </a:lnTo>
                <a:lnTo>
                  <a:pt x="4893133" y="61636"/>
                </a:lnTo>
                <a:lnTo>
                  <a:pt x="4889305" y="80601"/>
                </a:lnTo>
                <a:lnTo>
                  <a:pt x="4878867" y="96086"/>
                </a:lnTo>
                <a:lnTo>
                  <a:pt x="4863384" y="106525"/>
                </a:lnTo>
                <a:lnTo>
                  <a:pt x="4844423" y="110353"/>
                </a:lnTo>
                <a:close/>
              </a:path>
              <a:path w="6728459" h="1903095">
                <a:moveTo>
                  <a:pt x="5147147" y="112878"/>
                </a:moveTo>
                <a:lnTo>
                  <a:pt x="5127212" y="108851"/>
                </a:lnTo>
                <a:lnTo>
                  <a:pt x="5110935" y="97871"/>
                </a:lnTo>
                <a:lnTo>
                  <a:pt x="5099962" y="81583"/>
                </a:lnTo>
                <a:lnTo>
                  <a:pt x="5095939" y="61636"/>
                </a:lnTo>
                <a:lnTo>
                  <a:pt x="5099962" y="41689"/>
                </a:lnTo>
                <a:lnTo>
                  <a:pt x="5110935" y="25401"/>
                </a:lnTo>
                <a:lnTo>
                  <a:pt x="5127212" y="14421"/>
                </a:lnTo>
                <a:lnTo>
                  <a:pt x="5147147" y="10394"/>
                </a:lnTo>
                <a:lnTo>
                  <a:pt x="5167087" y="14421"/>
                </a:lnTo>
                <a:lnTo>
                  <a:pt x="5183375" y="25401"/>
                </a:lnTo>
                <a:lnTo>
                  <a:pt x="5194360" y="41689"/>
                </a:lnTo>
                <a:lnTo>
                  <a:pt x="5198388" y="61636"/>
                </a:lnTo>
                <a:lnTo>
                  <a:pt x="5194360" y="81583"/>
                </a:lnTo>
                <a:lnTo>
                  <a:pt x="5183375" y="97871"/>
                </a:lnTo>
                <a:lnTo>
                  <a:pt x="5167087" y="108851"/>
                </a:lnTo>
                <a:lnTo>
                  <a:pt x="5147147" y="112878"/>
                </a:lnTo>
                <a:close/>
              </a:path>
              <a:path w="6728459" h="1903095">
                <a:moveTo>
                  <a:pt x="5449870" y="116243"/>
                </a:moveTo>
                <a:lnTo>
                  <a:pt x="5428644" y="111952"/>
                </a:lnTo>
                <a:lnTo>
                  <a:pt x="5411304" y="100251"/>
                </a:lnTo>
                <a:lnTo>
                  <a:pt x="5399610" y="82898"/>
                </a:lnTo>
                <a:lnTo>
                  <a:pt x="5395321" y="61653"/>
                </a:lnTo>
                <a:lnTo>
                  <a:pt x="5399610" y="40409"/>
                </a:lnTo>
                <a:lnTo>
                  <a:pt x="5411304" y="23056"/>
                </a:lnTo>
                <a:lnTo>
                  <a:pt x="5428644" y="11354"/>
                </a:lnTo>
                <a:lnTo>
                  <a:pt x="5449870" y="7063"/>
                </a:lnTo>
                <a:lnTo>
                  <a:pt x="5471116" y="11354"/>
                </a:lnTo>
                <a:lnTo>
                  <a:pt x="5488466" y="23056"/>
                </a:lnTo>
                <a:lnTo>
                  <a:pt x="5500164" y="40409"/>
                </a:lnTo>
                <a:lnTo>
                  <a:pt x="5504454" y="61653"/>
                </a:lnTo>
                <a:lnTo>
                  <a:pt x="5500164" y="82898"/>
                </a:lnTo>
                <a:lnTo>
                  <a:pt x="5488466" y="100251"/>
                </a:lnTo>
                <a:lnTo>
                  <a:pt x="5471116" y="111952"/>
                </a:lnTo>
                <a:lnTo>
                  <a:pt x="5449870" y="116243"/>
                </a:lnTo>
                <a:close/>
              </a:path>
              <a:path w="6728459" h="1903095">
                <a:moveTo>
                  <a:pt x="5752628" y="118768"/>
                </a:moveTo>
                <a:lnTo>
                  <a:pt x="5730408" y="114278"/>
                </a:lnTo>
                <a:lnTo>
                  <a:pt x="5712264" y="102036"/>
                </a:lnTo>
                <a:lnTo>
                  <a:pt x="5700032" y="83881"/>
                </a:lnTo>
                <a:lnTo>
                  <a:pt x="5695546" y="61653"/>
                </a:lnTo>
                <a:lnTo>
                  <a:pt x="5700032" y="39425"/>
                </a:lnTo>
                <a:lnTo>
                  <a:pt x="5712264" y="21270"/>
                </a:lnTo>
                <a:lnTo>
                  <a:pt x="5730408" y="9027"/>
                </a:lnTo>
                <a:lnTo>
                  <a:pt x="5752628" y="4538"/>
                </a:lnTo>
                <a:lnTo>
                  <a:pt x="5774828" y="9027"/>
                </a:lnTo>
                <a:lnTo>
                  <a:pt x="5792962" y="21270"/>
                </a:lnTo>
                <a:lnTo>
                  <a:pt x="5805191" y="39425"/>
                </a:lnTo>
                <a:lnTo>
                  <a:pt x="5809675" y="61653"/>
                </a:lnTo>
                <a:lnTo>
                  <a:pt x="5805195" y="83881"/>
                </a:lnTo>
                <a:lnTo>
                  <a:pt x="5792975" y="102036"/>
                </a:lnTo>
                <a:lnTo>
                  <a:pt x="5774842" y="114278"/>
                </a:lnTo>
                <a:lnTo>
                  <a:pt x="5752628" y="118768"/>
                </a:lnTo>
                <a:close/>
              </a:path>
              <a:path w="6728459" h="1903095">
                <a:moveTo>
                  <a:pt x="6055351" y="121293"/>
                </a:moveTo>
                <a:lnTo>
                  <a:pt x="6032152" y="116605"/>
                </a:lnTo>
                <a:lnTo>
                  <a:pt x="6013203" y="103823"/>
                </a:lnTo>
                <a:lnTo>
                  <a:pt x="6000425" y="84865"/>
                </a:lnTo>
                <a:lnTo>
                  <a:pt x="5995738" y="61653"/>
                </a:lnTo>
                <a:lnTo>
                  <a:pt x="6000425" y="38441"/>
                </a:lnTo>
                <a:lnTo>
                  <a:pt x="6013203" y="19485"/>
                </a:lnTo>
                <a:lnTo>
                  <a:pt x="6032152" y="6703"/>
                </a:lnTo>
                <a:lnTo>
                  <a:pt x="6055351" y="2016"/>
                </a:lnTo>
                <a:lnTo>
                  <a:pt x="6078546" y="6703"/>
                </a:lnTo>
                <a:lnTo>
                  <a:pt x="6097483" y="19485"/>
                </a:lnTo>
                <a:lnTo>
                  <a:pt x="6110250" y="38441"/>
                </a:lnTo>
                <a:lnTo>
                  <a:pt x="6114931" y="61653"/>
                </a:lnTo>
                <a:lnTo>
                  <a:pt x="6110250" y="84865"/>
                </a:lnTo>
                <a:lnTo>
                  <a:pt x="6097483" y="103823"/>
                </a:lnTo>
                <a:lnTo>
                  <a:pt x="6078546" y="116605"/>
                </a:lnTo>
                <a:lnTo>
                  <a:pt x="6055351" y="121293"/>
                </a:lnTo>
                <a:close/>
              </a:path>
              <a:path w="6728459" h="1903095">
                <a:moveTo>
                  <a:pt x="6358075" y="125499"/>
                </a:moveTo>
                <a:lnTo>
                  <a:pt x="6333239" y="120483"/>
                </a:lnTo>
                <a:lnTo>
                  <a:pt x="6312960" y="106805"/>
                </a:lnTo>
                <a:lnTo>
                  <a:pt x="6299289" y="86516"/>
                </a:lnTo>
                <a:lnTo>
                  <a:pt x="6294276" y="61670"/>
                </a:lnTo>
                <a:lnTo>
                  <a:pt x="6299289" y="36823"/>
                </a:lnTo>
                <a:lnTo>
                  <a:pt x="6312960" y="16535"/>
                </a:lnTo>
                <a:lnTo>
                  <a:pt x="6333239" y="2856"/>
                </a:lnTo>
                <a:lnTo>
                  <a:pt x="6347385" y="0"/>
                </a:lnTo>
                <a:lnTo>
                  <a:pt x="6368757" y="0"/>
                </a:lnTo>
                <a:lnTo>
                  <a:pt x="6382892" y="2856"/>
                </a:lnTo>
                <a:lnTo>
                  <a:pt x="6403161" y="16535"/>
                </a:lnTo>
                <a:lnTo>
                  <a:pt x="6416828" y="36823"/>
                </a:lnTo>
                <a:lnTo>
                  <a:pt x="6421840" y="61670"/>
                </a:lnTo>
                <a:lnTo>
                  <a:pt x="6416828" y="86516"/>
                </a:lnTo>
                <a:lnTo>
                  <a:pt x="6403161" y="106805"/>
                </a:lnTo>
                <a:lnTo>
                  <a:pt x="6382892" y="120483"/>
                </a:lnTo>
                <a:lnTo>
                  <a:pt x="6358075" y="125499"/>
                </a:lnTo>
                <a:close/>
              </a:path>
              <a:path w="6728459" h="1903095">
                <a:moveTo>
                  <a:pt x="6660799" y="128864"/>
                </a:moveTo>
                <a:lnTo>
                  <a:pt x="6634652" y="123584"/>
                </a:lnTo>
                <a:lnTo>
                  <a:pt x="6613300" y="109183"/>
                </a:lnTo>
                <a:lnTo>
                  <a:pt x="6598904" y="87824"/>
                </a:lnTo>
                <a:lnTo>
                  <a:pt x="6593625" y="61670"/>
                </a:lnTo>
                <a:lnTo>
                  <a:pt x="6598904" y="35517"/>
                </a:lnTo>
                <a:lnTo>
                  <a:pt x="6613300" y="14158"/>
                </a:lnTo>
                <a:lnTo>
                  <a:pt x="6634292" y="0"/>
                </a:lnTo>
                <a:lnTo>
                  <a:pt x="6687286" y="0"/>
                </a:lnTo>
                <a:lnTo>
                  <a:pt x="6708268" y="14158"/>
                </a:lnTo>
                <a:lnTo>
                  <a:pt x="6722661" y="35517"/>
                </a:lnTo>
                <a:lnTo>
                  <a:pt x="6727940" y="61670"/>
                </a:lnTo>
                <a:lnTo>
                  <a:pt x="6722661" y="87824"/>
                </a:lnTo>
                <a:lnTo>
                  <a:pt x="6708268" y="109183"/>
                </a:lnTo>
                <a:lnTo>
                  <a:pt x="6686926" y="123584"/>
                </a:lnTo>
                <a:lnTo>
                  <a:pt x="6660799" y="128864"/>
                </a:lnTo>
                <a:close/>
              </a:path>
              <a:path w="6728459" h="1903095">
                <a:moveTo>
                  <a:pt x="1311" y="365420"/>
                </a:moveTo>
                <a:lnTo>
                  <a:pt x="370" y="365420"/>
                </a:lnTo>
                <a:lnTo>
                  <a:pt x="0" y="365048"/>
                </a:lnTo>
                <a:lnTo>
                  <a:pt x="0" y="364107"/>
                </a:lnTo>
                <a:lnTo>
                  <a:pt x="370" y="363735"/>
                </a:lnTo>
                <a:lnTo>
                  <a:pt x="1311" y="363735"/>
                </a:lnTo>
                <a:lnTo>
                  <a:pt x="1681" y="364107"/>
                </a:lnTo>
                <a:lnTo>
                  <a:pt x="1681" y="365048"/>
                </a:lnTo>
                <a:lnTo>
                  <a:pt x="1311" y="365420"/>
                </a:lnTo>
                <a:close/>
              </a:path>
              <a:path w="6728459" h="1903095">
                <a:moveTo>
                  <a:pt x="305415" y="367941"/>
                </a:moveTo>
                <a:lnTo>
                  <a:pt x="301698" y="367941"/>
                </a:lnTo>
                <a:lnTo>
                  <a:pt x="300201" y="366446"/>
                </a:lnTo>
                <a:lnTo>
                  <a:pt x="300201" y="362709"/>
                </a:lnTo>
                <a:lnTo>
                  <a:pt x="301698" y="361210"/>
                </a:lnTo>
                <a:lnTo>
                  <a:pt x="305432" y="361210"/>
                </a:lnTo>
                <a:lnTo>
                  <a:pt x="306929" y="362709"/>
                </a:lnTo>
                <a:lnTo>
                  <a:pt x="306929" y="366446"/>
                </a:lnTo>
                <a:lnTo>
                  <a:pt x="305415" y="367941"/>
                </a:lnTo>
                <a:close/>
              </a:path>
              <a:path w="6728459" h="1903095">
                <a:moveTo>
                  <a:pt x="610007" y="371307"/>
                </a:moveTo>
                <a:lnTo>
                  <a:pt x="602591" y="371307"/>
                </a:lnTo>
                <a:lnTo>
                  <a:pt x="599580" y="368296"/>
                </a:lnTo>
                <a:lnTo>
                  <a:pt x="599580" y="360893"/>
                </a:lnTo>
                <a:lnTo>
                  <a:pt x="602591" y="357879"/>
                </a:lnTo>
                <a:lnTo>
                  <a:pt x="609990" y="357879"/>
                </a:lnTo>
                <a:lnTo>
                  <a:pt x="613002" y="360893"/>
                </a:lnTo>
                <a:lnTo>
                  <a:pt x="613002" y="368296"/>
                </a:lnTo>
                <a:lnTo>
                  <a:pt x="610007" y="371307"/>
                </a:lnTo>
                <a:close/>
              </a:path>
              <a:path w="6728459" h="1903095">
                <a:moveTo>
                  <a:pt x="914581" y="374672"/>
                </a:moveTo>
                <a:lnTo>
                  <a:pt x="903448" y="374672"/>
                </a:lnTo>
                <a:lnTo>
                  <a:pt x="898942" y="370162"/>
                </a:lnTo>
                <a:lnTo>
                  <a:pt x="898942" y="359023"/>
                </a:lnTo>
                <a:lnTo>
                  <a:pt x="903448" y="354513"/>
                </a:lnTo>
                <a:lnTo>
                  <a:pt x="914581" y="354513"/>
                </a:lnTo>
                <a:lnTo>
                  <a:pt x="919087" y="359023"/>
                </a:lnTo>
                <a:lnTo>
                  <a:pt x="919087" y="370162"/>
                </a:lnTo>
                <a:lnTo>
                  <a:pt x="914581" y="374672"/>
                </a:lnTo>
                <a:close/>
              </a:path>
              <a:path w="6728459" h="1903095">
                <a:moveTo>
                  <a:pt x="1219154" y="378041"/>
                </a:moveTo>
                <a:lnTo>
                  <a:pt x="1204322" y="378041"/>
                </a:lnTo>
                <a:lnTo>
                  <a:pt x="1198303" y="372016"/>
                </a:lnTo>
                <a:lnTo>
                  <a:pt x="1198303" y="357173"/>
                </a:lnTo>
                <a:lnTo>
                  <a:pt x="1204322" y="351148"/>
                </a:lnTo>
                <a:lnTo>
                  <a:pt x="1219154" y="351148"/>
                </a:lnTo>
                <a:lnTo>
                  <a:pt x="1225177" y="357173"/>
                </a:lnTo>
                <a:lnTo>
                  <a:pt x="1225177" y="372016"/>
                </a:lnTo>
                <a:lnTo>
                  <a:pt x="1219154" y="378041"/>
                </a:lnTo>
                <a:close/>
              </a:path>
              <a:path w="6728459" h="1903095">
                <a:moveTo>
                  <a:pt x="1523731" y="381403"/>
                </a:moveTo>
                <a:lnTo>
                  <a:pt x="1505196" y="381403"/>
                </a:lnTo>
                <a:lnTo>
                  <a:pt x="1497679" y="373882"/>
                </a:lnTo>
                <a:lnTo>
                  <a:pt x="1497679" y="355337"/>
                </a:lnTo>
                <a:lnTo>
                  <a:pt x="1505196" y="347816"/>
                </a:lnTo>
                <a:lnTo>
                  <a:pt x="1523731" y="347816"/>
                </a:lnTo>
                <a:lnTo>
                  <a:pt x="1531249" y="355337"/>
                </a:lnTo>
                <a:lnTo>
                  <a:pt x="1531249" y="373882"/>
                </a:lnTo>
                <a:lnTo>
                  <a:pt x="1523731" y="381403"/>
                </a:lnTo>
                <a:close/>
              </a:path>
              <a:path w="6728459" h="1903095">
                <a:moveTo>
                  <a:pt x="1817189" y="384772"/>
                </a:moveTo>
                <a:lnTo>
                  <a:pt x="1809344" y="383188"/>
                </a:lnTo>
                <a:lnTo>
                  <a:pt x="1802940" y="378868"/>
                </a:lnTo>
                <a:lnTo>
                  <a:pt x="1798623" y="372459"/>
                </a:lnTo>
                <a:lnTo>
                  <a:pt x="1797040" y="364610"/>
                </a:lnTo>
                <a:lnTo>
                  <a:pt x="1798623" y="356760"/>
                </a:lnTo>
                <a:lnTo>
                  <a:pt x="1802940" y="350353"/>
                </a:lnTo>
                <a:lnTo>
                  <a:pt x="1809344" y="346034"/>
                </a:lnTo>
                <a:lnTo>
                  <a:pt x="1817189" y="344450"/>
                </a:lnTo>
                <a:lnTo>
                  <a:pt x="1825034" y="346034"/>
                </a:lnTo>
                <a:lnTo>
                  <a:pt x="1831438" y="350353"/>
                </a:lnTo>
                <a:lnTo>
                  <a:pt x="1835755" y="356760"/>
                </a:lnTo>
                <a:lnTo>
                  <a:pt x="1837338" y="364610"/>
                </a:lnTo>
                <a:lnTo>
                  <a:pt x="1835755" y="372459"/>
                </a:lnTo>
                <a:lnTo>
                  <a:pt x="1831438" y="378868"/>
                </a:lnTo>
                <a:lnTo>
                  <a:pt x="1825034" y="383188"/>
                </a:lnTo>
                <a:lnTo>
                  <a:pt x="1817189" y="384772"/>
                </a:lnTo>
                <a:close/>
              </a:path>
              <a:path w="6728459" h="1903095">
                <a:moveTo>
                  <a:pt x="2119913" y="388137"/>
                </a:moveTo>
                <a:lnTo>
                  <a:pt x="2110762" y="386288"/>
                </a:lnTo>
                <a:lnTo>
                  <a:pt x="2103289" y="381246"/>
                </a:lnTo>
                <a:lnTo>
                  <a:pt x="2098250" y="373767"/>
                </a:lnTo>
                <a:lnTo>
                  <a:pt x="2096402" y="364610"/>
                </a:lnTo>
                <a:lnTo>
                  <a:pt x="2098250" y="355454"/>
                </a:lnTo>
                <a:lnTo>
                  <a:pt x="2103289" y="347976"/>
                </a:lnTo>
                <a:lnTo>
                  <a:pt x="2110762" y="342934"/>
                </a:lnTo>
                <a:lnTo>
                  <a:pt x="2119913" y="341085"/>
                </a:lnTo>
                <a:lnTo>
                  <a:pt x="2129063" y="342934"/>
                </a:lnTo>
                <a:lnTo>
                  <a:pt x="2136537" y="347976"/>
                </a:lnTo>
                <a:lnTo>
                  <a:pt x="2141576" y="355454"/>
                </a:lnTo>
                <a:lnTo>
                  <a:pt x="2143424" y="364610"/>
                </a:lnTo>
                <a:lnTo>
                  <a:pt x="2141576" y="373767"/>
                </a:lnTo>
                <a:lnTo>
                  <a:pt x="2136537" y="381246"/>
                </a:lnTo>
                <a:lnTo>
                  <a:pt x="2129063" y="386288"/>
                </a:lnTo>
                <a:lnTo>
                  <a:pt x="2119913" y="388137"/>
                </a:lnTo>
                <a:close/>
              </a:path>
              <a:path w="6728459" h="1903095">
                <a:moveTo>
                  <a:pt x="2422640" y="390659"/>
                </a:moveTo>
                <a:lnTo>
                  <a:pt x="2412515" y="388613"/>
                </a:lnTo>
                <a:lnTo>
                  <a:pt x="2404244" y="383033"/>
                </a:lnTo>
                <a:lnTo>
                  <a:pt x="2398666" y="374758"/>
                </a:lnTo>
                <a:lnTo>
                  <a:pt x="2396621" y="364626"/>
                </a:lnTo>
                <a:lnTo>
                  <a:pt x="2398666" y="354496"/>
                </a:lnTo>
                <a:lnTo>
                  <a:pt x="2404244" y="346221"/>
                </a:lnTo>
                <a:lnTo>
                  <a:pt x="2412515" y="340641"/>
                </a:lnTo>
                <a:lnTo>
                  <a:pt x="2422640" y="338594"/>
                </a:lnTo>
                <a:lnTo>
                  <a:pt x="2432763" y="340641"/>
                </a:lnTo>
                <a:lnTo>
                  <a:pt x="2441033" y="346221"/>
                </a:lnTo>
                <a:lnTo>
                  <a:pt x="2446610" y="354496"/>
                </a:lnTo>
                <a:lnTo>
                  <a:pt x="2448656" y="364626"/>
                </a:lnTo>
                <a:lnTo>
                  <a:pt x="2446612" y="374758"/>
                </a:lnTo>
                <a:lnTo>
                  <a:pt x="2441039" y="383033"/>
                </a:lnTo>
                <a:lnTo>
                  <a:pt x="2432770" y="388613"/>
                </a:lnTo>
                <a:lnTo>
                  <a:pt x="2422640" y="390659"/>
                </a:lnTo>
                <a:close/>
              </a:path>
              <a:path w="6728459" h="1903095">
                <a:moveTo>
                  <a:pt x="2725364" y="394024"/>
                </a:moveTo>
                <a:lnTo>
                  <a:pt x="2713926" y="391715"/>
                </a:lnTo>
                <a:lnTo>
                  <a:pt x="2704587" y="385415"/>
                </a:lnTo>
                <a:lnTo>
                  <a:pt x="2698291" y="376071"/>
                </a:lnTo>
                <a:lnTo>
                  <a:pt x="2695982" y="364626"/>
                </a:lnTo>
                <a:lnTo>
                  <a:pt x="2698291" y="353182"/>
                </a:lnTo>
                <a:lnTo>
                  <a:pt x="2704587" y="343837"/>
                </a:lnTo>
                <a:lnTo>
                  <a:pt x="2713926" y="337538"/>
                </a:lnTo>
                <a:lnTo>
                  <a:pt x="2725364" y="335228"/>
                </a:lnTo>
                <a:lnTo>
                  <a:pt x="2736801" y="337538"/>
                </a:lnTo>
                <a:lnTo>
                  <a:pt x="2746140" y="343837"/>
                </a:lnTo>
                <a:lnTo>
                  <a:pt x="2752436" y="353182"/>
                </a:lnTo>
                <a:lnTo>
                  <a:pt x="2754745" y="364626"/>
                </a:lnTo>
                <a:lnTo>
                  <a:pt x="2752436" y="376071"/>
                </a:lnTo>
                <a:lnTo>
                  <a:pt x="2746140" y="385415"/>
                </a:lnTo>
                <a:lnTo>
                  <a:pt x="2736801" y="391715"/>
                </a:lnTo>
                <a:lnTo>
                  <a:pt x="2725364" y="394024"/>
                </a:lnTo>
                <a:close/>
              </a:path>
              <a:path w="6728459" h="1903095">
                <a:moveTo>
                  <a:pt x="3028087" y="397390"/>
                </a:moveTo>
                <a:lnTo>
                  <a:pt x="3015344" y="394815"/>
                </a:lnTo>
                <a:lnTo>
                  <a:pt x="3004936" y="387792"/>
                </a:lnTo>
                <a:lnTo>
                  <a:pt x="2997918" y="377377"/>
                </a:lnTo>
                <a:lnTo>
                  <a:pt x="2995344" y="364626"/>
                </a:lnTo>
                <a:lnTo>
                  <a:pt x="2997918" y="351875"/>
                </a:lnTo>
                <a:lnTo>
                  <a:pt x="3004936" y="341461"/>
                </a:lnTo>
                <a:lnTo>
                  <a:pt x="3015344" y="334438"/>
                </a:lnTo>
                <a:lnTo>
                  <a:pt x="3028087" y="331863"/>
                </a:lnTo>
                <a:lnTo>
                  <a:pt x="3040831" y="334438"/>
                </a:lnTo>
                <a:lnTo>
                  <a:pt x="3051241" y="341461"/>
                </a:lnTo>
                <a:lnTo>
                  <a:pt x="3058260" y="351875"/>
                </a:lnTo>
                <a:lnTo>
                  <a:pt x="3060834" y="364626"/>
                </a:lnTo>
                <a:lnTo>
                  <a:pt x="3058260" y="377377"/>
                </a:lnTo>
                <a:lnTo>
                  <a:pt x="3051241" y="387792"/>
                </a:lnTo>
                <a:lnTo>
                  <a:pt x="3040831" y="394815"/>
                </a:lnTo>
                <a:lnTo>
                  <a:pt x="3028087" y="397390"/>
                </a:lnTo>
                <a:close/>
              </a:path>
              <a:path w="6728459" h="1903095">
                <a:moveTo>
                  <a:pt x="3330811" y="399915"/>
                </a:moveTo>
                <a:lnTo>
                  <a:pt x="3317095" y="397142"/>
                </a:lnTo>
                <a:lnTo>
                  <a:pt x="3305891" y="389581"/>
                </a:lnTo>
                <a:lnTo>
                  <a:pt x="3298334" y="378369"/>
                </a:lnTo>
                <a:lnTo>
                  <a:pt x="3295563" y="364643"/>
                </a:lnTo>
                <a:lnTo>
                  <a:pt x="3298334" y="350918"/>
                </a:lnTo>
                <a:lnTo>
                  <a:pt x="3305891" y="339706"/>
                </a:lnTo>
                <a:lnTo>
                  <a:pt x="3317095" y="332145"/>
                </a:lnTo>
                <a:lnTo>
                  <a:pt x="3330811" y="329372"/>
                </a:lnTo>
                <a:lnTo>
                  <a:pt x="3344529" y="332145"/>
                </a:lnTo>
                <a:lnTo>
                  <a:pt x="3355734" y="339706"/>
                </a:lnTo>
                <a:lnTo>
                  <a:pt x="3363291" y="350918"/>
                </a:lnTo>
                <a:lnTo>
                  <a:pt x="3366062" y="364643"/>
                </a:lnTo>
                <a:lnTo>
                  <a:pt x="3363293" y="378369"/>
                </a:lnTo>
                <a:lnTo>
                  <a:pt x="3355741" y="389581"/>
                </a:lnTo>
                <a:lnTo>
                  <a:pt x="3344536" y="397142"/>
                </a:lnTo>
                <a:lnTo>
                  <a:pt x="3330811" y="399915"/>
                </a:lnTo>
                <a:close/>
              </a:path>
              <a:path w="6728459" h="1903095">
                <a:moveTo>
                  <a:pt x="3633528" y="402440"/>
                </a:moveTo>
                <a:lnTo>
                  <a:pt x="3618825" y="399469"/>
                </a:lnTo>
                <a:lnTo>
                  <a:pt x="3606819" y="391367"/>
                </a:lnTo>
                <a:lnTo>
                  <a:pt x="3598723" y="379353"/>
                </a:lnTo>
                <a:lnTo>
                  <a:pt x="3595755" y="364643"/>
                </a:lnTo>
                <a:lnTo>
                  <a:pt x="3598723" y="349934"/>
                </a:lnTo>
                <a:lnTo>
                  <a:pt x="3606819" y="337920"/>
                </a:lnTo>
                <a:lnTo>
                  <a:pt x="3618825" y="329818"/>
                </a:lnTo>
                <a:lnTo>
                  <a:pt x="3633528" y="326847"/>
                </a:lnTo>
                <a:lnTo>
                  <a:pt x="3648231" y="329818"/>
                </a:lnTo>
                <a:lnTo>
                  <a:pt x="3660237" y="337920"/>
                </a:lnTo>
                <a:lnTo>
                  <a:pt x="3668333" y="349934"/>
                </a:lnTo>
                <a:lnTo>
                  <a:pt x="3671301" y="364643"/>
                </a:lnTo>
                <a:lnTo>
                  <a:pt x="3668333" y="379353"/>
                </a:lnTo>
                <a:lnTo>
                  <a:pt x="3660237" y="391367"/>
                </a:lnTo>
                <a:lnTo>
                  <a:pt x="3648231" y="399469"/>
                </a:lnTo>
                <a:lnTo>
                  <a:pt x="3633528" y="402440"/>
                </a:lnTo>
                <a:close/>
              </a:path>
              <a:path w="6728459" h="1903095">
                <a:moveTo>
                  <a:pt x="3936252" y="405805"/>
                </a:moveTo>
                <a:lnTo>
                  <a:pt x="3920243" y="402571"/>
                </a:lnTo>
                <a:lnTo>
                  <a:pt x="3907175" y="393750"/>
                </a:lnTo>
                <a:lnTo>
                  <a:pt x="3898366" y="380666"/>
                </a:lnTo>
                <a:lnTo>
                  <a:pt x="3895137" y="364643"/>
                </a:lnTo>
                <a:lnTo>
                  <a:pt x="3898366" y="348621"/>
                </a:lnTo>
                <a:lnTo>
                  <a:pt x="3907175" y="335537"/>
                </a:lnTo>
                <a:lnTo>
                  <a:pt x="3920243" y="326716"/>
                </a:lnTo>
                <a:lnTo>
                  <a:pt x="3936252" y="323481"/>
                </a:lnTo>
                <a:lnTo>
                  <a:pt x="3952265" y="326716"/>
                </a:lnTo>
                <a:lnTo>
                  <a:pt x="3965345" y="335537"/>
                </a:lnTo>
                <a:lnTo>
                  <a:pt x="3974165" y="348621"/>
                </a:lnTo>
                <a:lnTo>
                  <a:pt x="3977400" y="364643"/>
                </a:lnTo>
                <a:lnTo>
                  <a:pt x="3974165" y="380666"/>
                </a:lnTo>
                <a:lnTo>
                  <a:pt x="3965345" y="393750"/>
                </a:lnTo>
                <a:lnTo>
                  <a:pt x="3952265" y="402571"/>
                </a:lnTo>
                <a:lnTo>
                  <a:pt x="3936252" y="405805"/>
                </a:lnTo>
                <a:close/>
              </a:path>
              <a:path w="6728459" h="1903095">
                <a:moveTo>
                  <a:pt x="4238975" y="408330"/>
                </a:moveTo>
                <a:lnTo>
                  <a:pt x="4221988" y="404898"/>
                </a:lnTo>
                <a:lnTo>
                  <a:pt x="4208114" y="395538"/>
                </a:lnTo>
                <a:lnTo>
                  <a:pt x="4198759" y="381657"/>
                </a:lnTo>
                <a:lnTo>
                  <a:pt x="4195329" y="364660"/>
                </a:lnTo>
                <a:lnTo>
                  <a:pt x="4198759" y="347664"/>
                </a:lnTo>
                <a:lnTo>
                  <a:pt x="4208114" y="333784"/>
                </a:lnTo>
                <a:lnTo>
                  <a:pt x="4221988" y="324425"/>
                </a:lnTo>
                <a:lnTo>
                  <a:pt x="4238975" y="320993"/>
                </a:lnTo>
                <a:lnTo>
                  <a:pt x="4255963" y="324425"/>
                </a:lnTo>
                <a:lnTo>
                  <a:pt x="4269837" y="333784"/>
                </a:lnTo>
                <a:lnTo>
                  <a:pt x="4279191" y="347664"/>
                </a:lnTo>
                <a:lnTo>
                  <a:pt x="4282622" y="364660"/>
                </a:lnTo>
                <a:lnTo>
                  <a:pt x="4279191" y="381657"/>
                </a:lnTo>
                <a:lnTo>
                  <a:pt x="4269837" y="395538"/>
                </a:lnTo>
                <a:lnTo>
                  <a:pt x="4255963" y="404898"/>
                </a:lnTo>
                <a:lnTo>
                  <a:pt x="4238975" y="408330"/>
                </a:lnTo>
                <a:close/>
              </a:path>
              <a:path w="6728459" h="1903095">
                <a:moveTo>
                  <a:pt x="4541699" y="410855"/>
                </a:moveTo>
                <a:lnTo>
                  <a:pt x="4523737" y="407225"/>
                </a:lnTo>
                <a:lnTo>
                  <a:pt x="4509070" y="397325"/>
                </a:lnTo>
                <a:lnTo>
                  <a:pt x="4499181" y="382641"/>
                </a:lnTo>
                <a:lnTo>
                  <a:pt x="4495555" y="364660"/>
                </a:lnTo>
                <a:lnTo>
                  <a:pt x="4499181" y="346681"/>
                </a:lnTo>
                <a:lnTo>
                  <a:pt x="4509070" y="331998"/>
                </a:lnTo>
                <a:lnTo>
                  <a:pt x="4523737" y="322099"/>
                </a:lnTo>
                <a:lnTo>
                  <a:pt x="4541699" y="318468"/>
                </a:lnTo>
                <a:lnTo>
                  <a:pt x="4559681" y="322099"/>
                </a:lnTo>
                <a:lnTo>
                  <a:pt x="4574358" y="331998"/>
                </a:lnTo>
                <a:lnTo>
                  <a:pt x="4584251" y="346681"/>
                </a:lnTo>
                <a:lnTo>
                  <a:pt x="4587877" y="364660"/>
                </a:lnTo>
                <a:lnTo>
                  <a:pt x="4584251" y="382641"/>
                </a:lnTo>
                <a:lnTo>
                  <a:pt x="4574358" y="397325"/>
                </a:lnTo>
                <a:lnTo>
                  <a:pt x="4559681" y="407225"/>
                </a:lnTo>
                <a:lnTo>
                  <a:pt x="4541699" y="410855"/>
                </a:lnTo>
                <a:close/>
              </a:path>
              <a:path w="6728459" h="1903095">
                <a:moveTo>
                  <a:pt x="4844423" y="413377"/>
                </a:moveTo>
                <a:lnTo>
                  <a:pt x="4825482" y="409549"/>
                </a:lnTo>
                <a:lnTo>
                  <a:pt x="4810009" y="399110"/>
                </a:lnTo>
                <a:lnTo>
                  <a:pt x="4799574" y="383625"/>
                </a:lnTo>
                <a:lnTo>
                  <a:pt x="4795747" y="364660"/>
                </a:lnTo>
                <a:lnTo>
                  <a:pt x="4799574" y="345697"/>
                </a:lnTo>
                <a:lnTo>
                  <a:pt x="4810009" y="330212"/>
                </a:lnTo>
                <a:lnTo>
                  <a:pt x="4825482" y="319772"/>
                </a:lnTo>
                <a:lnTo>
                  <a:pt x="4844423" y="315944"/>
                </a:lnTo>
                <a:lnTo>
                  <a:pt x="4863384" y="319772"/>
                </a:lnTo>
                <a:lnTo>
                  <a:pt x="4878867" y="330212"/>
                </a:lnTo>
                <a:lnTo>
                  <a:pt x="4889305" y="345697"/>
                </a:lnTo>
                <a:lnTo>
                  <a:pt x="4893133" y="364660"/>
                </a:lnTo>
                <a:lnTo>
                  <a:pt x="4889305" y="383625"/>
                </a:lnTo>
                <a:lnTo>
                  <a:pt x="4878867" y="399110"/>
                </a:lnTo>
                <a:lnTo>
                  <a:pt x="4863384" y="409549"/>
                </a:lnTo>
                <a:lnTo>
                  <a:pt x="4844423" y="413377"/>
                </a:lnTo>
                <a:close/>
              </a:path>
              <a:path w="6728459" h="1903095">
                <a:moveTo>
                  <a:pt x="5147147" y="415902"/>
                </a:moveTo>
                <a:lnTo>
                  <a:pt x="5127212" y="411876"/>
                </a:lnTo>
                <a:lnTo>
                  <a:pt x="5110935" y="400895"/>
                </a:lnTo>
                <a:lnTo>
                  <a:pt x="5099962" y="384608"/>
                </a:lnTo>
                <a:lnTo>
                  <a:pt x="5095939" y="364660"/>
                </a:lnTo>
                <a:lnTo>
                  <a:pt x="5099962" y="344713"/>
                </a:lnTo>
                <a:lnTo>
                  <a:pt x="5110935" y="328425"/>
                </a:lnTo>
                <a:lnTo>
                  <a:pt x="5127212" y="317445"/>
                </a:lnTo>
                <a:lnTo>
                  <a:pt x="5147147" y="313419"/>
                </a:lnTo>
                <a:lnTo>
                  <a:pt x="5167087" y="317445"/>
                </a:lnTo>
                <a:lnTo>
                  <a:pt x="5183375" y="328425"/>
                </a:lnTo>
                <a:lnTo>
                  <a:pt x="5194360" y="344713"/>
                </a:lnTo>
                <a:lnTo>
                  <a:pt x="5198388" y="364660"/>
                </a:lnTo>
                <a:lnTo>
                  <a:pt x="5194360" y="384608"/>
                </a:lnTo>
                <a:lnTo>
                  <a:pt x="5183375" y="400895"/>
                </a:lnTo>
                <a:lnTo>
                  <a:pt x="5167087" y="411876"/>
                </a:lnTo>
                <a:lnTo>
                  <a:pt x="5147147" y="415902"/>
                </a:lnTo>
                <a:close/>
              </a:path>
              <a:path w="6728459" h="1903095">
                <a:moveTo>
                  <a:pt x="5449870" y="419267"/>
                </a:moveTo>
                <a:lnTo>
                  <a:pt x="5428644" y="414976"/>
                </a:lnTo>
                <a:lnTo>
                  <a:pt x="5411304" y="403275"/>
                </a:lnTo>
                <a:lnTo>
                  <a:pt x="5399610" y="385922"/>
                </a:lnTo>
                <a:lnTo>
                  <a:pt x="5395321" y="364677"/>
                </a:lnTo>
                <a:lnTo>
                  <a:pt x="5399610" y="343433"/>
                </a:lnTo>
                <a:lnTo>
                  <a:pt x="5411304" y="326080"/>
                </a:lnTo>
                <a:lnTo>
                  <a:pt x="5428644" y="314379"/>
                </a:lnTo>
                <a:lnTo>
                  <a:pt x="5449870" y="310087"/>
                </a:lnTo>
                <a:lnTo>
                  <a:pt x="5471116" y="314379"/>
                </a:lnTo>
                <a:lnTo>
                  <a:pt x="5488466" y="326080"/>
                </a:lnTo>
                <a:lnTo>
                  <a:pt x="5500164" y="343433"/>
                </a:lnTo>
                <a:lnTo>
                  <a:pt x="5504454" y="364677"/>
                </a:lnTo>
                <a:lnTo>
                  <a:pt x="5500164" y="385922"/>
                </a:lnTo>
                <a:lnTo>
                  <a:pt x="5488466" y="403275"/>
                </a:lnTo>
                <a:lnTo>
                  <a:pt x="5471116" y="414976"/>
                </a:lnTo>
                <a:lnTo>
                  <a:pt x="5449870" y="419267"/>
                </a:lnTo>
                <a:close/>
              </a:path>
              <a:path w="6728459" h="1903095">
                <a:moveTo>
                  <a:pt x="5752628" y="421792"/>
                </a:moveTo>
                <a:lnTo>
                  <a:pt x="5730408" y="417303"/>
                </a:lnTo>
                <a:lnTo>
                  <a:pt x="5712264" y="405061"/>
                </a:lnTo>
                <a:lnTo>
                  <a:pt x="5700032" y="386906"/>
                </a:lnTo>
                <a:lnTo>
                  <a:pt x="5695546" y="364677"/>
                </a:lnTo>
                <a:lnTo>
                  <a:pt x="5700032" y="342449"/>
                </a:lnTo>
                <a:lnTo>
                  <a:pt x="5712264" y="324294"/>
                </a:lnTo>
                <a:lnTo>
                  <a:pt x="5730408" y="312052"/>
                </a:lnTo>
                <a:lnTo>
                  <a:pt x="5752628" y="307562"/>
                </a:lnTo>
                <a:lnTo>
                  <a:pt x="5774828" y="312052"/>
                </a:lnTo>
                <a:lnTo>
                  <a:pt x="5792962" y="324294"/>
                </a:lnTo>
                <a:lnTo>
                  <a:pt x="5805191" y="342449"/>
                </a:lnTo>
                <a:lnTo>
                  <a:pt x="5809675" y="364677"/>
                </a:lnTo>
                <a:lnTo>
                  <a:pt x="5805195" y="386906"/>
                </a:lnTo>
                <a:lnTo>
                  <a:pt x="5792975" y="405061"/>
                </a:lnTo>
                <a:lnTo>
                  <a:pt x="5774842" y="417303"/>
                </a:lnTo>
                <a:lnTo>
                  <a:pt x="5752628" y="421792"/>
                </a:lnTo>
                <a:close/>
              </a:path>
              <a:path w="6728459" h="1903095">
                <a:moveTo>
                  <a:pt x="6055351" y="424317"/>
                </a:moveTo>
                <a:lnTo>
                  <a:pt x="6032152" y="419629"/>
                </a:lnTo>
                <a:lnTo>
                  <a:pt x="6013203" y="406847"/>
                </a:lnTo>
                <a:lnTo>
                  <a:pt x="6000425" y="387889"/>
                </a:lnTo>
                <a:lnTo>
                  <a:pt x="5995738" y="364677"/>
                </a:lnTo>
                <a:lnTo>
                  <a:pt x="6000425" y="341465"/>
                </a:lnTo>
                <a:lnTo>
                  <a:pt x="6013203" y="322509"/>
                </a:lnTo>
                <a:lnTo>
                  <a:pt x="6032152" y="309727"/>
                </a:lnTo>
                <a:lnTo>
                  <a:pt x="6055351" y="305040"/>
                </a:lnTo>
                <a:lnTo>
                  <a:pt x="6078546" y="309727"/>
                </a:lnTo>
                <a:lnTo>
                  <a:pt x="6097483" y="322509"/>
                </a:lnTo>
                <a:lnTo>
                  <a:pt x="6110250" y="341465"/>
                </a:lnTo>
                <a:lnTo>
                  <a:pt x="6114931" y="364677"/>
                </a:lnTo>
                <a:lnTo>
                  <a:pt x="6110250" y="387889"/>
                </a:lnTo>
                <a:lnTo>
                  <a:pt x="6097483" y="406847"/>
                </a:lnTo>
                <a:lnTo>
                  <a:pt x="6078546" y="419629"/>
                </a:lnTo>
                <a:lnTo>
                  <a:pt x="6055351" y="424317"/>
                </a:lnTo>
                <a:close/>
              </a:path>
              <a:path w="6728459" h="1903095">
                <a:moveTo>
                  <a:pt x="6358075" y="428523"/>
                </a:moveTo>
                <a:lnTo>
                  <a:pt x="6333239" y="423508"/>
                </a:lnTo>
                <a:lnTo>
                  <a:pt x="6312960" y="409829"/>
                </a:lnTo>
                <a:lnTo>
                  <a:pt x="6299289" y="389540"/>
                </a:lnTo>
                <a:lnTo>
                  <a:pt x="6294276" y="364694"/>
                </a:lnTo>
                <a:lnTo>
                  <a:pt x="6299289" y="339848"/>
                </a:lnTo>
                <a:lnTo>
                  <a:pt x="6312960" y="319559"/>
                </a:lnTo>
                <a:lnTo>
                  <a:pt x="6333239" y="305880"/>
                </a:lnTo>
                <a:lnTo>
                  <a:pt x="6358075" y="300865"/>
                </a:lnTo>
                <a:lnTo>
                  <a:pt x="6382892" y="305880"/>
                </a:lnTo>
                <a:lnTo>
                  <a:pt x="6403161" y="319559"/>
                </a:lnTo>
                <a:lnTo>
                  <a:pt x="6416828" y="339848"/>
                </a:lnTo>
                <a:lnTo>
                  <a:pt x="6421840" y="364694"/>
                </a:lnTo>
                <a:lnTo>
                  <a:pt x="6416828" y="389540"/>
                </a:lnTo>
                <a:lnTo>
                  <a:pt x="6403161" y="409829"/>
                </a:lnTo>
                <a:lnTo>
                  <a:pt x="6382892" y="423508"/>
                </a:lnTo>
                <a:lnTo>
                  <a:pt x="6358075" y="428523"/>
                </a:lnTo>
                <a:close/>
              </a:path>
              <a:path w="6728459" h="1903095">
                <a:moveTo>
                  <a:pt x="6660799" y="431889"/>
                </a:moveTo>
                <a:lnTo>
                  <a:pt x="6634652" y="426608"/>
                </a:lnTo>
                <a:lnTo>
                  <a:pt x="6613300" y="412207"/>
                </a:lnTo>
                <a:lnTo>
                  <a:pt x="6598904" y="390848"/>
                </a:lnTo>
                <a:lnTo>
                  <a:pt x="6593625" y="364694"/>
                </a:lnTo>
                <a:lnTo>
                  <a:pt x="6598904" y="338541"/>
                </a:lnTo>
                <a:lnTo>
                  <a:pt x="6613300" y="317182"/>
                </a:lnTo>
                <a:lnTo>
                  <a:pt x="6634652" y="302781"/>
                </a:lnTo>
                <a:lnTo>
                  <a:pt x="6660799" y="297499"/>
                </a:lnTo>
                <a:lnTo>
                  <a:pt x="6686926" y="302781"/>
                </a:lnTo>
                <a:lnTo>
                  <a:pt x="6708268" y="317182"/>
                </a:lnTo>
                <a:lnTo>
                  <a:pt x="6722661" y="338541"/>
                </a:lnTo>
                <a:lnTo>
                  <a:pt x="6727940" y="364694"/>
                </a:lnTo>
                <a:lnTo>
                  <a:pt x="6722661" y="390848"/>
                </a:lnTo>
                <a:lnTo>
                  <a:pt x="6708268" y="412207"/>
                </a:lnTo>
                <a:lnTo>
                  <a:pt x="6686926" y="426608"/>
                </a:lnTo>
                <a:lnTo>
                  <a:pt x="6660799" y="431889"/>
                </a:lnTo>
                <a:close/>
              </a:path>
              <a:path w="6728459" h="1903095">
                <a:moveTo>
                  <a:pt x="1311" y="668444"/>
                </a:moveTo>
                <a:lnTo>
                  <a:pt x="370" y="668444"/>
                </a:lnTo>
                <a:lnTo>
                  <a:pt x="0" y="668073"/>
                </a:lnTo>
                <a:lnTo>
                  <a:pt x="0" y="667131"/>
                </a:lnTo>
                <a:lnTo>
                  <a:pt x="370" y="666759"/>
                </a:lnTo>
                <a:lnTo>
                  <a:pt x="1311" y="666759"/>
                </a:lnTo>
                <a:lnTo>
                  <a:pt x="1681" y="667131"/>
                </a:lnTo>
                <a:lnTo>
                  <a:pt x="1681" y="668073"/>
                </a:lnTo>
                <a:lnTo>
                  <a:pt x="1311" y="668444"/>
                </a:lnTo>
                <a:close/>
              </a:path>
              <a:path w="6728459" h="1903095">
                <a:moveTo>
                  <a:pt x="305415" y="670965"/>
                </a:moveTo>
                <a:lnTo>
                  <a:pt x="301698" y="670965"/>
                </a:lnTo>
                <a:lnTo>
                  <a:pt x="300201" y="669470"/>
                </a:lnTo>
                <a:lnTo>
                  <a:pt x="300201" y="665733"/>
                </a:lnTo>
                <a:lnTo>
                  <a:pt x="301698" y="664234"/>
                </a:lnTo>
                <a:lnTo>
                  <a:pt x="305432" y="664234"/>
                </a:lnTo>
                <a:lnTo>
                  <a:pt x="306929" y="665733"/>
                </a:lnTo>
                <a:lnTo>
                  <a:pt x="306929" y="669470"/>
                </a:lnTo>
                <a:lnTo>
                  <a:pt x="305415" y="670965"/>
                </a:lnTo>
                <a:close/>
              </a:path>
              <a:path w="6728459" h="1903095">
                <a:moveTo>
                  <a:pt x="610007" y="674331"/>
                </a:moveTo>
                <a:lnTo>
                  <a:pt x="602591" y="674331"/>
                </a:lnTo>
                <a:lnTo>
                  <a:pt x="599580" y="671320"/>
                </a:lnTo>
                <a:lnTo>
                  <a:pt x="599580" y="663914"/>
                </a:lnTo>
                <a:lnTo>
                  <a:pt x="602591" y="660903"/>
                </a:lnTo>
                <a:lnTo>
                  <a:pt x="609990" y="660903"/>
                </a:lnTo>
                <a:lnTo>
                  <a:pt x="613002" y="663914"/>
                </a:lnTo>
                <a:lnTo>
                  <a:pt x="613002" y="671320"/>
                </a:lnTo>
                <a:lnTo>
                  <a:pt x="610007" y="674331"/>
                </a:lnTo>
                <a:close/>
              </a:path>
              <a:path w="6728459" h="1903095">
                <a:moveTo>
                  <a:pt x="914581" y="677696"/>
                </a:moveTo>
                <a:lnTo>
                  <a:pt x="903448" y="677696"/>
                </a:lnTo>
                <a:lnTo>
                  <a:pt x="898942" y="673187"/>
                </a:lnTo>
                <a:lnTo>
                  <a:pt x="898942" y="662047"/>
                </a:lnTo>
                <a:lnTo>
                  <a:pt x="903448" y="657537"/>
                </a:lnTo>
                <a:lnTo>
                  <a:pt x="914581" y="657537"/>
                </a:lnTo>
                <a:lnTo>
                  <a:pt x="919087" y="662047"/>
                </a:lnTo>
                <a:lnTo>
                  <a:pt x="919087" y="673187"/>
                </a:lnTo>
                <a:lnTo>
                  <a:pt x="914581" y="677696"/>
                </a:lnTo>
                <a:close/>
              </a:path>
              <a:path w="6728459" h="1903095">
                <a:moveTo>
                  <a:pt x="1219154" y="681062"/>
                </a:moveTo>
                <a:lnTo>
                  <a:pt x="1204322" y="681062"/>
                </a:lnTo>
                <a:lnTo>
                  <a:pt x="1198303" y="675040"/>
                </a:lnTo>
                <a:lnTo>
                  <a:pt x="1198303" y="660197"/>
                </a:lnTo>
                <a:lnTo>
                  <a:pt x="1204322" y="654172"/>
                </a:lnTo>
                <a:lnTo>
                  <a:pt x="1219154" y="654172"/>
                </a:lnTo>
                <a:lnTo>
                  <a:pt x="1225177" y="660197"/>
                </a:lnTo>
                <a:lnTo>
                  <a:pt x="1225177" y="675040"/>
                </a:lnTo>
                <a:lnTo>
                  <a:pt x="1219154" y="681062"/>
                </a:lnTo>
                <a:close/>
              </a:path>
              <a:path w="6728459" h="1903095">
                <a:moveTo>
                  <a:pt x="1523731" y="684431"/>
                </a:moveTo>
                <a:lnTo>
                  <a:pt x="1505196" y="684431"/>
                </a:lnTo>
                <a:lnTo>
                  <a:pt x="1497679" y="676906"/>
                </a:lnTo>
                <a:lnTo>
                  <a:pt x="1497679" y="658361"/>
                </a:lnTo>
                <a:lnTo>
                  <a:pt x="1505196" y="650840"/>
                </a:lnTo>
                <a:lnTo>
                  <a:pt x="1523731" y="650840"/>
                </a:lnTo>
                <a:lnTo>
                  <a:pt x="1531249" y="658361"/>
                </a:lnTo>
                <a:lnTo>
                  <a:pt x="1531249" y="676906"/>
                </a:lnTo>
                <a:lnTo>
                  <a:pt x="1523731" y="684431"/>
                </a:lnTo>
                <a:close/>
              </a:path>
              <a:path w="6728459" h="1903095">
                <a:moveTo>
                  <a:pt x="1817189" y="687793"/>
                </a:moveTo>
                <a:lnTo>
                  <a:pt x="1809344" y="686209"/>
                </a:lnTo>
                <a:lnTo>
                  <a:pt x="1802940" y="681891"/>
                </a:lnTo>
                <a:lnTo>
                  <a:pt x="1798623" y="675483"/>
                </a:lnTo>
                <a:lnTo>
                  <a:pt x="1797040" y="667634"/>
                </a:lnTo>
                <a:lnTo>
                  <a:pt x="1798623" y="659784"/>
                </a:lnTo>
                <a:lnTo>
                  <a:pt x="1802940" y="653377"/>
                </a:lnTo>
                <a:lnTo>
                  <a:pt x="1809344" y="649058"/>
                </a:lnTo>
                <a:lnTo>
                  <a:pt x="1817189" y="647475"/>
                </a:lnTo>
                <a:lnTo>
                  <a:pt x="1825034" y="649058"/>
                </a:lnTo>
                <a:lnTo>
                  <a:pt x="1831438" y="653377"/>
                </a:lnTo>
                <a:lnTo>
                  <a:pt x="1835755" y="659784"/>
                </a:lnTo>
                <a:lnTo>
                  <a:pt x="1837338" y="667634"/>
                </a:lnTo>
                <a:lnTo>
                  <a:pt x="1835755" y="675483"/>
                </a:lnTo>
                <a:lnTo>
                  <a:pt x="1831438" y="681891"/>
                </a:lnTo>
                <a:lnTo>
                  <a:pt x="1825034" y="686209"/>
                </a:lnTo>
                <a:lnTo>
                  <a:pt x="1817189" y="687793"/>
                </a:lnTo>
                <a:close/>
              </a:path>
              <a:path w="6728459" h="1903095">
                <a:moveTo>
                  <a:pt x="2119913" y="691162"/>
                </a:moveTo>
                <a:lnTo>
                  <a:pt x="2110762" y="689312"/>
                </a:lnTo>
                <a:lnTo>
                  <a:pt x="2103289" y="684270"/>
                </a:lnTo>
                <a:lnTo>
                  <a:pt x="2098250" y="676791"/>
                </a:lnTo>
                <a:lnTo>
                  <a:pt x="2096402" y="667634"/>
                </a:lnTo>
                <a:lnTo>
                  <a:pt x="2098250" y="658478"/>
                </a:lnTo>
                <a:lnTo>
                  <a:pt x="2103289" y="651000"/>
                </a:lnTo>
                <a:lnTo>
                  <a:pt x="2110762" y="645958"/>
                </a:lnTo>
                <a:lnTo>
                  <a:pt x="2119913" y="644109"/>
                </a:lnTo>
                <a:lnTo>
                  <a:pt x="2129063" y="645958"/>
                </a:lnTo>
                <a:lnTo>
                  <a:pt x="2136537" y="651000"/>
                </a:lnTo>
                <a:lnTo>
                  <a:pt x="2141576" y="658478"/>
                </a:lnTo>
                <a:lnTo>
                  <a:pt x="2143424" y="667634"/>
                </a:lnTo>
                <a:lnTo>
                  <a:pt x="2141576" y="676791"/>
                </a:lnTo>
                <a:lnTo>
                  <a:pt x="2136537" y="684270"/>
                </a:lnTo>
                <a:lnTo>
                  <a:pt x="2129063" y="689312"/>
                </a:lnTo>
                <a:lnTo>
                  <a:pt x="2119913" y="691162"/>
                </a:lnTo>
                <a:close/>
              </a:path>
              <a:path w="6728459" h="1903095">
                <a:moveTo>
                  <a:pt x="2422640" y="693683"/>
                </a:moveTo>
                <a:lnTo>
                  <a:pt x="2412515" y="691637"/>
                </a:lnTo>
                <a:lnTo>
                  <a:pt x="2404244" y="686057"/>
                </a:lnTo>
                <a:lnTo>
                  <a:pt x="2398666" y="677782"/>
                </a:lnTo>
                <a:lnTo>
                  <a:pt x="2396621" y="667651"/>
                </a:lnTo>
                <a:lnTo>
                  <a:pt x="2398666" y="657521"/>
                </a:lnTo>
                <a:lnTo>
                  <a:pt x="2404244" y="649246"/>
                </a:lnTo>
                <a:lnTo>
                  <a:pt x="2412515" y="643665"/>
                </a:lnTo>
                <a:lnTo>
                  <a:pt x="2422640" y="641618"/>
                </a:lnTo>
                <a:lnTo>
                  <a:pt x="2432763" y="643665"/>
                </a:lnTo>
                <a:lnTo>
                  <a:pt x="2441033" y="649246"/>
                </a:lnTo>
                <a:lnTo>
                  <a:pt x="2446610" y="657521"/>
                </a:lnTo>
                <a:lnTo>
                  <a:pt x="2448656" y="667651"/>
                </a:lnTo>
                <a:lnTo>
                  <a:pt x="2446612" y="677782"/>
                </a:lnTo>
                <a:lnTo>
                  <a:pt x="2441039" y="686057"/>
                </a:lnTo>
                <a:lnTo>
                  <a:pt x="2432770" y="691637"/>
                </a:lnTo>
                <a:lnTo>
                  <a:pt x="2422640" y="693683"/>
                </a:lnTo>
                <a:close/>
              </a:path>
              <a:path w="6728459" h="1903095">
                <a:moveTo>
                  <a:pt x="2725364" y="697049"/>
                </a:moveTo>
                <a:lnTo>
                  <a:pt x="2713926" y="694739"/>
                </a:lnTo>
                <a:lnTo>
                  <a:pt x="2704587" y="688440"/>
                </a:lnTo>
                <a:lnTo>
                  <a:pt x="2698291" y="679095"/>
                </a:lnTo>
                <a:lnTo>
                  <a:pt x="2695982" y="667651"/>
                </a:lnTo>
                <a:lnTo>
                  <a:pt x="2698291" y="656206"/>
                </a:lnTo>
                <a:lnTo>
                  <a:pt x="2704587" y="646862"/>
                </a:lnTo>
                <a:lnTo>
                  <a:pt x="2713926" y="640562"/>
                </a:lnTo>
                <a:lnTo>
                  <a:pt x="2725364" y="638252"/>
                </a:lnTo>
                <a:lnTo>
                  <a:pt x="2736801" y="640562"/>
                </a:lnTo>
                <a:lnTo>
                  <a:pt x="2746140" y="646862"/>
                </a:lnTo>
                <a:lnTo>
                  <a:pt x="2752436" y="656206"/>
                </a:lnTo>
                <a:lnTo>
                  <a:pt x="2754745" y="667651"/>
                </a:lnTo>
                <a:lnTo>
                  <a:pt x="2752436" y="679095"/>
                </a:lnTo>
                <a:lnTo>
                  <a:pt x="2746140" y="688440"/>
                </a:lnTo>
                <a:lnTo>
                  <a:pt x="2736801" y="694739"/>
                </a:lnTo>
                <a:lnTo>
                  <a:pt x="2725364" y="697049"/>
                </a:lnTo>
                <a:close/>
              </a:path>
              <a:path w="6728459" h="1903095">
                <a:moveTo>
                  <a:pt x="3028087" y="700414"/>
                </a:moveTo>
                <a:lnTo>
                  <a:pt x="3015344" y="697839"/>
                </a:lnTo>
                <a:lnTo>
                  <a:pt x="3004936" y="690816"/>
                </a:lnTo>
                <a:lnTo>
                  <a:pt x="2997918" y="680402"/>
                </a:lnTo>
                <a:lnTo>
                  <a:pt x="2995344" y="667651"/>
                </a:lnTo>
                <a:lnTo>
                  <a:pt x="2997918" y="654900"/>
                </a:lnTo>
                <a:lnTo>
                  <a:pt x="3004936" y="644485"/>
                </a:lnTo>
                <a:lnTo>
                  <a:pt x="3015344" y="637462"/>
                </a:lnTo>
                <a:lnTo>
                  <a:pt x="3028087" y="634887"/>
                </a:lnTo>
                <a:lnTo>
                  <a:pt x="3040831" y="637462"/>
                </a:lnTo>
                <a:lnTo>
                  <a:pt x="3051241" y="644485"/>
                </a:lnTo>
                <a:lnTo>
                  <a:pt x="3058260" y="654900"/>
                </a:lnTo>
                <a:lnTo>
                  <a:pt x="3060834" y="667651"/>
                </a:lnTo>
                <a:lnTo>
                  <a:pt x="3058260" y="680402"/>
                </a:lnTo>
                <a:lnTo>
                  <a:pt x="3051241" y="690816"/>
                </a:lnTo>
                <a:lnTo>
                  <a:pt x="3040831" y="697839"/>
                </a:lnTo>
                <a:lnTo>
                  <a:pt x="3028087" y="700414"/>
                </a:lnTo>
                <a:close/>
              </a:path>
              <a:path w="6728459" h="1903095">
                <a:moveTo>
                  <a:pt x="3330811" y="702939"/>
                </a:moveTo>
                <a:lnTo>
                  <a:pt x="3317095" y="700166"/>
                </a:lnTo>
                <a:lnTo>
                  <a:pt x="3305891" y="692605"/>
                </a:lnTo>
                <a:lnTo>
                  <a:pt x="3298334" y="681393"/>
                </a:lnTo>
                <a:lnTo>
                  <a:pt x="3295563" y="667667"/>
                </a:lnTo>
                <a:lnTo>
                  <a:pt x="3298334" y="653942"/>
                </a:lnTo>
                <a:lnTo>
                  <a:pt x="3305891" y="642730"/>
                </a:lnTo>
                <a:lnTo>
                  <a:pt x="3317095" y="635169"/>
                </a:lnTo>
                <a:lnTo>
                  <a:pt x="3330811" y="632396"/>
                </a:lnTo>
                <a:lnTo>
                  <a:pt x="3344529" y="635169"/>
                </a:lnTo>
                <a:lnTo>
                  <a:pt x="3355734" y="642730"/>
                </a:lnTo>
                <a:lnTo>
                  <a:pt x="3363291" y="653942"/>
                </a:lnTo>
                <a:lnTo>
                  <a:pt x="3366062" y="667667"/>
                </a:lnTo>
                <a:lnTo>
                  <a:pt x="3363293" y="681393"/>
                </a:lnTo>
                <a:lnTo>
                  <a:pt x="3355741" y="692605"/>
                </a:lnTo>
                <a:lnTo>
                  <a:pt x="3344536" y="700166"/>
                </a:lnTo>
                <a:lnTo>
                  <a:pt x="3330811" y="702939"/>
                </a:lnTo>
                <a:close/>
              </a:path>
              <a:path w="6728459" h="1903095">
                <a:moveTo>
                  <a:pt x="3633528" y="705464"/>
                </a:moveTo>
                <a:lnTo>
                  <a:pt x="3618825" y="702493"/>
                </a:lnTo>
                <a:lnTo>
                  <a:pt x="3606819" y="694391"/>
                </a:lnTo>
                <a:lnTo>
                  <a:pt x="3598723" y="682377"/>
                </a:lnTo>
                <a:lnTo>
                  <a:pt x="3595755" y="667667"/>
                </a:lnTo>
                <a:lnTo>
                  <a:pt x="3598723" y="652959"/>
                </a:lnTo>
                <a:lnTo>
                  <a:pt x="3606819" y="640945"/>
                </a:lnTo>
                <a:lnTo>
                  <a:pt x="3618825" y="632842"/>
                </a:lnTo>
                <a:lnTo>
                  <a:pt x="3633528" y="629871"/>
                </a:lnTo>
                <a:lnTo>
                  <a:pt x="3648231" y="632842"/>
                </a:lnTo>
                <a:lnTo>
                  <a:pt x="3660237" y="640945"/>
                </a:lnTo>
                <a:lnTo>
                  <a:pt x="3668333" y="652959"/>
                </a:lnTo>
                <a:lnTo>
                  <a:pt x="3671301" y="667667"/>
                </a:lnTo>
                <a:lnTo>
                  <a:pt x="3668333" y="682377"/>
                </a:lnTo>
                <a:lnTo>
                  <a:pt x="3660237" y="694391"/>
                </a:lnTo>
                <a:lnTo>
                  <a:pt x="3648231" y="702493"/>
                </a:lnTo>
                <a:lnTo>
                  <a:pt x="3633528" y="705464"/>
                </a:lnTo>
                <a:close/>
              </a:path>
              <a:path w="6728459" h="1903095">
                <a:moveTo>
                  <a:pt x="3936252" y="708829"/>
                </a:moveTo>
                <a:lnTo>
                  <a:pt x="3920243" y="705595"/>
                </a:lnTo>
                <a:lnTo>
                  <a:pt x="3907175" y="696774"/>
                </a:lnTo>
                <a:lnTo>
                  <a:pt x="3898366" y="683690"/>
                </a:lnTo>
                <a:lnTo>
                  <a:pt x="3895137" y="667667"/>
                </a:lnTo>
                <a:lnTo>
                  <a:pt x="3898366" y="651645"/>
                </a:lnTo>
                <a:lnTo>
                  <a:pt x="3907175" y="638561"/>
                </a:lnTo>
                <a:lnTo>
                  <a:pt x="3920243" y="629740"/>
                </a:lnTo>
                <a:lnTo>
                  <a:pt x="3936252" y="626505"/>
                </a:lnTo>
                <a:lnTo>
                  <a:pt x="3952265" y="629740"/>
                </a:lnTo>
                <a:lnTo>
                  <a:pt x="3965345" y="638561"/>
                </a:lnTo>
                <a:lnTo>
                  <a:pt x="3974165" y="651645"/>
                </a:lnTo>
                <a:lnTo>
                  <a:pt x="3977400" y="667667"/>
                </a:lnTo>
                <a:lnTo>
                  <a:pt x="3974165" y="683690"/>
                </a:lnTo>
                <a:lnTo>
                  <a:pt x="3965345" y="696774"/>
                </a:lnTo>
                <a:lnTo>
                  <a:pt x="3952265" y="705595"/>
                </a:lnTo>
                <a:lnTo>
                  <a:pt x="3936252" y="708829"/>
                </a:lnTo>
                <a:close/>
              </a:path>
              <a:path w="6728459" h="1903095">
                <a:moveTo>
                  <a:pt x="4238975" y="711354"/>
                </a:moveTo>
                <a:lnTo>
                  <a:pt x="4221988" y="707922"/>
                </a:lnTo>
                <a:lnTo>
                  <a:pt x="4208114" y="698563"/>
                </a:lnTo>
                <a:lnTo>
                  <a:pt x="4198759" y="684681"/>
                </a:lnTo>
                <a:lnTo>
                  <a:pt x="4195329" y="667684"/>
                </a:lnTo>
                <a:lnTo>
                  <a:pt x="4198759" y="650687"/>
                </a:lnTo>
                <a:lnTo>
                  <a:pt x="4208114" y="636806"/>
                </a:lnTo>
                <a:lnTo>
                  <a:pt x="4221988" y="627446"/>
                </a:lnTo>
                <a:lnTo>
                  <a:pt x="4238975" y="624014"/>
                </a:lnTo>
                <a:lnTo>
                  <a:pt x="4255963" y="627446"/>
                </a:lnTo>
                <a:lnTo>
                  <a:pt x="4269837" y="636806"/>
                </a:lnTo>
                <a:lnTo>
                  <a:pt x="4279191" y="650687"/>
                </a:lnTo>
                <a:lnTo>
                  <a:pt x="4282622" y="667684"/>
                </a:lnTo>
                <a:lnTo>
                  <a:pt x="4279191" y="684681"/>
                </a:lnTo>
                <a:lnTo>
                  <a:pt x="4269837" y="698563"/>
                </a:lnTo>
                <a:lnTo>
                  <a:pt x="4255963" y="707922"/>
                </a:lnTo>
                <a:lnTo>
                  <a:pt x="4238975" y="711354"/>
                </a:lnTo>
                <a:close/>
              </a:path>
              <a:path w="6728459" h="1903095">
                <a:moveTo>
                  <a:pt x="4541699" y="713879"/>
                </a:moveTo>
                <a:lnTo>
                  <a:pt x="4523737" y="710249"/>
                </a:lnTo>
                <a:lnTo>
                  <a:pt x="4509070" y="700349"/>
                </a:lnTo>
                <a:lnTo>
                  <a:pt x="4499181" y="685665"/>
                </a:lnTo>
                <a:lnTo>
                  <a:pt x="4495555" y="667684"/>
                </a:lnTo>
                <a:lnTo>
                  <a:pt x="4499181" y="649705"/>
                </a:lnTo>
                <a:lnTo>
                  <a:pt x="4509070" y="635022"/>
                </a:lnTo>
                <a:lnTo>
                  <a:pt x="4523737" y="625123"/>
                </a:lnTo>
                <a:lnTo>
                  <a:pt x="4541699" y="621493"/>
                </a:lnTo>
                <a:lnTo>
                  <a:pt x="4559681" y="625123"/>
                </a:lnTo>
                <a:lnTo>
                  <a:pt x="4574358" y="635022"/>
                </a:lnTo>
                <a:lnTo>
                  <a:pt x="4584251" y="649705"/>
                </a:lnTo>
                <a:lnTo>
                  <a:pt x="4587877" y="667684"/>
                </a:lnTo>
                <a:lnTo>
                  <a:pt x="4584251" y="685665"/>
                </a:lnTo>
                <a:lnTo>
                  <a:pt x="4574358" y="700349"/>
                </a:lnTo>
                <a:lnTo>
                  <a:pt x="4559681" y="710249"/>
                </a:lnTo>
                <a:lnTo>
                  <a:pt x="4541699" y="713879"/>
                </a:lnTo>
                <a:close/>
              </a:path>
              <a:path w="6728459" h="1903095">
                <a:moveTo>
                  <a:pt x="4844423" y="716401"/>
                </a:moveTo>
                <a:lnTo>
                  <a:pt x="4825482" y="712573"/>
                </a:lnTo>
                <a:lnTo>
                  <a:pt x="4810009" y="702133"/>
                </a:lnTo>
                <a:lnTo>
                  <a:pt x="4799574" y="686648"/>
                </a:lnTo>
                <a:lnTo>
                  <a:pt x="4795747" y="667684"/>
                </a:lnTo>
                <a:lnTo>
                  <a:pt x="4799574" y="648721"/>
                </a:lnTo>
                <a:lnTo>
                  <a:pt x="4810009" y="633236"/>
                </a:lnTo>
                <a:lnTo>
                  <a:pt x="4825482" y="622796"/>
                </a:lnTo>
                <a:lnTo>
                  <a:pt x="4844423" y="618968"/>
                </a:lnTo>
                <a:lnTo>
                  <a:pt x="4863384" y="622796"/>
                </a:lnTo>
                <a:lnTo>
                  <a:pt x="4878867" y="633236"/>
                </a:lnTo>
                <a:lnTo>
                  <a:pt x="4889305" y="648721"/>
                </a:lnTo>
                <a:lnTo>
                  <a:pt x="4893133" y="667684"/>
                </a:lnTo>
                <a:lnTo>
                  <a:pt x="4889305" y="686648"/>
                </a:lnTo>
                <a:lnTo>
                  <a:pt x="4878867" y="702133"/>
                </a:lnTo>
                <a:lnTo>
                  <a:pt x="4863384" y="712573"/>
                </a:lnTo>
                <a:lnTo>
                  <a:pt x="4844423" y="716401"/>
                </a:lnTo>
                <a:close/>
              </a:path>
              <a:path w="6728459" h="1903095">
                <a:moveTo>
                  <a:pt x="5147147" y="718926"/>
                </a:moveTo>
                <a:lnTo>
                  <a:pt x="5127212" y="714900"/>
                </a:lnTo>
                <a:lnTo>
                  <a:pt x="5110935" y="703919"/>
                </a:lnTo>
                <a:lnTo>
                  <a:pt x="5099962" y="687632"/>
                </a:lnTo>
                <a:lnTo>
                  <a:pt x="5095939" y="667684"/>
                </a:lnTo>
                <a:lnTo>
                  <a:pt x="5099962" y="647737"/>
                </a:lnTo>
                <a:lnTo>
                  <a:pt x="5110935" y="631449"/>
                </a:lnTo>
                <a:lnTo>
                  <a:pt x="5127212" y="620469"/>
                </a:lnTo>
                <a:lnTo>
                  <a:pt x="5147147" y="616443"/>
                </a:lnTo>
                <a:lnTo>
                  <a:pt x="5167087" y="620469"/>
                </a:lnTo>
                <a:lnTo>
                  <a:pt x="5183375" y="631449"/>
                </a:lnTo>
                <a:lnTo>
                  <a:pt x="5194360" y="647737"/>
                </a:lnTo>
                <a:lnTo>
                  <a:pt x="5198388" y="667684"/>
                </a:lnTo>
                <a:lnTo>
                  <a:pt x="5194360" y="687632"/>
                </a:lnTo>
                <a:lnTo>
                  <a:pt x="5183375" y="703919"/>
                </a:lnTo>
                <a:lnTo>
                  <a:pt x="5167087" y="714900"/>
                </a:lnTo>
                <a:lnTo>
                  <a:pt x="5147147" y="718926"/>
                </a:lnTo>
                <a:close/>
              </a:path>
              <a:path w="6728459" h="1903095">
                <a:moveTo>
                  <a:pt x="5449870" y="722291"/>
                </a:moveTo>
                <a:lnTo>
                  <a:pt x="5428644" y="718000"/>
                </a:lnTo>
                <a:lnTo>
                  <a:pt x="5411304" y="706299"/>
                </a:lnTo>
                <a:lnTo>
                  <a:pt x="5399610" y="688947"/>
                </a:lnTo>
                <a:lnTo>
                  <a:pt x="5395321" y="667701"/>
                </a:lnTo>
                <a:lnTo>
                  <a:pt x="5399610" y="646457"/>
                </a:lnTo>
                <a:lnTo>
                  <a:pt x="5411304" y="629105"/>
                </a:lnTo>
                <a:lnTo>
                  <a:pt x="5428644" y="617403"/>
                </a:lnTo>
                <a:lnTo>
                  <a:pt x="5449870" y="613111"/>
                </a:lnTo>
                <a:lnTo>
                  <a:pt x="5471116" y="617403"/>
                </a:lnTo>
                <a:lnTo>
                  <a:pt x="5488466" y="629105"/>
                </a:lnTo>
                <a:lnTo>
                  <a:pt x="5500164" y="646457"/>
                </a:lnTo>
                <a:lnTo>
                  <a:pt x="5504454" y="667701"/>
                </a:lnTo>
                <a:lnTo>
                  <a:pt x="5500164" y="688947"/>
                </a:lnTo>
                <a:lnTo>
                  <a:pt x="5488466" y="706299"/>
                </a:lnTo>
                <a:lnTo>
                  <a:pt x="5471116" y="718000"/>
                </a:lnTo>
                <a:lnTo>
                  <a:pt x="5449870" y="722291"/>
                </a:lnTo>
                <a:close/>
              </a:path>
              <a:path w="6728459" h="1903095">
                <a:moveTo>
                  <a:pt x="5752628" y="724816"/>
                </a:moveTo>
                <a:lnTo>
                  <a:pt x="5730408" y="720327"/>
                </a:lnTo>
                <a:lnTo>
                  <a:pt x="5712264" y="708084"/>
                </a:lnTo>
                <a:lnTo>
                  <a:pt x="5700032" y="689929"/>
                </a:lnTo>
                <a:lnTo>
                  <a:pt x="5695546" y="667701"/>
                </a:lnTo>
                <a:lnTo>
                  <a:pt x="5700032" y="645473"/>
                </a:lnTo>
                <a:lnTo>
                  <a:pt x="5712264" y="627318"/>
                </a:lnTo>
                <a:lnTo>
                  <a:pt x="5730408" y="615076"/>
                </a:lnTo>
                <a:lnTo>
                  <a:pt x="5752628" y="610586"/>
                </a:lnTo>
                <a:lnTo>
                  <a:pt x="5774828" y="615076"/>
                </a:lnTo>
                <a:lnTo>
                  <a:pt x="5792962" y="627318"/>
                </a:lnTo>
                <a:lnTo>
                  <a:pt x="5805191" y="645473"/>
                </a:lnTo>
                <a:lnTo>
                  <a:pt x="5809675" y="667701"/>
                </a:lnTo>
                <a:lnTo>
                  <a:pt x="5805195" y="689929"/>
                </a:lnTo>
                <a:lnTo>
                  <a:pt x="5792975" y="708084"/>
                </a:lnTo>
                <a:lnTo>
                  <a:pt x="5774842" y="720327"/>
                </a:lnTo>
                <a:lnTo>
                  <a:pt x="5752628" y="724816"/>
                </a:lnTo>
                <a:close/>
              </a:path>
              <a:path w="6728459" h="1903095">
                <a:moveTo>
                  <a:pt x="6055351" y="727341"/>
                </a:moveTo>
                <a:lnTo>
                  <a:pt x="6032152" y="722654"/>
                </a:lnTo>
                <a:lnTo>
                  <a:pt x="6013203" y="709871"/>
                </a:lnTo>
                <a:lnTo>
                  <a:pt x="6000425" y="690913"/>
                </a:lnTo>
                <a:lnTo>
                  <a:pt x="5995738" y="667701"/>
                </a:lnTo>
                <a:lnTo>
                  <a:pt x="6000425" y="644489"/>
                </a:lnTo>
                <a:lnTo>
                  <a:pt x="6013203" y="625532"/>
                </a:lnTo>
                <a:lnTo>
                  <a:pt x="6032152" y="612749"/>
                </a:lnTo>
                <a:lnTo>
                  <a:pt x="6055351" y="608061"/>
                </a:lnTo>
                <a:lnTo>
                  <a:pt x="6078546" y="612749"/>
                </a:lnTo>
                <a:lnTo>
                  <a:pt x="6097483" y="625532"/>
                </a:lnTo>
                <a:lnTo>
                  <a:pt x="6110250" y="644489"/>
                </a:lnTo>
                <a:lnTo>
                  <a:pt x="6114931" y="667701"/>
                </a:lnTo>
                <a:lnTo>
                  <a:pt x="6110250" y="690913"/>
                </a:lnTo>
                <a:lnTo>
                  <a:pt x="6097483" y="709871"/>
                </a:lnTo>
                <a:lnTo>
                  <a:pt x="6078546" y="722654"/>
                </a:lnTo>
                <a:lnTo>
                  <a:pt x="6055351" y="727341"/>
                </a:lnTo>
                <a:close/>
              </a:path>
              <a:path w="6728459" h="1903095">
                <a:moveTo>
                  <a:pt x="6358075" y="731547"/>
                </a:moveTo>
                <a:lnTo>
                  <a:pt x="6333239" y="726532"/>
                </a:lnTo>
                <a:lnTo>
                  <a:pt x="6312960" y="712853"/>
                </a:lnTo>
                <a:lnTo>
                  <a:pt x="6299289" y="692564"/>
                </a:lnTo>
                <a:lnTo>
                  <a:pt x="6294276" y="667718"/>
                </a:lnTo>
                <a:lnTo>
                  <a:pt x="6299289" y="642872"/>
                </a:lnTo>
                <a:lnTo>
                  <a:pt x="6312960" y="622583"/>
                </a:lnTo>
                <a:lnTo>
                  <a:pt x="6333239" y="608904"/>
                </a:lnTo>
                <a:lnTo>
                  <a:pt x="6358075" y="603889"/>
                </a:lnTo>
                <a:lnTo>
                  <a:pt x="6382892" y="608904"/>
                </a:lnTo>
                <a:lnTo>
                  <a:pt x="6403161" y="622583"/>
                </a:lnTo>
                <a:lnTo>
                  <a:pt x="6416828" y="642872"/>
                </a:lnTo>
                <a:lnTo>
                  <a:pt x="6421840" y="667718"/>
                </a:lnTo>
                <a:lnTo>
                  <a:pt x="6416828" y="692564"/>
                </a:lnTo>
                <a:lnTo>
                  <a:pt x="6403161" y="712853"/>
                </a:lnTo>
                <a:lnTo>
                  <a:pt x="6382892" y="726532"/>
                </a:lnTo>
                <a:lnTo>
                  <a:pt x="6358075" y="731547"/>
                </a:lnTo>
                <a:close/>
              </a:path>
              <a:path w="6728459" h="1903095">
                <a:moveTo>
                  <a:pt x="6660799" y="734913"/>
                </a:moveTo>
                <a:lnTo>
                  <a:pt x="6634652" y="729632"/>
                </a:lnTo>
                <a:lnTo>
                  <a:pt x="6613300" y="715231"/>
                </a:lnTo>
                <a:lnTo>
                  <a:pt x="6598904" y="693872"/>
                </a:lnTo>
                <a:lnTo>
                  <a:pt x="6593625" y="667718"/>
                </a:lnTo>
                <a:lnTo>
                  <a:pt x="6598904" y="641565"/>
                </a:lnTo>
                <a:lnTo>
                  <a:pt x="6613300" y="620207"/>
                </a:lnTo>
                <a:lnTo>
                  <a:pt x="6634652" y="605805"/>
                </a:lnTo>
                <a:lnTo>
                  <a:pt x="6660799" y="600523"/>
                </a:lnTo>
                <a:lnTo>
                  <a:pt x="6686926" y="605805"/>
                </a:lnTo>
                <a:lnTo>
                  <a:pt x="6708268" y="620207"/>
                </a:lnTo>
                <a:lnTo>
                  <a:pt x="6722661" y="641565"/>
                </a:lnTo>
                <a:lnTo>
                  <a:pt x="6727940" y="667718"/>
                </a:lnTo>
                <a:lnTo>
                  <a:pt x="6722661" y="693872"/>
                </a:lnTo>
                <a:lnTo>
                  <a:pt x="6708268" y="715231"/>
                </a:lnTo>
                <a:lnTo>
                  <a:pt x="6686926" y="729632"/>
                </a:lnTo>
                <a:lnTo>
                  <a:pt x="6660799" y="734913"/>
                </a:lnTo>
                <a:close/>
              </a:path>
              <a:path w="6728459" h="1903095">
                <a:moveTo>
                  <a:pt x="1311" y="971465"/>
                </a:moveTo>
                <a:lnTo>
                  <a:pt x="370" y="971465"/>
                </a:lnTo>
                <a:lnTo>
                  <a:pt x="0" y="971097"/>
                </a:lnTo>
                <a:lnTo>
                  <a:pt x="0" y="970155"/>
                </a:lnTo>
                <a:lnTo>
                  <a:pt x="370" y="969784"/>
                </a:lnTo>
                <a:lnTo>
                  <a:pt x="1311" y="969784"/>
                </a:lnTo>
                <a:lnTo>
                  <a:pt x="1681" y="970155"/>
                </a:lnTo>
                <a:lnTo>
                  <a:pt x="1681" y="971097"/>
                </a:lnTo>
                <a:lnTo>
                  <a:pt x="1311" y="971465"/>
                </a:lnTo>
                <a:close/>
              </a:path>
              <a:path w="6728459" h="1903095">
                <a:moveTo>
                  <a:pt x="305415" y="973990"/>
                </a:moveTo>
                <a:lnTo>
                  <a:pt x="301698" y="973990"/>
                </a:lnTo>
                <a:lnTo>
                  <a:pt x="300201" y="972494"/>
                </a:lnTo>
                <a:lnTo>
                  <a:pt x="300201" y="968757"/>
                </a:lnTo>
                <a:lnTo>
                  <a:pt x="301698" y="967259"/>
                </a:lnTo>
                <a:lnTo>
                  <a:pt x="305432" y="967259"/>
                </a:lnTo>
                <a:lnTo>
                  <a:pt x="306929" y="968757"/>
                </a:lnTo>
                <a:lnTo>
                  <a:pt x="306929" y="972494"/>
                </a:lnTo>
                <a:lnTo>
                  <a:pt x="305415" y="973990"/>
                </a:lnTo>
                <a:close/>
              </a:path>
              <a:path w="6728459" h="1903095">
                <a:moveTo>
                  <a:pt x="610007" y="977355"/>
                </a:moveTo>
                <a:lnTo>
                  <a:pt x="602591" y="977355"/>
                </a:lnTo>
                <a:lnTo>
                  <a:pt x="599580" y="974344"/>
                </a:lnTo>
                <a:lnTo>
                  <a:pt x="599580" y="966941"/>
                </a:lnTo>
                <a:lnTo>
                  <a:pt x="602591" y="963927"/>
                </a:lnTo>
                <a:lnTo>
                  <a:pt x="609990" y="963927"/>
                </a:lnTo>
                <a:lnTo>
                  <a:pt x="613002" y="966941"/>
                </a:lnTo>
                <a:lnTo>
                  <a:pt x="613002" y="974344"/>
                </a:lnTo>
                <a:lnTo>
                  <a:pt x="610007" y="977355"/>
                </a:lnTo>
                <a:close/>
              </a:path>
              <a:path w="6728459" h="1903095">
                <a:moveTo>
                  <a:pt x="914581" y="980720"/>
                </a:moveTo>
                <a:lnTo>
                  <a:pt x="903448" y="980720"/>
                </a:lnTo>
                <a:lnTo>
                  <a:pt x="898942" y="976211"/>
                </a:lnTo>
                <a:lnTo>
                  <a:pt x="898942" y="965071"/>
                </a:lnTo>
                <a:lnTo>
                  <a:pt x="903448" y="960561"/>
                </a:lnTo>
                <a:lnTo>
                  <a:pt x="914581" y="960561"/>
                </a:lnTo>
                <a:lnTo>
                  <a:pt x="919087" y="965071"/>
                </a:lnTo>
                <a:lnTo>
                  <a:pt x="919087" y="976211"/>
                </a:lnTo>
                <a:lnTo>
                  <a:pt x="914581" y="980720"/>
                </a:lnTo>
                <a:close/>
              </a:path>
              <a:path w="6728459" h="1903095">
                <a:moveTo>
                  <a:pt x="1219154" y="984086"/>
                </a:moveTo>
                <a:lnTo>
                  <a:pt x="1204322" y="984086"/>
                </a:lnTo>
                <a:lnTo>
                  <a:pt x="1198303" y="978064"/>
                </a:lnTo>
                <a:lnTo>
                  <a:pt x="1198303" y="963221"/>
                </a:lnTo>
                <a:lnTo>
                  <a:pt x="1204322" y="957196"/>
                </a:lnTo>
                <a:lnTo>
                  <a:pt x="1219154" y="957196"/>
                </a:lnTo>
                <a:lnTo>
                  <a:pt x="1225177" y="963221"/>
                </a:lnTo>
                <a:lnTo>
                  <a:pt x="1225177" y="978064"/>
                </a:lnTo>
                <a:lnTo>
                  <a:pt x="1219154" y="984086"/>
                </a:lnTo>
                <a:close/>
              </a:path>
              <a:path w="6728459" h="1903095">
                <a:moveTo>
                  <a:pt x="1523731" y="987451"/>
                </a:moveTo>
                <a:lnTo>
                  <a:pt x="1505196" y="987451"/>
                </a:lnTo>
                <a:lnTo>
                  <a:pt x="1497679" y="979931"/>
                </a:lnTo>
                <a:lnTo>
                  <a:pt x="1497679" y="961385"/>
                </a:lnTo>
                <a:lnTo>
                  <a:pt x="1505196" y="953864"/>
                </a:lnTo>
                <a:lnTo>
                  <a:pt x="1523731" y="953864"/>
                </a:lnTo>
                <a:lnTo>
                  <a:pt x="1531249" y="961385"/>
                </a:lnTo>
                <a:lnTo>
                  <a:pt x="1531249" y="979931"/>
                </a:lnTo>
                <a:lnTo>
                  <a:pt x="1523731" y="987451"/>
                </a:lnTo>
                <a:close/>
              </a:path>
              <a:path w="6728459" h="1903095">
                <a:moveTo>
                  <a:pt x="1817189" y="990820"/>
                </a:moveTo>
                <a:lnTo>
                  <a:pt x="1809344" y="989236"/>
                </a:lnTo>
                <a:lnTo>
                  <a:pt x="1802940" y="984916"/>
                </a:lnTo>
                <a:lnTo>
                  <a:pt x="1798623" y="978508"/>
                </a:lnTo>
                <a:lnTo>
                  <a:pt x="1797040" y="970658"/>
                </a:lnTo>
                <a:lnTo>
                  <a:pt x="1798623" y="962808"/>
                </a:lnTo>
                <a:lnTo>
                  <a:pt x="1802940" y="956401"/>
                </a:lnTo>
                <a:lnTo>
                  <a:pt x="1809344" y="952082"/>
                </a:lnTo>
                <a:lnTo>
                  <a:pt x="1817189" y="950499"/>
                </a:lnTo>
                <a:lnTo>
                  <a:pt x="1825034" y="952082"/>
                </a:lnTo>
                <a:lnTo>
                  <a:pt x="1831438" y="956401"/>
                </a:lnTo>
                <a:lnTo>
                  <a:pt x="1835755" y="962808"/>
                </a:lnTo>
                <a:lnTo>
                  <a:pt x="1837338" y="970658"/>
                </a:lnTo>
                <a:lnTo>
                  <a:pt x="1835755" y="978508"/>
                </a:lnTo>
                <a:lnTo>
                  <a:pt x="1831438" y="984916"/>
                </a:lnTo>
                <a:lnTo>
                  <a:pt x="1825034" y="989236"/>
                </a:lnTo>
                <a:lnTo>
                  <a:pt x="1817189" y="990820"/>
                </a:lnTo>
                <a:close/>
              </a:path>
              <a:path w="6728459" h="1903095">
                <a:moveTo>
                  <a:pt x="2119913" y="994186"/>
                </a:moveTo>
                <a:lnTo>
                  <a:pt x="2110762" y="992337"/>
                </a:lnTo>
                <a:lnTo>
                  <a:pt x="2103289" y="987294"/>
                </a:lnTo>
                <a:lnTo>
                  <a:pt x="2098250" y="979815"/>
                </a:lnTo>
                <a:lnTo>
                  <a:pt x="2096402" y="970658"/>
                </a:lnTo>
                <a:lnTo>
                  <a:pt x="2098250" y="961502"/>
                </a:lnTo>
                <a:lnTo>
                  <a:pt x="2103289" y="954025"/>
                </a:lnTo>
                <a:lnTo>
                  <a:pt x="2110762" y="948982"/>
                </a:lnTo>
                <a:lnTo>
                  <a:pt x="2119913" y="947133"/>
                </a:lnTo>
                <a:lnTo>
                  <a:pt x="2129063" y="948982"/>
                </a:lnTo>
                <a:lnTo>
                  <a:pt x="2136537" y="954025"/>
                </a:lnTo>
                <a:lnTo>
                  <a:pt x="2141576" y="961502"/>
                </a:lnTo>
                <a:lnTo>
                  <a:pt x="2143424" y="970658"/>
                </a:lnTo>
                <a:lnTo>
                  <a:pt x="2141576" y="979815"/>
                </a:lnTo>
                <a:lnTo>
                  <a:pt x="2136537" y="987294"/>
                </a:lnTo>
                <a:lnTo>
                  <a:pt x="2129063" y="992337"/>
                </a:lnTo>
                <a:lnTo>
                  <a:pt x="2119913" y="994186"/>
                </a:lnTo>
                <a:close/>
              </a:path>
              <a:path w="6728459" h="1903095">
                <a:moveTo>
                  <a:pt x="2422640" y="996707"/>
                </a:moveTo>
                <a:lnTo>
                  <a:pt x="2412515" y="994661"/>
                </a:lnTo>
                <a:lnTo>
                  <a:pt x="2404244" y="989081"/>
                </a:lnTo>
                <a:lnTo>
                  <a:pt x="2398666" y="980806"/>
                </a:lnTo>
                <a:lnTo>
                  <a:pt x="2396621" y="970675"/>
                </a:lnTo>
                <a:lnTo>
                  <a:pt x="2398666" y="960545"/>
                </a:lnTo>
                <a:lnTo>
                  <a:pt x="2404244" y="952270"/>
                </a:lnTo>
                <a:lnTo>
                  <a:pt x="2412515" y="946689"/>
                </a:lnTo>
                <a:lnTo>
                  <a:pt x="2422640" y="944642"/>
                </a:lnTo>
                <a:lnTo>
                  <a:pt x="2432763" y="946689"/>
                </a:lnTo>
                <a:lnTo>
                  <a:pt x="2441033" y="952270"/>
                </a:lnTo>
                <a:lnTo>
                  <a:pt x="2446610" y="960545"/>
                </a:lnTo>
                <a:lnTo>
                  <a:pt x="2448656" y="970675"/>
                </a:lnTo>
                <a:lnTo>
                  <a:pt x="2446612" y="980806"/>
                </a:lnTo>
                <a:lnTo>
                  <a:pt x="2441039" y="989081"/>
                </a:lnTo>
                <a:lnTo>
                  <a:pt x="2432770" y="994661"/>
                </a:lnTo>
                <a:lnTo>
                  <a:pt x="2422640" y="996707"/>
                </a:lnTo>
                <a:close/>
              </a:path>
              <a:path w="6728459" h="1903095">
                <a:moveTo>
                  <a:pt x="2725364" y="1000073"/>
                </a:moveTo>
                <a:lnTo>
                  <a:pt x="2713926" y="997763"/>
                </a:lnTo>
                <a:lnTo>
                  <a:pt x="2704587" y="991464"/>
                </a:lnTo>
                <a:lnTo>
                  <a:pt x="2698291" y="982119"/>
                </a:lnTo>
                <a:lnTo>
                  <a:pt x="2695982" y="970675"/>
                </a:lnTo>
                <a:lnTo>
                  <a:pt x="2698291" y="959230"/>
                </a:lnTo>
                <a:lnTo>
                  <a:pt x="2704587" y="949886"/>
                </a:lnTo>
                <a:lnTo>
                  <a:pt x="2713926" y="943586"/>
                </a:lnTo>
                <a:lnTo>
                  <a:pt x="2725364" y="941277"/>
                </a:lnTo>
                <a:lnTo>
                  <a:pt x="2736801" y="943586"/>
                </a:lnTo>
                <a:lnTo>
                  <a:pt x="2746140" y="949886"/>
                </a:lnTo>
                <a:lnTo>
                  <a:pt x="2752436" y="959230"/>
                </a:lnTo>
                <a:lnTo>
                  <a:pt x="2754745" y="970675"/>
                </a:lnTo>
                <a:lnTo>
                  <a:pt x="2752436" y="982119"/>
                </a:lnTo>
                <a:lnTo>
                  <a:pt x="2746140" y="991464"/>
                </a:lnTo>
                <a:lnTo>
                  <a:pt x="2736801" y="997763"/>
                </a:lnTo>
                <a:lnTo>
                  <a:pt x="2725364" y="1000073"/>
                </a:lnTo>
                <a:close/>
              </a:path>
              <a:path w="6728459" h="1903095">
                <a:moveTo>
                  <a:pt x="3028087" y="1003438"/>
                </a:moveTo>
                <a:lnTo>
                  <a:pt x="3015344" y="1000863"/>
                </a:lnTo>
                <a:lnTo>
                  <a:pt x="3004936" y="993840"/>
                </a:lnTo>
                <a:lnTo>
                  <a:pt x="2997918" y="983426"/>
                </a:lnTo>
                <a:lnTo>
                  <a:pt x="2995344" y="970675"/>
                </a:lnTo>
                <a:lnTo>
                  <a:pt x="2997918" y="957924"/>
                </a:lnTo>
                <a:lnTo>
                  <a:pt x="3004936" y="947509"/>
                </a:lnTo>
                <a:lnTo>
                  <a:pt x="3015344" y="940487"/>
                </a:lnTo>
                <a:lnTo>
                  <a:pt x="3028087" y="937911"/>
                </a:lnTo>
                <a:lnTo>
                  <a:pt x="3040831" y="940487"/>
                </a:lnTo>
                <a:lnTo>
                  <a:pt x="3051241" y="947509"/>
                </a:lnTo>
                <a:lnTo>
                  <a:pt x="3058260" y="957924"/>
                </a:lnTo>
                <a:lnTo>
                  <a:pt x="3060834" y="970675"/>
                </a:lnTo>
                <a:lnTo>
                  <a:pt x="3058260" y="983426"/>
                </a:lnTo>
                <a:lnTo>
                  <a:pt x="3051241" y="993840"/>
                </a:lnTo>
                <a:lnTo>
                  <a:pt x="3040831" y="1000863"/>
                </a:lnTo>
                <a:lnTo>
                  <a:pt x="3028087" y="1003438"/>
                </a:lnTo>
                <a:close/>
              </a:path>
              <a:path w="6728459" h="1903095">
                <a:moveTo>
                  <a:pt x="3330811" y="1005963"/>
                </a:moveTo>
                <a:lnTo>
                  <a:pt x="3317095" y="1003190"/>
                </a:lnTo>
                <a:lnTo>
                  <a:pt x="3305891" y="995629"/>
                </a:lnTo>
                <a:lnTo>
                  <a:pt x="3298334" y="984417"/>
                </a:lnTo>
                <a:lnTo>
                  <a:pt x="3295563" y="970692"/>
                </a:lnTo>
                <a:lnTo>
                  <a:pt x="3298334" y="956966"/>
                </a:lnTo>
                <a:lnTo>
                  <a:pt x="3305891" y="945754"/>
                </a:lnTo>
                <a:lnTo>
                  <a:pt x="3317095" y="938193"/>
                </a:lnTo>
                <a:lnTo>
                  <a:pt x="3330811" y="935420"/>
                </a:lnTo>
                <a:lnTo>
                  <a:pt x="3344529" y="938193"/>
                </a:lnTo>
                <a:lnTo>
                  <a:pt x="3355734" y="945754"/>
                </a:lnTo>
                <a:lnTo>
                  <a:pt x="3363291" y="956966"/>
                </a:lnTo>
                <a:lnTo>
                  <a:pt x="3366062" y="970692"/>
                </a:lnTo>
                <a:lnTo>
                  <a:pt x="3363293" y="984417"/>
                </a:lnTo>
                <a:lnTo>
                  <a:pt x="3355741" y="995629"/>
                </a:lnTo>
                <a:lnTo>
                  <a:pt x="3344536" y="1003190"/>
                </a:lnTo>
                <a:lnTo>
                  <a:pt x="3330811" y="1005963"/>
                </a:lnTo>
                <a:close/>
              </a:path>
              <a:path w="6728459" h="1903095">
                <a:moveTo>
                  <a:pt x="3633528" y="1008488"/>
                </a:moveTo>
                <a:lnTo>
                  <a:pt x="3618825" y="1005517"/>
                </a:lnTo>
                <a:lnTo>
                  <a:pt x="3606819" y="997415"/>
                </a:lnTo>
                <a:lnTo>
                  <a:pt x="3598723" y="985401"/>
                </a:lnTo>
                <a:lnTo>
                  <a:pt x="3595755" y="970692"/>
                </a:lnTo>
                <a:lnTo>
                  <a:pt x="3598723" y="955982"/>
                </a:lnTo>
                <a:lnTo>
                  <a:pt x="3606819" y="943968"/>
                </a:lnTo>
                <a:lnTo>
                  <a:pt x="3618825" y="935866"/>
                </a:lnTo>
                <a:lnTo>
                  <a:pt x="3633528" y="932895"/>
                </a:lnTo>
                <a:lnTo>
                  <a:pt x="3648231" y="935866"/>
                </a:lnTo>
                <a:lnTo>
                  <a:pt x="3660237" y="943968"/>
                </a:lnTo>
                <a:lnTo>
                  <a:pt x="3668333" y="955982"/>
                </a:lnTo>
                <a:lnTo>
                  <a:pt x="3671301" y="970692"/>
                </a:lnTo>
                <a:lnTo>
                  <a:pt x="3668333" y="985401"/>
                </a:lnTo>
                <a:lnTo>
                  <a:pt x="3660237" y="997415"/>
                </a:lnTo>
                <a:lnTo>
                  <a:pt x="3648231" y="1005517"/>
                </a:lnTo>
                <a:lnTo>
                  <a:pt x="3633528" y="1008488"/>
                </a:lnTo>
                <a:close/>
              </a:path>
              <a:path w="6728459" h="1903095">
                <a:moveTo>
                  <a:pt x="3936252" y="1011854"/>
                </a:moveTo>
                <a:lnTo>
                  <a:pt x="3920243" y="1008619"/>
                </a:lnTo>
                <a:lnTo>
                  <a:pt x="3907175" y="999798"/>
                </a:lnTo>
                <a:lnTo>
                  <a:pt x="3898366" y="986714"/>
                </a:lnTo>
                <a:lnTo>
                  <a:pt x="3895137" y="970692"/>
                </a:lnTo>
                <a:lnTo>
                  <a:pt x="3898366" y="954669"/>
                </a:lnTo>
                <a:lnTo>
                  <a:pt x="3907175" y="941585"/>
                </a:lnTo>
                <a:lnTo>
                  <a:pt x="3920243" y="932764"/>
                </a:lnTo>
                <a:lnTo>
                  <a:pt x="3936252" y="929530"/>
                </a:lnTo>
                <a:lnTo>
                  <a:pt x="3952265" y="932764"/>
                </a:lnTo>
                <a:lnTo>
                  <a:pt x="3965345" y="941585"/>
                </a:lnTo>
                <a:lnTo>
                  <a:pt x="3974165" y="954669"/>
                </a:lnTo>
                <a:lnTo>
                  <a:pt x="3977400" y="970692"/>
                </a:lnTo>
                <a:lnTo>
                  <a:pt x="3974165" y="986714"/>
                </a:lnTo>
                <a:lnTo>
                  <a:pt x="3965345" y="999798"/>
                </a:lnTo>
                <a:lnTo>
                  <a:pt x="3952265" y="1008619"/>
                </a:lnTo>
                <a:lnTo>
                  <a:pt x="3936252" y="1011854"/>
                </a:lnTo>
                <a:close/>
              </a:path>
              <a:path w="6728459" h="1903095">
                <a:moveTo>
                  <a:pt x="4238975" y="1014379"/>
                </a:moveTo>
                <a:lnTo>
                  <a:pt x="4221988" y="1010946"/>
                </a:lnTo>
                <a:lnTo>
                  <a:pt x="4208114" y="1001587"/>
                </a:lnTo>
                <a:lnTo>
                  <a:pt x="4198759" y="987706"/>
                </a:lnTo>
                <a:lnTo>
                  <a:pt x="4195329" y="970708"/>
                </a:lnTo>
                <a:lnTo>
                  <a:pt x="4198759" y="953712"/>
                </a:lnTo>
                <a:lnTo>
                  <a:pt x="4208114" y="939832"/>
                </a:lnTo>
                <a:lnTo>
                  <a:pt x="4221988" y="930473"/>
                </a:lnTo>
                <a:lnTo>
                  <a:pt x="4238975" y="927042"/>
                </a:lnTo>
                <a:lnTo>
                  <a:pt x="4255963" y="930473"/>
                </a:lnTo>
                <a:lnTo>
                  <a:pt x="4269837" y="939832"/>
                </a:lnTo>
                <a:lnTo>
                  <a:pt x="4279191" y="953712"/>
                </a:lnTo>
                <a:lnTo>
                  <a:pt x="4282622" y="970708"/>
                </a:lnTo>
                <a:lnTo>
                  <a:pt x="4279191" y="987706"/>
                </a:lnTo>
                <a:lnTo>
                  <a:pt x="4269837" y="1001587"/>
                </a:lnTo>
                <a:lnTo>
                  <a:pt x="4255963" y="1010946"/>
                </a:lnTo>
                <a:lnTo>
                  <a:pt x="4238975" y="1014379"/>
                </a:lnTo>
                <a:close/>
              </a:path>
              <a:path w="6728459" h="1903095">
                <a:moveTo>
                  <a:pt x="4541699" y="1016904"/>
                </a:moveTo>
                <a:lnTo>
                  <a:pt x="4523737" y="1013273"/>
                </a:lnTo>
                <a:lnTo>
                  <a:pt x="4509070" y="1003373"/>
                </a:lnTo>
                <a:lnTo>
                  <a:pt x="4499181" y="988690"/>
                </a:lnTo>
                <a:lnTo>
                  <a:pt x="4495555" y="970708"/>
                </a:lnTo>
                <a:lnTo>
                  <a:pt x="4499181" y="952729"/>
                </a:lnTo>
                <a:lnTo>
                  <a:pt x="4509070" y="938047"/>
                </a:lnTo>
                <a:lnTo>
                  <a:pt x="4523737" y="928147"/>
                </a:lnTo>
                <a:lnTo>
                  <a:pt x="4541699" y="924517"/>
                </a:lnTo>
                <a:lnTo>
                  <a:pt x="4559681" y="928147"/>
                </a:lnTo>
                <a:lnTo>
                  <a:pt x="4574358" y="938047"/>
                </a:lnTo>
                <a:lnTo>
                  <a:pt x="4584251" y="952729"/>
                </a:lnTo>
                <a:lnTo>
                  <a:pt x="4587877" y="970708"/>
                </a:lnTo>
                <a:lnTo>
                  <a:pt x="4584251" y="988690"/>
                </a:lnTo>
                <a:lnTo>
                  <a:pt x="4574358" y="1003373"/>
                </a:lnTo>
                <a:lnTo>
                  <a:pt x="4559681" y="1013273"/>
                </a:lnTo>
                <a:lnTo>
                  <a:pt x="4541699" y="1016904"/>
                </a:lnTo>
                <a:close/>
              </a:path>
              <a:path w="6728459" h="1903095">
                <a:moveTo>
                  <a:pt x="4844423" y="1019425"/>
                </a:moveTo>
                <a:lnTo>
                  <a:pt x="4825482" y="1015597"/>
                </a:lnTo>
                <a:lnTo>
                  <a:pt x="4810009" y="1005158"/>
                </a:lnTo>
                <a:lnTo>
                  <a:pt x="4799574" y="989673"/>
                </a:lnTo>
                <a:lnTo>
                  <a:pt x="4795747" y="970708"/>
                </a:lnTo>
                <a:lnTo>
                  <a:pt x="4799574" y="951745"/>
                </a:lnTo>
                <a:lnTo>
                  <a:pt x="4810009" y="936260"/>
                </a:lnTo>
                <a:lnTo>
                  <a:pt x="4825482" y="925820"/>
                </a:lnTo>
                <a:lnTo>
                  <a:pt x="4844423" y="921992"/>
                </a:lnTo>
                <a:lnTo>
                  <a:pt x="4863384" y="925820"/>
                </a:lnTo>
                <a:lnTo>
                  <a:pt x="4878867" y="936260"/>
                </a:lnTo>
                <a:lnTo>
                  <a:pt x="4889305" y="951745"/>
                </a:lnTo>
                <a:lnTo>
                  <a:pt x="4893133" y="970708"/>
                </a:lnTo>
                <a:lnTo>
                  <a:pt x="4889305" y="989673"/>
                </a:lnTo>
                <a:lnTo>
                  <a:pt x="4878867" y="1005158"/>
                </a:lnTo>
                <a:lnTo>
                  <a:pt x="4863384" y="1015597"/>
                </a:lnTo>
                <a:lnTo>
                  <a:pt x="4844423" y="1019425"/>
                </a:lnTo>
                <a:close/>
              </a:path>
              <a:path w="6728459" h="1903095">
                <a:moveTo>
                  <a:pt x="5147147" y="1021950"/>
                </a:moveTo>
                <a:lnTo>
                  <a:pt x="5127212" y="1017924"/>
                </a:lnTo>
                <a:lnTo>
                  <a:pt x="5110935" y="1006943"/>
                </a:lnTo>
                <a:lnTo>
                  <a:pt x="5099962" y="990656"/>
                </a:lnTo>
                <a:lnTo>
                  <a:pt x="5095939" y="970708"/>
                </a:lnTo>
                <a:lnTo>
                  <a:pt x="5099962" y="950761"/>
                </a:lnTo>
                <a:lnTo>
                  <a:pt x="5110935" y="934474"/>
                </a:lnTo>
                <a:lnTo>
                  <a:pt x="5127212" y="923493"/>
                </a:lnTo>
                <a:lnTo>
                  <a:pt x="5147147" y="919467"/>
                </a:lnTo>
                <a:lnTo>
                  <a:pt x="5167087" y="923493"/>
                </a:lnTo>
                <a:lnTo>
                  <a:pt x="5183375" y="934474"/>
                </a:lnTo>
                <a:lnTo>
                  <a:pt x="5194360" y="950761"/>
                </a:lnTo>
                <a:lnTo>
                  <a:pt x="5198388" y="970708"/>
                </a:lnTo>
                <a:lnTo>
                  <a:pt x="5194360" y="990656"/>
                </a:lnTo>
                <a:lnTo>
                  <a:pt x="5183375" y="1006943"/>
                </a:lnTo>
                <a:lnTo>
                  <a:pt x="5167087" y="1017924"/>
                </a:lnTo>
                <a:lnTo>
                  <a:pt x="5147147" y="1021950"/>
                </a:lnTo>
                <a:close/>
              </a:path>
              <a:path w="6728459" h="1903095">
                <a:moveTo>
                  <a:pt x="5449870" y="1025316"/>
                </a:moveTo>
                <a:lnTo>
                  <a:pt x="5428644" y="1021024"/>
                </a:lnTo>
                <a:lnTo>
                  <a:pt x="5411304" y="1009323"/>
                </a:lnTo>
                <a:lnTo>
                  <a:pt x="5399610" y="991971"/>
                </a:lnTo>
                <a:lnTo>
                  <a:pt x="5395321" y="970725"/>
                </a:lnTo>
                <a:lnTo>
                  <a:pt x="5399610" y="949481"/>
                </a:lnTo>
                <a:lnTo>
                  <a:pt x="5411304" y="932129"/>
                </a:lnTo>
                <a:lnTo>
                  <a:pt x="5428644" y="920427"/>
                </a:lnTo>
                <a:lnTo>
                  <a:pt x="5449870" y="916135"/>
                </a:lnTo>
                <a:lnTo>
                  <a:pt x="5471116" y="920427"/>
                </a:lnTo>
                <a:lnTo>
                  <a:pt x="5488466" y="932129"/>
                </a:lnTo>
                <a:lnTo>
                  <a:pt x="5500164" y="949481"/>
                </a:lnTo>
                <a:lnTo>
                  <a:pt x="5504454" y="970725"/>
                </a:lnTo>
                <a:lnTo>
                  <a:pt x="5500164" y="991971"/>
                </a:lnTo>
                <a:lnTo>
                  <a:pt x="5488466" y="1009323"/>
                </a:lnTo>
                <a:lnTo>
                  <a:pt x="5471116" y="1021024"/>
                </a:lnTo>
                <a:lnTo>
                  <a:pt x="5449870" y="1025316"/>
                </a:lnTo>
                <a:close/>
              </a:path>
              <a:path w="6728459" h="1903095">
                <a:moveTo>
                  <a:pt x="5752628" y="1027840"/>
                </a:moveTo>
                <a:lnTo>
                  <a:pt x="5730408" y="1023351"/>
                </a:lnTo>
                <a:lnTo>
                  <a:pt x="5712264" y="1011110"/>
                </a:lnTo>
                <a:lnTo>
                  <a:pt x="5700032" y="992955"/>
                </a:lnTo>
                <a:lnTo>
                  <a:pt x="5695546" y="970725"/>
                </a:lnTo>
                <a:lnTo>
                  <a:pt x="5700032" y="948497"/>
                </a:lnTo>
                <a:lnTo>
                  <a:pt x="5712264" y="930342"/>
                </a:lnTo>
                <a:lnTo>
                  <a:pt x="5730408" y="918100"/>
                </a:lnTo>
                <a:lnTo>
                  <a:pt x="5752628" y="913610"/>
                </a:lnTo>
                <a:lnTo>
                  <a:pt x="5774828" y="918100"/>
                </a:lnTo>
                <a:lnTo>
                  <a:pt x="5792962" y="930342"/>
                </a:lnTo>
                <a:lnTo>
                  <a:pt x="5805191" y="948497"/>
                </a:lnTo>
                <a:lnTo>
                  <a:pt x="5809675" y="970725"/>
                </a:lnTo>
                <a:lnTo>
                  <a:pt x="5805195" y="992955"/>
                </a:lnTo>
                <a:lnTo>
                  <a:pt x="5792975" y="1011110"/>
                </a:lnTo>
                <a:lnTo>
                  <a:pt x="5774842" y="1023351"/>
                </a:lnTo>
                <a:lnTo>
                  <a:pt x="5752628" y="1027840"/>
                </a:lnTo>
                <a:close/>
              </a:path>
              <a:path w="6728459" h="1903095">
                <a:moveTo>
                  <a:pt x="6055351" y="1030365"/>
                </a:moveTo>
                <a:lnTo>
                  <a:pt x="6032152" y="1025678"/>
                </a:lnTo>
                <a:lnTo>
                  <a:pt x="6013203" y="1012895"/>
                </a:lnTo>
                <a:lnTo>
                  <a:pt x="6000425" y="993937"/>
                </a:lnTo>
                <a:lnTo>
                  <a:pt x="5995738" y="970725"/>
                </a:lnTo>
                <a:lnTo>
                  <a:pt x="6000425" y="947514"/>
                </a:lnTo>
                <a:lnTo>
                  <a:pt x="6013203" y="928557"/>
                </a:lnTo>
                <a:lnTo>
                  <a:pt x="6032152" y="915776"/>
                </a:lnTo>
                <a:lnTo>
                  <a:pt x="6055351" y="911089"/>
                </a:lnTo>
                <a:lnTo>
                  <a:pt x="6078546" y="915776"/>
                </a:lnTo>
                <a:lnTo>
                  <a:pt x="6097483" y="928557"/>
                </a:lnTo>
                <a:lnTo>
                  <a:pt x="6110250" y="947514"/>
                </a:lnTo>
                <a:lnTo>
                  <a:pt x="6114931" y="970725"/>
                </a:lnTo>
                <a:lnTo>
                  <a:pt x="6110250" y="993937"/>
                </a:lnTo>
                <a:lnTo>
                  <a:pt x="6097483" y="1012895"/>
                </a:lnTo>
                <a:lnTo>
                  <a:pt x="6078546" y="1025678"/>
                </a:lnTo>
                <a:lnTo>
                  <a:pt x="6055351" y="1030365"/>
                </a:lnTo>
                <a:close/>
              </a:path>
              <a:path w="6728459" h="1903095">
                <a:moveTo>
                  <a:pt x="6358075" y="1034571"/>
                </a:moveTo>
                <a:lnTo>
                  <a:pt x="6333239" y="1029556"/>
                </a:lnTo>
                <a:lnTo>
                  <a:pt x="6312960" y="1015877"/>
                </a:lnTo>
                <a:lnTo>
                  <a:pt x="6299289" y="995589"/>
                </a:lnTo>
                <a:lnTo>
                  <a:pt x="6294276" y="970742"/>
                </a:lnTo>
                <a:lnTo>
                  <a:pt x="6299289" y="945896"/>
                </a:lnTo>
                <a:lnTo>
                  <a:pt x="6312960" y="925607"/>
                </a:lnTo>
                <a:lnTo>
                  <a:pt x="6333239" y="911929"/>
                </a:lnTo>
                <a:lnTo>
                  <a:pt x="6358075" y="906913"/>
                </a:lnTo>
                <a:lnTo>
                  <a:pt x="6382892" y="911929"/>
                </a:lnTo>
                <a:lnTo>
                  <a:pt x="6403161" y="925607"/>
                </a:lnTo>
                <a:lnTo>
                  <a:pt x="6416828" y="945896"/>
                </a:lnTo>
                <a:lnTo>
                  <a:pt x="6421840" y="970742"/>
                </a:lnTo>
                <a:lnTo>
                  <a:pt x="6416828" y="995589"/>
                </a:lnTo>
                <a:lnTo>
                  <a:pt x="6403161" y="1015877"/>
                </a:lnTo>
                <a:lnTo>
                  <a:pt x="6382892" y="1029556"/>
                </a:lnTo>
                <a:lnTo>
                  <a:pt x="6358075" y="1034571"/>
                </a:lnTo>
                <a:close/>
              </a:path>
              <a:path w="6728459" h="1903095">
                <a:moveTo>
                  <a:pt x="6660799" y="1037937"/>
                </a:moveTo>
                <a:lnTo>
                  <a:pt x="6634652" y="1032656"/>
                </a:lnTo>
                <a:lnTo>
                  <a:pt x="6613300" y="1018255"/>
                </a:lnTo>
                <a:lnTo>
                  <a:pt x="6598904" y="996896"/>
                </a:lnTo>
                <a:lnTo>
                  <a:pt x="6593625" y="970742"/>
                </a:lnTo>
                <a:lnTo>
                  <a:pt x="6598904" y="944590"/>
                </a:lnTo>
                <a:lnTo>
                  <a:pt x="6613300" y="923231"/>
                </a:lnTo>
                <a:lnTo>
                  <a:pt x="6634652" y="908829"/>
                </a:lnTo>
                <a:lnTo>
                  <a:pt x="6660799" y="903548"/>
                </a:lnTo>
                <a:lnTo>
                  <a:pt x="6686926" y="908829"/>
                </a:lnTo>
                <a:lnTo>
                  <a:pt x="6708268" y="923231"/>
                </a:lnTo>
                <a:lnTo>
                  <a:pt x="6722661" y="944590"/>
                </a:lnTo>
                <a:lnTo>
                  <a:pt x="6727940" y="970742"/>
                </a:lnTo>
                <a:lnTo>
                  <a:pt x="6722661" y="996896"/>
                </a:lnTo>
                <a:lnTo>
                  <a:pt x="6708268" y="1018255"/>
                </a:lnTo>
                <a:lnTo>
                  <a:pt x="6686926" y="1032656"/>
                </a:lnTo>
                <a:lnTo>
                  <a:pt x="6660799" y="1037937"/>
                </a:lnTo>
                <a:close/>
              </a:path>
              <a:path w="6728459" h="1903095">
                <a:moveTo>
                  <a:pt x="304961" y="1276156"/>
                </a:moveTo>
                <a:lnTo>
                  <a:pt x="302169" y="1276156"/>
                </a:lnTo>
                <a:lnTo>
                  <a:pt x="301043" y="1275029"/>
                </a:lnTo>
                <a:lnTo>
                  <a:pt x="301043" y="1272234"/>
                </a:lnTo>
                <a:lnTo>
                  <a:pt x="302169" y="1271110"/>
                </a:lnTo>
                <a:lnTo>
                  <a:pt x="304961" y="1271110"/>
                </a:lnTo>
                <a:lnTo>
                  <a:pt x="306088" y="1272234"/>
                </a:lnTo>
                <a:lnTo>
                  <a:pt x="306088" y="1275029"/>
                </a:lnTo>
                <a:lnTo>
                  <a:pt x="304961" y="1276156"/>
                </a:lnTo>
                <a:close/>
              </a:path>
              <a:path w="6728459" h="1903095">
                <a:moveTo>
                  <a:pt x="610007" y="1280362"/>
                </a:moveTo>
                <a:lnTo>
                  <a:pt x="602591" y="1280362"/>
                </a:lnTo>
                <a:lnTo>
                  <a:pt x="599580" y="1277351"/>
                </a:lnTo>
                <a:lnTo>
                  <a:pt x="599580" y="1269949"/>
                </a:lnTo>
                <a:lnTo>
                  <a:pt x="602591" y="1266934"/>
                </a:lnTo>
                <a:lnTo>
                  <a:pt x="609990" y="1266934"/>
                </a:lnTo>
                <a:lnTo>
                  <a:pt x="613002" y="1269949"/>
                </a:lnTo>
                <a:lnTo>
                  <a:pt x="613002" y="1277351"/>
                </a:lnTo>
                <a:lnTo>
                  <a:pt x="610007" y="1280362"/>
                </a:lnTo>
                <a:close/>
              </a:path>
              <a:path w="6728459" h="1903095">
                <a:moveTo>
                  <a:pt x="914581" y="1283728"/>
                </a:moveTo>
                <a:lnTo>
                  <a:pt x="903448" y="1283728"/>
                </a:lnTo>
                <a:lnTo>
                  <a:pt x="898942" y="1279218"/>
                </a:lnTo>
                <a:lnTo>
                  <a:pt x="898942" y="1268078"/>
                </a:lnTo>
                <a:lnTo>
                  <a:pt x="903448" y="1263569"/>
                </a:lnTo>
                <a:lnTo>
                  <a:pt x="914581" y="1263569"/>
                </a:lnTo>
                <a:lnTo>
                  <a:pt x="919087" y="1268078"/>
                </a:lnTo>
                <a:lnTo>
                  <a:pt x="919087" y="1279218"/>
                </a:lnTo>
                <a:lnTo>
                  <a:pt x="914581" y="1283728"/>
                </a:lnTo>
                <a:close/>
              </a:path>
              <a:path w="6728459" h="1903095">
                <a:moveTo>
                  <a:pt x="1219154" y="1287093"/>
                </a:moveTo>
                <a:lnTo>
                  <a:pt x="1204322" y="1287093"/>
                </a:lnTo>
                <a:lnTo>
                  <a:pt x="1198303" y="1281071"/>
                </a:lnTo>
                <a:lnTo>
                  <a:pt x="1198303" y="1266229"/>
                </a:lnTo>
                <a:lnTo>
                  <a:pt x="1204322" y="1260203"/>
                </a:lnTo>
                <a:lnTo>
                  <a:pt x="1219154" y="1260203"/>
                </a:lnTo>
                <a:lnTo>
                  <a:pt x="1225177" y="1266229"/>
                </a:lnTo>
                <a:lnTo>
                  <a:pt x="1225177" y="1281071"/>
                </a:lnTo>
                <a:lnTo>
                  <a:pt x="1219154" y="1287093"/>
                </a:lnTo>
                <a:close/>
              </a:path>
              <a:path w="6728459" h="1903095">
                <a:moveTo>
                  <a:pt x="1523731" y="1290459"/>
                </a:moveTo>
                <a:lnTo>
                  <a:pt x="1505196" y="1290459"/>
                </a:lnTo>
                <a:lnTo>
                  <a:pt x="1497679" y="1282938"/>
                </a:lnTo>
                <a:lnTo>
                  <a:pt x="1497679" y="1264392"/>
                </a:lnTo>
                <a:lnTo>
                  <a:pt x="1505196" y="1256871"/>
                </a:lnTo>
                <a:lnTo>
                  <a:pt x="1523731" y="1256871"/>
                </a:lnTo>
                <a:lnTo>
                  <a:pt x="1531249" y="1264392"/>
                </a:lnTo>
                <a:lnTo>
                  <a:pt x="1531249" y="1282938"/>
                </a:lnTo>
                <a:lnTo>
                  <a:pt x="1523731" y="1290459"/>
                </a:lnTo>
                <a:close/>
              </a:path>
              <a:path w="6728459" h="1903095">
                <a:moveTo>
                  <a:pt x="1817189" y="1293824"/>
                </a:moveTo>
                <a:lnTo>
                  <a:pt x="1809344" y="1292241"/>
                </a:lnTo>
                <a:lnTo>
                  <a:pt x="1802940" y="1287922"/>
                </a:lnTo>
                <a:lnTo>
                  <a:pt x="1798623" y="1281514"/>
                </a:lnTo>
                <a:lnTo>
                  <a:pt x="1797040" y="1273665"/>
                </a:lnTo>
                <a:lnTo>
                  <a:pt x="1798623" y="1265816"/>
                </a:lnTo>
                <a:lnTo>
                  <a:pt x="1802940" y="1259408"/>
                </a:lnTo>
                <a:lnTo>
                  <a:pt x="1809344" y="1255089"/>
                </a:lnTo>
                <a:lnTo>
                  <a:pt x="1817189" y="1253506"/>
                </a:lnTo>
                <a:lnTo>
                  <a:pt x="1825034" y="1255089"/>
                </a:lnTo>
                <a:lnTo>
                  <a:pt x="1831438" y="1259408"/>
                </a:lnTo>
                <a:lnTo>
                  <a:pt x="1835755" y="1265816"/>
                </a:lnTo>
                <a:lnTo>
                  <a:pt x="1837338" y="1273665"/>
                </a:lnTo>
                <a:lnTo>
                  <a:pt x="1835755" y="1281514"/>
                </a:lnTo>
                <a:lnTo>
                  <a:pt x="1831438" y="1287922"/>
                </a:lnTo>
                <a:lnTo>
                  <a:pt x="1825034" y="1292241"/>
                </a:lnTo>
                <a:lnTo>
                  <a:pt x="1817189" y="1293824"/>
                </a:lnTo>
                <a:close/>
              </a:path>
              <a:path w="6728459" h="1903095">
                <a:moveTo>
                  <a:pt x="2119913" y="1297193"/>
                </a:moveTo>
                <a:lnTo>
                  <a:pt x="2110762" y="1295344"/>
                </a:lnTo>
                <a:lnTo>
                  <a:pt x="2103289" y="1290301"/>
                </a:lnTo>
                <a:lnTo>
                  <a:pt x="2098250" y="1282823"/>
                </a:lnTo>
                <a:lnTo>
                  <a:pt x="2096402" y="1273665"/>
                </a:lnTo>
                <a:lnTo>
                  <a:pt x="2098250" y="1264510"/>
                </a:lnTo>
                <a:lnTo>
                  <a:pt x="2103289" y="1257032"/>
                </a:lnTo>
                <a:lnTo>
                  <a:pt x="2110762" y="1251990"/>
                </a:lnTo>
                <a:lnTo>
                  <a:pt x="2119913" y="1250141"/>
                </a:lnTo>
                <a:lnTo>
                  <a:pt x="2129063" y="1251990"/>
                </a:lnTo>
                <a:lnTo>
                  <a:pt x="2136537" y="1257032"/>
                </a:lnTo>
                <a:lnTo>
                  <a:pt x="2141576" y="1264510"/>
                </a:lnTo>
                <a:lnTo>
                  <a:pt x="2143424" y="1273665"/>
                </a:lnTo>
                <a:lnTo>
                  <a:pt x="2141576" y="1282823"/>
                </a:lnTo>
                <a:lnTo>
                  <a:pt x="2136537" y="1290301"/>
                </a:lnTo>
                <a:lnTo>
                  <a:pt x="2129063" y="1295344"/>
                </a:lnTo>
                <a:lnTo>
                  <a:pt x="2119913" y="1297193"/>
                </a:lnTo>
                <a:close/>
              </a:path>
              <a:path w="6728459" h="1903095">
                <a:moveTo>
                  <a:pt x="2422640" y="1299715"/>
                </a:moveTo>
                <a:lnTo>
                  <a:pt x="2412515" y="1297668"/>
                </a:lnTo>
                <a:lnTo>
                  <a:pt x="2404244" y="1292087"/>
                </a:lnTo>
                <a:lnTo>
                  <a:pt x="2398666" y="1283812"/>
                </a:lnTo>
                <a:lnTo>
                  <a:pt x="2396621" y="1273682"/>
                </a:lnTo>
                <a:lnTo>
                  <a:pt x="2398666" y="1263552"/>
                </a:lnTo>
                <a:lnTo>
                  <a:pt x="2404244" y="1255277"/>
                </a:lnTo>
                <a:lnTo>
                  <a:pt x="2412515" y="1249696"/>
                </a:lnTo>
                <a:lnTo>
                  <a:pt x="2422640" y="1247649"/>
                </a:lnTo>
                <a:lnTo>
                  <a:pt x="2432763" y="1249696"/>
                </a:lnTo>
                <a:lnTo>
                  <a:pt x="2441033" y="1255277"/>
                </a:lnTo>
                <a:lnTo>
                  <a:pt x="2446610" y="1263552"/>
                </a:lnTo>
                <a:lnTo>
                  <a:pt x="2448656" y="1273682"/>
                </a:lnTo>
                <a:lnTo>
                  <a:pt x="2446612" y="1283812"/>
                </a:lnTo>
                <a:lnTo>
                  <a:pt x="2441039" y="1292087"/>
                </a:lnTo>
                <a:lnTo>
                  <a:pt x="2432770" y="1297668"/>
                </a:lnTo>
                <a:lnTo>
                  <a:pt x="2422640" y="1299715"/>
                </a:lnTo>
                <a:close/>
              </a:path>
              <a:path w="6728459" h="1903095">
                <a:moveTo>
                  <a:pt x="2725364" y="1303080"/>
                </a:moveTo>
                <a:lnTo>
                  <a:pt x="2713926" y="1300770"/>
                </a:lnTo>
                <a:lnTo>
                  <a:pt x="2704587" y="1294471"/>
                </a:lnTo>
                <a:lnTo>
                  <a:pt x="2698291" y="1285127"/>
                </a:lnTo>
                <a:lnTo>
                  <a:pt x="2695982" y="1273682"/>
                </a:lnTo>
                <a:lnTo>
                  <a:pt x="2698291" y="1262237"/>
                </a:lnTo>
                <a:lnTo>
                  <a:pt x="2704587" y="1252893"/>
                </a:lnTo>
                <a:lnTo>
                  <a:pt x="2713926" y="1246594"/>
                </a:lnTo>
                <a:lnTo>
                  <a:pt x="2725364" y="1244284"/>
                </a:lnTo>
                <a:lnTo>
                  <a:pt x="2736801" y="1246594"/>
                </a:lnTo>
                <a:lnTo>
                  <a:pt x="2746140" y="1252893"/>
                </a:lnTo>
                <a:lnTo>
                  <a:pt x="2752436" y="1262237"/>
                </a:lnTo>
                <a:lnTo>
                  <a:pt x="2754745" y="1273682"/>
                </a:lnTo>
                <a:lnTo>
                  <a:pt x="2752436" y="1285127"/>
                </a:lnTo>
                <a:lnTo>
                  <a:pt x="2746140" y="1294471"/>
                </a:lnTo>
                <a:lnTo>
                  <a:pt x="2736801" y="1300770"/>
                </a:lnTo>
                <a:lnTo>
                  <a:pt x="2725364" y="1303080"/>
                </a:lnTo>
                <a:close/>
              </a:path>
              <a:path w="6728459" h="1903095">
                <a:moveTo>
                  <a:pt x="3028087" y="1306446"/>
                </a:moveTo>
                <a:lnTo>
                  <a:pt x="3015344" y="1303870"/>
                </a:lnTo>
                <a:lnTo>
                  <a:pt x="3004936" y="1296847"/>
                </a:lnTo>
                <a:lnTo>
                  <a:pt x="2997918" y="1286433"/>
                </a:lnTo>
                <a:lnTo>
                  <a:pt x="2995344" y="1273682"/>
                </a:lnTo>
                <a:lnTo>
                  <a:pt x="2997918" y="1260931"/>
                </a:lnTo>
                <a:lnTo>
                  <a:pt x="3004936" y="1250516"/>
                </a:lnTo>
                <a:lnTo>
                  <a:pt x="3015344" y="1243494"/>
                </a:lnTo>
                <a:lnTo>
                  <a:pt x="3028087" y="1240918"/>
                </a:lnTo>
                <a:lnTo>
                  <a:pt x="3040831" y="1243494"/>
                </a:lnTo>
                <a:lnTo>
                  <a:pt x="3051241" y="1250516"/>
                </a:lnTo>
                <a:lnTo>
                  <a:pt x="3058260" y="1260931"/>
                </a:lnTo>
                <a:lnTo>
                  <a:pt x="3060834" y="1273682"/>
                </a:lnTo>
                <a:lnTo>
                  <a:pt x="3058260" y="1286433"/>
                </a:lnTo>
                <a:lnTo>
                  <a:pt x="3051241" y="1296847"/>
                </a:lnTo>
                <a:lnTo>
                  <a:pt x="3040831" y="1303870"/>
                </a:lnTo>
                <a:lnTo>
                  <a:pt x="3028087" y="1306446"/>
                </a:lnTo>
                <a:close/>
              </a:path>
              <a:path w="6728459" h="1903095">
                <a:moveTo>
                  <a:pt x="3330811" y="1308970"/>
                </a:moveTo>
                <a:lnTo>
                  <a:pt x="3317095" y="1306197"/>
                </a:lnTo>
                <a:lnTo>
                  <a:pt x="3305891" y="1298636"/>
                </a:lnTo>
                <a:lnTo>
                  <a:pt x="3298334" y="1287424"/>
                </a:lnTo>
                <a:lnTo>
                  <a:pt x="3295563" y="1273699"/>
                </a:lnTo>
                <a:lnTo>
                  <a:pt x="3298334" y="1259974"/>
                </a:lnTo>
                <a:lnTo>
                  <a:pt x="3305891" y="1248762"/>
                </a:lnTo>
                <a:lnTo>
                  <a:pt x="3317095" y="1241200"/>
                </a:lnTo>
                <a:lnTo>
                  <a:pt x="3330811" y="1238427"/>
                </a:lnTo>
                <a:lnTo>
                  <a:pt x="3344529" y="1241200"/>
                </a:lnTo>
                <a:lnTo>
                  <a:pt x="3355734" y="1248762"/>
                </a:lnTo>
                <a:lnTo>
                  <a:pt x="3363291" y="1259974"/>
                </a:lnTo>
                <a:lnTo>
                  <a:pt x="3366062" y="1273699"/>
                </a:lnTo>
                <a:lnTo>
                  <a:pt x="3363293" y="1287424"/>
                </a:lnTo>
                <a:lnTo>
                  <a:pt x="3355741" y="1298636"/>
                </a:lnTo>
                <a:lnTo>
                  <a:pt x="3344536" y="1306197"/>
                </a:lnTo>
                <a:lnTo>
                  <a:pt x="3330811" y="1308970"/>
                </a:lnTo>
                <a:close/>
              </a:path>
              <a:path w="6728459" h="1903095">
                <a:moveTo>
                  <a:pt x="3633528" y="1311495"/>
                </a:moveTo>
                <a:lnTo>
                  <a:pt x="3618825" y="1308524"/>
                </a:lnTo>
                <a:lnTo>
                  <a:pt x="3606819" y="1300423"/>
                </a:lnTo>
                <a:lnTo>
                  <a:pt x="3598723" y="1288408"/>
                </a:lnTo>
                <a:lnTo>
                  <a:pt x="3595755" y="1273699"/>
                </a:lnTo>
                <a:lnTo>
                  <a:pt x="3598723" y="1258991"/>
                </a:lnTo>
                <a:lnTo>
                  <a:pt x="3606819" y="1246976"/>
                </a:lnTo>
                <a:lnTo>
                  <a:pt x="3618825" y="1238874"/>
                </a:lnTo>
                <a:lnTo>
                  <a:pt x="3633528" y="1235902"/>
                </a:lnTo>
                <a:lnTo>
                  <a:pt x="3648231" y="1238874"/>
                </a:lnTo>
                <a:lnTo>
                  <a:pt x="3660237" y="1246976"/>
                </a:lnTo>
                <a:lnTo>
                  <a:pt x="3668333" y="1258991"/>
                </a:lnTo>
                <a:lnTo>
                  <a:pt x="3671301" y="1273699"/>
                </a:lnTo>
                <a:lnTo>
                  <a:pt x="3668333" y="1288408"/>
                </a:lnTo>
                <a:lnTo>
                  <a:pt x="3660237" y="1300423"/>
                </a:lnTo>
                <a:lnTo>
                  <a:pt x="3648231" y="1308524"/>
                </a:lnTo>
                <a:lnTo>
                  <a:pt x="3633528" y="1311495"/>
                </a:lnTo>
                <a:close/>
              </a:path>
              <a:path w="6728459" h="1903095">
                <a:moveTo>
                  <a:pt x="3936252" y="1314861"/>
                </a:moveTo>
                <a:lnTo>
                  <a:pt x="3920243" y="1311626"/>
                </a:lnTo>
                <a:lnTo>
                  <a:pt x="3907175" y="1302805"/>
                </a:lnTo>
                <a:lnTo>
                  <a:pt x="3898366" y="1289722"/>
                </a:lnTo>
                <a:lnTo>
                  <a:pt x="3895137" y="1273699"/>
                </a:lnTo>
                <a:lnTo>
                  <a:pt x="3898366" y="1257676"/>
                </a:lnTo>
                <a:lnTo>
                  <a:pt x="3907175" y="1244592"/>
                </a:lnTo>
                <a:lnTo>
                  <a:pt x="3920243" y="1235771"/>
                </a:lnTo>
                <a:lnTo>
                  <a:pt x="3936252" y="1232537"/>
                </a:lnTo>
                <a:lnTo>
                  <a:pt x="3952265" y="1235771"/>
                </a:lnTo>
                <a:lnTo>
                  <a:pt x="3965345" y="1244592"/>
                </a:lnTo>
                <a:lnTo>
                  <a:pt x="3974165" y="1257676"/>
                </a:lnTo>
                <a:lnTo>
                  <a:pt x="3977400" y="1273699"/>
                </a:lnTo>
                <a:lnTo>
                  <a:pt x="3974165" y="1289722"/>
                </a:lnTo>
                <a:lnTo>
                  <a:pt x="3965345" y="1302805"/>
                </a:lnTo>
                <a:lnTo>
                  <a:pt x="3952265" y="1311626"/>
                </a:lnTo>
                <a:lnTo>
                  <a:pt x="3936252" y="1314861"/>
                </a:lnTo>
                <a:close/>
              </a:path>
              <a:path w="6728459" h="1903095">
                <a:moveTo>
                  <a:pt x="4238975" y="1317386"/>
                </a:moveTo>
                <a:lnTo>
                  <a:pt x="4221988" y="1313954"/>
                </a:lnTo>
                <a:lnTo>
                  <a:pt x="4208114" y="1304594"/>
                </a:lnTo>
                <a:lnTo>
                  <a:pt x="4198759" y="1290713"/>
                </a:lnTo>
                <a:lnTo>
                  <a:pt x="4195329" y="1273716"/>
                </a:lnTo>
                <a:lnTo>
                  <a:pt x="4198759" y="1256719"/>
                </a:lnTo>
                <a:lnTo>
                  <a:pt x="4208114" y="1242839"/>
                </a:lnTo>
                <a:lnTo>
                  <a:pt x="4221988" y="1233481"/>
                </a:lnTo>
                <a:lnTo>
                  <a:pt x="4238975" y="1230049"/>
                </a:lnTo>
                <a:lnTo>
                  <a:pt x="4255963" y="1233481"/>
                </a:lnTo>
                <a:lnTo>
                  <a:pt x="4269837" y="1242839"/>
                </a:lnTo>
                <a:lnTo>
                  <a:pt x="4279191" y="1256719"/>
                </a:lnTo>
                <a:lnTo>
                  <a:pt x="4282622" y="1273716"/>
                </a:lnTo>
                <a:lnTo>
                  <a:pt x="4279191" y="1290713"/>
                </a:lnTo>
                <a:lnTo>
                  <a:pt x="4269837" y="1304594"/>
                </a:lnTo>
                <a:lnTo>
                  <a:pt x="4255963" y="1313954"/>
                </a:lnTo>
                <a:lnTo>
                  <a:pt x="4238975" y="1317386"/>
                </a:lnTo>
                <a:close/>
              </a:path>
              <a:path w="6728459" h="1903095">
                <a:moveTo>
                  <a:pt x="4541699" y="1319911"/>
                </a:moveTo>
                <a:lnTo>
                  <a:pt x="4523737" y="1316281"/>
                </a:lnTo>
                <a:lnTo>
                  <a:pt x="4509070" y="1306381"/>
                </a:lnTo>
                <a:lnTo>
                  <a:pt x="4499181" y="1291697"/>
                </a:lnTo>
                <a:lnTo>
                  <a:pt x="4495555" y="1273716"/>
                </a:lnTo>
                <a:lnTo>
                  <a:pt x="4499181" y="1255735"/>
                </a:lnTo>
                <a:lnTo>
                  <a:pt x="4509070" y="1241053"/>
                </a:lnTo>
                <a:lnTo>
                  <a:pt x="4523737" y="1231154"/>
                </a:lnTo>
                <a:lnTo>
                  <a:pt x="4541699" y="1227524"/>
                </a:lnTo>
                <a:lnTo>
                  <a:pt x="4559681" y="1231154"/>
                </a:lnTo>
                <a:lnTo>
                  <a:pt x="4574358" y="1241053"/>
                </a:lnTo>
                <a:lnTo>
                  <a:pt x="4584251" y="1255735"/>
                </a:lnTo>
                <a:lnTo>
                  <a:pt x="4587877" y="1273716"/>
                </a:lnTo>
                <a:lnTo>
                  <a:pt x="4584251" y="1291697"/>
                </a:lnTo>
                <a:lnTo>
                  <a:pt x="4574358" y="1306381"/>
                </a:lnTo>
                <a:lnTo>
                  <a:pt x="4559681" y="1316281"/>
                </a:lnTo>
                <a:lnTo>
                  <a:pt x="4541699" y="1319911"/>
                </a:lnTo>
                <a:close/>
              </a:path>
              <a:path w="6728459" h="1903095">
                <a:moveTo>
                  <a:pt x="4844423" y="1322432"/>
                </a:moveTo>
                <a:lnTo>
                  <a:pt x="4825482" y="1318604"/>
                </a:lnTo>
                <a:lnTo>
                  <a:pt x="4810009" y="1308164"/>
                </a:lnTo>
                <a:lnTo>
                  <a:pt x="4799574" y="1292679"/>
                </a:lnTo>
                <a:lnTo>
                  <a:pt x="4795747" y="1273716"/>
                </a:lnTo>
                <a:lnTo>
                  <a:pt x="4799574" y="1254752"/>
                </a:lnTo>
                <a:lnTo>
                  <a:pt x="4810009" y="1239267"/>
                </a:lnTo>
                <a:lnTo>
                  <a:pt x="4825482" y="1228827"/>
                </a:lnTo>
                <a:lnTo>
                  <a:pt x="4844423" y="1224999"/>
                </a:lnTo>
                <a:lnTo>
                  <a:pt x="4863384" y="1228827"/>
                </a:lnTo>
                <a:lnTo>
                  <a:pt x="4878867" y="1239267"/>
                </a:lnTo>
                <a:lnTo>
                  <a:pt x="4889305" y="1254752"/>
                </a:lnTo>
                <a:lnTo>
                  <a:pt x="4893133" y="1273716"/>
                </a:lnTo>
                <a:lnTo>
                  <a:pt x="4889305" y="1292679"/>
                </a:lnTo>
                <a:lnTo>
                  <a:pt x="4878867" y="1308164"/>
                </a:lnTo>
                <a:lnTo>
                  <a:pt x="4863384" y="1318604"/>
                </a:lnTo>
                <a:lnTo>
                  <a:pt x="4844423" y="1322432"/>
                </a:lnTo>
                <a:close/>
              </a:path>
              <a:path w="6728459" h="1903095">
                <a:moveTo>
                  <a:pt x="5147147" y="1324957"/>
                </a:moveTo>
                <a:lnTo>
                  <a:pt x="5127212" y="1320931"/>
                </a:lnTo>
                <a:lnTo>
                  <a:pt x="5110935" y="1309951"/>
                </a:lnTo>
                <a:lnTo>
                  <a:pt x="5099962" y="1293663"/>
                </a:lnTo>
                <a:lnTo>
                  <a:pt x="5095939" y="1273716"/>
                </a:lnTo>
                <a:lnTo>
                  <a:pt x="5099962" y="1253768"/>
                </a:lnTo>
                <a:lnTo>
                  <a:pt x="5110935" y="1237481"/>
                </a:lnTo>
                <a:lnTo>
                  <a:pt x="5127212" y="1226500"/>
                </a:lnTo>
                <a:lnTo>
                  <a:pt x="5147147" y="1222474"/>
                </a:lnTo>
                <a:lnTo>
                  <a:pt x="5167087" y="1226500"/>
                </a:lnTo>
                <a:lnTo>
                  <a:pt x="5183375" y="1237481"/>
                </a:lnTo>
                <a:lnTo>
                  <a:pt x="5194360" y="1253768"/>
                </a:lnTo>
                <a:lnTo>
                  <a:pt x="5198388" y="1273716"/>
                </a:lnTo>
                <a:lnTo>
                  <a:pt x="5194360" y="1293663"/>
                </a:lnTo>
                <a:lnTo>
                  <a:pt x="5183375" y="1309951"/>
                </a:lnTo>
                <a:lnTo>
                  <a:pt x="5167087" y="1320931"/>
                </a:lnTo>
                <a:lnTo>
                  <a:pt x="5147147" y="1324957"/>
                </a:lnTo>
                <a:close/>
              </a:path>
              <a:path w="6728459" h="1903095">
                <a:moveTo>
                  <a:pt x="5449870" y="1328323"/>
                </a:moveTo>
                <a:lnTo>
                  <a:pt x="5428644" y="1324032"/>
                </a:lnTo>
                <a:lnTo>
                  <a:pt x="5411304" y="1312330"/>
                </a:lnTo>
                <a:lnTo>
                  <a:pt x="5399610" y="1294978"/>
                </a:lnTo>
                <a:lnTo>
                  <a:pt x="5395321" y="1273733"/>
                </a:lnTo>
                <a:lnTo>
                  <a:pt x="5399610" y="1252489"/>
                </a:lnTo>
                <a:lnTo>
                  <a:pt x="5411304" y="1235136"/>
                </a:lnTo>
                <a:lnTo>
                  <a:pt x="5428644" y="1223434"/>
                </a:lnTo>
                <a:lnTo>
                  <a:pt x="5449870" y="1219142"/>
                </a:lnTo>
                <a:lnTo>
                  <a:pt x="5471116" y="1223434"/>
                </a:lnTo>
                <a:lnTo>
                  <a:pt x="5488466" y="1235136"/>
                </a:lnTo>
                <a:lnTo>
                  <a:pt x="5500164" y="1252489"/>
                </a:lnTo>
                <a:lnTo>
                  <a:pt x="5504454" y="1273733"/>
                </a:lnTo>
                <a:lnTo>
                  <a:pt x="5500164" y="1294978"/>
                </a:lnTo>
                <a:lnTo>
                  <a:pt x="5488466" y="1312330"/>
                </a:lnTo>
                <a:lnTo>
                  <a:pt x="5471116" y="1324032"/>
                </a:lnTo>
                <a:lnTo>
                  <a:pt x="5449870" y="1328323"/>
                </a:lnTo>
                <a:close/>
              </a:path>
              <a:path w="6728459" h="1903095">
                <a:moveTo>
                  <a:pt x="5752628" y="1330848"/>
                </a:moveTo>
                <a:lnTo>
                  <a:pt x="5730408" y="1326359"/>
                </a:lnTo>
                <a:lnTo>
                  <a:pt x="5712264" y="1314117"/>
                </a:lnTo>
                <a:lnTo>
                  <a:pt x="5700032" y="1295962"/>
                </a:lnTo>
                <a:lnTo>
                  <a:pt x="5695546" y="1273733"/>
                </a:lnTo>
                <a:lnTo>
                  <a:pt x="5700032" y="1251505"/>
                </a:lnTo>
                <a:lnTo>
                  <a:pt x="5712264" y="1233349"/>
                </a:lnTo>
                <a:lnTo>
                  <a:pt x="5730408" y="1221107"/>
                </a:lnTo>
                <a:lnTo>
                  <a:pt x="5752628" y="1216617"/>
                </a:lnTo>
                <a:lnTo>
                  <a:pt x="5774828" y="1221107"/>
                </a:lnTo>
                <a:lnTo>
                  <a:pt x="5792962" y="1233349"/>
                </a:lnTo>
                <a:lnTo>
                  <a:pt x="5805191" y="1251505"/>
                </a:lnTo>
                <a:lnTo>
                  <a:pt x="5809675" y="1273733"/>
                </a:lnTo>
                <a:lnTo>
                  <a:pt x="5805195" y="1295962"/>
                </a:lnTo>
                <a:lnTo>
                  <a:pt x="5792975" y="1314117"/>
                </a:lnTo>
                <a:lnTo>
                  <a:pt x="5774842" y="1326359"/>
                </a:lnTo>
                <a:lnTo>
                  <a:pt x="5752628" y="1330848"/>
                </a:lnTo>
                <a:close/>
              </a:path>
              <a:path w="6728459" h="1903095">
                <a:moveTo>
                  <a:pt x="6055351" y="1333373"/>
                </a:moveTo>
                <a:lnTo>
                  <a:pt x="6032152" y="1328685"/>
                </a:lnTo>
                <a:lnTo>
                  <a:pt x="6013203" y="1315902"/>
                </a:lnTo>
                <a:lnTo>
                  <a:pt x="6000425" y="1296945"/>
                </a:lnTo>
                <a:lnTo>
                  <a:pt x="5995738" y="1273733"/>
                </a:lnTo>
                <a:lnTo>
                  <a:pt x="6000425" y="1250521"/>
                </a:lnTo>
                <a:lnTo>
                  <a:pt x="6013203" y="1231565"/>
                </a:lnTo>
                <a:lnTo>
                  <a:pt x="6032152" y="1218783"/>
                </a:lnTo>
                <a:lnTo>
                  <a:pt x="6055351" y="1214096"/>
                </a:lnTo>
                <a:lnTo>
                  <a:pt x="6078546" y="1218783"/>
                </a:lnTo>
                <a:lnTo>
                  <a:pt x="6097483" y="1231565"/>
                </a:lnTo>
                <a:lnTo>
                  <a:pt x="6110250" y="1250521"/>
                </a:lnTo>
                <a:lnTo>
                  <a:pt x="6114931" y="1273733"/>
                </a:lnTo>
                <a:lnTo>
                  <a:pt x="6110250" y="1296945"/>
                </a:lnTo>
                <a:lnTo>
                  <a:pt x="6097483" y="1315902"/>
                </a:lnTo>
                <a:lnTo>
                  <a:pt x="6078546" y="1328685"/>
                </a:lnTo>
                <a:lnTo>
                  <a:pt x="6055351" y="1333373"/>
                </a:lnTo>
                <a:close/>
              </a:path>
              <a:path w="6728459" h="1903095">
                <a:moveTo>
                  <a:pt x="6358075" y="1335898"/>
                </a:moveTo>
                <a:lnTo>
                  <a:pt x="6333882" y="1331012"/>
                </a:lnTo>
                <a:lnTo>
                  <a:pt x="6314129" y="1317689"/>
                </a:lnTo>
                <a:lnTo>
                  <a:pt x="6300813" y="1297929"/>
                </a:lnTo>
                <a:lnTo>
                  <a:pt x="6295930" y="1273733"/>
                </a:lnTo>
                <a:lnTo>
                  <a:pt x="6300813" y="1249537"/>
                </a:lnTo>
                <a:lnTo>
                  <a:pt x="6314129" y="1229778"/>
                </a:lnTo>
                <a:lnTo>
                  <a:pt x="6333882" y="1216456"/>
                </a:lnTo>
                <a:lnTo>
                  <a:pt x="6358075" y="1211571"/>
                </a:lnTo>
                <a:lnTo>
                  <a:pt x="6382249" y="1216456"/>
                </a:lnTo>
                <a:lnTo>
                  <a:pt x="6401992" y="1229778"/>
                </a:lnTo>
                <a:lnTo>
                  <a:pt x="6415304" y="1249537"/>
                </a:lnTo>
                <a:lnTo>
                  <a:pt x="6420186" y="1273733"/>
                </a:lnTo>
                <a:lnTo>
                  <a:pt x="6415304" y="1297929"/>
                </a:lnTo>
                <a:lnTo>
                  <a:pt x="6401992" y="1317689"/>
                </a:lnTo>
                <a:lnTo>
                  <a:pt x="6382249" y="1331012"/>
                </a:lnTo>
                <a:lnTo>
                  <a:pt x="6358075" y="1335898"/>
                </a:lnTo>
                <a:close/>
              </a:path>
              <a:path w="6728459" h="1903095">
                <a:moveTo>
                  <a:pt x="6660799" y="1321609"/>
                </a:moveTo>
                <a:lnTo>
                  <a:pt x="6642169" y="1317846"/>
                </a:lnTo>
                <a:lnTo>
                  <a:pt x="6626954" y="1307585"/>
                </a:lnTo>
                <a:lnTo>
                  <a:pt x="6616695" y="1292367"/>
                </a:lnTo>
                <a:lnTo>
                  <a:pt x="6612933" y="1273733"/>
                </a:lnTo>
                <a:lnTo>
                  <a:pt x="6616695" y="1255099"/>
                </a:lnTo>
                <a:lnTo>
                  <a:pt x="6626954" y="1239880"/>
                </a:lnTo>
                <a:lnTo>
                  <a:pt x="6642169" y="1229619"/>
                </a:lnTo>
                <a:lnTo>
                  <a:pt x="6660799" y="1225856"/>
                </a:lnTo>
                <a:lnTo>
                  <a:pt x="6679409" y="1229619"/>
                </a:lnTo>
                <a:lnTo>
                  <a:pt x="6694614" y="1239880"/>
                </a:lnTo>
                <a:lnTo>
                  <a:pt x="6704869" y="1255099"/>
                </a:lnTo>
                <a:lnTo>
                  <a:pt x="6708631" y="1273733"/>
                </a:lnTo>
                <a:lnTo>
                  <a:pt x="6704869" y="1292367"/>
                </a:lnTo>
                <a:lnTo>
                  <a:pt x="6694614" y="1307585"/>
                </a:lnTo>
                <a:lnTo>
                  <a:pt x="6679409" y="1317846"/>
                </a:lnTo>
                <a:lnTo>
                  <a:pt x="6660799" y="1321609"/>
                </a:lnTo>
                <a:close/>
              </a:path>
              <a:path w="6728459" h="1903095">
                <a:moveTo>
                  <a:pt x="607685" y="1579164"/>
                </a:moveTo>
                <a:lnTo>
                  <a:pt x="604893" y="1579164"/>
                </a:lnTo>
                <a:lnTo>
                  <a:pt x="603766" y="1578036"/>
                </a:lnTo>
                <a:lnTo>
                  <a:pt x="603766" y="1575244"/>
                </a:lnTo>
                <a:lnTo>
                  <a:pt x="604893" y="1574114"/>
                </a:lnTo>
                <a:lnTo>
                  <a:pt x="607685" y="1574114"/>
                </a:lnTo>
                <a:lnTo>
                  <a:pt x="608812" y="1575244"/>
                </a:lnTo>
                <a:lnTo>
                  <a:pt x="608812" y="1578036"/>
                </a:lnTo>
                <a:lnTo>
                  <a:pt x="607685" y="1579164"/>
                </a:lnTo>
                <a:close/>
              </a:path>
              <a:path w="6728459" h="1903095">
                <a:moveTo>
                  <a:pt x="913187" y="1584197"/>
                </a:moveTo>
                <a:lnTo>
                  <a:pt x="904842" y="1584197"/>
                </a:lnTo>
                <a:lnTo>
                  <a:pt x="901463" y="1580814"/>
                </a:lnTo>
                <a:lnTo>
                  <a:pt x="901463" y="1572466"/>
                </a:lnTo>
                <a:lnTo>
                  <a:pt x="904842" y="1569084"/>
                </a:lnTo>
                <a:lnTo>
                  <a:pt x="913187" y="1569084"/>
                </a:lnTo>
                <a:lnTo>
                  <a:pt x="916566" y="1572466"/>
                </a:lnTo>
                <a:lnTo>
                  <a:pt x="916566" y="1580814"/>
                </a:lnTo>
                <a:lnTo>
                  <a:pt x="913187" y="1584197"/>
                </a:lnTo>
                <a:close/>
              </a:path>
              <a:path w="6728459" h="1903095">
                <a:moveTo>
                  <a:pt x="1218685" y="1589226"/>
                </a:moveTo>
                <a:lnTo>
                  <a:pt x="1204778" y="1589226"/>
                </a:lnTo>
                <a:lnTo>
                  <a:pt x="1199144" y="1583589"/>
                </a:lnTo>
                <a:lnTo>
                  <a:pt x="1199144" y="1569654"/>
                </a:lnTo>
                <a:lnTo>
                  <a:pt x="1204778" y="1564017"/>
                </a:lnTo>
                <a:lnTo>
                  <a:pt x="1218702" y="1564017"/>
                </a:lnTo>
                <a:lnTo>
                  <a:pt x="1224336" y="1569654"/>
                </a:lnTo>
                <a:lnTo>
                  <a:pt x="1224336" y="1583589"/>
                </a:lnTo>
                <a:lnTo>
                  <a:pt x="1218685" y="1589226"/>
                </a:lnTo>
                <a:close/>
              </a:path>
              <a:path w="6728459" h="1903095">
                <a:moveTo>
                  <a:pt x="1523731" y="1593436"/>
                </a:moveTo>
                <a:lnTo>
                  <a:pt x="1505196" y="1593436"/>
                </a:lnTo>
                <a:lnTo>
                  <a:pt x="1497679" y="1585911"/>
                </a:lnTo>
                <a:lnTo>
                  <a:pt x="1497679" y="1567366"/>
                </a:lnTo>
                <a:lnTo>
                  <a:pt x="1505196" y="1559845"/>
                </a:lnTo>
                <a:lnTo>
                  <a:pt x="1523731" y="1559845"/>
                </a:lnTo>
                <a:lnTo>
                  <a:pt x="1531249" y="1567366"/>
                </a:lnTo>
                <a:lnTo>
                  <a:pt x="1531249" y="1585911"/>
                </a:lnTo>
                <a:lnTo>
                  <a:pt x="1523731" y="1593436"/>
                </a:lnTo>
                <a:close/>
              </a:path>
              <a:path w="6728459" h="1903095">
                <a:moveTo>
                  <a:pt x="1817189" y="1596801"/>
                </a:moveTo>
                <a:lnTo>
                  <a:pt x="1809344" y="1595218"/>
                </a:lnTo>
                <a:lnTo>
                  <a:pt x="1802940" y="1590898"/>
                </a:lnTo>
                <a:lnTo>
                  <a:pt x="1798623" y="1584490"/>
                </a:lnTo>
                <a:lnTo>
                  <a:pt x="1797040" y="1576639"/>
                </a:lnTo>
                <a:lnTo>
                  <a:pt x="1798623" y="1568789"/>
                </a:lnTo>
                <a:lnTo>
                  <a:pt x="1802940" y="1562382"/>
                </a:lnTo>
                <a:lnTo>
                  <a:pt x="1809344" y="1558063"/>
                </a:lnTo>
                <a:lnTo>
                  <a:pt x="1817189" y="1556480"/>
                </a:lnTo>
                <a:lnTo>
                  <a:pt x="1825034" y="1558063"/>
                </a:lnTo>
                <a:lnTo>
                  <a:pt x="1831438" y="1562382"/>
                </a:lnTo>
                <a:lnTo>
                  <a:pt x="1835755" y="1568789"/>
                </a:lnTo>
                <a:lnTo>
                  <a:pt x="1837338" y="1576639"/>
                </a:lnTo>
                <a:lnTo>
                  <a:pt x="1835755" y="1584490"/>
                </a:lnTo>
                <a:lnTo>
                  <a:pt x="1831438" y="1590898"/>
                </a:lnTo>
                <a:lnTo>
                  <a:pt x="1825034" y="1595218"/>
                </a:lnTo>
                <a:lnTo>
                  <a:pt x="1817189" y="1596801"/>
                </a:lnTo>
                <a:close/>
              </a:path>
              <a:path w="6728459" h="1903095">
                <a:moveTo>
                  <a:pt x="2119913" y="1600163"/>
                </a:moveTo>
                <a:lnTo>
                  <a:pt x="2110762" y="1598315"/>
                </a:lnTo>
                <a:lnTo>
                  <a:pt x="2103289" y="1593273"/>
                </a:lnTo>
                <a:lnTo>
                  <a:pt x="2098250" y="1585796"/>
                </a:lnTo>
                <a:lnTo>
                  <a:pt x="2096402" y="1576639"/>
                </a:lnTo>
                <a:lnTo>
                  <a:pt x="2098250" y="1567483"/>
                </a:lnTo>
                <a:lnTo>
                  <a:pt x="2103289" y="1560005"/>
                </a:lnTo>
                <a:lnTo>
                  <a:pt x="2110762" y="1554963"/>
                </a:lnTo>
                <a:lnTo>
                  <a:pt x="2119913" y="1553114"/>
                </a:lnTo>
                <a:lnTo>
                  <a:pt x="2129063" y="1554963"/>
                </a:lnTo>
                <a:lnTo>
                  <a:pt x="2136537" y="1560005"/>
                </a:lnTo>
                <a:lnTo>
                  <a:pt x="2141576" y="1567483"/>
                </a:lnTo>
                <a:lnTo>
                  <a:pt x="2143424" y="1576639"/>
                </a:lnTo>
                <a:lnTo>
                  <a:pt x="2141576" y="1585796"/>
                </a:lnTo>
                <a:lnTo>
                  <a:pt x="2136537" y="1593273"/>
                </a:lnTo>
                <a:lnTo>
                  <a:pt x="2129063" y="1598315"/>
                </a:lnTo>
                <a:lnTo>
                  <a:pt x="2119913" y="1600163"/>
                </a:lnTo>
                <a:close/>
              </a:path>
              <a:path w="6728459" h="1903095">
                <a:moveTo>
                  <a:pt x="2422640" y="1602688"/>
                </a:moveTo>
                <a:lnTo>
                  <a:pt x="2412515" y="1600642"/>
                </a:lnTo>
                <a:lnTo>
                  <a:pt x="2404244" y="1595062"/>
                </a:lnTo>
                <a:lnTo>
                  <a:pt x="2398666" y="1586787"/>
                </a:lnTo>
                <a:lnTo>
                  <a:pt x="2396621" y="1576655"/>
                </a:lnTo>
                <a:lnTo>
                  <a:pt x="2398666" y="1566526"/>
                </a:lnTo>
                <a:lnTo>
                  <a:pt x="2404244" y="1558250"/>
                </a:lnTo>
                <a:lnTo>
                  <a:pt x="2412515" y="1552670"/>
                </a:lnTo>
                <a:lnTo>
                  <a:pt x="2422640" y="1550623"/>
                </a:lnTo>
                <a:lnTo>
                  <a:pt x="2432763" y="1552670"/>
                </a:lnTo>
                <a:lnTo>
                  <a:pt x="2441033" y="1558250"/>
                </a:lnTo>
                <a:lnTo>
                  <a:pt x="2446610" y="1566526"/>
                </a:lnTo>
                <a:lnTo>
                  <a:pt x="2448656" y="1576655"/>
                </a:lnTo>
                <a:lnTo>
                  <a:pt x="2446612" y="1586787"/>
                </a:lnTo>
                <a:lnTo>
                  <a:pt x="2441039" y="1595062"/>
                </a:lnTo>
                <a:lnTo>
                  <a:pt x="2432770" y="1600642"/>
                </a:lnTo>
                <a:lnTo>
                  <a:pt x="2422640" y="1602688"/>
                </a:lnTo>
                <a:close/>
              </a:path>
              <a:path w="6728459" h="1903095">
                <a:moveTo>
                  <a:pt x="2725364" y="1606054"/>
                </a:moveTo>
                <a:lnTo>
                  <a:pt x="2713926" y="1603744"/>
                </a:lnTo>
                <a:lnTo>
                  <a:pt x="2704587" y="1597445"/>
                </a:lnTo>
                <a:lnTo>
                  <a:pt x="2698291" y="1588100"/>
                </a:lnTo>
                <a:lnTo>
                  <a:pt x="2695982" y="1576655"/>
                </a:lnTo>
                <a:lnTo>
                  <a:pt x="2698291" y="1565211"/>
                </a:lnTo>
                <a:lnTo>
                  <a:pt x="2704587" y="1555866"/>
                </a:lnTo>
                <a:lnTo>
                  <a:pt x="2713926" y="1549567"/>
                </a:lnTo>
                <a:lnTo>
                  <a:pt x="2725364" y="1547257"/>
                </a:lnTo>
                <a:lnTo>
                  <a:pt x="2736801" y="1549567"/>
                </a:lnTo>
                <a:lnTo>
                  <a:pt x="2746140" y="1555866"/>
                </a:lnTo>
                <a:lnTo>
                  <a:pt x="2752436" y="1565211"/>
                </a:lnTo>
                <a:lnTo>
                  <a:pt x="2754745" y="1576655"/>
                </a:lnTo>
                <a:lnTo>
                  <a:pt x="2752436" y="1588100"/>
                </a:lnTo>
                <a:lnTo>
                  <a:pt x="2746140" y="1597445"/>
                </a:lnTo>
                <a:lnTo>
                  <a:pt x="2736801" y="1603744"/>
                </a:lnTo>
                <a:lnTo>
                  <a:pt x="2725364" y="1606054"/>
                </a:lnTo>
                <a:close/>
              </a:path>
              <a:path w="6728459" h="1903095">
                <a:moveTo>
                  <a:pt x="3028087" y="1609422"/>
                </a:moveTo>
                <a:lnTo>
                  <a:pt x="3015344" y="1606846"/>
                </a:lnTo>
                <a:lnTo>
                  <a:pt x="3004936" y="1599823"/>
                </a:lnTo>
                <a:lnTo>
                  <a:pt x="2997918" y="1589407"/>
                </a:lnTo>
                <a:lnTo>
                  <a:pt x="2995344" y="1576655"/>
                </a:lnTo>
                <a:lnTo>
                  <a:pt x="2997918" y="1563905"/>
                </a:lnTo>
                <a:lnTo>
                  <a:pt x="3004936" y="1553490"/>
                </a:lnTo>
                <a:lnTo>
                  <a:pt x="3015344" y="1546467"/>
                </a:lnTo>
                <a:lnTo>
                  <a:pt x="3028087" y="1543892"/>
                </a:lnTo>
                <a:lnTo>
                  <a:pt x="3040831" y="1546467"/>
                </a:lnTo>
                <a:lnTo>
                  <a:pt x="3051241" y="1553490"/>
                </a:lnTo>
                <a:lnTo>
                  <a:pt x="3058260" y="1563905"/>
                </a:lnTo>
                <a:lnTo>
                  <a:pt x="3060834" y="1576655"/>
                </a:lnTo>
                <a:lnTo>
                  <a:pt x="3058260" y="1589407"/>
                </a:lnTo>
                <a:lnTo>
                  <a:pt x="3051241" y="1599823"/>
                </a:lnTo>
                <a:lnTo>
                  <a:pt x="3040831" y="1606846"/>
                </a:lnTo>
                <a:lnTo>
                  <a:pt x="3028087" y="1609422"/>
                </a:lnTo>
                <a:close/>
              </a:path>
              <a:path w="6728459" h="1903095">
                <a:moveTo>
                  <a:pt x="3330811" y="1611944"/>
                </a:moveTo>
                <a:lnTo>
                  <a:pt x="3317095" y="1609171"/>
                </a:lnTo>
                <a:lnTo>
                  <a:pt x="3305891" y="1601610"/>
                </a:lnTo>
                <a:lnTo>
                  <a:pt x="3298334" y="1590398"/>
                </a:lnTo>
                <a:lnTo>
                  <a:pt x="3295563" y="1576672"/>
                </a:lnTo>
                <a:lnTo>
                  <a:pt x="3298334" y="1562947"/>
                </a:lnTo>
                <a:lnTo>
                  <a:pt x="3305891" y="1551735"/>
                </a:lnTo>
                <a:lnTo>
                  <a:pt x="3317095" y="1544174"/>
                </a:lnTo>
                <a:lnTo>
                  <a:pt x="3330811" y="1541401"/>
                </a:lnTo>
                <a:lnTo>
                  <a:pt x="3344529" y="1544174"/>
                </a:lnTo>
                <a:lnTo>
                  <a:pt x="3355734" y="1551735"/>
                </a:lnTo>
                <a:lnTo>
                  <a:pt x="3363291" y="1562947"/>
                </a:lnTo>
                <a:lnTo>
                  <a:pt x="3366062" y="1576672"/>
                </a:lnTo>
                <a:lnTo>
                  <a:pt x="3363293" y="1590398"/>
                </a:lnTo>
                <a:lnTo>
                  <a:pt x="3355741" y="1601610"/>
                </a:lnTo>
                <a:lnTo>
                  <a:pt x="3344536" y="1609171"/>
                </a:lnTo>
                <a:lnTo>
                  <a:pt x="3330811" y="1611944"/>
                </a:lnTo>
                <a:close/>
              </a:path>
              <a:path w="6728459" h="1903095">
                <a:moveTo>
                  <a:pt x="3633528" y="1614469"/>
                </a:moveTo>
                <a:lnTo>
                  <a:pt x="3618825" y="1611498"/>
                </a:lnTo>
                <a:lnTo>
                  <a:pt x="3606819" y="1603396"/>
                </a:lnTo>
                <a:lnTo>
                  <a:pt x="3598723" y="1591382"/>
                </a:lnTo>
                <a:lnTo>
                  <a:pt x="3595755" y="1576672"/>
                </a:lnTo>
                <a:lnTo>
                  <a:pt x="3598723" y="1561963"/>
                </a:lnTo>
                <a:lnTo>
                  <a:pt x="3606819" y="1549949"/>
                </a:lnTo>
                <a:lnTo>
                  <a:pt x="3618825" y="1541847"/>
                </a:lnTo>
                <a:lnTo>
                  <a:pt x="3633528" y="1538876"/>
                </a:lnTo>
                <a:lnTo>
                  <a:pt x="3648231" y="1541847"/>
                </a:lnTo>
                <a:lnTo>
                  <a:pt x="3660237" y="1549949"/>
                </a:lnTo>
                <a:lnTo>
                  <a:pt x="3668333" y="1561963"/>
                </a:lnTo>
                <a:lnTo>
                  <a:pt x="3671301" y="1576672"/>
                </a:lnTo>
                <a:lnTo>
                  <a:pt x="3668333" y="1591382"/>
                </a:lnTo>
                <a:lnTo>
                  <a:pt x="3660237" y="1603396"/>
                </a:lnTo>
                <a:lnTo>
                  <a:pt x="3648231" y="1611498"/>
                </a:lnTo>
                <a:lnTo>
                  <a:pt x="3633528" y="1614469"/>
                </a:lnTo>
                <a:close/>
              </a:path>
              <a:path w="6728459" h="1903095">
                <a:moveTo>
                  <a:pt x="3936252" y="1617834"/>
                </a:moveTo>
                <a:lnTo>
                  <a:pt x="3920243" y="1614600"/>
                </a:lnTo>
                <a:lnTo>
                  <a:pt x="3907175" y="1605779"/>
                </a:lnTo>
                <a:lnTo>
                  <a:pt x="3898366" y="1592695"/>
                </a:lnTo>
                <a:lnTo>
                  <a:pt x="3895137" y="1576672"/>
                </a:lnTo>
                <a:lnTo>
                  <a:pt x="3898366" y="1560650"/>
                </a:lnTo>
                <a:lnTo>
                  <a:pt x="3907175" y="1547566"/>
                </a:lnTo>
                <a:lnTo>
                  <a:pt x="3920243" y="1538745"/>
                </a:lnTo>
                <a:lnTo>
                  <a:pt x="3936252" y="1535510"/>
                </a:lnTo>
                <a:lnTo>
                  <a:pt x="3952265" y="1538745"/>
                </a:lnTo>
                <a:lnTo>
                  <a:pt x="3965345" y="1547566"/>
                </a:lnTo>
                <a:lnTo>
                  <a:pt x="3974165" y="1560650"/>
                </a:lnTo>
                <a:lnTo>
                  <a:pt x="3977400" y="1576672"/>
                </a:lnTo>
                <a:lnTo>
                  <a:pt x="3974165" y="1592695"/>
                </a:lnTo>
                <a:lnTo>
                  <a:pt x="3965345" y="1605779"/>
                </a:lnTo>
                <a:lnTo>
                  <a:pt x="3952265" y="1614600"/>
                </a:lnTo>
                <a:lnTo>
                  <a:pt x="3936252" y="1617834"/>
                </a:lnTo>
                <a:close/>
              </a:path>
              <a:path w="6728459" h="1903095">
                <a:moveTo>
                  <a:pt x="4238975" y="1620359"/>
                </a:moveTo>
                <a:lnTo>
                  <a:pt x="4221988" y="1616927"/>
                </a:lnTo>
                <a:lnTo>
                  <a:pt x="4208114" y="1607568"/>
                </a:lnTo>
                <a:lnTo>
                  <a:pt x="4198759" y="1593686"/>
                </a:lnTo>
                <a:lnTo>
                  <a:pt x="4195329" y="1576689"/>
                </a:lnTo>
                <a:lnTo>
                  <a:pt x="4198759" y="1559692"/>
                </a:lnTo>
                <a:lnTo>
                  <a:pt x="4208114" y="1545811"/>
                </a:lnTo>
                <a:lnTo>
                  <a:pt x="4221988" y="1536451"/>
                </a:lnTo>
                <a:lnTo>
                  <a:pt x="4238975" y="1533019"/>
                </a:lnTo>
                <a:lnTo>
                  <a:pt x="4255963" y="1536451"/>
                </a:lnTo>
                <a:lnTo>
                  <a:pt x="4269837" y="1545811"/>
                </a:lnTo>
                <a:lnTo>
                  <a:pt x="4279191" y="1559692"/>
                </a:lnTo>
                <a:lnTo>
                  <a:pt x="4282622" y="1576689"/>
                </a:lnTo>
                <a:lnTo>
                  <a:pt x="4279191" y="1593686"/>
                </a:lnTo>
                <a:lnTo>
                  <a:pt x="4269837" y="1607568"/>
                </a:lnTo>
                <a:lnTo>
                  <a:pt x="4255963" y="1616927"/>
                </a:lnTo>
                <a:lnTo>
                  <a:pt x="4238975" y="1620359"/>
                </a:lnTo>
                <a:close/>
              </a:path>
              <a:path w="6728459" h="1903095">
                <a:moveTo>
                  <a:pt x="4541699" y="1622884"/>
                </a:moveTo>
                <a:lnTo>
                  <a:pt x="4523737" y="1619254"/>
                </a:lnTo>
                <a:lnTo>
                  <a:pt x="4509070" y="1609354"/>
                </a:lnTo>
                <a:lnTo>
                  <a:pt x="4499181" y="1594670"/>
                </a:lnTo>
                <a:lnTo>
                  <a:pt x="4495555" y="1576689"/>
                </a:lnTo>
                <a:lnTo>
                  <a:pt x="4499181" y="1558710"/>
                </a:lnTo>
                <a:lnTo>
                  <a:pt x="4509070" y="1544027"/>
                </a:lnTo>
                <a:lnTo>
                  <a:pt x="4523737" y="1534128"/>
                </a:lnTo>
                <a:lnTo>
                  <a:pt x="4541699" y="1530498"/>
                </a:lnTo>
                <a:lnTo>
                  <a:pt x="4559681" y="1534128"/>
                </a:lnTo>
                <a:lnTo>
                  <a:pt x="4574358" y="1544027"/>
                </a:lnTo>
                <a:lnTo>
                  <a:pt x="4584251" y="1558710"/>
                </a:lnTo>
                <a:lnTo>
                  <a:pt x="4587877" y="1576689"/>
                </a:lnTo>
                <a:lnTo>
                  <a:pt x="4584251" y="1594670"/>
                </a:lnTo>
                <a:lnTo>
                  <a:pt x="4574358" y="1609354"/>
                </a:lnTo>
                <a:lnTo>
                  <a:pt x="4559681" y="1619254"/>
                </a:lnTo>
                <a:lnTo>
                  <a:pt x="4541699" y="1622884"/>
                </a:lnTo>
                <a:close/>
              </a:path>
              <a:path w="6728459" h="1903095">
                <a:moveTo>
                  <a:pt x="4844423" y="1625406"/>
                </a:moveTo>
                <a:lnTo>
                  <a:pt x="4825482" y="1621578"/>
                </a:lnTo>
                <a:lnTo>
                  <a:pt x="4810009" y="1611139"/>
                </a:lnTo>
                <a:lnTo>
                  <a:pt x="4799574" y="1595654"/>
                </a:lnTo>
                <a:lnTo>
                  <a:pt x="4795747" y="1576689"/>
                </a:lnTo>
                <a:lnTo>
                  <a:pt x="4799574" y="1557726"/>
                </a:lnTo>
                <a:lnTo>
                  <a:pt x="4810009" y="1542241"/>
                </a:lnTo>
                <a:lnTo>
                  <a:pt x="4825482" y="1531801"/>
                </a:lnTo>
                <a:lnTo>
                  <a:pt x="4844423" y="1527973"/>
                </a:lnTo>
                <a:lnTo>
                  <a:pt x="4863384" y="1531801"/>
                </a:lnTo>
                <a:lnTo>
                  <a:pt x="4878867" y="1542241"/>
                </a:lnTo>
                <a:lnTo>
                  <a:pt x="4889305" y="1557726"/>
                </a:lnTo>
                <a:lnTo>
                  <a:pt x="4893133" y="1576689"/>
                </a:lnTo>
                <a:lnTo>
                  <a:pt x="4889305" y="1595654"/>
                </a:lnTo>
                <a:lnTo>
                  <a:pt x="4878867" y="1611139"/>
                </a:lnTo>
                <a:lnTo>
                  <a:pt x="4863384" y="1621578"/>
                </a:lnTo>
                <a:lnTo>
                  <a:pt x="4844423" y="1625406"/>
                </a:lnTo>
                <a:close/>
              </a:path>
              <a:path w="6728459" h="1903095">
                <a:moveTo>
                  <a:pt x="5147147" y="1627931"/>
                </a:moveTo>
                <a:lnTo>
                  <a:pt x="5127212" y="1623905"/>
                </a:lnTo>
                <a:lnTo>
                  <a:pt x="5110935" y="1612924"/>
                </a:lnTo>
                <a:lnTo>
                  <a:pt x="5099962" y="1596637"/>
                </a:lnTo>
                <a:lnTo>
                  <a:pt x="5095939" y="1576689"/>
                </a:lnTo>
                <a:lnTo>
                  <a:pt x="5099962" y="1556742"/>
                </a:lnTo>
                <a:lnTo>
                  <a:pt x="5110935" y="1540454"/>
                </a:lnTo>
                <a:lnTo>
                  <a:pt x="5127212" y="1529474"/>
                </a:lnTo>
                <a:lnTo>
                  <a:pt x="5147147" y="1525448"/>
                </a:lnTo>
                <a:lnTo>
                  <a:pt x="5167087" y="1529474"/>
                </a:lnTo>
                <a:lnTo>
                  <a:pt x="5183375" y="1540454"/>
                </a:lnTo>
                <a:lnTo>
                  <a:pt x="5194360" y="1556742"/>
                </a:lnTo>
                <a:lnTo>
                  <a:pt x="5198388" y="1576689"/>
                </a:lnTo>
                <a:lnTo>
                  <a:pt x="5194360" y="1596637"/>
                </a:lnTo>
                <a:lnTo>
                  <a:pt x="5183375" y="1612924"/>
                </a:lnTo>
                <a:lnTo>
                  <a:pt x="5167087" y="1623905"/>
                </a:lnTo>
                <a:lnTo>
                  <a:pt x="5147147" y="1627931"/>
                </a:lnTo>
                <a:close/>
              </a:path>
              <a:path w="6728459" h="1903095">
                <a:moveTo>
                  <a:pt x="5449870" y="1627931"/>
                </a:moveTo>
                <a:lnTo>
                  <a:pt x="5429935" y="1623905"/>
                </a:lnTo>
                <a:lnTo>
                  <a:pt x="5413659" y="1612924"/>
                </a:lnTo>
                <a:lnTo>
                  <a:pt x="5402686" y="1596637"/>
                </a:lnTo>
                <a:lnTo>
                  <a:pt x="5398662" y="1576689"/>
                </a:lnTo>
                <a:lnTo>
                  <a:pt x="5402686" y="1556742"/>
                </a:lnTo>
                <a:lnTo>
                  <a:pt x="5413659" y="1540454"/>
                </a:lnTo>
                <a:lnTo>
                  <a:pt x="5429935" y="1529474"/>
                </a:lnTo>
                <a:lnTo>
                  <a:pt x="5449870" y="1525448"/>
                </a:lnTo>
                <a:lnTo>
                  <a:pt x="5469811" y="1529474"/>
                </a:lnTo>
                <a:lnTo>
                  <a:pt x="5486099" y="1540454"/>
                </a:lnTo>
                <a:lnTo>
                  <a:pt x="5497083" y="1556742"/>
                </a:lnTo>
                <a:lnTo>
                  <a:pt x="5501112" y="1576689"/>
                </a:lnTo>
                <a:lnTo>
                  <a:pt x="5497083" y="1596637"/>
                </a:lnTo>
                <a:lnTo>
                  <a:pt x="5486099" y="1612924"/>
                </a:lnTo>
                <a:lnTo>
                  <a:pt x="5469811" y="1623905"/>
                </a:lnTo>
                <a:lnTo>
                  <a:pt x="5449870" y="1627931"/>
                </a:lnTo>
                <a:close/>
              </a:path>
              <a:path w="6728459" h="1903095">
                <a:moveTo>
                  <a:pt x="5752628" y="1622057"/>
                </a:moveTo>
                <a:lnTo>
                  <a:pt x="5734978" y="1618492"/>
                </a:lnTo>
                <a:lnTo>
                  <a:pt x="5720568" y="1608772"/>
                </a:lnTo>
                <a:lnTo>
                  <a:pt x="5710855" y="1594356"/>
                </a:lnTo>
                <a:lnTo>
                  <a:pt x="5707293" y="1576706"/>
                </a:lnTo>
                <a:lnTo>
                  <a:pt x="5710855" y="1559056"/>
                </a:lnTo>
                <a:lnTo>
                  <a:pt x="5720568" y="1544640"/>
                </a:lnTo>
                <a:lnTo>
                  <a:pt x="5734978" y="1534920"/>
                </a:lnTo>
                <a:lnTo>
                  <a:pt x="5752628" y="1531355"/>
                </a:lnTo>
                <a:lnTo>
                  <a:pt x="5770258" y="1534920"/>
                </a:lnTo>
                <a:lnTo>
                  <a:pt x="5784658" y="1544640"/>
                </a:lnTo>
                <a:lnTo>
                  <a:pt x="5794368" y="1559056"/>
                </a:lnTo>
                <a:lnTo>
                  <a:pt x="5797928" y="1576706"/>
                </a:lnTo>
                <a:lnTo>
                  <a:pt x="5794368" y="1594356"/>
                </a:lnTo>
                <a:lnTo>
                  <a:pt x="5784658" y="1608772"/>
                </a:lnTo>
                <a:lnTo>
                  <a:pt x="5770258" y="1618492"/>
                </a:lnTo>
                <a:lnTo>
                  <a:pt x="5752628" y="1622057"/>
                </a:lnTo>
                <a:close/>
              </a:path>
              <a:path w="6728459" h="1903095">
                <a:moveTo>
                  <a:pt x="6055351" y="1607772"/>
                </a:moveTo>
                <a:lnTo>
                  <a:pt x="6043245" y="1605329"/>
                </a:lnTo>
                <a:lnTo>
                  <a:pt x="6033364" y="1598667"/>
                </a:lnTo>
                <a:lnTo>
                  <a:pt x="6026704" y="1588787"/>
                </a:lnTo>
                <a:lnTo>
                  <a:pt x="6024262" y="1576689"/>
                </a:lnTo>
                <a:lnTo>
                  <a:pt x="6026704" y="1564591"/>
                </a:lnTo>
                <a:lnTo>
                  <a:pt x="6033364" y="1554711"/>
                </a:lnTo>
                <a:lnTo>
                  <a:pt x="6043245" y="1548050"/>
                </a:lnTo>
                <a:lnTo>
                  <a:pt x="6055351" y="1545607"/>
                </a:lnTo>
                <a:lnTo>
                  <a:pt x="6067438" y="1548050"/>
                </a:lnTo>
                <a:lnTo>
                  <a:pt x="6077310" y="1554711"/>
                </a:lnTo>
                <a:lnTo>
                  <a:pt x="6083966" y="1564591"/>
                </a:lnTo>
                <a:lnTo>
                  <a:pt x="6086407" y="1576689"/>
                </a:lnTo>
                <a:lnTo>
                  <a:pt x="6083966" y="1588787"/>
                </a:lnTo>
                <a:lnTo>
                  <a:pt x="6077310" y="1598667"/>
                </a:lnTo>
                <a:lnTo>
                  <a:pt x="6067438" y="1605329"/>
                </a:lnTo>
                <a:lnTo>
                  <a:pt x="6055351" y="1607772"/>
                </a:lnTo>
                <a:close/>
              </a:path>
              <a:path w="6728459" h="1903095">
                <a:moveTo>
                  <a:pt x="6364995" y="1589294"/>
                </a:moveTo>
                <a:lnTo>
                  <a:pt x="6351088" y="1589294"/>
                </a:lnTo>
                <a:lnTo>
                  <a:pt x="6345450" y="1583656"/>
                </a:lnTo>
                <a:lnTo>
                  <a:pt x="6345450" y="1569722"/>
                </a:lnTo>
                <a:lnTo>
                  <a:pt x="6351088" y="1564085"/>
                </a:lnTo>
                <a:lnTo>
                  <a:pt x="6365029" y="1564085"/>
                </a:lnTo>
                <a:lnTo>
                  <a:pt x="6370666" y="1569722"/>
                </a:lnTo>
                <a:lnTo>
                  <a:pt x="6370666" y="1583656"/>
                </a:lnTo>
                <a:lnTo>
                  <a:pt x="6364995" y="1589294"/>
                </a:lnTo>
                <a:close/>
              </a:path>
              <a:path w="6728459" h="1903095">
                <a:moveTo>
                  <a:pt x="1212211" y="1880439"/>
                </a:moveTo>
                <a:lnTo>
                  <a:pt x="1211269" y="1880439"/>
                </a:lnTo>
                <a:lnTo>
                  <a:pt x="1210898" y="1880068"/>
                </a:lnTo>
                <a:lnTo>
                  <a:pt x="1210898" y="1879126"/>
                </a:lnTo>
                <a:lnTo>
                  <a:pt x="1211269" y="1878755"/>
                </a:lnTo>
                <a:lnTo>
                  <a:pt x="1212211" y="1878755"/>
                </a:lnTo>
                <a:lnTo>
                  <a:pt x="1212579" y="1879126"/>
                </a:lnTo>
                <a:lnTo>
                  <a:pt x="1212579" y="1880068"/>
                </a:lnTo>
                <a:lnTo>
                  <a:pt x="1212211" y="1880439"/>
                </a:lnTo>
                <a:close/>
              </a:path>
              <a:path w="6728459" h="1903095">
                <a:moveTo>
                  <a:pt x="1516315" y="1882961"/>
                </a:moveTo>
                <a:lnTo>
                  <a:pt x="1512599" y="1882961"/>
                </a:lnTo>
                <a:lnTo>
                  <a:pt x="1511100" y="1881465"/>
                </a:lnTo>
                <a:lnTo>
                  <a:pt x="1511100" y="1877729"/>
                </a:lnTo>
                <a:lnTo>
                  <a:pt x="1512599" y="1876230"/>
                </a:lnTo>
                <a:lnTo>
                  <a:pt x="1516332" y="1876230"/>
                </a:lnTo>
                <a:lnTo>
                  <a:pt x="1517827" y="1877729"/>
                </a:lnTo>
                <a:lnTo>
                  <a:pt x="1517827" y="1881465"/>
                </a:lnTo>
                <a:lnTo>
                  <a:pt x="1516315" y="1882961"/>
                </a:lnTo>
                <a:close/>
              </a:path>
              <a:path w="6728459" h="1903095">
                <a:moveTo>
                  <a:pt x="1821358" y="1887170"/>
                </a:moveTo>
                <a:lnTo>
                  <a:pt x="1813017" y="1887170"/>
                </a:lnTo>
                <a:lnTo>
                  <a:pt x="1809638" y="1883788"/>
                </a:lnTo>
                <a:lnTo>
                  <a:pt x="1809638" y="1875440"/>
                </a:lnTo>
                <a:lnTo>
                  <a:pt x="1813017" y="1872058"/>
                </a:lnTo>
                <a:lnTo>
                  <a:pt x="1821358" y="1872058"/>
                </a:lnTo>
                <a:lnTo>
                  <a:pt x="1824740" y="1875440"/>
                </a:lnTo>
                <a:lnTo>
                  <a:pt x="1824740" y="1883788"/>
                </a:lnTo>
                <a:lnTo>
                  <a:pt x="1821358" y="1887170"/>
                </a:lnTo>
                <a:close/>
              </a:path>
              <a:path w="6728459" h="1903095">
                <a:moveTo>
                  <a:pt x="2125935" y="1890536"/>
                </a:moveTo>
                <a:lnTo>
                  <a:pt x="2113894" y="1890536"/>
                </a:lnTo>
                <a:lnTo>
                  <a:pt x="2108999" y="1885638"/>
                </a:lnTo>
                <a:lnTo>
                  <a:pt x="2108999" y="1873590"/>
                </a:lnTo>
                <a:lnTo>
                  <a:pt x="2113894" y="1868692"/>
                </a:lnTo>
                <a:lnTo>
                  <a:pt x="2125935" y="1868692"/>
                </a:lnTo>
                <a:lnTo>
                  <a:pt x="2130829" y="1873590"/>
                </a:lnTo>
                <a:lnTo>
                  <a:pt x="2130829" y="1885638"/>
                </a:lnTo>
                <a:lnTo>
                  <a:pt x="2125935" y="1890536"/>
                </a:lnTo>
                <a:close/>
              </a:path>
              <a:path w="6728459" h="1903095">
                <a:moveTo>
                  <a:pt x="2430981" y="1894742"/>
                </a:moveTo>
                <a:lnTo>
                  <a:pt x="2414295" y="1894742"/>
                </a:lnTo>
                <a:lnTo>
                  <a:pt x="2407537" y="1887977"/>
                </a:lnTo>
                <a:lnTo>
                  <a:pt x="2407537" y="1871281"/>
                </a:lnTo>
                <a:lnTo>
                  <a:pt x="2414295" y="1864520"/>
                </a:lnTo>
                <a:lnTo>
                  <a:pt x="2430981" y="1864520"/>
                </a:lnTo>
                <a:lnTo>
                  <a:pt x="2437742" y="1871281"/>
                </a:lnTo>
                <a:lnTo>
                  <a:pt x="2437742" y="1887977"/>
                </a:lnTo>
                <a:lnTo>
                  <a:pt x="2430981" y="1894742"/>
                </a:lnTo>
                <a:close/>
              </a:path>
              <a:path w="6728459" h="1903095">
                <a:moveTo>
                  <a:pt x="2735102" y="1897266"/>
                </a:moveTo>
                <a:lnTo>
                  <a:pt x="2715625" y="1897266"/>
                </a:lnTo>
                <a:lnTo>
                  <a:pt x="2707736" y="1889374"/>
                </a:lnTo>
                <a:lnTo>
                  <a:pt x="2707736" y="1869887"/>
                </a:lnTo>
                <a:lnTo>
                  <a:pt x="2715625" y="1861995"/>
                </a:lnTo>
                <a:lnTo>
                  <a:pt x="2735102" y="1861995"/>
                </a:lnTo>
                <a:lnTo>
                  <a:pt x="2742988" y="1869887"/>
                </a:lnTo>
                <a:lnTo>
                  <a:pt x="2742988" y="1889374"/>
                </a:lnTo>
                <a:lnTo>
                  <a:pt x="2735102" y="1897266"/>
                </a:lnTo>
                <a:close/>
              </a:path>
              <a:path w="6728459" h="1903095">
                <a:moveTo>
                  <a:pt x="3028087" y="1900632"/>
                </a:moveTo>
                <a:lnTo>
                  <a:pt x="3019919" y="1898981"/>
                </a:lnTo>
                <a:lnTo>
                  <a:pt x="3013247" y="1894479"/>
                </a:lnTo>
                <a:lnTo>
                  <a:pt x="3008748" y="1887802"/>
                </a:lnTo>
                <a:lnTo>
                  <a:pt x="3007098" y="1879629"/>
                </a:lnTo>
                <a:lnTo>
                  <a:pt x="3008748" y="1871456"/>
                </a:lnTo>
                <a:lnTo>
                  <a:pt x="3013247" y="1864781"/>
                </a:lnTo>
                <a:lnTo>
                  <a:pt x="3019919" y="1860280"/>
                </a:lnTo>
                <a:lnTo>
                  <a:pt x="3028087" y="1858629"/>
                </a:lnTo>
                <a:lnTo>
                  <a:pt x="3036256" y="1860280"/>
                </a:lnTo>
                <a:lnTo>
                  <a:pt x="3042928" y="1864781"/>
                </a:lnTo>
                <a:lnTo>
                  <a:pt x="3047427" y="1871456"/>
                </a:lnTo>
                <a:lnTo>
                  <a:pt x="3049077" y="1879629"/>
                </a:lnTo>
                <a:lnTo>
                  <a:pt x="3047427" y="1887802"/>
                </a:lnTo>
                <a:lnTo>
                  <a:pt x="3042928" y="1894479"/>
                </a:lnTo>
                <a:lnTo>
                  <a:pt x="3036256" y="1898981"/>
                </a:lnTo>
                <a:lnTo>
                  <a:pt x="3028087" y="1900632"/>
                </a:lnTo>
                <a:close/>
              </a:path>
              <a:path w="6728459" h="1903095">
                <a:moveTo>
                  <a:pt x="3330811" y="1902313"/>
                </a:moveTo>
                <a:lnTo>
                  <a:pt x="3321984" y="1900532"/>
                </a:lnTo>
                <a:lnTo>
                  <a:pt x="3314778" y="1895672"/>
                </a:lnTo>
                <a:lnTo>
                  <a:pt x="3309921" y="1888462"/>
                </a:lnTo>
                <a:lnTo>
                  <a:pt x="3308141" y="1879629"/>
                </a:lnTo>
                <a:lnTo>
                  <a:pt x="3309921" y="1870796"/>
                </a:lnTo>
                <a:lnTo>
                  <a:pt x="3314778" y="1863586"/>
                </a:lnTo>
                <a:lnTo>
                  <a:pt x="3321984" y="1858726"/>
                </a:lnTo>
                <a:lnTo>
                  <a:pt x="3330811" y="1856945"/>
                </a:lnTo>
                <a:lnTo>
                  <a:pt x="3339640" y="1858726"/>
                </a:lnTo>
                <a:lnTo>
                  <a:pt x="3346847" y="1863586"/>
                </a:lnTo>
                <a:lnTo>
                  <a:pt x="3351704" y="1870796"/>
                </a:lnTo>
                <a:lnTo>
                  <a:pt x="3353485" y="1879629"/>
                </a:lnTo>
                <a:lnTo>
                  <a:pt x="3351702" y="1888462"/>
                </a:lnTo>
                <a:lnTo>
                  <a:pt x="3346840" y="1895672"/>
                </a:lnTo>
                <a:lnTo>
                  <a:pt x="3339633" y="1900532"/>
                </a:lnTo>
                <a:lnTo>
                  <a:pt x="3330811" y="1902313"/>
                </a:lnTo>
                <a:close/>
              </a:path>
              <a:path w="6728459" h="1903095">
                <a:moveTo>
                  <a:pt x="3633528" y="1902313"/>
                </a:moveTo>
                <a:lnTo>
                  <a:pt x="3624706" y="1900532"/>
                </a:lnTo>
                <a:lnTo>
                  <a:pt x="3617507" y="1895672"/>
                </a:lnTo>
                <a:lnTo>
                  <a:pt x="3612656" y="1888462"/>
                </a:lnTo>
                <a:lnTo>
                  <a:pt x="3610878" y="1879629"/>
                </a:lnTo>
                <a:lnTo>
                  <a:pt x="3612656" y="1870796"/>
                </a:lnTo>
                <a:lnTo>
                  <a:pt x="3617507" y="1863586"/>
                </a:lnTo>
                <a:lnTo>
                  <a:pt x="3624706" y="1858726"/>
                </a:lnTo>
                <a:lnTo>
                  <a:pt x="3633528" y="1856945"/>
                </a:lnTo>
                <a:lnTo>
                  <a:pt x="3642356" y="1858726"/>
                </a:lnTo>
                <a:lnTo>
                  <a:pt x="3649566" y="1863586"/>
                </a:lnTo>
                <a:lnTo>
                  <a:pt x="3654429" y="1870796"/>
                </a:lnTo>
                <a:lnTo>
                  <a:pt x="3656212" y="1879629"/>
                </a:lnTo>
                <a:lnTo>
                  <a:pt x="3654429" y="1888462"/>
                </a:lnTo>
                <a:lnTo>
                  <a:pt x="3649566" y="1895672"/>
                </a:lnTo>
                <a:lnTo>
                  <a:pt x="3642356" y="1900532"/>
                </a:lnTo>
                <a:lnTo>
                  <a:pt x="3633528" y="1902313"/>
                </a:lnTo>
                <a:close/>
              </a:path>
              <a:path w="6728459" h="1903095">
                <a:moveTo>
                  <a:pt x="3942138" y="1902808"/>
                </a:moveTo>
                <a:lnTo>
                  <a:pt x="3930365" y="1902808"/>
                </a:lnTo>
                <a:lnTo>
                  <a:pt x="3926781" y="1902083"/>
                </a:lnTo>
                <a:lnTo>
                  <a:pt x="3919045" y="1896864"/>
                </a:lnTo>
                <a:lnTo>
                  <a:pt x="3913827" y="1889123"/>
                </a:lnTo>
                <a:lnTo>
                  <a:pt x="3911914" y="1879646"/>
                </a:lnTo>
                <a:lnTo>
                  <a:pt x="3913827" y="1870169"/>
                </a:lnTo>
                <a:lnTo>
                  <a:pt x="3919045" y="1862430"/>
                </a:lnTo>
                <a:lnTo>
                  <a:pt x="3926781" y="1857211"/>
                </a:lnTo>
                <a:lnTo>
                  <a:pt x="3936252" y="1855298"/>
                </a:lnTo>
                <a:lnTo>
                  <a:pt x="3945722" y="1857211"/>
                </a:lnTo>
                <a:lnTo>
                  <a:pt x="3953459" y="1862430"/>
                </a:lnTo>
                <a:lnTo>
                  <a:pt x="3958676" y="1870169"/>
                </a:lnTo>
                <a:lnTo>
                  <a:pt x="3960590" y="1879646"/>
                </a:lnTo>
                <a:lnTo>
                  <a:pt x="3958676" y="1889123"/>
                </a:lnTo>
                <a:lnTo>
                  <a:pt x="3953459" y="1896864"/>
                </a:lnTo>
                <a:lnTo>
                  <a:pt x="3945722" y="1902083"/>
                </a:lnTo>
                <a:lnTo>
                  <a:pt x="3942138" y="1902808"/>
                </a:lnTo>
                <a:close/>
              </a:path>
              <a:path w="6728459" h="1903095">
                <a:moveTo>
                  <a:pt x="4238975" y="1902313"/>
                </a:moveTo>
                <a:lnTo>
                  <a:pt x="4230153" y="1900532"/>
                </a:lnTo>
                <a:lnTo>
                  <a:pt x="4222954" y="1895672"/>
                </a:lnTo>
                <a:lnTo>
                  <a:pt x="4218103" y="1888462"/>
                </a:lnTo>
                <a:lnTo>
                  <a:pt x="4216325" y="1879629"/>
                </a:lnTo>
                <a:lnTo>
                  <a:pt x="4218103" y="1870796"/>
                </a:lnTo>
                <a:lnTo>
                  <a:pt x="4222954" y="1863586"/>
                </a:lnTo>
                <a:lnTo>
                  <a:pt x="4230153" y="1858726"/>
                </a:lnTo>
                <a:lnTo>
                  <a:pt x="4238975" y="1856945"/>
                </a:lnTo>
                <a:lnTo>
                  <a:pt x="4247817" y="1858726"/>
                </a:lnTo>
                <a:lnTo>
                  <a:pt x="4255026" y="1863586"/>
                </a:lnTo>
                <a:lnTo>
                  <a:pt x="4259881" y="1870796"/>
                </a:lnTo>
                <a:lnTo>
                  <a:pt x="4261659" y="1879629"/>
                </a:lnTo>
                <a:lnTo>
                  <a:pt x="4259876" y="1888462"/>
                </a:lnTo>
                <a:lnTo>
                  <a:pt x="4255014" y="1895672"/>
                </a:lnTo>
                <a:lnTo>
                  <a:pt x="4247803" y="1900532"/>
                </a:lnTo>
                <a:lnTo>
                  <a:pt x="4238975" y="1902313"/>
                </a:lnTo>
                <a:close/>
              </a:path>
              <a:path w="6728459" h="1903095">
                <a:moveTo>
                  <a:pt x="4541699" y="1899791"/>
                </a:moveTo>
                <a:lnTo>
                  <a:pt x="4533865" y="1898208"/>
                </a:lnTo>
                <a:lnTo>
                  <a:pt x="4527458" y="1893888"/>
                </a:lnTo>
                <a:lnTo>
                  <a:pt x="4523134" y="1887479"/>
                </a:lnTo>
                <a:lnTo>
                  <a:pt x="4521547" y="1879629"/>
                </a:lnTo>
                <a:lnTo>
                  <a:pt x="4523134" y="1871780"/>
                </a:lnTo>
                <a:lnTo>
                  <a:pt x="4527458" y="1865372"/>
                </a:lnTo>
                <a:lnTo>
                  <a:pt x="4533865" y="1861053"/>
                </a:lnTo>
                <a:lnTo>
                  <a:pt x="4541699" y="1859470"/>
                </a:lnTo>
                <a:lnTo>
                  <a:pt x="4549547" y="1861053"/>
                </a:lnTo>
                <a:lnTo>
                  <a:pt x="4555953" y="1865372"/>
                </a:lnTo>
                <a:lnTo>
                  <a:pt x="4560269" y="1871780"/>
                </a:lnTo>
                <a:lnTo>
                  <a:pt x="4561851" y="1879629"/>
                </a:lnTo>
                <a:lnTo>
                  <a:pt x="4560269" y="1887479"/>
                </a:lnTo>
                <a:lnTo>
                  <a:pt x="4555953" y="1893888"/>
                </a:lnTo>
                <a:lnTo>
                  <a:pt x="4549547" y="1898208"/>
                </a:lnTo>
                <a:lnTo>
                  <a:pt x="4541699" y="1899791"/>
                </a:lnTo>
                <a:close/>
              </a:path>
              <a:path w="6728459" h="1903095">
                <a:moveTo>
                  <a:pt x="4853233" y="1895582"/>
                </a:moveTo>
                <a:lnTo>
                  <a:pt x="4835646" y="1895582"/>
                </a:lnTo>
                <a:lnTo>
                  <a:pt x="4828490" y="1888429"/>
                </a:lnTo>
                <a:lnTo>
                  <a:pt x="4828490" y="1870829"/>
                </a:lnTo>
                <a:lnTo>
                  <a:pt x="4835646" y="1863676"/>
                </a:lnTo>
                <a:lnTo>
                  <a:pt x="4853233" y="1863676"/>
                </a:lnTo>
                <a:lnTo>
                  <a:pt x="4860389" y="1870829"/>
                </a:lnTo>
                <a:lnTo>
                  <a:pt x="4860389" y="1888429"/>
                </a:lnTo>
                <a:lnTo>
                  <a:pt x="4853233" y="1895582"/>
                </a:lnTo>
                <a:close/>
              </a:path>
              <a:path w="6728459" h="1903095">
                <a:moveTo>
                  <a:pt x="5152716" y="1889712"/>
                </a:moveTo>
                <a:lnTo>
                  <a:pt x="5141611" y="1889712"/>
                </a:lnTo>
                <a:lnTo>
                  <a:pt x="5137087" y="1885199"/>
                </a:lnTo>
                <a:lnTo>
                  <a:pt x="5137087" y="1874059"/>
                </a:lnTo>
                <a:lnTo>
                  <a:pt x="5141611" y="1869549"/>
                </a:lnTo>
                <a:lnTo>
                  <a:pt x="5152716" y="1869549"/>
                </a:lnTo>
                <a:lnTo>
                  <a:pt x="5157240" y="1874059"/>
                </a:lnTo>
                <a:lnTo>
                  <a:pt x="5157240" y="1885199"/>
                </a:lnTo>
                <a:lnTo>
                  <a:pt x="5152716" y="1889712"/>
                </a:lnTo>
                <a:close/>
              </a:path>
              <a:path w="6728459" h="1903095">
                <a:moveTo>
                  <a:pt x="5451727" y="1882994"/>
                </a:moveTo>
                <a:lnTo>
                  <a:pt x="5448014" y="1882994"/>
                </a:lnTo>
                <a:lnTo>
                  <a:pt x="5446528" y="1881496"/>
                </a:lnTo>
                <a:lnTo>
                  <a:pt x="5446528" y="1877762"/>
                </a:lnTo>
                <a:lnTo>
                  <a:pt x="5448014" y="1876264"/>
                </a:lnTo>
                <a:lnTo>
                  <a:pt x="5451761" y="1876264"/>
                </a:lnTo>
                <a:lnTo>
                  <a:pt x="5453246" y="1877762"/>
                </a:lnTo>
                <a:lnTo>
                  <a:pt x="5453246" y="1881496"/>
                </a:lnTo>
                <a:lnTo>
                  <a:pt x="5451727" y="1882994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9004825"/>
            <a:ext cx="6845300" cy="132715"/>
          </a:xfrm>
          <a:custGeom>
            <a:avLst/>
            <a:gdLst/>
            <a:ahLst/>
            <a:cxnLst/>
            <a:rect l="l" t="t" r="r" b="b"/>
            <a:pathLst>
              <a:path w="6845300" h="132715">
                <a:moveTo>
                  <a:pt x="6844512" y="132651"/>
                </a:moveTo>
                <a:lnTo>
                  <a:pt x="0" y="114300"/>
                </a:lnTo>
                <a:lnTo>
                  <a:pt x="0" y="0"/>
                </a:lnTo>
                <a:lnTo>
                  <a:pt x="6844819" y="18351"/>
                </a:lnTo>
                <a:lnTo>
                  <a:pt x="6844512" y="132651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3764311" y="6212403"/>
            <a:ext cx="4523740" cy="2472690"/>
          </a:xfrm>
          <a:custGeom>
            <a:avLst/>
            <a:gdLst/>
            <a:ahLst/>
            <a:cxnLst/>
            <a:rect l="l" t="t" r="r" b="b"/>
            <a:pathLst>
              <a:path w="4523740" h="2472690">
                <a:moveTo>
                  <a:pt x="1817658" y="25982"/>
                </a:moveTo>
                <a:lnTo>
                  <a:pt x="1816716" y="25982"/>
                </a:lnTo>
                <a:lnTo>
                  <a:pt x="1816349" y="25612"/>
                </a:lnTo>
                <a:lnTo>
                  <a:pt x="1816349" y="24669"/>
                </a:lnTo>
                <a:lnTo>
                  <a:pt x="1816716" y="24299"/>
                </a:lnTo>
                <a:lnTo>
                  <a:pt x="1817658" y="24299"/>
                </a:lnTo>
                <a:lnTo>
                  <a:pt x="1818030" y="24669"/>
                </a:lnTo>
                <a:lnTo>
                  <a:pt x="1818030" y="25612"/>
                </a:lnTo>
                <a:lnTo>
                  <a:pt x="1817658" y="25982"/>
                </a:lnTo>
                <a:close/>
              </a:path>
              <a:path w="4523740" h="2472690">
                <a:moveTo>
                  <a:pt x="2120838" y="26823"/>
                </a:moveTo>
                <a:lnTo>
                  <a:pt x="2118988" y="26823"/>
                </a:lnTo>
                <a:lnTo>
                  <a:pt x="2118232" y="26066"/>
                </a:lnTo>
                <a:lnTo>
                  <a:pt x="2118232" y="24215"/>
                </a:lnTo>
                <a:lnTo>
                  <a:pt x="2118988" y="23458"/>
                </a:lnTo>
                <a:lnTo>
                  <a:pt x="2120838" y="23458"/>
                </a:lnTo>
                <a:lnTo>
                  <a:pt x="2121594" y="24215"/>
                </a:lnTo>
                <a:lnTo>
                  <a:pt x="2121594" y="26066"/>
                </a:lnTo>
                <a:lnTo>
                  <a:pt x="2120838" y="26823"/>
                </a:lnTo>
                <a:close/>
              </a:path>
              <a:path w="4523740" h="2472690">
                <a:moveTo>
                  <a:pt x="2425415" y="30189"/>
                </a:moveTo>
                <a:lnTo>
                  <a:pt x="2419862" y="30189"/>
                </a:lnTo>
                <a:lnTo>
                  <a:pt x="2417610" y="27934"/>
                </a:lnTo>
                <a:lnTo>
                  <a:pt x="2417610" y="22381"/>
                </a:lnTo>
                <a:lnTo>
                  <a:pt x="2419862" y="20126"/>
                </a:lnTo>
                <a:lnTo>
                  <a:pt x="2425415" y="20126"/>
                </a:lnTo>
                <a:lnTo>
                  <a:pt x="2427666" y="22381"/>
                </a:lnTo>
                <a:lnTo>
                  <a:pt x="2427666" y="27934"/>
                </a:lnTo>
                <a:lnTo>
                  <a:pt x="2425415" y="30189"/>
                </a:lnTo>
                <a:close/>
              </a:path>
              <a:path w="4523740" h="2472690">
                <a:moveTo>
                  <a:pt x="2730005" y="33555"/>
                </a:moveTo>
                <a:lnTo>
                  <a:pt x="2720722" y="33555"/>
                </a:lnTo>
                <a:lnTo>
                  <a:pt x="2716972" y="29802"/>
                </a:lnTo>
                <a:lnTo>
                  <a:pt x="2716972" y="20513"/>
                </a:lnTo>
                <a:lnTo>
                  <a:pt x="2720722" y="16760"/>
                </a:lnTo>
                <a:lnTo>
                  <a:pt x="2730005" y="16760"/>
                </a:lnTo>
                <a:lnTo>
                  <a:pt x="2733755" y="20513"/>
                </a:lnTo>
                <a:lnTo>
                  <a:pt x="2733755" y="29802"/>
                </a:lnTo>
                <a:lnTo>
                  <a:pt x="2730005" y="33555"/>
                </a:lnTo>
                <a:close/>
              </a:path>
              <a:path w="4523740" h="2472690">
                <a:moveTo>
                  <a:pt x="3034579" y="36920"/>
                </a:moveTo>
                <a:lnTo>
                  <a:pt x="3021596" y="36920"/>
                </a:lnTo>
                <a:lnTo>
                  <a:pt x="3016333" y="31653"/>
                </a:lnTo>
                <a:lnTo>
                  <a:pt x="3016333" y="18662"/>
                </a:lnTo>
                <a:lnTo>
                  <a:pt x="3021596" y="13395"/>
                </a:lnTo>
                <a:lnTo>
                  <a:pt x="3034579" y="13395"/>
                </a:lnTo>
                <a:lnTo>
                  <a:pt x="3039845" y="18662"/>
                </a:lnTo>
                <a:lnTo>
                  <a:pt x="3039845" y="31653"/>
                </a:lnTo>
                <a:lnTo>
                  <a:pt x="3034579" y="36920"/>
                </a:lnTo>
                <a:close/>
              </a:path>
              <a:path w="4523740" h="2472690">
                <a:moveTo>
                  <a:pt x="3339156" y="40286"/>
                </a:moveTo>
                <a:lnTo>
                  <a:pt x="3322470" y="40286"/>
                </a:lnTo>
                <a:lnTo>
                  <a:pt x="3315709" y="33521"/>
                </a:lnTo>
                <a:lnTo>
                  <a:pt x="3315709" y="16828"/>
                </a:lnTo>
                <a:lnTo>
                  <a:pt x="3322470" y="10063"/>
                </a:lnTo>
                <a:lnTo>
                  <a:pt x="3339156" y="10063"/>
                </a:lnTo>
                <a:lnTo>
                  <a:pt x="3345917" y="16828"/>
                </a:lnTo>
                <a:lnTo>
                  <a:pt x="3345917" y="33521"/>
                </a:lnTo>
                <a:lnTo>
                  <a:pt x="3339156" y="40286"/>
                </a:lnTo>
                <a:close/>
              </a:path>
              <a:path w="4523740" h="2472690">
                <a:moveTo>
                  <a:pt x="3633528" y="43652"/>
                </a:moveTo>
                <a:lnTo>
                  <a:pt x="3626342" y="42199"/>
                </a:lnTo>
                <a:lnTo>
                  <a:pt x="3620473" y="38237"/>
                </a:lnTo>
                <a:lnTo>
                  <a:pt x="3616515" y="32364"/>
                </a:lnTo>
                <a:lnTo>
                  <a:pt x="3615063" y="25174"/>
                </a:lnTo>
                <a:lnTo>
                  <a:pt x="3616515" y="17985"/>
                </a:lnTo>
                <a:lnTo>
                  <a:pt x="3620473" y="12111"/>
                </a:lnTo>
                <a:lnTo>
                  <a:pt x="3626342" y="8150"/>
                </a:lnTo>
                <a:lnTo>
                  <a:pt x="3633528" y="6697"/>
                </a:lnTo>
                <a:lnTo>
                  <a:pt x="3640714" y="8150"/>
                </a:lnTo>
                <a:lnTo>
                  <a:pt x="3646583" y="12111"/>
                </a:lnTo>
                <a:lnTo>
                  <a:pt x="3650541" y="17985"/>
                </a:lnTo>
                <a:lnTo>
                  <a:pt x="3651993" y="25174"/>
                </a:lnTo>
                <a:lnTo>
                  <a:pt x="3650541" y="32364"/>
                </a:lnTo>
                <a:lnTo>
                  <a:pt x="3646583" y="38237"/>
                </a:lnTo>
                <a:lnTo>
                  <a:pt x="3640714" y="42199"/>
                </a:lnTo>
                <a:lnTo>
                  <a:pt x="3633528" y="43652"/>
                </a:lnTo>
                <a:close/>
              </a:path>
              <a:path w="4523740" h="2472690">
                <a:moveTo>
                  <a:pt x="3936252" y="47859"/>
                </a:moveTo>
                <a:lnTo>
                  <a:pt x="3927429" y="46077"/>
                </a:lnTo>
                <a:lnTo>
                  <a:pt x="3920230" y="41218"/>
                </a:lnTo>
                <a:lnTo>
                  <a:pt x="3915379" y="34008"/>
                </a:lnTo>
                <a:lnTo>
                  <a:pt x="3913601" y="25174"/>
                </a:lnTo>
                <a:lnTo>
                  <a:pt x="3915379" y="16341"/>
                </a:lnTo>
                <a:lnTo>
                  <a:pt x="3920230" y="9131"/>
                </a:lnTo>
                <a:lnTo>
                  <a:pt x="3927429" y="4271"/>
                </a:lnTo>
                <a:lnTo>
                  <a:pt x="3936252" y="2490"/>
                </a:lnTo>
                <a:lnTo>
                  <a:pt x="3945079" y="4271"/>
                </a:lnTo>
                <a:lnTo>
                  <a:pt x="3952290" y="9131"/>
                </a:lnTo>
                <a:lnTo>
                  <a:pt x="3957152" y="16341"/>
                </a:lnTo>
                <a:lnTo>
                  <a:pt x="3958936" y="25174"/>
                </a:lnTo>
                <a:lnTo>
                  <a:pt x="3957152" y="34008"/>
                </a:lnTo>
                <a:lnTo>
                  <a:pt x="3952290" y="41218"/>
                </a:lnTo>
                <a:lnTo>
                  <a:pt x="3945079" y="46077"/>
                </a:lnTo>
                <a:lnTo>
                  <a:pt x="3936252" y="47859"/>
                </a:lnTo>
                <a:close/>
              </a:path>
              <a:path w="4523740" h="2472690">
                <a:moveTo>
                  <a:pt x="4238975" y="50383"/>
                </a:moveTo>
                <a:lnTo>
                  <a:pt x="4229179" y="48403"/>
                </a:lnTo>
                <a:lnTo>
                  <a:pt x="4221186" y="43006"/>
                </a:lnTo>
                <a:lnTo>
                  <a:pt x="4215801" y="34998"/>
                </a:lnTo>
                <a:lnTo>
                  <a:pt x="4213827" y="25191"/>
                </a:lnTo>
                <a:lnTo>
                  <a:pt x="4215801" y="15384"/>
                </a:lnTo>
                <a:lnTo>
                  <a:pt x="4221186" y="7376"/>
                </a:lnTo>
                <a:lnTo>
                  <a:pt x="4229179" y="1979"/>
                </a:lnTo>
                <a:lnTo>
                  <a:pt x="4238975" y="0"/>
                </a:lnTo>
                <a:lnTo>
                  <a:pt x="4248777" y="1979"/>
                </a:lnTo>
                <a:lnTo>
                  <a:pt x="4256782" y="7376"/>
                </a:lnTo>
                <a:lnTo>
                  <a:pt x="4262178" y="15384"/>
                </a:lnTo>
                <a:lnTo>
                  <a:pt x="4264157" y="25191"/>
                </a:lnTo>
                <a:lnTo>
                  <a:pt x="4262178" y="34998"/>
                </a:lnTo>
                <a:lnTo>
                  <a:pt x="4256782" y="43006"/>
                </a:lnTo>
                <a:lnTo>
                  <a:pt x="4248777" y="48403"/>
                </a:lnTo>
                <a:lnTo>
                  <a:pt x="4238975" y="50383"/>
                </a:lnTo>
                <a:close/>
              </a:path>
              <a:path w="4523740" h="2472690">
                <a:moveTo>
                  <a:pt x="4523688" y="44845"/>
                </a:moveTo>
                <a:lnTo>
                  <a:pt x="4522724" y="44194"/>
                </a:lnTo>
                <a:lnTo>
                  <a:pt x="4516972" y="35652"/>
                </a:lnTo>
                <a:lnTo>
                  <a:pt x="4514863" y="25191"/>
                </a:lnTo>
                <a:lnTo>
                  <a:pt x="4516972" y="14730"/>
                </a:lnTo>
                <a:lnTo>
                  <a:pt x="4522724" y="6188"/>
                </a:lnTo>
                <a:lnTo>
                  <a:pt x="4523688" y="5537"/>
                </a:lnTo>
                <a:lnTo>
                  <a:pt x="4523688" y="44845"/>
                </a:lnTo>
                <a:close/>
              </a:path>
              <a:path w="4523740" h="2472690">
                <a:moveTo>
                  <a:pt x="910409" y="330621"/>
                </a:moveTo>
                <a:lnTo>
                  <a:pt x="907617" y="330621"/>
                </a:lnTo>
                <a:lnTo>
                  <a:pt x="906493" y="329494"/>
                </a:lnTo>
                <a:lnTo>
                  <a:pt x="906493" y="326700"/>
                </a:lnTo>
                <a:lnTo>
                  <a:pt x="907617" y="325573"/>
                </a:lnTo>
                <a:lnTo>
                  <a:pt x="910409" y="325573"/>
                </a:lnTo>
                <a:lnTo>
                  <a:pt x="911536" y="326700"/>
                </a:lnTo>
                <a:lnTo>
                  <a:pt x="911536" y="329494"/>
                </a:lnTo>
                <a:lnTo>
                  <a:pt x="910409" y="330621"/>
                </a:lnTo>
                <a:close/>
              </a:path>
              <a:path w="4523740" h="2472690">
                <a:moveTo>
                  <a:pt x="1215911" y="335655"/>
                </a:moveTo>
                <a:lnTo>
                  <a:pt x="1207569" y="335655"/>
                </a:lnTo>
                <a:lnTo>
                  <a:pt x="1204187" y="332270"/>
                </a:lnTo>
                <a:lnTo>
                  <a:pt x="1204187" y="323924"/>
                </a:lnTo>
                <a:lnTo>
                  <a:pt x="1207569" y="320541"/>
                </a:lnTo>
                <a:lnTo>
                  <a:pt x="1215911" y="320541"/>
                </a:lnTo>
                <a:lnTo>
                  <a:pt x="1219289" y="323924"/>
                </a:lnTo>
                <a:lnTo>
                  <a:pt x="1219289" y="332270"/>
                </a:lnTo>
                <a:lnTo>
                  <a:pt x="1215911" y="335655"/>
                </a:lnTo>
                <a:close/>
              </a:path>
              <a:path w="4523740" h="2472690">
                <a:moveTo>
                  <a:pt x="1521409" y="340684"/>
                </a:moveTo>
                <a:lnTo>
                  <a:pt x="1507501" y="340684"/>
                </a:lnTo>
                <a:lnTo>
                  <a:pt x="1501868" y="335047"/>
                </a:lnTo>
                <a:lnTo>
                  <a:pt x="1501868" y="321114"/>
                </a:lnTo>
                <a:lnTo>
                  <a:pt x="1507501" y="315476"/>
                </a:lnTo>
                <a:lnTo>
                  <a:pt x="1521426" y="315476"/>
                </a:lnTo>
                <a:lnTo>
                  <a:pt x="1527060" y="321114"/>
                </a:lnTo>
                <a:lnTo>
                  <a:pt x="1527060" y="335047"/>
                </a:lnTo>
                <a:lnTo>
                  <a:pt x="1521409" y="340684"/>
                </a:lnTo>
                <a:close/>
              </a:path>
              <a:path w="4523740" h="2472690">
                <a:moveTo>
                  <a:pt x="1826928" y="345717"/>
                </a:moveTo>
                <a:lnTo>
                  <a:pt x="1807450" y="345717"/>
                </a:lnTo>
                <a:lnTo>
                  <a:pt x="1799562" y="337825"/>
                </a:lnTo>
                <a:lnTo>
                  <a:pt x="1799562" y="318337"/>
                </a:lnTo>
                <a:lnTo>
                  <a:pt x="1807450" y="310445"/>
                </a:lnTo>
                <a:lnTo>
                  <a:pt x="1826928" y="310445"/>
                </a:lnTo>
                <a:lnTo>
                  <a:pt x="1834813" y="318337"/>
                </a:lnTo>
                <a:lnTo>
                  <a:pt x="1834813" y="337825"/>
                </a:lnTo>
                <a:lnTo>
                  <a:pt x="1826928" y="345717"/>
                </a:lnTo>
                <a:close/>
              </a:path>
              <a:path w="4523740" h="2472690">
                <a:moveTo>
                  <a:pt x="2119913" y="350747"/>
                </a:moveTo>
                <a:lnTo>
                  <a:pt x="2111084" y="348965"/>
                </a:lnTo>
                <a:lnTo>
                  <a:pt x="2103879" y="344106"/>
                </a:lnTo>
                <a:lnTo>
                  <a:pt x="2099022" y="336897"/>
                </a:lnTo>
                <a:lnTo>
                  <a:pt x="2097242" y="328064"/>
                </a:lnTo>
                <a:lnTo>
                  <a:pt x="2099022" y="319230"/>
                </a:lnTo>
                <a:lnTo>
                  <a:pt x="2103879" y="312020"/>
                </a:lnTo>
                <a:lnTo>
                  <a:pt x="2111084" y="307161"/>
                </a:lnTo>
                <a:lnTo>
                  <a:pt x="2119913" y="305379"/>
                </a:lnTo>
                <a:lnTo>
                  <a:pt x="2128741" y="307161"/>
                </a:lnTo>
                <a:lnTo>
                  <a:pt x="2135947" y="312020"/>
                </a:lnTo>
                <a:lnTo>
                  <a:pt x="2140803" y="319230"/>
                </a:lnTo>
                <a:lnTo>
                  <a:pt x="2142583" y="328064"/>
                </a:lnTo>
                <a:lnTo>
                  <a:pt x="2140801" y="336897"/>
                </a:lnTo>
                <a:lnTo>
                  <a:pt x="2135941" y="344106"/>
                </a:lnTo>
                <a:lnTo>
                  <a:pt x="2128734" y="348965"/>
                </a:lnTo>
                <a:lnTo>
                  <a:pt x="2119913" y="350747"/>
                </a:lnTo>
                <a:close/>
              </a:path>
              <a:path w="4523740" h="2472690">
                <a:moveTo>
                  <a:pt x="2422640" y="354112"/>
                </a:moveTo>
                <a:lnTo>
                  <a:pt x="2412515" y="352066"/>
                </a:lnTo>
                <a:lnTo>
                  <a:pt x="2404244" y="346486"/>
                </a:lnTo>
                <a:lnTo>
                  <a:pt x="2398666" y="338211"/>
                </a:lnTo>
                <a:lnTo>
                  <a:pt x="2396621" y="328081"/>
                </a:lnTo>
                <a:lnTo>
                  <a:pt x="2398666" y="317950"/>
                </a:lnTo>
                <a:lnTo>
                  <a:pt x="2404244" y="309675"/>
                </a:lnTo>
                <a:lnTo>
                  <a:pt x="2412515" y="304094"/>
                </a:lnTo>
                <a:lnTo>
                  <a:pt x="2422640" y="302047"/>
                </a:lnTo>
                <a:lnTo>
                  <a:pt x="2432763" y="304094"/>
                </a:lnTo>
                <a:lnTo>
                  <a:pt x="2441033" y="309675"/>
                </a:lnTo>
                <a:lnTo>
                  <a:pt x="2446610" y="317950"/>
                </a:lnTo>
                <a:lnTo>
                  <a:pt x="2448656" y="328081"/>
                </a:lnTo>
                <a:lnTo>
                  <a:pt x="2446612" y="338211"/>
                </a:lnTo>
                <a:lnTo>
                  <a:pt x="2441039" y="346486"/>
                </a:lnTo>
                <a:lnTo>
                  <a:pt x="2432770" y="352066"/>
                </a:lnTo>
                <a:lnTo>
                  <a:pt x="2422640" y="354112"/>
                </a:lnTo>
                <a:close/>
              </a:path>
              <a:path w="4523740" h="2472690">
                <a:moveTo>
                  <a:pt x="2725364" y="357478"/>
                </a:moveTo>
                <a:lnTo>
                  <a:pt x="2713926" y="355168"/>
                </a:lnTo>
                <a:lnTo>
                  <a:pt x="2704587" y="348869"/>
                </a:lnTo>
                <a:lnTo>
                  <a:pt x="2698291" y="339525"/>
                </a:lnTo>
                <a:lnTo>
                  <a:pt x="2695982" y="328081"/>
                </a:lnTo>
                <a:lnTo>
                  <a:pt x="2698291" y="316636"/>
                </a:lnTo>
                <a:lnTo>
                  <a:pt x="2704587" y="307292"/>
                </a:lnTo>
                <a:lnTo>
                  <a:pt x="2713926" y="300992"/>
                </a:lnTo>
                <a:lnTo>
                  <a:pt x="2725364" y="298682"/>
                </a:lnTo>
                <a:lnTo>
                  <a:pt x="2736801" y="300992"/>
                </a:lnTo>
                <a:lnTo>
                  <a:pt x="2746140" y="307292"/>
                </a:lnTo>
                <a:lnTo>
                  <a:pt x="2752436" y="316636"/>
                </a:lnTo>
                <a:lnTo>
                  <a:pt x="2754745" y="328081"/>
                </a:lnTo>
                <a:lnTo>
                  <a:pt x="2752436" y="339525"/>
                </a:lnTo>
                <a:lnTo>
                  <a:pt x="2746140" y="348869"/>
                </a:lnTo>
                <a:lnTo>
                  <a:pt x="2736801" y="355168"/>
                </a:lnTo>
                <a:lnTo>
                  <a:pt x="2725364" y="357478"/>
                </a:lnTo>
                <a:close/>
              </a:path>
              <a:path w="4523740" h="2472690">
                <a:moveTo>
                  <a:pt x="3028087" y="360843"/>
                </a:moveTo>
                <a:lnTo>
                  <a:pt x="3015344" y="358268"/>
                </a:lnTo>
                <a:lnTo>
                  <a:pt x="3004936" y="351245"/>
                </a:lnTo>
                <a:lnTo>
                  <a:pt x="2997918" y="340831"/>
                </a:lnTo>
                <a:lnTo>
                  <a:pt x="2995344" y="328081"/>
                </a:lnTo>
                <a:lnTo>
                  <a:pt x="2997918" y="315329"/>
                </a:lnTo>
                <a:lnTo>
                  <a:pt x="3004936" y="304915"/>
                </a:lnTo>
                <a:lnTo>
                  <a:pt x="3015344" y="297892"/>
                </a:lnTo>
                <a:lnTo>
                  <a:pt x="3028087" y="295316"/>
                </a:lnTo>
                <a:lnTo>
                  <a:pt x="3040831" y="297892"/>
                </a:lnTo>
                <a:lnTo>
                  <a:pt x="3051241" y="304915"/>
                </a:lnTo>
                <a:lnTo>
                  <a:pt x="3058260" y="315329"/>
                </a:lnTo>
                <a:lnTo>
                  <a:pt x="3060834" y="328081"/>
                </a:lnTo>
                <a:lnTo>
                  <a:pt x="3058260" y="340831"/>
                </a:lnTo>
                <a:lnTo>
                  <a:pt x="3051241" y="351245"/>
                </a:lnTo>
                <a:lnTo>
                  <a:pt x="3040831" y="358268"/>
                </a:lnTo>
                <a:lnTo>
                  <a:pt x="3028087" y="360843"/>
                </a:lnTo>
                <a:close/>
              </a:path>
              <a:path w="4523740" h="2472690">
                <a:moveTo>
                  <a:pt x="3330811" y="363368"/>
                </a:moveTo>
                <a:lnTo>
                  <a:pt x="3317095" y="360595"/>
                </a:lnTo>
                <a:lnTo>
                  <a:pt x="3305891" y="353034"/>
                </a:lnTo>
                <a:lnTo>
                  <a:pt x="3298334" y="341822"/>
                </a:lnTo>
                <a:lnTo>
                  <a:pt x="3295563" y="328097"/>
                </a:lnTo>
                <a:lnTo>
                  <a:pt x="3298334" y="314372"/>
                </a:lnTo>
                <a:lnTo>
                  <a:pt x="3305891" y="303160"/>
                </a:lnTo>
                <a:lnTo>
                  <a:pt x="3317095" y="295599"/>
                </a:lnTo>
                <a:lnTo>
                  <a:pt x="3330811" y="292826"/>
                </a:lnTo>
                <a:lnTo>
                  <a:pt x="3344529" y="295599"/>
                </a:lnTo>
                <a:lnTo>
                  <a:pt x="3355734" y="303160"/>
                </a:lnTo>
                <a:lnTo>
                  <a:pt x="3363291" y="314372"/>
                </a:lnTo>
                <a:lnTo>
                  <a:pt x="3366062" y="328097"/>
                </a:lnTo>
                <a:lnTo>
                  <a:pt x="3363293" y="341822"/>
                </a:lnTo>
                <a:lnTo>
                  <a:pt x="3355741" y="353034"/>
                </a:lnTo>
                <a:lnTo>
                  <a:pt x="3344536" y="360595"/>
                </a:lnTo>
                <a:lnTo>
                  <a:pt x="3330811" y="363368"/>
                </a:lnTo>
                <a:close/>
              </a:path>
              <a:path w="4523740" h="2472690">
                <a:moveTo>
                  <a:pt x="3633528" y="365893"/>
                </a:moveTo>
                <a:lnTo>
                  <a:pt x="3618825" y="362922"/>
                </a:lnTo>
                <a:lnTo>
                  <a:pt x="3606819" y="354820"/>
                </a:lnTo>
                <a:lnTo>
                  <a:pt x="3598723" y="342806"/>
                </a:lnTo>
                <a:lnTo>
                  <a:pt x="3595755" y="328097"/>
                </a:lnTo>
                <a:lnTo>
                  <a:pt x="3598723" y="313388"/>
                </a:lnTo>
                <a:lnTo>
                  <a:pt x="3606819" y="301374"/>
                </a:lnTo>
                <a:lnTo>
                  <a:pt x="3618825" y="293272"/>
                </a:lnTo>
                <a:lnTo>
                  <a:pt x="3633528" y="290301"/>
                </a:lnTo>
                <a:lnTo>
                  <a:pt x="3648231" y="293272"/>
                </a:lnTo>
                <a:lnTo>
                  <a:pt x="3660237" y="301374"/>
                </a:lnTo>
                <a:lnTo>
                  <a:pt x="3668333" y="313388"/>
                </a:lnTo>
                <a:lnTo>
                  <a:pt x="3671301" y="328097"/>
                </a:lnTo>
                <a:lnTo>
                  <a:pt x="3668333" y="342806"/>
                </a:lnTo>
                <a:lnTo>
                  <a:pt x="3660237" y="354820"/>
                </a:lnTo>
                <a:lnTo>
                  <a:pt x="3648231" y="362922"/>
                </a:lnTo>
                <a:lnTo>
                  <a:pt x="3633528" y="365893"/>
                </a:lnTo>
                <a:close/>
              </a:path>
              <a:path w="4523740" h="2472690">
                <a:moveTo>
                  <a:pt x="3936252" y="369259"/>
                </a:moveTo>
                <a:lnTo>
                  <a:pt x="3920243" y="366024"/>
                </a:lnTo>
                <a:lnTo>
                  <a:pt x="3907175" y="357203"/>
                </a:lnTo>
                <a:lnTo>
                  <a:pt x="3898366" y="344120"/>
                </a:lnTo>
                <a:lnTo>
                  <a:pt x="3895137" y="328097"/>
                </a:lnTo>
                <a:lnTo>
                  <a:pt x="3898366" y="312074"/>
                </a:lnTo>
                <a:lnTo>
                  <a:pt x="3907175" y="298991"/>
                </a:lnTo>
                <a:lnTo>
                  <a:pt x="3920243" y="290170"/>
                </a:lnTo>
                <a:lnTo>
                  <a:pt x="3936252" y="286936"/>
                </a:lnTo>
                <a:lnTo>
                  <a:pt x="3952265" y="290170"/>
                </a:lnTo>
                <a:lnTo>
                  <a:pt x="3965345" y="298991"/>
                </a:lnTo>
                <a:lnTo>
                  <a:pt x="3974165" y="312074"/>
                </a:lnTo>
                <a:lnTo>
                  <a:pt x="3977400" y="328097"/>
                </a:lnTo>
                <a:lnTo>
                  <a:pt x="3974165" y="344120"/>
                </a:lnTo>
                <a:lnTo>
                  <a:pt x="3965345" y="357203"/>
                </a:lnTo>
                <a:lnTo>
                  <a:pt x="3952265" y="366024"/>
                </a:lnTo>
                <a:lnTo>
                  <a:pt x="3936252" y="369259"/>
                </a:lnTo>
                <a:close/>
              </a:path>
              <a:path w="4523740" h="2472690">
                <a:moveTo>
                  <a:pt x="4238975" y="371784"/>
                </a:moveTo>
                <a:lnTo>
                  <a:pt x="4221988" y="368351"/>
                </a:lnTo>
                <a:lnTo>
                  <a:pt x="4208114" y="358992"/>
                </a:lnTo>
                <a:lnTo>
                  <a:pt x="4198759" y="345111"/>
                </a:lnTo>
                <a:lnTo>
                  <a:pt x="4195329" y="328114"/>
                </a:lnTo>
                <a:lnTo>
                  <a:pt x="4198759" y="311117"/>
                </a:lnTo>
                <a:lnTo>
                  <a:pt x="4208114" y="297237"/>
                </a:lnTo>
                <a:lnTo>
                  <a:pt x="4221988" y="287877"/>
                </a:lnTo>
                <a:lnTo>
                  <a:pt x="4238975" y="284445"/>
                </a:lnTo>
                <a:lnTo>
                  <a:pt x="4255963" y="287877"/>
                </a:lnTo>
                <a:lnTo>
                  <a:pt x="4269837" y="297237"/>
                </a:lnTo>
                <a:lnTo>
                  <a:pt x="4279191" y="311117"/>
                </a:lnTo>
                <a:lnTo>
                  <a:pt x="4282622" y="328114"/>
                </a:lnTo>
                <a:lnTo>
                  <a:pt x="4279191" y="345111"/>
                </a:lnTo>
                <a:lnTo>
                  <a:pt x="4269837" y="358992"/>
                </a:lnTo>
                <a:lnTo>
                  <a:pt x="4255963" y="368351"/>
                </a:lnTo>
                <a:lnTo>
                  <a:pt x="4238975" y="371784"/>
                </a:lnTo>
                <a:close/>
              </a:path>
              <a:path w="4523740" h="2472690">
                <a:moveTo>
                  <a:pt x="4523688" y="370645"/>
                </a:moveTo>
                <a:lnTo>
                  <a:pt x="4509070" y="360778"/>
                </a:lnTo>
                <a:lnTo>
                  <a:pt x="4499181" y="346095"/>
                </a:lnTo>
                <a:lnTo>
                  <a:pt x="4495555" y="328114"/>
                </a:lnTo>
                <a:lnTo>
                  <a:pt x="4499181" y="310134"/>
                </a:lnTo>
                <a:lnTo>
                  <a:pt x="4509070" y="295451"/>
                </a:lnTo>
                <a:lnTo>
                  <a:pt x="4523688" y="285584"/>
                </a:lnTo>
                <a:lnTo>
                  <a:pt x="4523688" y="370645"/>
                </a:lnTo>
                <a:close/>
              </a:path>
              <a:path w="4523740" h="2472690">
                <a:moveTo>
                  <a:pt x="304490" y="632721"/>
                </a:moveTo>
                <a:lnTo>
                  <a:pt x="302640" y="632721"/>
                </a:lnTo>
                <a:lnTo>
                  <a:pt x="301883" y="631961"/>
                </a:lnTo>
                <a:lnTo>
                  <a:pt x="301883" y="630111"/>
                </a:lnTo>
                <a:lnTo>
                  <a:pt x="302640" y="629355"/>
                </a:lnTo>
                <a:lnTo>
                  <a:pt x="304490" y="629355"/>
                </a:lnTo>
                <a:lnTo>
                  <a:pt x="305247" y="630111"/>
                </a:lnTo>
                <a:lnTo>
                  <a:pt x="305247" y="631961"/>
                </a:lnTo>
                <a:lnTo>
                  <a:pt x="304490" y="632721"/>
                </a:lnTo>
                <a:close/>
              </a:path>
              <a:path w="4523740" h="2472690">
                <a:moveTo>
                  <a:pt x="609535" y="636927"/>
                </a:moveTo>
                <a:lnTo>
                  <a:pt x="603044" y="636927"/>
                </a:lnTo>
                <a:lnTo>
                  <a:pt x="600421" y="634301"/>
                </a:lnTo>
                <a:lnTo>
                  <a:pt x="600421" y="627806"/>
                </a:lnTo>
                <a:lnTo>
                  <a:pt x="603044" y="625180"/>
                </a:lnTo>
                <a:lnTo>
                  <a:pt x="609535" y="625180"/>
                </a:lnTo>
                <a:lnTo>
                  <a:pt x="612161" y="627806"/>
                </a:lnTo>
                <a:lnTo>
                  <a:pt x="612161" y="634301"/>
                </a:lnTo>
                <a:lnTo>
                  <a:pt x="609535" y="636927"/>
                </a:lnTo>
                <a:close/>
              </a:path>
              <a:path w="4523740" h="2472690">
                <a:moveTo>
                  <a:pt x="914581" y="641133"/>
                </a:moveTo>
                <a:lnTo>
                  <a:pt x="903448" y="641133"/>
                </a:lnTo>
                <a:lnTo>
                  <a:pt x="898942" y="636623"/>
                </a:lnTo>
                <a:lnTo>
                  <a:pt x="898942" y="625483"/>
                </a:lnTo>
                <a:lnTo>
                  <a:pt x="903448" y="620974"/>
                </a:lnTo>
                <a:lnTo>
                  <a:pt x="914581" y="620974"/>
                </a:lnTo>
                <a:lnTo>
                  <a:pt x="919087" y="625483"/>
                </a:lnTo>
                <a:lnTo>
                  <a:pt x="919087" y="636623"/>
                </a:lnTo>
                <a:lnTo>
                  <a:pt x="914581" y="641133"/>
                </a:lnTo>
                <a:close/>
              </a:path>
              <a:path w="4523740" h="2472690">
                <a:moveTo>
                  <a:pt x="1219154" y="644498"/>
                </a:moveTo>
                <a:lnTo>
                  <a:pt x="1204322" y="644498"/>
                </a:lnTo>
                <a:lnTo>
                  <a:pt x="1198303" y="638476"/>
                </a:lnTo>
                <a:lnTo>
                  <a:pt x="1198303" y="623634"/>
                </a:lnTo>
                <a:lnTo>
                  <a:pt x="1204322" y="617608"/>
                </a:lnTo>
                <a:lnTo>
                  <a:pt x="1219154" y="617608"/>
                </a:lnTo>
                <a:lnTo>
                  <a:pt x="1225177" y="623634"/>
                </a:lnTo>
                <a:lnTo>
                  <a:pt x="1225177" y="638476"/>
                </a:lnTo>
                <a:lnTo>
                  <a:pt x="1219154" y="644498"/>
                </a:lnTo>
                <a:close/>
              </a:path>
              <a:path w="4523740" h="2472690">
                <a:moveTo>
                  <a:pt x="1523731" y="647867"/>
                </a:moveTo>
                <a:lnTo>
                  <a:pt x="1505196" y="647867"/>
                </a:lnTo>
                <a:lnTo>
                  <a:pt x="1497679" y="640343"/>
                </a:lnTo>
                <a:lnTo>
                  <a:pt x="1497679" y="621797"/>
                </a:lnTo>
                <a:lnTo>
                  <a:pt x="1505196" y="614276"/>
                </a:lnTo>
                <a:lnTo>
                  <a:pt x="1523731" y="614276"/>
                </a:lnTo>
                <a:lnTo>
                  <a:pt x="1531249" y="621797"/>
                </a:lnTo>
                <a:lnTo>
                  <a:pt x="1531249" y="640343"/>
                </a:lnTo>
                <a:lnTo>
                  <a:pt x="1523731" y="647867"/>
                </a:lnTo>
                <a:close/>
              </a:path>
              <a:path w="4523740" h="2472690">
                <a:moveTo>
                  <a:pt x="1817189" y="651229"/>
                </a:moveTo>
                <a:lnTo>
                  <a:pt x="1809344" y="649646"/>
                </a:lnTo>
                <a:lnTo>
                  <a:pt x="1802940" y="645327"/>
                </a:lnTo>
                <a:lnTo>
                  <a:pt x="1798623" y="638919"/>
                </a:lnTo>
                <a:lnTo>
                  <a:pt x="1797040" y="631070"/>
                </a:lnTo>
                <a:lnTo>
                  <a:pt x="1798623" y="623221"/>
                </a:lnTo>
                <a:lnTo>
                  <a:pt x="1802940" y="616813"/>
                </a:lnTo>
                <a:lnTo>
                  <a:pt x="1809344" y="612494"/>
                </a:lnTo>
                <a:lnTo>
                  <a:pt x="1817189" y="610911"/>
                </a:lnTo>
                <a:lnTo>
                  <a:pt x="1825034" y="612494"/>
                </a:lnTo>
                <a:lnTo>
                  <a:pt x="1831438" y="616813"/>
                </a:lnTo>
                <a:lnTo>
                  <a:pt x="1835755" y="623221"/>
                </a:lnTo>
                <a:lnTo>
                  <a:pt x="1837338" y="631070"/>
                </a:lnTo>
                <a:lnTo>
                  <a:pt x="1835755" y="638919"/>
                </a:lnTo>
                <a:lnTo>
                  <a:pt x="1831438" y="645327"/>
                </a:lnTo>
                <a:lnTo>
                  <a:pt x="1825034" y="649646"/>
                </a:lnTo>
                <a:lnTo>
                  <a:pt x="1817189" y="651229"/>
                </a:lnTo>
                <a:close/>
              </a:path>
              <a:path w="4523740" h="2472690">
                <a:moveTo>
                  <a:pt x="2119913" y="654598"/>
                </a:moveTo>
                <a:lnTo>
                  <a:pt x="2110762" y="652749"/>
                </a:lnTo>
                <a:lnTo>
                  <a:pt x="2103289" y="647706"/>
                </a:lnTo>
                <a:lnTo>
                  <a:pt x="2098250" y="640228"/>
                </a:lnTo>
                <a:lnTo>
                  <a:pt x="2096402" y="631070"/>
                </a:lnTo>
                <a:lnTo>
                  <a:pt x="2098250" y="621914"/>
                </a:lnTo>
                <a:lnTo>
                  <a:pt x="2103289" y="614437"/>
                </a:lnTo>
                <a:lnTo>
                  <a:pt x="2110762" y="609395"/>
                </a:lnTo>
                <a:lnTo>
                  <a:pt x="2119913" y="607546"/>
                </a:lnTo>
                <a:lnTo>
                  <a:pt x="2129063" y="609395"/>
                </a:lnTo>
                <a:lnTo>
                  <a:pt x="2136537" y="614437"/>
                </a:lnTo>
                <a:lnTo>
                  <a:pt x="2141576" y="621914"/>
                </a:lnTo>
                <a:lnTo>
                  <a:pt x="2143424" y="631070"/>
                </a:lnTo>
                <a:lnTo>
                  <a:pt x="2141576" y="640228"/>
                </a:lnTo>
                <a:lnTo>
                  <a:pt x="2136537" y="647706"/>
                </a:lnTo>
                <a:lnTo>
                  <a:pt x="2129063" y="652749"/>
                </a:lnTo>
                <a:lnTo>
                  <a:pt x="2119913" y="654598"/>
                </a:lnTo>
                <a:close/>
              </a:path>
              <a:path w="4523740" h="2472690">
                <a:moveTo>
                  <a:pt x="2422640" y="657120"/>
                </a:moveTo>
                <a:lnTo>
                  <a:pt x="2412515" y="655073"/>
                </a:lnTo>
                <a:lnTo>
                  <a:pt x="2404244" y="649493"/>
                </a:lnTo>
                <a:lnTo>
                  <a:pt x="2398666" y="641218"/>
                </a:lnTo>
                <a:lnTo>
                  <a:pt x="2396621" y="631087"/>
                </a:lnTo>
                <a:lnTo>
                  <a:pt x="2398666" y="620957"/>
                </a:lnTo>
                <a:lnTo>
                  <a:pt x="2404244" y="612682"/>
                </a:lnTo>
                <a:lnTo>
                  <a:pt x="2412515" y="607101"/>
                </a:lnTo>
                <a:lnTo>
                  <a:pt x="2422640" y="605054"/>
                </a:lnTo>
                <a:lnTo>
                  <a:pt x="2432763" y="607101"/>
                </a:lnTo>
                <a:lnTo>
                  <a:pt x="2441033" y="612682"/>
                </a:lnTo>
                <a:lnTo>
                  <a:pt x="2446610" y="620957"/>
                </a:lnTo>
                <a:lnTo>
                  <a:pt x="2448656" y="631087"/>
                </a:lnTo>
                <a:lnTo>
                  <a:pt x="2446612" y="641218"/>
                </a:lnTo>
                <a:lnTo>
                  <a:pt x="2441039" y="649493"/>
                </a:lnTo>
                <a:lnTo>
                  <a:pt x="2432770" y="655073"/>
                </a:lnTo>
                <a:lnTo>
                  <a:pt x="2422640" y="657120"/>
                </a:lnTo>
                <a:close/>
              </a:path>
              <a:path w="4523740" h="2472690">
                <a:moveTo>
                  <a:pt x="2725364" y="660485"/>
                </a:moveTo>
                <a:lnTo>
                  <a:pt x="2713926" y="658175"/>
                </a:lnTo>
                <a:lnTo>
                  <a:pt x="2704587" y="651876"/>
                </a:lnTo>
                <a:lnTo>
                  <a:pt x="2698291" y="642532"/>
                </a:lnTo>
                <a:lnTo>
                  <a:pt x="2695982" y="631087"/>
                </a:lnTo>
                <a:lnTo>
                  <a:pt x="2698291" y="619642"/>
                </a:lnTo>
                <a:lnTo>
                  <a:pt x="2704587" y="610298"/>
                </a:lnTo>
                <a:lnTo>
                  <a:pt x="2713926" y="603999"/>
                </a:lnTo>
                <a:lnTo>
                  <a:pt x="2725364" y="601689"/>
                </a:lnTo>
                <a:lnTo>
                  <a:pt x="2736801" y="603999"/>
                </a:lnTo>
                <a:lnTo>
                  <a:pt x="2746140" y="610298"/>
                </a:lnTo>
                <a:lnTo>
                  <a:pt x="2752436" y="619642"/>
                </a:lnTo>
                <a:lnTo>
                  <a:pt x="2754745" y="631087"/>
                </a:lnTo>
                <a:lnTo>
                  <a:pt x="2752436" y="642532"/>
                </a:lnTo>
                <a:lnTo>
                  <a:pt x="2746140" y="651876"/>
                </a:lnTo>
                <a:lnTo>
                  <a:pt x="2736801" y="658175"/>
                </a:lnTo>
                <a:lnTo>
                  <a:pt x="2725364" y="660485"/>
                </a:lnTo>
                <a:close/>
              </a:path>
              <a:path w="4523740" h="2472690">
                <a:moveTo>
                  <a:pt x="3028087" y="663851"/>
                </a:moveTo>
                <a:lnTo>
                  <a:pt x="3015344" y="661275"/>
                </a:lnTo>
                <a:lnTo>
                  <a:pt x="3004936" y="654252"/>
                </a:lnTo>
                <a:lnTo>
                  <a:pt x="2997918" y="643838"/>
                </a:lnTo>
                <a:lnTo>
                  <a:pt x="2995344" y="631087"/>
                </a:lnTo>
                <a:lnTo>
                  <a:pt x="2997918" y="618336"/>
                </a:lnTo>
                <a:lnTo>
                  <a:pt x="3004936" y="607921"/>
                </a:lnTo>
                <a:lnTo>
                  <a:pt x="3015344" y="600899"/>
                </a:lnTo>
                <a:lnTo>
                  <a:pt x="3028087" y="598323"/>
                </a:lnTo>
                <a:lnTo>
                  <a:pt x="3040831" y="600899"/>
                </a:lnTo>
                <a:lnTo>
                  <a:pt x="3051241" y="607921"/>
                </a:lnTo>
                <a:lnTo>
                  <a:pt x="3058260" y="618336"/>
                </a:lnTo>
                <a:lnTo>
                  <a:pt x="3060834" y="631087"/>
                </a:lnTo>
                <a:lnTo>
                  <a:pt x="3058260" y="643838"/>
                </a:lnTo>
                <a:lnTo>
                  <a:pt x="3051241" y="654252"/>
                </a:lnTo>
                <a:lnTo>
                  <a:pt x="3040831" y="661275"/>
                </a:lnTo>
                <a:lnTo>
                  <a:pt x="3028087" y="663851"/>
                </a:lnTo>
                <a:close/>
              </a:path>
              <a:path w="4523740" h="2472690">
                <a:moveTo>
                  <a:pt x="3330811" y="666375"/>
                </a:moveTo>
                <a:lnTo>
                  <a:pt x="3317095" y="663602"/>
                </a:lnTo>
                <a:lnTo>
                  <a:pt x="3305891" y="656041"/>
                </a:lnTo>
                <a:lnTo>
                  <a:pt x="3298334" y="644829"/>
                </a:lnTo>
                <a:lnTo>
                  <a:pt x="3295563" y="631104"/>
                </a:lnTo>
                <a:lnTo>
                  <a:pt x="3298334" y="617379"/>
                </a:lnTo>
                <a:lnTo>
                  <a:pt x="3305891" y="606167"/>
                </a:lnTo>
                <a:lnTo>
                  <a:pt x="3317095" y="598605"/>
                </a:lnTo>
                <a:lnTo>
                  <a:pt x="3330811" y="595832"/>
                </a:lnTo>
                <a:lnTo>
                  <a:pt x="3344529" y="598605"/>
                </a:lnTo>
                <a:lnTo>
                  <a:pt x="3355734" y="606167"/>
                </a:lnTo>
                <a:lnTo>
                  <a:pt x="3363291" y="617379"/>
                </a:lnTo>
                <a:lnTo>
                  <a:pt x="3366062" y="631104"/>
                </a:lnTo>
                <a:lnTo>
                  <a:pt x="3363293" y="644829"/>
                </a:lnTo>
                <a:lnTo>
                  <a:pt x="3355741" y="656041"/>
                </a:lnTo>
                <a:lnTo>
                  <a:pt x="3344536" y="663602"/>
                </a:lnTo>
                <a:lnTo>
                  <a:pt x="3330811" y="666375"/>
                </a:lnTo>
                <a:close/>
              </a:path>
              <a:path w="4523740" h="2472690">
                <a:moveTo>
                  <a:pt x="3633528" y="668900"/>
                </a:moveTo>
                <a:lnTo>
                  <a:pt x="3618825" y="665929"/>
                </a:lnTo>
                <a:lnTo>
                  <a:pt x="3606819" y="657828"/>
                </a:lnTo>
                <a:lnTo>
                  <a:pt x="3598723" y="645813"/>
                </a:lnTo>
                <a:lnTo>
                  <a:pt x="3595755" y="631104"/>
                </a:lnTo>
                <a:lnTo>
                  <a:pt x="3598723" y="616396"/>
                </a:lnTo>
                <a:lnTo>
                  <a:pt x="3606819" y="604381"/>
                </a:lnTo>
                <a:lnTo>
                  <a:pt x="3618825" y="596279"/>
                </a:lnTo>
                <a:lnTo>
                  <a:pt x="3633528" y="593307"/>
                </a:lnTo>
                <a:lnTo>
                  <a:pt x="3648231" y="596279"/>
                </a:lnTo>
                <a:lnTo>
                  <a:pt x="3660237" y="604381"/>
                </a:lnTo>
                <a:lnTo>
                  <a:pt x="3668333" y="616396"/>
                </a:lnTo>
                <a:lnTo>
                  <a:pt x="3671301" y="631104"/>
                </a:lnTo>
                <a:lnTo>
                  <a:pt x="3668333" y="645813"/>
                </a:lnTo>
                <a:lnTo>
                  <a:pt x="3660237" y="657828"/>
                </a:lnTo>
                <a:lnTo>
                  <a:pt x="3648231" y="665929"/>
                </a:lnTo>
                <a:lnTo>
                  <a:pt x="3633528" y="668900"/>
                </a:lnTo>
                <a:close/>
              </a:path>
              <a:path w="4523740" h="2472690">
                <a:moveTo>
                  <a:pt x="3936252" y="672266"/>
                </a:moveTo>
                <a:lnTo>
                  <a:pt x="3920243" y="669031"/>
                </a:lnTo>
                <a:lnTo>
                  <a:pt x="3907175" y="660210"/>
                </a:lnTo>
                <a:lnTo>
                  <a:pt x="3898366" y="647127"/>
                </a:lnTo>
                <a:lnTo>
                  <a:pt x="3895137" y="631104"/>
                </a:lnTo>
                <a:lnTo>
                  <a:pt x="3898366" y="615081"/>
                </a:lnTo>
                <a:lnTo>
                  <a:pt x="3907175" y="601997"/>
                </a:lnTo>
                <a:lnTo>
                  <a:pt x="3920243" y="593176"/>
                </a:lnTo>
                <a:lnTo>
                  <a:pt x="3936252" y="589942"/>
                </a:lnTo>
                <a:lnTo>
                  <a:pt x="3952265" y="593176"/>
                </a:lnTo>
                <a:lnTo>
                  <a:pt x="3965345" y="601997"/>
                </a:lnTo>
                <a:lnTo>
                  <a:pt x="3974165" y="615081"/>
                </a:lnTo>
                <a:lnTo>
                  <a:pt x="3977400" y="631104"/>
                </a:lnTo>
                <a:lnTo>
                  <a:pt x="3974165" y="647127"/>
                </a:lnTo>
                <a:lnTo>
                  <a:pt x="3965345" y="660210"/>
                </a:lnTo>
                <a:lnTo>
                  <a:pt x="3952265" y="669031"/>
                </a:lnTo>
                <a:lnTo>
                  <a:pt x="3936252" y="672266"/>
                </a:lnTo>
                <a:close/>
              </a:path>
              <a:path w="4523740" h="2472690">
                <a:moveTo>
                  <a:pt x="4238975" y="674791"/>
                </a:moveTo>
                <a:lnTo>
                  <a:pt x="4221988" y="671359"/>
                </a:lnTo>
                <a:lnTo>
                  <a:pt x="4208114" y="661999"/>
                </a:lnTo>
                <a:lnTo>
                  <a:pt x="4198759" y="648118"/>
                </a:lnTo>
                <a:lnTo>
                  <a:pt x="4195329" y="631121"/>
                </a:lnTo>
                <a:lnTo>
                  <a:pt x="4198759" y="614124"/>
                </a:lnTo>
                <a:lnTo>
                  <a:pt x="4208114" y="600244"/>
                </a:lnTo>
                <a:lnTo>
                  <a:pt x="4221988" y="590886"/>
                </a:lnTo>
                <a:lnTo>
                  <a:pt x="4238975" y="587454"/>
                </a:lnTo>
                <a:lnTo>
                  <a:pt x="4255963" y="590886"/>
                </a:lnTo>
                <a:lnTo>
                  <a:pt x="4269837" y="600244"/>
                </a:lnTo>
                <a:lnTo>
                  <a:pt x="4279191" y="614124"/>
                </a:lnTo>
                <a:lnTo>
                  <a:pt x="4282622" y="631121"/>
                </a:lnTo>
                <a:lnTo>
                  <a:pt x="4279191" y="648118"/>
                </a:lnTo>
                <a:lnTo>
                  <a:pt x="4269837" y="661999"/>
                </a:lnTo>
                <a:lnTo>
                  <a:pt x="4255963" y="671359"/>
                </a:lnTo>
                <a:lnTo>
                  <a:pt x="4238975" y="674791"/>
                </a:lnTo>
                <a:close/>
              </a:path>
              <a:path w="4523740" h="2472690">
                <a:moveTo>
                  <a:pt x="4523688" y="673652"/>
                </a:moveTo>
                <a:lnTo>
                  <a:pt x="4509070" y="663786"/>
                </a:lnTo>
                <a:lnTo>
                  <a:pt x="4499181" y="649102"/>
                </a:lnTo>
                <a:lnTo>
                  <a:pt x="4495555" y="631121"/>
                </a:lnTo>
                <a:lnTo>
                  <a:pt x="4499181" y="613141"/>
                </a:lnTo>
                <a:lnTo>
                  <a:pt x="4509070" y="598459"/>
                </a:lnTo>
                <a:lnTo>
                  <a:pt x="4523688" y="588592"/>
                </a:lnTo>
                <a:lnTo>
                  <a:pt x="4523688" y="673652"/>
                </a:lnTo>
                <a:close/>
              </a:path>
              <a:path w="4523740" h="2472690">
                <a:moveTo>
                  <a:pt x="1311" y="934904"/>
                </a:moveTo>
                <a:lnTo>
                  <a:pt x="370" y="934904"/>
                </a:lnTo>
                <a:lnTo>
                  <a:pt x="0" y="934533"/>
                </a:lnTo>
                <a:lnTo>
                  <a:pt x="0" y="933591"/>
                </a:lnTo>
                <a:lnTo>
                  <a:pt x="370" y="933220"/>
                </a:lnTo>
                <a:lnTo>
                  <a:pt x="1311" y="933220"/>
                </a:lnTo>
                <a:lnTo>
                  <a:pt x="1681" y="933591"/>
                </a:lnTo>
                <a:lnTo>
                  <a:pt x="1681" y="934533"/>
                </a:lnTo>
                <a:lnTo>
                  <a:pt x="1311" y="934904"/>
                </a:lnTo>
                <a:close/>
              </a:path>
              <a:path w="4523740" h="2472690">
                <a:moveTo>
                  <a:pt x="305415" y="937426"/>
                </a:moveTo>
                <a:lnTo>
                  <a:pt x="301698" y="937426"/>
                </a:lnTo>
                <a:lnTo>
                  <a:pt x="300201" y="935931"/>
                </a:lnTo>
                <a:lnTo>
                  <a:pt x="300201" y="932194"/>
                </a:lnTo>
                <a:lnTo>
                  <a:pt x="301698" y="930695"/>
                </a:lnTo>
                <a:lnTo>
                  <a:pt x="305432" y="930695"/>
                </a:lnTo>
                <a:lnTo>
                  <a:pt x="306929" y="932194"/>
                </a:lnTo>
                <a:lnTo>
                  <a:pt x="306929" y="935931"/>
                </a:lnTo>
                <a:lnTo>
                  <a:pt x="305415" y="937426"/>
                </a:lnTo>
                <a:close/>
              </a:path>
              <a:path w="4523740" h="2472690">
                <a:moveTo>
                  <a:pt x="610007" y="940791"/>
                </a:moveTo>
                <a:lnTo>
                  <a:pt x="602591" y="940791"/>
                </a:lnTo>
                <a:lnTo>
                  <a:pt x="599580" y="937780"/>
                </a:lnTo>
                <a:lnTo>
                  <a:pt x="599580" y="930378"/>
                </a:lnTo>
                <a:lnTo>
                  <a:pt x="602591" y="927363"/>
                </a:lnTo>
                <a:lnTo>
                  <a:pt x="609990" y="927363"/>
                </a:lnTo>
                <a:lnTo>
                  <a:pt x="613002" y="930378"/>
                </a:lnTo>
                <a:lnTo>
                  <a:pt x="613002" y="937780"/>
                </a:lnTo>
                <a:lnTo>
                  <a:pt x="610007" y="940791"/>
                </a:lnTo>
                <a:close/>
              </a:path>
              <a:path w="4523740" h="2472690">
                <a:moveTo>
                  <a:pt x="914581" y="944157"/>
                </a:moveTo>
                <a:lnTo>
                  <a:pt x="903448" y="944157"/>
                </a:lnTo>
                <a:lnTo>
                  <a:pt x="898942" y="939647"/>
                </a:lnTo>
                <a:lnTo>
                  <a:pt x="898942" y="928508"/>
                </a:lnTo>
                <a:lnTo>
                  <a:pt x="903448" y="923998"/>
                </a:lnTo>
                <a:lnTo>
                  <a:pt x="914581" y="923998"/>
                </a:lnTo>
                <a:lnTo>
                  <a:pt x="919087" y="928508"/>
                </a:lnTo>
                <a:lnTo>
                  <a:pt x="919087" y="939647"/>
                </a:lnTo>
                <a:lnTo>
                  <a:pt x="914581" y="944157"/>
                </a:lnTo>
                <a:close/>
              </a:path>
              <a:path w="4523740" h="2472690">
                <a:moveTo>
                  <a:pt x="1219154" y="947526"/>
                </a:moveTo>
                <a:lnTo>
                  <a:pt x="1204322" y="947526"/>
                </a:lnTo>
                <a:lnTo>
                  <a:pt x="1198303" y="941500"/>
                </a:lnTo>
                <a:lnTo>
                  <a:pt x="1198303" y="926658"/>
                </a:lnTo>
                <a:lnTo>
                  <a:pt x="1204322" y="920632"/>
                </a:lnTo>
                <a:lnTo>
                  <a:pt x="1219154" y="920632"/>
                </a:lnTo>
                <a:lnTo>
                  <a:pt x="1225177" y="926658"/>
                </a:lnTo>
                <a:lnTo>
                  <a:pt x="1225177" y="941500"/>
                </a:lnTo>
                <a:lnTo>
                  <a:pt x="1219154" y="947526"/>
                </a:lnTo>
                <a:close/>
              </a:path>
              <a:path w="4523740" h="2472690">
                <a:moveTo>
                  <a:pt x="1523731" y="950888"/>
                </a:moveTo>
                <a:lnTo>
                  <a:pt x="1505196" y="950888"/>
                </a:lnTo>
                <a:lnTo>
                  <a:pt x="1497679" y="943367"/>
                </a:lnTo>
                <a:lnTo>
                  <a:pt x="1497679" y="924821"/>
                </a:lnTo>
                <a:lnTo>
                  <a:pt x="1505196" y="917301"/>
                </a:lnTo>
                <a:lnTo>
                  <a:pt x="1523731" y="917301"/>
                </a:lnTo>
                <a:lnTo>
                  <a:pt x="1531249" y="924821"/>
                </a:lnTo>
                <a:lnTo>
                  <a:pt x="1531249" y="943367"/>
                </a:lnTo>
                <a:lnTo>
                  <a:pt x="1523731" y="950888"/>
                </a:lnTo>
                <a:close/>
              </a:path>
              <a:path w="4523740" h="2472690">
                <a:moveTo>
                  <a:pt x="1817189" y="954257"/>
                </a:moveTo>
                <a:lnTo>
                  <a:pt x="1809344" y="952673"/>
                </a:lnTo>
                <a:lnTo>
                  <a:pt x="1802940" y="948353"/>
                </a:lnTo>
                <a:lnTo>
                  <a:pt x="1798623" y="941944"/>
                </a:lnTo>
                <a:lnTo>
                  <a:pt x="1797040" y="934094"/>
                </a:lnTo>
                <a:lnTo>
                  <a:pt x="1798623" y="926245"/>
                </a:lnTo>
                <a:lnTo>
                  <a:pt x="1802940" y="919837"/>
                </a:lnTo>
                <a:lnTo>
                  <a:pt x="1809344" y="915518"/>
                </a:lnTo>
                <a:lnTo>
                  <a:pt x="1817189" y="913935"/>
                </a:lnTo>
                <a:lnTo>
                  <a:pt x="1825034" y="915518"/>
                </a:lnTo>
                <a:lnTo>
                  <a:pt x="1831438" y="919837"/>
                </a:lnTo>
                <a:lnTo>
                  <a:pt x="1835755" y="926245"/>
                </a:lnTo>
                <a:lnTo>
                  <a:pt x="1837338" y="934094"/>
                </a:lnTo>
                <a:lnTo>
                  <a:pt x="1835755" y="941944"/>
                </a:lnTo>
                <a:lnTo>
                  <a:pt x="1831438" y="948353"/>
                </a:lnTo>
                <a:lnTo>
                  <a:pt x="1825034" y="952673"/>
                </a:lnTo>
                <a:lnTo>
                  <a:pt x="1817189" y="954257"/>
                </a:lnTo>
                <a:close/>
              </a:path>
              <a:path w="4523740" h="2472690">
                <a:moveTo>
                  <a:pt x="2119913" y="957622"/>
                </a:moveTo>
                <a:lnTo>
                  <a:pt x="2110762" y="955773"/>
                </a:lnTo>
                <a:lnTo>
                  <a:pt x="2103289" y="950730"/>
                </a:lnTo>
                <a:lnTo>
                  <a:pt x="2098250" y="943252"/>
                </a:lnTo>
                <a:lnTo>
                  <a:pt x="2096402" y="934094"/>
                </a:lnTo>
                <a:lnTo>
                  <a:pt x="2098250" y="924939"/>
                </a:lnTo>
                <a:lnTo>
                  <a:pt x="2103289" y="917461"/>
                </a:lnTo>
                <a:lnTo>
                  <a:pt x="2110762" y="912419"/>
                </a:lnTo>
                <a:lnTo>
                  <a:pt x="2119913" y="910570"/>
                </a:lnTo>
                <a:lnTo>
                  <a:pt x="2129063" y="912419"/>
                </a:lnTo>
                <a:lnTo>
                  <a:pt x="2136537" y="917461"/>
                </a:lnTo>
                <a:lnTo>
                  <a:pt x="2141576" y="924939"/>
                </a:lnTo>
                <a:lnTo>
                  <a:pt x="2143424" y="934094"/>
                </a:lnTo>
                <a:lnTo>
                  <a:pt x="2141576" y="943252"/>
                </a:lnTo>
                <a:lnTo>
                  <a:pt x="2136537" y="950730"/>
                </a:lnTo>
                <a:lnTo>
                  <a:pt x="2129063" y="955773"/>
                </a:lnTo>
                <a:lnTo>
                  <a:pt x="2119913" y="957622"/>
                </a:lnTo>
                <a:close/>
              </a:path>
              <a:path w="4523740" h="2472690">
                <a:moveTo>
                  <a:pt x="2422640" y="960144"/>
                </a:moveTo>
                <a:lnTo>
                  <a:pt x="2412515" y="958097"/>
                </a:lnTo>
                <a:lnTo>
                  <a:pt x="2404244" y="952517"/>
                </a:lnTo>
                <a:lnTo>
                  <a:pt x="2398666" y="944242"/>
                </a:lnTo>
                <a:lnTo>
                  <a:pt x="2396621" y="934111"/>
                </a:lnTo>
                <a:lnTo>
                  <a:pt x="2398666" y="923981"/>
                </a:lnTo>
                <a:lnTo>
                  <a:pt x="2404244" y="915706"/>
                </a:lnTo>
                <a:lnTo>
                  <a:pt x="2412515" y="910125"/>
                </a:lnTo>
                <a:lnTo>
                  <a:pt x="2422640" y="908078"/>
                </a:lnTo>
                <a:lnTo>
                  <a:pt x="2432763" y="910125"/>
                </a:lnTo>
                <a:lnTo>
                  <a:pt x="2441033" y="915706"/>
                </a:lnTo>
                <a:lnTo>
                  <a:pt x="2446610" y="923981"/>
                </a:lnTo>
                <a:lnTo>
                  <a:pt x="2448656" y="934111"/>
                </a:lnTo>
                <a:lnTo>
                  <a:pt x="2446612" y="944242"/>
                </a:lnTo>
                <a:lnTo>
                  <a:pt x="2441039" y="952517"/>
                </a:lnTo>
                <a:lnTo>
                  <a:pt x="2432770" y="958097"/>
                </a:lnTo>
                <a:lnTo>
                  <a:pt x="2422640" y="960144"/>
                </a:lnTo>
                <a:close/>
              </a:path>
              <a:path w="4523740" h="2472690">
                <a:moveTo>
                  <a:pt x="2725364" y="963509"/>
                </a:moveTo>
                <a:lnTo>
                  <a:pt x="2713926" y="961199"/>
                </a:lnTo>
                <a:lnTo>
                  <a:pt x="2704587" y="954900"/>
                </a:lnTo>
                <a:lnTo>
                  <a:pt x="2698291" y="945556"/>
                </a:lnTo>
                <a:lnTo>
                  <a:pt x="2695982" y="934111"/>
                </a:lnTo>
                <a:lnTo>
                  <a:pt x="2698291" y="922666"/>
                </a:lnTo>
                <a:lnTo>
                  <a:pt x="2704587" y="913322"/>
                </a:lnTo>
                <a:lnTo>
                  <a:pt x="2713926" y="907023"/>
                </a:lnTo>
                <a:lnTo>
                  <a:pt x="2725364" y="904713"/>
                </a:lnTo>
                <a:lnTo>
                  <a:pt x="2736801" y="907023"/>
                </a:lnTo>
                <a:lnTo>
                  <a:pt x="2746140" y="913322"/>
                </a:lnTo>
                <a:lnTo>
                  <a:pt x="2752436" y="922666"/>
                </a:lnTo>
                <a:lnTo>
                  <a:pt x="2754745" y="934111"/>
                </a:lnTo>
                <a:lnTo>
                  <a:pt x="2752436" y="945556"/>
                </a:lnTo>
                <a:lnTo>
                  <a:pt x="2746140" y="954900"/>
                </a:lnTo>
                <a:lnTo>
                  <a:pt x="2736801" y="961199"/>
                </a:lnTo>
                <a:lnTo>
                  <a:pt x="2725364" y="963509"/>
                </a:lnTo>
                <a:close/>
              </a:path>
              <a:path w="4523740" h="2472690">
                <a:moveTo>
                  <a:pt x="3028087" y="966875"/>
                </a:moveTo>
                <a:lnTo>
                  <a:pt x="3015344" y="964299"/>
                </a:lnTo>
                <a:lnTo>
                  <a:pt x="3004936" y="957277"/>
                </a:lnTo>
                <a:lnTo>
                  <a:pt x="2997918" y="946862"/>
                </a:lnTo>
                <a:lnTo>
                  <a:pt x="2995344" y="934111"/>
                </a:lnTo>
                <a:lnTo>
                  <a:pt x="2997918" y="921360"/>
                </a:lnTo>
                <a:lnTo>
                  <a:pt x="3004936" y="910946"/>
                </a:lnTo>
                <a:lnTo>
                  <a:pt x="3015344" y="903923"/>
                </a:lnTo>
                <a:lnTo>
                  <a:pt x="3028087" y="901348"/>
                </a:lnTo>
                <a:lnTo>
                  <a:pt x="3040831" y="903923"/>
                </a:lnTo>
                <a:lnTo>
                  <a:pt x="3051241" y="910946"/>
                </a:lnTo>
                <a:lnTo>
                  <a:pt x="3058260" y="921360"/>
                </a:lnTo>
                <a:lnTo>
                  <a:pt x="3060834" y="934111"/>
                </a:lnTo>
                <a:lnTo>
                  <a:pt x="3058260" y="946862"/>
                </a:lnTo>
                <a:lnTo>
                  <a:pt x="3051241" y="957277"/>
                </a:lnTo>
                <a:lnTo>
                  <a:pt x="3040831" y="964299"/>
                </a:lnTo>
                <a:lnTo>
                  <a:pt x="3028087" y="966875"/>
                </a:lnTo>
                <a:close/>
              </a:path>
              <a:path w="4523740" h="2472690">
                <a:moveTo>
                  <a:pt x="3330811" y="969400"/>
                </a:moveTo>
                <a:lnTo>
                  <a:pt x="3317095" y="966626"/>
                </a:lnTo>
                <a:lnTo>
                  <a:pt x="3305891" y="959065"/>
                </a:lnTo>
                <a:lnTo>
                  <a:pt x="3298334" y="947853"/>
                </a:lnTo>
                <a:lnTo>
                  <a:pt x="3295563" y="934128"/>
                </a:lnTo>
                <a:lnTo>
                  <a:pt x="3298334" y="920403"/>
                </a:lnTo>
                <a:lnTo>
                  <a:pt x="3305891" y="909191"/>
                </a:lnTo>
                <a:lnTo>
                  <a:pt x="3317095" y="901629"/>
                </a:lnTo>
                <a:lnTo>
                  <a:pt x="3330811" y="898856"/>
                </a:lnTo>
                <a:lnTo>
                  <a:pt x="3344529" y="901629"/>
                </a:lnTo>
                <a:lnTo>
                  <a:pt x="3355734" y="909191"/>
                </a:lnTo>
                <a:lnTo>
                  <a:pt x="3363291" y="920403"/>
                </a:lnTo>
                <a:lnTo>
                  <a:pt x="3366062" y="934128"/>
                </a:lnTo>
                <a:lnTo>
                  <a:pt x="3363293" y="947853"/>
                </a:lnTo>
                <a:lnTo>
                  <a:pt x="3355741" y="959065"/>
                </a:lnTo>
                <a:lnTo>
                  <a:pt x="3344536" y="966626"/>
                </a:lnTo>
                <a:lnTo>
                  <a:pt x="3330811" y="969400"/>
                </a:lnTo>
                <a:close/>
              </a:path>
              <a:path w="4523740" h="2472690">
                <a:moveTo>
                  <a:pt x="3633528" y="971925"/>
                </a:moveTo>
                <a:lnTo>
                  <a:pt x="3618825" y="968953"/>
                </a:lnTo>
                <a:lnTo>
                  <a:pt x="3606819" y="960852"/>
                </a:lnTo>
                <a:lnTo>
                  <a:pt x="3598723" y="948837"/>
                </a:lnTo>
                <a:lnTo>
                  <a:pt x="3595755" y="934128"/>
                </a:lnTo>
                <a:lnTo>
                  <a:pt x="3598723" y="919419"/>
                </a:lnTo>
                <a:lnTo>
                  <a:pt x="3606819" y="907404"/>
                </a:lnTo>
                <a:lnTo>
                  <a:pt x="3618825" y="899303"/>
                </a:lnTo>
                <a:lnTo>
                  <a:pt x="3633528" y="896331"/>
                </a:lnTo>
                <a:lnTo>
                  <a:pt x="3648231" y="899303"/>
                </a:lnTo>
                <a:lnTo>
                  <a:pt x="3660237" y="907404"/>
                </a:lnTo>
                <a:lnTo>
                  <a:pt x="3668333" y="919419"/>
                </a:lnTo>
                <a:lnTo>
                  <a:pt x="3671301" y="934128"/>
                </a:lnTo>
                <a:lnTo>
                  <a:pt x="3668333" y="948837"/>
                </a:lnTo>
                <a:lnTo>
                  <a:pt x="3660237" y="960852"/>
                </a:lnTo>
                <a:lnTo>
                  <a:pt x="3648231" y="968953"/>
                </a:lnTo>
                <a:lnTo>
                  <a:pt x="3633528" y="971925"/>
                </a:lnTo>
                <a:close/>
              </a:path>
              <a:path w="4523740" h="2472690">
                <a:moveTo>
                  <a:pt x="3936252" y="975290"/>
                </a:moveTo>
                <a:lnTo>
                  <a:pt x="3920243" y="972056"/>
                </a:lnTo>
                <a:lnTo>
                  <a:pt x="3907175" y="963234"/>
                </a:lnTo>
                <a:lnTo>
                  <a:pt x="3898366" y="950151"/>
                </a:lnTo>
                <a:lnTo>
                  <a:pt x="3895137" y="934128"/>
                </a:lnTo>
                <a:lnTo>
                  <a:pt x="3898366" y="918105"/>
                </a:lnTo>
                <a:lnTo>
                  <a:pt x="3907175" y="905021"/>
                </a:lnTo>
                <a:lnTo>
                  <a:pt x="3920243" y="896200"/>
                </a:lnTo>
                <a:lnTo>
                  <a:pt x="3936252" y="892966"/>
                </a:lnTo>
                <a:lnTo>
                  <a:pt x="3952265" y="896200"/>
                </a:lnTo>
                <a:lnTo>
                  <a:pt x="3965345" y="905021"/>
                </a:lnTo>
                <a:lnTo>
                  <a:pt x="3974165" y="918105"/>
                </a:lnTo>
                <a:lnTo>
                  <a:pt x="3977400" y="934128"/>
                </a:lnTo>
                <a:lnTo>
                  <a:pt x="3974165" y="950151"/>
                </a:lnTo>
                <a:lnTo>
                  <a:pt x="3965345" y="963234"/>
                </a:lnTo>
                <a:lnTo>
                  <a:pt x="3952265" y="972056"/>
                </a:lnTo>
                <a:lnTo>
                  <a:pt x="3936252" y="975290"/>
                </a:lnTo>
                <a:close/>
              </a:path>
              <a:path w="4523740" h="2472690">
                <a:moveTo>
                  <a:pt x="4238975" y="977815"/>
                </a:moveTo>
                <a:lnTo>
                  <a:pt x="4221988" y="974383"/>
                </a:lnTo>
                <a:lnTo>
                  <a:pt x="4208114" y="965023"/>
                </a:lnTo>
                <a:lnTo>
                  <a:pt x="4198759" y="951142"/>
                </a:lnTo>
                <a:lnTo>
                  <a:pt x="4195329" y="934145"/>
                </a:lnTo>
                <a:lnTo>
                  <a:pt x="4198759" y="917148"/>
                </a:lnTo>
                <a:lnTo>
                  <a:pt x="4208114" y="903268"/>
                </a:lnTo>
                <a:lnTo>
                  <a:pt x="4221988" y="893910"/>
                </a:lnTo>
                <a:lnTo>
                  <a:pt x="4238975" y="890478"/>
                </a:lnTo>
                <a:lnTo>
                  <a:pt x="4255963" y="893910"/>
                </a:lnTo>
                <a:lnTo>
                  <a:pt x="4269837" y="903268"/>
                </a:lnTo>
                <a:lnTo>
                  <a:pt x="4279191" y="917148"/>
                </a:lnTo>
                <a:lnTo>
                  <a:pt x="4282622" y="934145"/>
                </a:lnTo>
                <a:lnTo>
                  <a:pt x="4279191" y="951142"/>
                </a:lnTo>
                <a:lnTo>
                  <a:pt x="4269837" y="965023"/>
                </a:lnTo>
                <a:lnTo>
                  <a:pt x="4255963" y="974383"/>
                </a:lnTo>
                <a:lnTo>
                  <a:pt x="4238975" y="977815"/>
                </a:lnTo>
                <a:close/>
              </a:path>
              <a:path w="4523740" h="2472690">
                <a:moveTo>
                  <a:pt x="4523688" y="976677"/>
                </a:moveTo>
                <a:lnTo>
                  <a:pt x="4509070" y="966810"/>
                </a:lnTo>
                <a:lnTo>
                  <a:pt x="4499181" y="952126"/>
                </a:lnTo>
                <a:lnTo>
                  <a:pt x="4495555" y="934145"/>
                </a:lnTo>
                <a:lnTo>
                  <a:pt x="4499181" y="916166"/>
                </a:lnTo>
                <a:lnTo>
                  <a:pt x="4509070" y="901483"/>
                </a:lnTo>
                <a:lnTo>
                  <a:pt x="4523688" y="891616"/>
                </a:lnTo>
                <a:lnTo>
                  <a:pt x="4523688" y="976677"/>
                </a:lnTo>
                <a:close/>
              </a:path>
              <a:path w="4523740" h="2472690">
                <a:moveTo>
                  <a:pt x="1311" y="1237928"/>
                </a:moveTo>
                <a:lnTo>
                  <a:pt x="370" y="1237928"/>
                </a:lnTo>
                <a:lnTo>
                  <a:pt x="0" y="1237557"/>
                </a:lnTo>
                <a:lnTo>
                  <a:pt x="0" y="1236615"/>
                </a:lnTo>
                <a:lnTo>
                  <a:pt x="370" y="1236244"/>
                </a:lnTo>
                <a:lnTo>
                  <a:pt x="1311" y="1236244"/>
                </a:lnTo>
                <a:lnTo>
                  <a:pt x="1681" y="1236615"/>
                </a:lnTo>
                <a:lnTo>
                  <a:pt x="1681" y="1237557"/>
                </a:lnTo>
                <a:lnTo>
                  <a:pt x="1311" y="1237928"/>
                </a:lnTo>
                <a:close/>
              </a:path>
              <a:path w="4523740" h="2472690">
                <a:moveTo>
                  <a:pt x="305415" y="1240450"/>
                </a:moveTo>
                <a:lnTo>
                  <a:pt x="301698" y="1240450"/>
                </a:lnTo>
                <a:lnTo>
                  <a:pt x="300201" y="1238955"/>
                </a:lnTo>
                <a:lnTo>
                  <a:pt x="300201" y="1235218"/>
                </a:lnTo>
                <a:lnTo>
                  <a:pt x="301698" y="1233719"/>
                </a:lnTo>
                <a:lnTo>
                  <a:pt x="305432" y="1233719"/>
                </a:lnTo>
                <a:lnTo>
                  <a:pt x="306929" y="1235218"/>
                </a:lnTo>
                <a:lnTo>
                  <a:pt x="306929" y="1238955"/>
                </a:lnTo>
                <a:lnTo>
                  <a:pt x="305415" y="1240450"/>
                </a:lnTo>
                <a:close/>
              </a:path>
              <a:path w="4523740" h="2472690">
                <a:moveTo>
                  <a:pt x="610007" y="1243816"/>
                </a:moveTo>
                <a:lnTo>
                  <a:pt x="602591" y="1243816"/>
                </a:lnTo>
                <a:lnTo>
                  <a:pt x="599580" y="1240805"/>
                </a:lnTo>
                <a:lnTo>
                  <a:pt x="599580" y="1233398"/>
                </a:lnTo>
                <a:lnTo>
                  <a:pt x="602591" y="1230387"/>
                </a:lnTo>
                <a:lnTo>
                  <a:pt x="609990" y="1230387"/>
                </a:lnTo>
                <a:lnTo>
                  <a:pt x="613002" y="1233398"/>
                </a:lnTo>
                <a:lnTo>
                  <a:pt x="613002" y="1240805"/>
                </a:lnTo>
                <a:lnTo>
                  <a:pt x="610007" y="1243816"/>
                </a:lnTo>
                <a:close/>
              </a:path>
              <a:path w="4523740" h="2472690">
                <a:moveTo>
                  <a:pt x="914581" y="1247181"/>
                </a:moveTo>
                <a:lnTo>
                  <a:pt x="903448" y="1247181"/>
                </a:lnTo>
                <a:lnTo>
                  <a:pt x="898942" y="1242671"/>
                </a:lnTo>
                <a:lnTo>
                  <a:pt x="898942" y="1231532"/>
                </a:lnTo>
                <a:lnTo>
                  <a:pt x="903448" y="1227022"/>
                </a:lnTo>
                <a:lnTo>
                  <a:pt x="914581" y="1227022"/>
                </a:lnTo>
                <a:lnTo>
                  <a:pt x="919087" y="1231532"/>
                </a:lnTo>
                <a:lnTo>
                  <a:pt x="919087" y="1242671"/>
                </a:lnTo>
                <a:lnTo>
                  <a:pt x="914581" y="1247181"/>
                </a:lnTo>
                <a:close/>
              </a:path>
              <a:path w="4523740" h="2472690">
                <a:moveTo>
                  <a:pt x="1219154" y="1250546"/>
                </a:moveTo>
                <a:lnTo>
                  <a:pt x="1204322" y="1250546"/>
                </a:lnTo>
                <a:lnTo>
                  <a:pt x="1198303" y="1244524"/>
                </a:lnTo>
                <a:lnTo>
                  <a:pt x="1198303" y="1229682"/>
                </a:lnTo>
                <a:lnTo>
                  <a:pt x="1204322" y="1223656"/>
                </a:lnTo>
                <a:lnTo>
                  <a:pt x="1219154" y="1223656"/>
                </a:lnTo>
                <a:lnTo>
                  <a:pt x="1225177" y="1229682"/>
                </a:lnTo>
                <a:lnTo>
                  <a:pt x="1225177" y="1244524"/>
                </a:lnTo>
                <a:lnTo>
                  <a:pt x="1219154" y="1250546"/>
                </a:lnTo>
                <a:close/>
              </a:path>
              <a:path w="4523740" h="2472690">
                <a:moveTo>
                  <a:pt x="1523731" y="1253915"/>
                </a:moveTo>
                <a:lnTo>
                  <a:pt x="1505196" y="1253915"/>
                </a:lnTo>
                <a:lnTo>
                  <a:pt x="1497679" y="1246391"/>
                </a:lnTo>
                <a:lnTo>
                  <a:pt x="1497679" y="1227846"/>
                </a:lnTo>
                <a:lnTo>
                  <a:pt x="1505196" y="1220325"/>
                </a:lnTo>
                <a:lnTo>
                  <a:pt x="1523731" y="1220325"/>
                </a:lnTo>
                <a:lnTo>
                  <a:pt x="1531249" y="1227846"/>
                </a:lnTo>
                <a:lnTo>
                  <a:pt x="1531249" y="1246391"/>
                </a:lnTo>
                <a:lnTo>
                  <a:pt x="1523731" y="1253915"/>
                </a:lnTo>
                <a:close/>
              </a:path>
              <a:path w="4523740" h="2472690">
                <a:moveTo>
                  <a:pt x="1817189" y="1257277"/>
                </a:moveTo>
                <a:lnTo>
                  <a:pt x="1809344" y="1255694"/>
                </a:lnTo>
                <a:lnTo>
                  <a:pt x="1802940" y="1251375"/>
                </a:lnTo>
                <a:lnTo>
                  <a:pt x="1798623" y="1244968"/>
                </a:lnTo>
                <a:lnTo>
                  <a:pt x="1797040" y="1237118"/>
                </a:lnTo>
                <a:lnTo>
                  <a:pt x="1798623" y="1229269"/>
                </a:lnTo>
                <a:lnTo>
                  <a:pt x="1802940" y="1222862"/>
                </a:lnTo>
                <a:lnTo>
                  <a:pt x="1809344" y="1218543"/>
                </a:lnTo>
                <a:lnTo>
                  <a:pt x="1817189" y="1216959"/>
                </a:lnTo>
                <a:lnTo>
                  <a:pt x="1825034" y="1218543"/>
                </a:lnTo>
                <a:lnTo>
                  <a:pt x="1831438" y="1222862"/>
                </a:lnTo>
                <a:lnTo>
                  <a:pt x="1835755" y="1229269"/>
                </a:lnTo>
                <a:lnTo>
                  <a:pt x="1837338" y="1237118"/>
                </a:lnTo>
                <a:lnTo>
                  <a:pt x="1835755" y="1244968"/>
                </a:lnTo>
                <a:lnTo>
                  <a:pt x="1831438" y="1251375"/>
                </a:lnTo>
                <a:lnTo>
                  <a:pt x="1825034" y="1255694"/>
                </a:lnTo>
                <a:lnTo>
                  <a:pt x="1817189" y="1257277"/>
                </a:lnTo>
                <a:close/>
              </a:path>
              <a:path w="4523740" h="2472690">
                <a:moveTo>
                  <a:pt x="2119913" y="1260646"/>
                </a:moveTo>
                <a:lnTo>
                  <a:pt x="2110762" y="1258797"/>
                </a:lnTo>
                <a:lnTo>
                  <a:pt x="2103289" y="1253755"/>
                </a:lnTo>
                <a:lnTo>
                  <a:pt x="2098250" y="1246276"/>
                </a:lnTo>
                <a:lnTo>
                  <a:pt x="2096402" y="1237118"/>
                </a:lnTo>
                <a:lnTo>
                  <a:pt x="2098250" y="1227963"/>
                </a:lnTo>
                <a:lnTo>
                  <a:pt x="2103289" y="1220485"/>
                </a:lnTo>
                <a:lnTo>
                  <a:pt x="2110762" y="1215443"/>
                </a:lnTo>
                <a:lnTo>
                  <a:pt x="2119913" y="1213594"/>
                </a:lnTo>
                <a:lnTo>
                  <a:pt x="2129063" y="1215443"/>
                </a:lnTo>
                <a:lnTo>
                  <a:pt x="2136537" y="1220485"/>
                </a:lnTo>
                <a:lnTo>
                  <a:pt x="2141576" y="1227963"/>
                </a:lnTo>
                <a:lnTo>
                  <a:pt x="2143424" y="1237118"/>
                </a:lnTo>
                <a:lnTo>
                  <a:pt x="2141576" y="1246276"/>
                </a:lnTo>
                <a:lnTo>
                  <a:pt x="2136537" y="1253755"/>
                </a:lnTo>
                <a:lnTo>
                  <a:pt x="2129063" y="1258797"/>
                </a:lnTo>
                <a:lnTo>
                  <a:pt x="2119913" y="1260646"/>
                </a:lnTo>
                <a:close/>
              </a:path>
              <a:path w="4523740" h="2472690">
                <a:moveTo>
                  <a:pt x="2422640" y="1263168"/>
                </a:moveTo>
                <a:lnTo>
                  <a:pt x="2412515" y="1261121"/>
                </a:lnTo>
                <a:lnTo>
                  <a:pt x="2404244" y="1255542"/>
                </a:lnTo>
                <a:lnTo>
                  <a:pt x="2398666" y="1247267"/>
                </a:lnTo>
                <a:lnTo>
                  <a:pt x="2396621" y="1237135"/>
                </a:lnTo>
                <a:lnTo>
                  <a:pt x="2398666" y="1227005"/>
                </a:lnTo>
                <a:lnTo>
                  <a:pt x="2404244" y="1218730"/>
                </a:lnTo>
                <a:lnTo>
                  <a:pt x="2412515" y="1213149"/>
                </a:lnTo>
                <a:lnTo>
                  <a:pt x="2422640" y="1211103"/>
                </a:lnTo>
                <a:lnTo>
                  <a:pt x="2432763" y="1213149"/>
                </a:lnTo>
                <a:lnTo>
                  <a:pt x="2441033" y="1218730"/>
                </a:lnTo>
                <a:lnTo>
                  <a:pt x="2446610" y="1227005"/>
                </a:lnTo>
                <a:lnTo>
                  <a:pt x="2448656" y="1237135"/>
                </a:lnTo>
                <a:lnTo>
                  <a:pt x="2446612" y="1247267"/>
                </a:lnTo>
                <a:lnTo>
                  <a:pt x="2441039" y="1255542"/>
                </a:lnTo>
                <a:lnTo>
                  <a:pt x="2432770" y="1261121"/>
                </a:lnTo>
                <a:lnTo>
                  <a:pt x="2422640" y="1263168"/>
                </a:lnTo>
                <a:close/>
              </a:path>
              <a:path w="4523740" h="2472690">
                <a:moveTo>
                  <a:pt x="2725364" y="1266533"/>
                </a:moveTo>
                <a:lnTo>
                  <a:pt x="2713926" y="1264224"/>
                </a:lnTo>
                <a:lnTo>
                  <a:pt x="2704587" y="1257924"/>
                </a:lnTo>
                <a:lnTo>
                  <a:pt x="2698291" y="1248580"/>
                </a:lnTo>
                <a:lnTo>
                  <a:pt x="2695982" y="1237135"/>
                </a:lnTo>
                <a:lnTo>
                  <a:pt x="2698291" y="1225691"/>
                </a:lnTo>
                <a:lnTo>
                  <a:pt x="2704587" y="1216346"/>
                </a:lnTo>
                <a:lnTo>
                  <a:pt x="2713926" y="1210047"/>
                </a:lnTo>
                <a:lnTo>
                  <a:pt x="2725364" y="1207737"/>
                </a:lnTo>
                <a:lnTo>
                  <a:pt x="2736801" y="1210047"/>
                </a:lnTo>
                <a:lnTo>
                  <a:pt x="2746140" y="1216346"/>
                </a:lnTo>
                <a:lnTo>
                  <a:pt x="2752436" y="1225691"/>
                </a:lnTo>
                <a:lnTo>
                  <a:pt x="2754745" y="1237135"/>
                </a:lnTo>
                <a:lnTo>
                  <a:pt x="2752436" y="1248580"/>
                </a:lnTo>
                <a:lnTo>
                  <a:pt x="2746140" y="1257924"/>
                </a:lnTo>
                <a:lnTo>
                  <a:pt x="2736801" y="1264224"/>
                </a:lnTo>
                <a:lnTo>
                  <a:pt x="2725364" y="1266533"/>
                </a:lnTo>
                <a:close/>
              </a:path>
              <a:path w="4523740" h="2472690">
                <a:moveTo>
                  <a:pt x="3028087" y="1269899"/>
                </a:moveTo>
                <a:lnTo>
                  <a:pt x="3015344" y="1267323"/>
                </a:lnTo>
                <a:lnTo>
                  <a:pt x="3004936" y="1260301"/>
                </a:lnTo>
                <a:lnTo>
                  <a:pt x="2997918" y="1249886"/>
                </a:lnTo>
                <a:lnTo>
                  <a:pt x="2995344" y="1237135"/>
                </a:lnTo>
                <a:lnTo>
                  <a:pt x="2997918" y="1224384"/>
                </a:lnTo>
                <a:lnTo>
                  <a:pt x="3004936" y="1213970"/>
                </a:lnTo>
                <a:lnTo>
                  <a:pt x="3015344" y="1206947"/>
                </a:lnTo>
                <a:lnTo>
                  <a:pt x="3028087" y="1204372"/>
                </a:lnTo>
                <a:lnTo>
                  <a:pt x="3040831" y="1206947"/>
                </a:lnTo>
                <a:lnTo>
                  <a:pt x="3051241" y="1213970"/>
                </a:lnTo>
                <a:lnTo>
                  <a:pt x="3058260" y="1224384"/>
                </a:lnTo>
                <a:lnTo>
                  <a:pt x="3060834" y="1237135"/>
                </a:lnTo>
                <a:lnTo>
                  <a:pt x="3058260" y="1249886"/>
                </a:lnTo>
                <a:lnTo>
                  <a:pt x="3051241" y="1260301"/>
                </a:lnTo>
                <a:lnTo>
                  <a:pt x="3040831" y="1267323"/>
                </a:lnTo>
                <a:lnTo>
                  <a:pt x="3028087" y="1269899"/>
                </a:lnTo>
                <a:close/>
              </a:path>
              <a:path w="4523740" h="2472690">
                <a:moveTo>
                  <a:pt x="3330811" y="1272424"/>
                </a:moveTo>
                <a:lnTo>
                  <a:pt x="3317095" y="1269651"/>
                </a:lnTo>
                <a:lnTo>
                  <a:pt x="3305891" y="1262089"/>
                </a:lnTo>
                <a:lnTo>
                  <a:pt x="3298334" y="1250877"/>
                </a:lnTo>
                <a:lnTo>
                  <a:pt x="3295563" y="1237152"/>
                </a:lnTo>
                <a:lnTo>
                  <a:pt x="3298334" y="1223427"/>
                </a:lnTo>
                <a:lnTo>
                  <a:pt x="3305891" y="1212215"/>
                </a:lnTo>
                <a:lnTo>
                  <a:pt x="3317095" y="1204654"/>
                </a:lnTo>
                <a:lnTo>
                  <a:pt x="3330811" y="1201880"/>
                </a:lnTo>
                <a:lnTo>
                  <a:pt x="3344529" y="1204654"/>
                </a:lnTo>
                <a:lnTo>
                  <a:pt x="3355734" y="1212215"/>
                </a:lnTo>
                <a:lnTo>
                  <a:pt x="3363291" y="1223427"/>
                </a:lnTo>
                <a:lnTo>
                  <a:pt x="3366062" y="1237152"/>
                </a:lnTo>
                <a:lnTo>
                  <a:pt x="3363293" y="1250877"/>
                </a:lnTo>
                <a:lnTo>
                  <a:pt x="3355741" y="1262089"/>
                </a:lnTo>
                <a:lnTo>
                  <a:pt x="3344536" y="1269651"/>
                </a:lnTo>
                <a:lnTo>
                  <a:pt x="3330811" y="1272424"/>
                </a:lnTo>
                <a:close/>
              </a:path>
              <a:path w="4523740" h="2472690">
                <a:moveTo>
                  <a:pt x="3633528" y="1274949"/>
                </a:moveTo>
                <a:lnTo>
                  <a:pt x="3618825" y="1271978"/>
                </a:lnTo>
                <a:lnTo>
                  <a:pt x="3606819" y="1263876"/>
                </a:lnTo>
                <a:lnTo>
                  <a:pt x="3598723" y="1251861"/>
                </a:lnTo>
                <a:lnTo>
                  <a:pt x="3595755" y="1237152"/>
                </a:lnTo>
                <a:lnTo>
                  <a:pt x="3598723" y="1222444"/>
                </a:lnTo>
                <a:lnTo>
                  <a:pt x="3606819" y="1210430"/>
                </a:lnTo>
                <a:lnTo>
                  <a:pt x="3618825" y="1202327"/>
                </a:lnTo>
                <a:lnTo>
                  <a:pt x="3633528" y="1199356"/>
                </a:lnTo>
                <a:lnTo>
                  <a:pt x="3648231" y="1202327"/>
                </a:lnTo>
                <a:lnTo>
                  <a:pt x="3660237" y="1210430"/>
                </a:lnTo>
                <a:lnTo>
                  <a:pt x="3668333" y="1222444"/>
                </a:lnTo>
                <a:lnTo>
                  <a:pt x="3671301" y="1237152"/>
                </a:lnTo>
                <a:lnTo>
                  <a:pt x="3668333" y="1251861"/>
                </a:lnTo>
                <a:lnTo>
                  <a:pt x="3660237" y="1263876"/>
                </a:lnTo>
                <a:lnTo>
                  <a:pt x="3648231" y="1271978"/>
                </a:lnTo>
                <a:lnTo>
                  <a:pt x="3633528" y="1274949"/>
                </a:lnTo>
                <a:close/>
              </a:path>
              <a:path w="4523740" h="2472690">
                <a:moveTo>
                  <a:pt x="3936252" y="1278314"/>
                </a:moveTo>
                <a:lnTo>
                  <a:pt x="3920243" y="1275080"/>
                </a:lnTo>
                <a:lnTo>
                  <a:pt x="3907175" y="1266259"/>
                </a:lnTo>
                <a:lnTo>
                  <a:pt x="3898366" y="1253175"/>
                </a:lnTo>
                <a:lnTo>
                  <a:pt x="3895137" y="1237152"/>
                </a:lnTo>
                <a:lnTo>
                  <a:pt x="3898366" y="1221129"/>
                </a:lnTo>
                <a:lnTo>
                  <a:pt x="3907175" y="1208046"/>
                </a:lnTo>
                <a:lnTo>
                  <a:pt x="3920243" y="1199225"/>
                </a:lnTo>
                <a:lnTo>
                  <a:pt x="3936252" y="1195990"/>
                </a:lnTo>
                <a:lnTo>
                  <a:pt x="3952265" y="1199225"/>
                </a:lnTo>
                <a:lnTo>
                  <a:pt x="3965345" y="1208046"/>
                </a:lnTo>
                <a:lnTo>
                  <a:pt x="3974165" y="1221129"/>
                </a:lnTo>
                <a:lnTo>
                  <a:pt x="3977400" y="1237152"/>
                </a:lnTo>
                <a:lnTo>
                  <a:pt x="3974165" y="1253175"/>
                </a:lnTo>
                <a:lnTo>
                  <a:pt x="3965345" y="1266259"/>
                </a:lnTo>
                <a:lnTo>
                  <a:pt x="3952265" y="1275080"/>
                </a:lnTo>
                <a:lnTo>
                  <a:pt x="3936252" y="1278314"/>
                </a:lnTo>
                <a:close/>
              </a:path>
              <a:path w="4523740" h="2472690">
                <a:moveTo>
                  <a:pt x="4238975" y="1280839"/>
                </a:moveTo>
                <a:lnTo>
                  <a:pt x="4221988" y="1277407"/>
                </a:lnTo>
                <a:lnTo>
                  <a:pt x="4208114" y="1268047"/>
                </a:lnTo>
                <a:lnTo>
                  <a:pt x="4198759" y="1254166"/>
                </a:lnTo>
                <a:lnTo>
                  <a:pt x="4195329" y="1237169"/>
                </a:lnTo>
                <a:lnTo>
                  <a:pt x="4198759" y="1220172"/>
                </a:lnTo>
                <a:lnTo>
                  <a:pt x="4208114" y="1206291"/>
                </a:lnTo>
                <a:lnTo>
                  <a:pt x="4221988" y="1196931"/>
                </a:lnTo>
                <a:lnTo>
                  <a:pt x="4238975" y="1193499"/>
                </a:lnTo>
                <a:lnTo>
                  <a:pt x="4255963" y="1196931"/>
                </a:lnTo>
                <a:lnTo>
                  <a:pt x="4269837" y="1206291"/>
                </a:lnTo>
                <a:lnTo>
                  <a:pt x="4279191" y="1220172"/>
                </a:lnTo>
                <a:lnTo>
                  <a:pt x="4282622" y="1237169"/>
                </a:lnTo>
                <a:lnTo>
                  <a:pt x="4279191" y="1254166"/>
                </a:lnTo>
                <a:lnTo>
                  <a:pt x="4269837" y="1268047"/>
                </a:lnTo>
                <a:lnTo>
                  <a:pt x="4255963" y="1277407"/>
                </a:lnTo>
                <a:lnTo>
                  <a:pt x="4238975" y="1280839"/>
                </a:lnTo>
                <a:close/>
              </a:path>
              <a:path w="4523740" h="2472690">
                <a:moveTo>
                  <a:pt x="4523688" y="1279701"/>
                </a:moveTo>
                <a:lnTo>
                  <a:pt x="4509070" y="1269834"/>
                </a:lnTo>
                <a:lnTo>
                  <a:pt x="4499181" y="1255150"/>
                </a:lnTo>
                <a:lnTo>
                  <a:pt x="4495555" y="1237169"/>
                </a:lnTo>
                <a:lnTo>
                  <a:pt x="4499181" y="1219190"/>
                </a:lnTo>
                <a:lnTo>
                  <a:pt x="4509070" y="1204507"/>
                </a:lnTo>
                <a:lnTo>
                  <a:pt x="4523688" y="1194641"/>
                </a:lnTo>
                <a:lnTo>
                  <a:pt x="4523688" y="1279701"/>
                </a:lnTo>
                <a:close/>
              </a:path>
              <a:path w="4523740" h="2472690">
                <a:moveTo>
                  <a:pt x="1311" y="1540949"/>
                </a:moveTo>
                <a:lnTo>
                  <a:pt x="370" y="1540949"/>
                </a:lnTo>
                <a:lnTo>
                  <a:pt x="0" y="1540581"/>
                </a:lnTo>
                <a:lnTo>
                  <a:pt x="0" y="1539640"/>
                </a:lnTo>
                <a:lnTo>
                  <a:pt x="370" y="1539268"/>
                </a:lnTo>
                <a:lnTo>
                  <a:pt x="1311" y="1539268"/>
                </a:lnTo>
                <a:lnTo>
                  <a:pt x="1681" y="1539640"/>
                </a:lnTo>
                <a:lnTo>
                  <a:pt x="1681" y="1540581"/>
                </a:lnTo>
                <a:lnTo>
                  <a:pt x="1311" y="1540949"/>
                </a:lnTo>
                <a:close/>
              </a:path>
              <a:path w="4523740" h="2472690">
                <a:moveTo>
                  <a:pt x="305415" y="1543474"/>
                </a:moveTo>
                <a:lnTo>
                  <a:pt x="301698" y="1543474"/>
                </a:lnTo>
                <a:lnTo>
                  <a:pt x="300201" y="1541979"/>
                </a:lnTo>
                <a:lnTo>
                  <a:pt x="300201" y="1538242"/>
                </a:lnTo>
                <a:lnTo>
                  <a:pt x="301698" y="1536743"/>
                </a:lnTo>
                <a:lnTo>
                  <a:pt x="305432" y="1536743"/>
                </a:lnTo>
                <a:lnTo>
                  <a:pt x="306929" y="1538242"/>
                </a:lnTo>
                <a:lnTo>
                  <a:pt x="306929" y="1541979"/>
                </a:lnTo>
                <a:lnTo>
                  <a:pt x="305415" y="1543474"/>
                </a:lnTo>
                <a:close/>
              </a:path>
              <a:path w="4523740" h="2472690">
                <a:moveTo>
                  <a:pt x="610007" y="1546840"/>
                </a:moveTo>
                <a:lnTo>
                  <a:pt x="602591" y="1546840"/>
                </a:lnTo>
                <a:lnTo>
                  <a:pt x="599580" y="1543829"/>
                </a:lnTo>
                <a:lnTo>
                  <a:pt x="599580" y="1536426"/>
                </a:lnTo>
                <a:lnTo>
                  <a:pt x="602591" y="1533412"/>
                </a:lnTo>
                <a:lnTo>
                  <a:pt x="609990" y="1533412"/>
                </a:lnTo>
                <a:lnTo>
                  <a:pt x="613002" y="1536426"/>
                </a:lnTo>
                <a:lnTo>
                  <a:pt x="613002" y="1543829"/>
                </a:lnTo>
                <a:lnTo>
                  <a:pt x="610007" y="1546840"/>
                </a:lnTo>
                <a:close/>
              </a:path>
              <a:path w="4523740" h="2472690">
                <a:moveTo>
                  <a:pt x="914581" y="1550205"/>
                </a:moveTo>
                <a:lnTo>
                  <a:pt x="903448" y="1550205"/>
                </a:lnTo>
                <a:lnTo>
                  <a:pt x="898942" y="1545695"/>
                </a:lnTo>
                <a:lnTo>
                  <a:pt x="898942" y="1534556"/>
                </a:lnTo>
                <a:lnTo>
                  <a:pt x="903448" y="1530046"/>
                </a:lnTo>
                <a:lnTo>
                  <a:pt x="914581" y="1530046"/>
                </a:lnTo>
                <a:lnTo>
                  <a:pt x="919087" y="1534556"/>
                </a:lnTo>
                <a:lnTo>
                  <a:pt x="919087" y="1545695"/>
                </a:lnTo>
                <a:lnTo>
                  <a:pt x="914581" y="1550205"/>
                </a:lnTo>
                <a:close/>
              </a:path>
              <a:path w="4523740" h="2472690">
                <a:moveTo>
                  <a:pt x="1219154" y="1553571"/>
                </a:moveTo>
                <a:lnTo>
                  <a:pt x="1204322" y="1553571"/>
                </a:lnTo>
                <a:lnTo>
                  <a:pt x="1198303" y="1547549"/>
                </a:lnTo>
                <a:lnTo>
                  <a:pt x="1198303" y="1532706"/>
                </a:lnTo>
                <a:lnTo>
                  <a:pt x="1204322" y="1526681"/>
                </a:lnTo>
                <a:lnTo>
                  <a:pt x="1219154" y="1526681"/>
                </a:lnTo>
                <a:lnTo>
                  <a:pt x="1225177" y="1532706"/>
                </a:lnTo>
                <a:lnTo>
                  <a:pt x="1225177" y="1547549"/>
                </a:lnTo>
                <a:lnTo>
                  <a:pt x="1219154" y="1553571"/>
                </a:lnTo>
                <a:close/>
              </a:path>
              <a:path w="4523740" h="2472690">
                <a:moveTo>
                  <a:pt x="1523731" y="1556936"/>
                </a:moveTo>
                <a:lnTo>
                  <a:pt x="1505196" y="1556936"/>
                </a:lnTo>
                <a:lnTo>
                  <a:pt x="1497679" y="1549415"/>
                </a:lnTo>
                <a:lnTo>
                  <a:pt x="1497679" y="1530870"/>
                </a:lnTo>
                <a:lnTo>
                  <a:pt x="1505196" y="1523349"/>
                </a:lnTo>
                <a:lnTo>
                  <a:pt x="1523731" y="1523349"/>
                </a:lnTo>
                <a:lnTo>
                  <a:pt x="1531249" y="1530870"/>
                </a:lnTo>
                <a:lnTo>
                  <a:pt x="1531249" y="1549415"/>
                </a:lnTo>
                <a:lnTo>
                  <a:pt x="1523731" y="1556936"/>
                </a:lnTo>
                <a:close/>
              </a:path>
              <a:path w="4523740" h="2472690">
                <a:moveTo>
                  <a:pt x="1817189" y="1560305"/>
                </a:moveTo>
                <a:lnTo>
                  <a:pt x="1809344" y="1558721"/>
                </a:lnTo>
                <a:lnTo>
                  <a:pt x="1802940" y="1554401"/>
                </a:lnTo>
                <a:lnTo>
                  <a:pt x="1798623" y="1547992"/>
                </a:lnTo>
                <a:lnTo>
                  <a:pt x="1797040" y="1540142"/>
                </a:lnTo>
                <a:lnTo>
                  <a:pt x="1798623" y="1532293"/>
                </a:lnTo>
                <a:lnTo>
                  <a:pt x="1802940" y="1525886"/>
                </a:lnTo>
                <a:lnTo>
                  <a:pt x="1809344" y="1521567"/>
                </a:lnTo>
                <a:lnTo>
                  <a:pt x="1817189" y="1519983"/>
                </a:lnTo>
                <a:lnTo>
                  <a:pt x="1825034" y="1521567"/>
                </a:lnTo>
                <a:lnTo>
                  <a:pt x="1831438" y="1525886"/>
                </a:lnTo>
                <a:lnTo>
                  <a:pt x="1835755" y="1532293"/>
                </a:lnTo>
                <a:lnTo>
                  <a:pt x="1837338" y="1540142"/>
                </a:lnTo>
                <a:lnTo>
                  <a:pt x="1835755" y="1547992"/>
                </a:lnTo>
                <a:lnTo>
                  <a:pt x="1831438" y="1554401"/>
                </a:lnTo>
                <a:lnTo>
                  <a:pt x="1825034" y="1558721"/>
                </a:lnTo>
                <a:lnTo>
                  <a:pt x="1817189" y="1560305"/>
                </a:lnTo>
                <a:close/>
              </a:path>
              <a:path w="4523740" h="2472690">
                <a:moveTo>
                  <a:pt x="2119913" y="1563670"/>
                </a:moveTo>
                <a:lnTo>
                  <a:pt x="2110762" y="1561821"/>
                </a:lnTo>
                <a:lnTo>
                  <a:pt x="2103289" y="1556779"/>
                </a:lnTo>
                <a:lnTo>
                  <a:pt x="2098250" y="1549300"/>
                </a:lnTo>
                <a:lnTo>
                  <a:pt x="2096402" y="1540142"/>
                </a:lnTo>
                <a:lnTo>
                  <a:pt x="2098250" y="1530987"/>
                </a:lnTo>
                <a:lnTo>
                  <a:pt x="2103289" y="1523509"/>
                </a:lnTo>
                <a:lnTo>
                  <a:pt x="2110762" y="1518467"/>
                </a:lnTo>
                <a:lnTo>
                  <a:pt x="2119913" y="1516618"/>
                </a:lnTo>
                <a:lnTo>
                  <a:pt x="2129063" y="1518467"/>
                </a:lnTo>
                <a:lnTo>
                  <a:pt x="2136537" y="1523509"/>
                </a:lnTo>
                <a:lnTo>
                  <a:pt x="2141576" y="1530987"/>
                </a:lnTo>
                <a:lnTo>
                  <a:pt x="2143424" y="1540142"/>
                </a:lnTo>
                <a:lnTo>
                  <a:pt x="2141576" y="1549300"/>
                </a:lnTo>
                <a:lnTo>
                  <a:pt x="2136537" y="1556779"/>
                </a:lnTo>
                <a:lnTo>
                  <a:pt x="2129063" y="1561821"/>
                </a:lnTo>
                <a:lnTo>
                  <a:pt x="2119913" y="1563670"/>
                </a:lnTo>
                <a:close/>
              </a:path>
              <a:path w="4523740" h="2472690">
                <a:moveTo>
                  <a:pt x="2422640" y="1566192"/>
                </a:moveTo>
                <a:lnTo>
                  <a:pt x="2412515" y="1564146"/>
                </a:lnTo>
                <a:lnTo>
                  <a:pt x="2404244" y="1558566"/>
                </a:lnTo>
                <a:lnTo>
                  <a:pt x="2398666" y="1550291"/>
                </a:lnTo>
                <a:lnTo>
                  <a:pt x="2396621" y="1540159"/>
                </a:lnTo>
                <a:lnTo>
                  <a:pt x="2398666" y="1530029"/>
                </a:lnTo>
                <a:lnTo>
                  <a:pt x="2404244" y="1521754"/>
                </a:lnTo>
                <a:lnTo>
                  <a:pt x="2412515" y="1516174"/>
                </a:lnTo>
                <a:lnTo>
                  <a:pt x="2422640" y="1514127"/>
                </a:lnTo>
                <a:lnTo>
                  <a:pt x="2432763" y="1516174"/>
                </a:lnTo>
                <a:lnTo>
                  <a:pt x="2441033" y="1521754"/>
                </a:lnTo>
                <a:lnTo>
                  <a:pt x="2446610" y="1530029"/>
                </a:lnTo>
                <a:lnTo>
                  <a:pt x="2448656" y="1540159"/>
                </a:lnTo>
                <a:lnTo>
                  <a:pt x="2446612" y="1550291"/>
                </a:lnTo>
                <a:lnTo>
                  <a:pt x="2441039" y="1558566"/>
                </a:lnTo>
                <a:lnTo>
                  <a:pt x="2432770" y="1564146"/>
                </a:lnTo>
                <a:lnTo>
                  <a:pt x="2422640" y="1566192"/>
                </a:lnTo>
                <a:close/>
              </a:path>
              <a:path w="4523740" h="2472690">
                <a:moveTo>
                  <a:pt x="2725364" y="1569557"/>
                </a:moveTo>
                <a:lnTo>
                  <a:pt x="2713926" y="1567248"/>
                </a:lnTo>
                <a:lnTo>
                  <a:pt x="2704587" y="1560948"/>
                </a:lnTo>
                <a:lnTo>
                  <a:pt x="2698291" y="1551604"/>
                </a:lnTo>
                <a:lnTo>
                  <a:pt x="2695982" y="1540159"/>
                </a:lnTo>
                <a:lnTo>
                  <a:pt x="2698291" y="1528715"/>
                </a:lnTo>
                <a:lnTo>
                  <a:pt x="2704587" y="1519370"/>
                </a:lnTo>
                <a:lnTo>
                  <a:pt x="2713926" y="1513071"/>
                </a:lnTo>
                <a:lnTo>
                  <a:pt x="2725364" y="1510761"/>
                </a:lnTo>
                <a:lnTo>
                  <a:pt x="2736801" y="1513071"/>
                </a:lnTo>
                <a:lnTo>
                  <a:pt x="2746140" y="1519370"/>
                </a:lnTo>
                <a:lnTo>
                  <a:pt x="2752436" y="1528715"/>
                </a:lnTo>
                <a:lnTo>
                  <a:pt x="2754745" y="1540159"/>
                </a:lnTo>
                <a:lnTo>
                  <a:pt x="2752436" y="1551604"/>
                </a:lnTo>
                <a:lnTo>
                  <a:pt x="2746140" y="1560948"/>
                </a:lnTo>
                <a:lnTo>
                  <a:pt x="2736801" y="1567248"/>
                </a:lnTo>
                <a:lnTo>
                  <a:pt x="2725364" y="1569557"/>
                </a:lnTo>
                <a:close/>
              </a:path>
              <a:path w="4523740" h="2472690">
                <a:moveTo>
                  <a:pt x="3028087" y="1572923"/>
                </a:moveTo>
                <a:lnTo>
                  <a:pt x="3015344" y="1570348"/>
                </a:lnTo>
                <a:lnTo>
                  <a:pt x="3004936" y="1563325"/>
                </a:lnTo>
                <a:lnTo>
                  <a:pt x="2997918" y="1552910"/>
                </a:lnTo>
                <a:lnTo>
                  <a:pt x="2995344" y="1540159"/>
                </a:lnTo>
                <a:lnTo>
                  <a:pt x="2997918" y="1527408"/>
                </a:lnTo>
                <a:lnTo>
                  <a:pt x="3004936" y="1516994"/>
                </a:lnTo>
                <a:lnTo>
                  <a:pt x="3015344" y="1509971"/>
                </a:lnTo>
                <a:lnTo>
                  <a:pt x="3028087" y="1507396"/>
                </a:lnTo>
                <a:lnTo>
                  <a:pt x="3040831" y="1509971"/>
                </a:lnTo>
                <a:lnTo>
                  <a:pt x="3051241" y="1516994"/>
                </a:lnTo>
                <a:lnTo>
                  <a:pt x="3058260" y="1527408"/>
                </a:lnTo>
                <a:lnTo>
                  <a:pt x="3060834" y="1540159"/>
                </a:lnTo>
                <a:lnTo>
                  <a:pt x="3058260" y="1552910"/>
                </a:lnTo>
                <a:lnTo>
                  <a:pt x="3051241" y="1563325"/>
                </a:lnTo>
                <a:lnTo>
                  <a:pt x="3040831" y="1570348"/>
                </a:lnTo>
                <a:lnTo>
                  <a:pt x="3028087" y="1572923"/>
                </a:lnTo>
                <a:close/>
              </a:path>
              <a:path w="4523740" h="2472690">
                <a:moveTo>
                  <a:pt x="3330811" y="1575448"/>
                </a:moveTo>
                <a:lnTo>
                  <a:pt x="3317095" y="1572675"/>
                </a:lnTo>
                <a:lnTo>
                  <a:pt x="3305891" y="1565113"/>
                </a:lnTo>
                <a:lnTo>
                  <a:pt x="3298334" y="1553902"/>
                </a:lnTo>
                <a:lnTo>
                  <a:pt x="3295563" y="1540176"/>
                </a:lnTo>
                <a:lnTo>
                  <a:pt x="3298334" y="1526451"/>
                </a:lnTo>
                <a:lnTo>
                  <a:pt x="3305891" y="1515239"/>
                </a:lnTo>
                <a:lnTo>
                  <a:pt x="3317095" y="1507678"/>
                </a:lnTo>
                <a:lnTo>
                  <a:pt x="3330811" y="1504905"/>
                </a:lnTo>
                <a:lnTo>
                  <a:pt x="3344529" y="1507678"/>
                </a:lnTo>
                <a:lnTo>
                  <a:pt x="3355734" y="1515239"/>
                </a:lnTo>
                <a:lnTo>
                  <a:pt x="3363291" y="1526451"/>
                </a:lnTo>
                <a:lnTo>
                  <a:pt x="3366062" y="1540176"/>
                </a:lnTo>
                <a:lnTo>
                  <a:pt x="3363293" y="1553902"/>
                </a:lnTo>
                <a:lnTo>
                  <a:pt x="3355741" y="1565113"/>
                </a:lnTo>
                <a:lnTo>
                  <a:pt x="3344536" y="1572675"/>
                </a:lnTo>
                <a:lnTo>
                  <a:pt x="3330811" y="1575448"/>
                </a:lnTo>
                <a:close/>
              </a:path>
              <a:path w="4523740" h="2472690">
                <a:moveTo>
                  <a:pt x="3633528" y="1577973"/>
                </a:moveTo>
                <a:lnTo>
                  <a:pt x="3618825" y="1575002"/>
                </a:lnTo>
                <a:lnTo>
                  <a:pt x="3606819" y="1566900"/>
                </a:lnTo>
                <a:lnTo>
                  <a:pt x="3598723" y="1554886"/>
                </a:lnTo>
                <a:lnTo>
                  <a:pt x="3595755" y="1540176"/>
                </a:lnTo>
                <a:lnTo>
                  <a:pt x="3598723" y="1525467"/>
                </a:lnTo>
                <a:lnTo>
                  <a:pt x="3606819" y="1513452"/>
                </a:lnTo>
                <a:lnTo>
                  <a:pt x="3618825" y="1505351"/>
                </a:lnTo>
                <a:lnTo>
                  <a:pt x="3633528" y="1502380"/>
                </a:lnTo>
                <a:lnTo>
                  <a:pt x="3648231" y="1505351"/>
                </a:lnTo>
                <a:lnTo>
                  <a:pt x="3660237" y="1513452"/>
                </a:lnTo>
                <a:lnTo>
                  <a:pt x="3668333" y="1525467"/>
                </a:lnTo>
                <a:lnTo>
                  <a:pt x="3671301" y="1540176"/>
                </a:lnTo>
                <a:lnTo>
                  <a:pt x="3668333" y="1554886"/>
                </a:lnTo>
                <a:lnTo>
                  <a:pt x="3660237" y="1566900"/>
                </a:lnTo>
                <a:lnTo>
                  <a:pt x="3648231" y="1575002"/>
                </a:lnTo>
                <a:lnTo>
                  <a:pt x="3633528" y="1577973"/>
                </a:lnTo>
                <a:close/>
              </a:path>
              <a:path w="4523740" h="2472690">
                <a:moveTo>
                  <a:pt x="3936252" y="1581338"/>
                </a:moveTo>
                <a:lnTo>
                  <a:pt x="3920243" y="1578104"/>
                </a:lnTo>
                <a:lnTo>
                  <a:pt x="3907175" y="1569283"/>
                </a:lnTo>
                <a:lnTo>
                  <a:pt x="3898366" y="1556199"/>
                </a:lnTo>
                <a:lnTo>
                  <a:pt x="3895137" y="1540176"/>
                </a:lnTo>
                <a:lnTo>
                  <a:pt x="3898366" y="1524153"/>
                </a:lnTo>
                <a:lnTo>
                  <a:pt x="3907175" y="1511070"/>
                </a:lnTo>
                <a:lnTo>
                  <a:pt x="3920243" y="1502249"/>
                </a:lnTo>
                <a:lnTo>
                  <a:pt x="3936252" y="1499014"/>
                </a:lnTo>
                <a:lnTo>
                  <a:pt x="3952265" y="1502249"/>
                </a:lnTo>
                <a:lnTo>
                  <a:pt x="3965345" y="1511070"/>
                </a:lnTo>
                <a:lnTo>
                  <a:pt x="3974165" y="1524153"/>
                </a:lnTo>
                <a:lnTo>
                  <a:pt x="3977400" y="1540176"/>
                </a:lnTo>
                <a:lnTo>
                  <a:pt x="3974165" y="1556199"/>
                </a:lnTo>
                <a:lnTo>
                  <a:pt x="3965345" y="1569283"/>
                </a:lnTo>
                <a:lnTo>
                  <a:pt x="3952265" y="1578104"/>
                </a:lnTo>
                <a:lnTo>
                  <a:pt x="3936252" y="1581338"/>
                </a:lnTo>
                <a:close/>
              </a:path>
              <a:path w="4523740" h="2472690">
                <a:moveTo>
                  <a:pt x="4238975" y="1583863"/>
                </a:moveTo>
                <a:lnTo>
                  <a:pt x="4221988" y="1580431"/>
                </a:lnTo>
                <a:lnTo>
                  <a:pt x="4208114" y="1571071"/>
                </a:lnTo>
                <a:lnTo>
                  <a:pt x="4198759" y="1557190"/>
                </a:lnTo>
                <a:lnTo>
                  <a:pt x="4195329" y="1540193"/>
                </a:lnTo>
                <a:lnTo>
                  <a:pt x="4198759" y="1523197"/>
                </a:lnTo>
                <a:lnTo>
                  <a:pt x="4208114" y="1509317"/>
                </a:lnTo>
                <a:lnTo>
                  <a:pt x="4221988" y="1499958"/>
                </a:lnTo>
                <a:lnTo>
                  <a:pt x="4238975" y="1496526"/>
                </a:lnTo>
                <a:lnTo>
                  <a:pt x="4255963" y="1499958"/>
                </a:lnTo>
                <a:lnTo>
                  <a:pt x="4269837" y="1509317"/>
                </a:lnTo>
                <a:lnTo>
                  <a:pt x="4279191" y="1523197"/>
                </a:lnTo>
                <a:lnTo>
                  <a:pt x="4282622" y="1540193"/>
                </a:lnTo>
                <a:lnTo>
                  <a:pt x="4279191" y="1557190"/>
                </a:lnTo>
                <a:lnTo>
                  <a:pt x="4269837" y="1571071"/>
                </a:lnTo>
                <a:lnTo>
                  <a:pt x="4255963" y="1580431"/>
                </a:lnTo>
                <a:lnTo>
                  <a:pt x="4238975" y="1583863"/>
                </a:lnTo>
                <a:close/>
              </a:path>
              <a:path w="4523740" h="2472690">
                <a:moveTo>
                  <a:pt x="4523688" y="1582725"/>
                </a:moveTo>
                <a:lnTo>
                  <a:pt x="4509070" y="1572858"/>
                </a:lnTo>
                <a:lnTo>
                  <a:pt x="4499181" y="1558174"/>
                </a:lnTo>
                <a:lnTo>
                  <a:pt x="4495555" y="1540193"/>
                </a:lnTo>
                <a:lnTo>
                  <a:pt x="4499181" y="1522214"/>
                </a:lnTo>
                <a:lnTo>
                  <a:pt x="4509070" y="1507531"/>
                </a:lnTo>
                <a:lnTo>
                  <a:pt x="4523688" y="1497665"/>
                </a:lnTo>
                <a:lnTo>
                  <a:pt x="4523688" y="1582725"/>
                </a:lnTo>
                <a:close/>
              </a:path>
              <a:path w="4523740" h="2472690">
                <a:moveTo>
                  <a:pt x="304961" y="1845641"/>
                </a:moveTo>
                <a:lnTo>
                  <a:pt x="302169" y="1845641"/>
                </a:lnTo>
                <a:lnTo>
                  <a:pt x="301043" y="1844514"/>
                </a:lnTo>
                <a:lnTo>
                  <a:pt x="301043" y="1841719"/>
                </a:lnTo>
                <a:lnTo>
                  <a:pt x="302169" y="1840594"/>
                </a:lnTo>
                <a:lnTo>
                  <a:pt x="304961" y="1840594"/>
                </a:lnTo>
                <a:lnTo>
                  <a:pt x="306088" y="1841719"/>
                </a:lnTo>
                <a:lnTo>
                  <a:pt x="306088" y="1844514"/>
                </a:lnTo>
                <a:lnTo>
                  <a:pt x="304961" y="1845641"/>
                </a:lnTo>
                <a:close/>
              </a:path>
              <a:path w="4523740" h="2472690">
                <a:moveTo>
                  <a:pt x="610007" y="1849847"/>
                </a:moveTo>
                <a:lnTo>
                  <a:pt x="602591" y="1849847"/>
                </a:lnTo>
                <a:lnTo>
                  <a:pt x="599580" y="1846836"/>
                </a:lnTo>
                <a:lnTo>
                  <a:pt x="599580" y="1839433"/>
                </a:lnTo>
                <a:lnTo>
                  <a:pt x="602591" y="1836419"/>
                </a:lnTo>
                <a:lnTo>
                  <a:pt x="609990" y="1836419"/>
                </a:lnTo>
                <a:lnTo>
                  <a:pt x="613002" y="1839433"/>
                </a:lnTo>
                <a:lnTo>
                  <a:pt x="613002" y="1846836"/>
                </a:lnTo>
                <a:lnTo>
                  <a:pt x="610007" y="1849847"/>
                </a:lnTo>
                <a:close/>
              </a:path>
              <a:path w="4523740" h="2472690">
                <a:moveTo>
                  <a:pt x="914581" y="1853212"/>
                </a:moveTo>
                <a:lnTo>
                  <a:pt x="903448" y="1853212"/>
                </a:lnTo>
                <a:lnTo>
                  <a:pt x="898942" y="1848703"/>
                </a:lnTo>
                <a:lnTo>
                  <a:pt x="898942" y="1837563"/>
                </a:lnTo>
                <a:lnTo>
                  <a:pt x="903448" y="1833053"/>
                </a:lnTo>
                <a:lnTo>
                  <a:pt x="914581" y="1833053"/>
                </a:lnTo>
                <a:lnTo>
                  <a:pt x="919087" y="1837563"/>
                </a:lnTo>
                <a:lnTo>
                  <a:pt x="919087" y="1848703"/>
                </a:lnTo>
                <a:lnTo>
                  <a:pt x="914581" y="1853212"/>
                </a:lnTo>
                <a:close/>
              </a:path>
              <a:path w="4523740" h="2472690">
                <a:moveTo>
                  <a:pt x="1219154" y="1856578"/>
                </a:moveTo>
                <a:lnTo>
                  <a:pt x="1204322" y="1856578"/>
                </a:lnTo>
                <a:lnTo>
                  <a:pt x="1198303" y="1850556"/>
                </a:lnTo>
                <a:lnTo>
                  <a:pt x="1198303" y="1835713"/>
                </a:lnTo>
                <a:lnTo>
                  <a:pt x="1204322" y="1829688"/>
                </a:lnTo>
                <a:lnTo>
                  <a:pt x="1219154" y="1829688"/>
                </a:lnTo>
                <a:lnTo>
                  <a:pt x="1225177" y="1835713"/>
                </a:lnTo>
                <a:lnTo>
                  <a:pt x="1225177" y="1850556"/>
                </a:lnTo>
                <a:lnTo>
                  <a:pt x="1219154" y="1856578"/>
                </a:lnTo>
                <a:close/>
              </a:path>
              <a:path w="4523740" h="2472690">
                <a:moveTo>
                  <a:pt x="1523731" y="1859943"/>
                </a:moveTo>
                <a:lnTo>
                  <a:pt x="1505196" y="1859943"/>
                </a:lnTo>
                <a:lnTo>
                  <a:pt x="1497679" y="1852423"/>
                </a:lnTo>
                <a:lnTo>
                  <a:pt x="1497679" y="1833877"/>
                </a:lnTo>
                <a:lnTo>
                  <a:pt x="1505196" y="1826356"/>
                </a:lnTo>
                <a:lnTo>
                  <a:pt x="1523731" y="1826356"/>
                </a:lnTo>
                <a:lnTo>
                  <a:pt x="1531249" y="1833877"/>
                </a:lnTo>
                <a:lnTo>
                  <a:pt x="1531249" y="1852423"/>
                </a:lnTo>
                <a:lnTo>
                  <a:pt x="1523731" y="1859943"/>
                </a:lnTo>
                <a:close/>
              </a:path>
              <a:path w="4523740" h="2472690">
                <a:moveTo>
                  <a:pt x="1817189" y="1863309"/>
                </a:moveTo>
                <a:lnTo>
                  <a:pt x="1809344" y="1861725"/>
                </a:lnTo>
                <a:lnTo>
                  <a:pt x="1802940" y="1857407"/>
                </a:lnTo>
                <a:lnTo>
                  <a:pt x="1798623" y="1850999"/>
                </a:lnTo>
                <a:lnTo>
                  <a:pt x="1797040" y="1843150"/>
                </a:lnTo>
                <a:lnTo>
                  <a:pt x="1798623" y="1835300"/>
                </a:lnTo>
                <a:lnTo>
                  <a:pt x="1802940" y="1828893"/>
                </a:lnTo>
                <a:lnTo>
                  <a:pt x="1809344" y="1824574"/>
                </a:lnTo>
                <a:lnTo>
                  <a:pt x="1817189" y="1822991"/>
                </a:lnTo>
                <a:lnTo>
                  <a:pt x="1825034" y="1824574"/>
                </a:lnTo>
                <a:lnTo>
                  <a:pt x="1831438" y="1828893"/>
                </a:lnTo>
                <a:lnTo>
                  <a:pt x="1835755" y="1835300"/>
                </a:lnTo>
                <a:lnTo>
                  <a:pt x="1837338" y="1843150"/>
                </a:lnTo>
                <a:lnTo>
                  <a:pt x="1835755" y="1850999"/>
                </a:lnTo>
                <a:lnTo>
                  <a:pt x="1831438" y="1857407"/>
                </a:lnTo>
                <a:lnTo>
                  <a:pt x="1825034" y="1861725"/>
                </a:lnTo>
                <a:lnTo>
                  <a:pt x="1817189" y="1863309"/>
                </a:lnTo>
                <a:close/>
              </a:path>
              <a:path w="4523740" h="2472690">
                <a:moveTo>
                  <a:pt x="2119913" y="1866678"/>
                </a:moveTo>
                <a:lnTo>
                  <a:pt x="2110762" y="1864829"/>
                </a:lnTo>
                <a:lnTo>
                  <a:pt x="2103289" y="1859786"/>
                </a:lnTo>
                <a:lnTo>
                  <a:pt x="2098250" y="1852307"/>
                </a:lnTo>
                <a:lnTo>
                  <a:pt x="2096402" y="1843150"/>
                </a:lnTo>
                <a:lnTo>
                  <a:pt x="2098250" y="1833994"/>
                </a:lnTo>
                <a:lnTo>
                  <a:pt x="2103289" y="1826516"/>
                </a:lnTo>
                <a:lnTo>
                  <a:pt x="2110762" y="1821474"/>
                </a:lnTo>
                <a:lnTo>
                  <a:pt x="2119913" y="1819625"/>
                </a:lnTo>
                <a:lnTo>
                  <a:pt x="2129063" y="1821474"/>
                </a:lnTo>
                <a:lnTo>
                  <a:pt x="2136537" y="1826516"/>
                </a:lnTo>
                <a:lnTo>
                  <a:pt x="2141576" y="1833994"/>
                </a:lnTo>
                <a:lnTo>
                  <a:pt x="2143424" y="1843150"/>
                </a:lnTo>
                <a:lnTo>
                  <a:pt x="2141576" y="1852307"/>
                </a:lnTo>
                <a:lnTo>
                  <a:pt x="2136537" y="1859786"/>
                </a:lnTo>
                <a:lnTo>
                  <a:pt x="2129063" y="1864829"/>
                </a:lnTo>
                <a:lnTo>
                  <a:pt x="2119913" y="1866678"/>
                </a:lnTo>
                <a:close/>
              </a:path>
              <a:path w="4523740" h="2472690">
                <a:moveTo>
                  <a:pt x="2422640" y="1869199"/>
                </a:moveTo>
                <a:lnTo>
                  <a:pt x="2412515" y="1867152"/>
                </a:lnTo>
                <a:lnTo>
                  <a:pt x="2404244" y="1861572"/>
                </a:lnTo>
                <a:lnTo>
                  <a:pt x="2398666" y="1853297"/>
                </a:lnTo>
                <a:lnTo>
                  <a:pt x="2396621" y="1843167"/>
                </a:lnTo>
                <a:lnTo>
                  <a:pt x="2398666" y="1833037"/>
                </a:lnTo>
                <a:lnTo>
                  <a:pt x="2404244" y="1824762"/>
                </a:lnTo>
                <a:lnTo>
                  <a:pt x="2412515" y="1819181"/>
                </a:lnTo>
                <a:lnTo>
                  <a:pt x="2422640" y="1817134"/>
                </a:lnTo>
                <a:lnTo>
                  <a:pt x="2432763" y="1819181"/>
                </a:lnTo>
                <a:lnTo>
                  <a:pt x="2441033" y="1824762"/>
                </a:lnTo>
                <a:lnTo>
                  <a:pt x="2446610" y="1833037"/>
                </a:lnTo>
                <a:lnTo>
                  <a:pt x="2448656" y="1843167"/>
                </a:lnTo>
                <a:lnTo>
                  <a:pt x="2446612" y="1853297"/>
                </a:lnTo>
                <a:lnTo>
                  <a:pt x="2441039" y="1861572"/>
                </a:lnTo>
                <a:lnTo>
                  <a:pt x="2432770" y="1867152"/>
                </a:lnTo>
                <a:lnTo>
                  <a:pt x="2422640" y="1869199"/>
                </a:lnTo>
                <a:close/>
              </a:path>
              <a:path w="4523740" h="2472690">
                <a:moveTo>
                  <a:pt x="2725364" y="1872565"/>
                </a:moveTo>
                <a:lnTo>
                  <a:pt x="2713926" y="1870255"/>
                </a:lnTo>
                <a:lnTo>
                  <a:pt x="2704587" y="1863956"/>
                </a:lnTo>
                <a:lnTo>
                  <a:pt x="2698291" y="1854611"/>
                </a:lnTo>
                <a:lnTo>
                  <a:pt x="2695982" y="1843167"/>
                </a:lnTo>
                <a:lnTo>
                  <a:pt x="2698291" y="1831722"/>
                </a:lnTo>
                <a:lnTo>
                  <a:pt x="2704587" y="1822378"/>
                </a:lnTo>
                <a:lnTo>
                  <a:pt x="2713926" y="1816078"/>
                </a:lnTo>
                <a:lnTo>
                  <a:pt x="2725364" y="1813769"/>
                </a:lnTo>
                <a:lnTo>
                  <a:pt x="2736801" y="1816078"/>
                </a:lnTo>
                <a:lnTo>
                  <a:pt x="2746140" y="1822378"/>
                </a:lnTo>
                <a:lnTo>
                  <a:pt x="2752436" y="1831722"/>
                </a:lnTo>
                <a:lnTo>
                  <a:pt x="2754745" y="1843167"/>
                </a:lnTo>
                <a:lnTo>
                  <a:pt x="2752436" y="1854611"/>
                </a:lnTo>
                <a:lnTo>
                  <a:pt x="2746140" y="1863956"/>
                </a:lnTo>
                <a:lnTo>
                  <a:pt x="2736801" y="1870255"/>
                </a:lnTo>
                <a:lnTo>
                  <a:pt x="2725364" y="1872565"/>
                </a:lnTo>
                <a:close/>
              </a:path>
              <a:path w="4523740" h="2472690">
                <a:moveTo>
                  <a:pt x="3028087" y="1875930"/>
                </a:moveTo>
                <a:lnTo>
                  <a:pt x="3015344" y="1873355"/>
                </a:lnTo>
                <a:lnTo>
                  <a:pt x="3004936" y="1866332"/>
                </a:lnTo>
                <a:lnTo>
                  <a:pt x="2997918" y="1855918"/>
                </a:lnTo>
                <a:lnTo>
                  <a:pt x="2995344" y="1843167"/>
                </a:lnTo>
                <a:lnTo>
                  <a:pt x="2997918" y="1830416"/>
                </a:lnTo>
                <a:lnTo>
                  <a:pt x="3004936" y="1820001"/>
                </a:lnTo>
                <a:lnTo>
                  <a:pt x="3015344" y="1812979"/>
                </a:lnTo>
                <a:lnTo>
                  <a:pt x="3028087" y="1810403"/>
                </a:lnTo>
                <a:lnTo>
                  <a:pt x="3040831" y="1812979"/>
                </a:lnTo>
                <a:lnTo>
                  <a:pt x="3051241" y="1820001"/>
                </a:lnTo>
                <a:lnTo>
                  <a:pt x="3058260" y="1830416"/>
                </a:lnTo>
                <a:lnTo>
                  <a:pt x="3060834" y="1843167"/>
                </a:lnTo>
                <a:lnTo>
                  <a:pt x="3058260" y="1855918"/>
                </a:lnTo>
                <a:lnTo>
                  <a:pt x="3051241" y="1866332"/>
                </a:lnTo>
                <a:lnTo>
                  <a:pt x="3040831" y="1873355"/>
                </a:lnTo>
                <a:lnTo>
                  <a:pt x="3028087" y="1875930"/>
                </a:lnTo>
                <a:close/>
              </a:path>
              <a:path w="4523740" h="2472690">
                <a:moveTo>
                  <a:pt x="3330811" y="1878455"/>
                </a:moveTo>
                <a:lnTo>
                  <a:pt x="3317095" y="1875682"/>
                </a:lnTo>
                <a:lnTo>
                  <a:pt x="3305891" y="1868121"/>
                </a:lnTo>
                <a:lnTo>
                  <a:pt x="3298334" y="1856909"/>
                </a:lnTo>
                <a:lnTo>
                  <a:pt x="3295563" y="1843184"/>
                </a:lnTo>
                <a:lnTo>
                  <a:pt x="3298334" y="1829458"/>
                </a:lnTo>
                <a:lnTo>
                  <a:pt x="3305891" y="1818246"/>
                </a:lnTo>
                <a:lnTo>
                  <a:pt x="3317095" y="1810685"/>
                </a:lnTo>
                <a:lnTo>
                  <a:pt x="3330811" y="1807912"/>
                </a:lnTo>
                <a:lnTo>
                  <a:pt x="3344529" y="1810685"/>
                </a:lnTo>
                <a:lnTo>
                  <a:pt x="3355734" y="1818246"/>
                </a:lnTo>
                <a:lnTo>
                  <a:pt x="3363291" y="1829458"/>
                </a:lnTo>
                <a:lnTo>
                  <a:pt x="3366062" y="1843184"/>
                </a:lnTo>
                <a:lnTo>
                  <a:pt x="3363293" y="1856909"/>
                </a:lnTo>
                <a:lnTo>
                  <a:pt x="3355741" y="1868121"/>
                </a:lnTo>
                <a:lnTo>
                  <a:pt x="3344536" y="1875682"/>
                </a:lnTo>
                <a:lnTo>
                  <a:pt x="3330811" y="1878455"/>
                </a:lnTo>
                <a:close/>
              </a:path>
              <a:path w="4523740" h="2472690">
                <a:moveTo>
                  <a:pt x="3633528" y="1880980"/>
                </a:moveTo>
                <a:lnTo>
                  <a:pt x="3618825" y="1878009"/>
                </a:lnTo>
                <a:lnTo>
                  <a:pt x="3606819" y="1869907"/>
                </a:lnTo>
                <a:lnTo>
                  <a:pt x="3598723" y="1857893"/>
                </a:lnTo>
                <a:lnTo>
                  <a:pt x="3595755" y="1843184"/>
                </a:lnTo>
                <a:lnTo>
                  <a:pt x="3598723" y="1828476"/>
                </a:lnTo>
                <a:lnTo>
                  <a:pt x="3606819" y="1816461"/>
                </a:lnTo>
                <a:lnTo>
                  <a:pt x="3618825" y="1808359"/>
                </a:lnTo>
                <a:lnTo>
                  <a:pt x="3633528" y="1805387"/>
                </a:lnTo>
                <a:lnTo>
                  <a:pt x="3648231" y="1808359"/>
                </a:lnTo>
                <a:lnTo>
                  <a:pt x="3660237" y="1816461"/>
                </a:lnTo>
                <a:lnTo>
                  <a:pt x="3668333" y="1828476"/>
                </a:lnTo>
                <a:lnTo>
                  <a:pt x="3671301" y="1843184"/>
                </a:lnTo>
                <a:lnTo>
                  <a:pt x="3668333" y="1857893"/>
                </a:lnTo>
                <a:lnTo>
                  <a:pt x="3660237" y="1869907"/>
                </a:lnTo>
                <a:lnTo>
                  <a:pt x="3648231" y="1878009"/>
                </a:lnTo>
                <a:lnTo>
                  <a:pt x="3633528" y="1880980"/>
                </a:lnTo>
                <a:close/>
              </a:path>
              <a:path w="4523740" h="2472690">
                <a:moveTo>
                  <a:pt x="3936252" y="1884346"/>
                </a:moveTo>
                <a:lnTo>
                  <a:pt x="3920243" y="1881111"/>
                </a:lnTo>
                <a:lnTo>
                  <a:pt x="3907175" y="1872290"/>
                </a:lnTo>
                <a:lnTo>
                  <a:pt x="3898366" y="1859206"/>
                </a:lnTo>
                <a:lnTo>
                  <a:pt x="3895137" y="1843184"/>
                </a:lnTo>
                <a:lnTo>
                  <a:pt x="3898366" y="1827161"/>
                </a:lnTo>
                <a:lnTo>
                  <a:pt x="3907175" y="1814077"/>
                </a:lnTo>
                <a:lnTo>
                  <a:pt x="3920243" y="1805256"/>
                </a:lnTo>
                <a:lnTo>
                  <a:pt x="3936252" y="1802021"/>
                </a:lnTo>
                <a:lnTo>
                  <a:pt x="3952265" y="1805256"/>
                </a:lnTo>
                <a:lnTo>
                  <a:pt x="3965345" y="1814077"/>
                </a:lnTo>
                <a:lnTo>
                  <a:pt x="3974165" y="1827161"/>
                </a:lnTo>
                <a:lnTo>
                  <a:pt x="3977400" y="1843184"/>
                </a:lnTo>
                <a:lnTo>
                  <a:pt x="3974165" y="1859206"/>
                </a:lnTo>
                <a:lnTo>
                  <a:pt x="3965345" y="1872290"/>
                </a:lnTo>
                <a:lnTo>
                  <a:pt x="3952265" y="1881111"/>
                </a:lnTo>
                <a:lnTo>
                  <a:pt x="3936252" y="1884346"/>
                </a:lnTo>
                <a:close/>
              </a:path>
              <a:path w="4523740" h="2472690">
                <a:moveTo>
                  <a:pt x="4238975" y="1886871"/>
                </a:moveTo>
                <a:lnTo>
                  <a:pt x="4221988" y="1883438"/>
                </a:lnTo>
                <a:lnTo>
                  <a:pt x="4208114" y="1874079"/>
                </a:lnTo>
                <a:lnTo>
                  <a:pt x="4198759" y="1860197"/>
                </a:lnTo>
                <a:lnTo>
                  <a:pt x="4195329" y="1843200"/>
                </a:lnTo>
                <a:lnTo>
                  <a:pt x="4198759" y="1826204"/>
                </a:lnTo>
                <a:lnTo>
                  <a:pt x="4208114" y="1812324"/>
                </a:lnTo>
                <a:lnTo>
                  <a:pt x="4221988" y="1802965"/>
                </a:lnTo>
                <a:lnTo>
                  <a:pt x="4238975" y="1799534"/>
                </a:lnTo>
                <a:lnTo>
                  <a:pt x="4255963" y="1802965"/>
                </a:lnTo>
                <a:lnTo>
                  <a:pt x="4269837" y="1812324"/>
                </a:lnTo>
                <a:lnTo>
                  <a:pt x="4279191" y="1826204"/>
                </a:lnTo>
                <a:lnTo>
                  <a:pt x="4282622" y="1843200"/>
                </a:lnTo>
                <a:lnTo>
                  <a:pt x="4279191" y="1860197"/>
                </a:lnTo>
                <a:lnTo>
                  <a:pt x="4269837" y="1874079"/>
                </a:lnTo>
                <a:lnTo>
                  <a:pt x="4255963" y="1883438"/>
                </a:lnTo>
                <a:lnTo>
                  <a:pt x="4238975" y="1886871"/>
                </a:lnTo>
                <a:close/>
              </a:path>
              <a:path w="4523740" h="2472690">
                <a:moveTo>
                  <a:pt x="4523688" y="1885732"/>
                </a:moveTo>
                <a:lnTo>
                  <a:pt x="4509070" y="1875865"/>
                </a:lnTo>
                <a:lnTo>
                  <a:pt x="4499181" y="1861182"/>
                </a:lnTo>
                <a:lnTo>
                  <a:pt x="4495555" y="1843200"/>
                </a:lnTo>
                <a:lnTo>
                  <a:pt x="4499181" y="1825220"/>
                </a:lnTo>
                <a:lnTo>
                  <a:pt x="4509070" y="1810537"/>
                </a:lnTo>
                <a:lnTo>
                  <a:pt x="4523688" y="1800672"/>
                </a:lnTo>
                <a:lnTo>
                  <a:pt x="4523688" y="1885732"/>
                </a:lnTo>
                <a:close/>
              </a:path>
              <a:path w="4523740" h="2472690">
                <a:moveTo>
                  <a:pt x="607685" y="2148648"/>
                </a:moveTo>
                <a:lnTo>
                  <a:pt x="604893" y="2148648"/>
                </a:lnTo>
                <a:lnTo>
                  <a:pt x="603766" y="2147521"/>
                </a:lnTo>
                <a:lnTo>
                  <a:pt x="603766" y="2144729"/>
                </a:lnTo>
                <a:lnTo>
                  <a:pt x="604893" y="2143598"/>
                </a:lnTo>
                <a:lnTo>
                  <a:pt x="607685" y="2143598"/>
                </a:lnTo>
                <a:lnTo>
                  <a:pt x="608812" y="2144729"/>
                </a:lnTo>
                <a:lnTo>
                  <a:pt x="608812" y="2147521"/>
                </a:lnTo>
                <a:lnTo>
                  <a:pt x="607685" y="2148648"/>
                </a:lnTo>
                <a:close/>
              </a:path>
              <a:path w="4523740" h="2472690">
                <a:moveTo>
                  <a:pt x="913187" y="2153681"/>
                </a:moveTo>
                <a:lnTo>
                  <a:pt x="904842" y="2153681"/>
                </a:lnTo>
                <a:lnTo>
                  <a:pt x="901463" y="2150299"/>
                </a:lnTo>
                <a:lnTo>
                  <a:pt x="901463" y="2141951"/>
                </a:lnTo>
                <a:lnTo>
                  <a:pt x="904842" y="2138569"/>
                </a:lnTo>
                <a:lnTo>
                  <a:pt x="913187" y="2138569"/>
                </a:lnTo>
                <a:lnTo>
                  <a:pt x="916566" y="2141951"/>
                </a:lnTo>
                <a:lnTo>
                  <a:pt x="916566" y="2150299"/>
                </a:lnTo>
                <a:lnTo>
                  <a:pt x="913187" y="2153681"/>
                </a:lnTo>
                <a:close/>
              </a:path>
              <a:path w="4523740" h="2472690">
                <a:moveTo>
                  <a:pt x="1218685" y="2158711"/>
                </a:moveTo>
                <a:lnTo>
                  <a:pt x="1204778" y="2158711"/>
                </a:lnTo>
                <a:lnTo>
                  <a:pt x="1199144" y="2153074"/>
                </a:lnTo>
                <a:lnTo>
                  <a:pt x="1199144" y="2139139"/>
                </a:lnTo>
                <a:lnTo>
                  <a:pt x="1204778" y="2133502"/>
                </a:lnTo>
                <a:lnTo>
                  <a:pt x="1218702" y="2133502"/>
                </a:lnTo>
                <a:lnTo>
                  <a:pt x="1224336" y="2139139"/>
                </a:lnTo>
                <a:lnTo>
                  <a:pt x="1224336" y="2153074"/>
                </a:lnTo>
                <a:lnTo>
                  <a:pt x="1218685" y="2158711"/>
                </a:lnTo>
                <a:close/>
              </a:path>
              <a:path w="4523740" h="2472690">
                <a:moveTo>
                  <a:pt x="1523731" y="2162920"/>
                </a:moveTo>
                <a:lnTo>
                  <a:pt x="1505196" y="2162920"/>
                </a:lnTo>
                <a:lnTo>
                  <a:pt x="1497679" y="2155396"/>
                </a:lnTo>
                <a:lnTo>
                  <a:pt x="1497679" y="2136851"/>
                </a:lnTo>
                <a:lnTo>
                  <a:pt x="1505196" y="2129330"/>
                </a:lnTo>
                <a:lnTo>
                  <a:pt x="1523731" y="2129330"/>
                </a:lnTo>
                <a:lnTo>
                  <a:pt x="1531249" y="2136851"/>
                </a:lnTo>
                <a:lnTo>
                  <a:pt x="1531249" y="2155396"/>
                </a:lnTo>
                <a:lnTo>
                  <a:pt x="1523731" y="2162920"/>
                </a:lnTo>
                <a:close/>
              </a:path>
              <a:path w="4523740" h="2472690">
                <a:moveTo>
                  <a:pt x="1817189" y="2166286"/>
                </a:moveTo>
                <a:lnTo>
                  <a:pt x="1809344" y="2164702"/>
                </a:lnTo>
                <a:lnTo>
                  <a:pt x="1802940" y="2160383"/>
                </a:lnTo>
                <a:lnTo>
                  <a:pt x="1798623" y="2153975"/>
                </a:lnTo>
                <a:lnTo>
                  <a:pt x="1797040" y="2146123"/>
                </a:lnTo>
                <a:lnTo>
                  <a:pt x="1798623" y="2138274"/>
                </a:lnTo>
                <a:lnTo>
                  <a:pt x="1802940" y="2131866"/>
                </a:lnTo>
                <a:lnTo>
                  <a:pt x="1809344" y="2127548"/>
                </a:lnTo>
                <a:lnTo>
                  <a:pt x="1817189" y="2125964"/>
                </a:lnTo>
                <a:lnTo>
                  <a:pt x="1825034" y="2127548"/>
                </a:lnTo>
                <a:lnTo>
                  <a:pt x="1831438" y="2131866"/>
                </a:lnTo>
                <a:lnTo>
                  <a:pt x="1835755" y="2138274"/>
                </a:lnTo>
                <a:lnTo>
                  <a:pt x="1837338" y="2146123"/>
                </a:lnTo>
                <a:lnTo>
                  <a:pt x="1835755" y="2153975"/>
                </a:lnTo>
                <a:lnTo>
                  <a:pt x="1831438" y="2160383"/>
                </a:lnTo>
                <a:lnTo>
                  <a:pt x="1825034" y="2164702"/>
                </a:lnTo>
                <a:lnTo>
                  <a:pt x="1817189" y="2166286"/>
                </a:lnTo>
                <a:close/>
              </a:path>
              <a:path w="4523740" h="2472690">
                <a:moveTo>
                  <a:pt x="2119913" y="2169648"/>
                </a:moveTo>
                <a:lnTo>
                  <a:pt x="2110762" y="2167799"/>
                </a:lnTo>
                <a:lnTo>
                  <a:pt x="2103289" y="2162758"/>
                </a:lnTo>
                <a:lnTo>
                  <a:pt x="2098250" y="2155280"/>
                </a:lnTo>
                <a:lnTo>
                  <a:pt x="2096402" y="2146123"/>
                </a:lnTo>
                <a:lnTo>
                  <a:pt x="2098250" y="2136968"/>
                </a:lnTo>
                <a:lnTo>
                  <a:pt x="2103289" y="2129490"/>
                </a:lnTo>
                <a:lnTo>
                  <a:pt x="2110762" y="2124448"/>
                </a:lnTo>
                <a:lnTo>
                  <a:pt x="2119913" y="2122599"/>
                </a:lnTo>
                <a:lnTo>
                  <a:pt x="2129063" y="2124448"/>
                </a:lnTo>
                <a:lnTo>
                  <a:pt x="2136537" y="2129490"/>
                </a:lnTo>
                <a:lnTo>
                  <a:pt x="2141576" y="2136968"/>
                </a:lnTo>
                <a:lnTo>
                  <a:pt x="2143424" y="2146123"/>
                </a:lnTo>
                <a:lnTo>
                  <a:pt x="2141576" y="2155280"/>
                </a:lnTo>
                <a:lnTo>
                  <a:pt x="2136537" y="2162758"/>
                </a:lnTo>
                <a:lnTo>
                  <a:pt x="2129063" y="2167799"/>
                </a:lnTo>
                <a:lnTo>
                  <a:pt x="2119913" y="2169648"/>
                </a:lnTo>
                <a:close/>
              </a:path>
              <a:path w="4523740" h="2472690">
                <a:moveTo>
                  <a:pt x="2422640" y="2172173"/>
                </a:moveTo>
                <a:lnTo>
                  <a:pt x="2412515" y="2170126"/>
                </a:lnTo>
                <a:lnTo>
                  <a:pt x="2404244" y="2164546"/>
                </a:lnTo>
                <a:lnTo>
                  <a:pt x="2398666" y="2156271"/>
                </a:lnTo>
                <a:lnTo>
                  <a:pt x="2396621" y="2146140"/>
                </a:lnTo>
                <a:lnTo>
                  <a:pt x="2398666" y="2136010"/>
                </a:lnTo>
                <a:lnTo>
                  <a:pt x="2404244" y="2127735"/>
                </a:lnTo>
                <a:lnTo>
                  <a:pt x="2412515" y="2122154"/>
                </a:lnTo>
                <a:lnTo>
                  <a:pt x="2422640" y="2120108"/>
                </a:lnTo>
                <a:lnTo>
                  <a:pt x="2432763" y="2122154"/>
                </a:lnTo>
                <a:lnTo>
                  <a:pt x="2441033" y="2127735"/>
                </a:lnTo>
                <a:lnTo>
                  <a:pt x="2446610" y="2136010"/>
                </a:lnTo>
                <a:lnTo>
                  <a:pt x="2448656" y="2146140"/>
                </a:lnTo>
                <a:lnTo>
                  <a:pt x="2446612" y="2156271"/>
                </a:lnTo>
                <a:lnTo>
                  <a:pt x="2441039" y="2164546"/>
                </a:lnTo>
                <a:lnTo>
                  <a:pt x="2432770" y="2170126"/>
                </a:lnTo>
                <a:lnTo>
                  <a:pt x="2422640" y="2172173"/>
                </a:lnTo>
                <a:close/>
              </a:path>
              <a:path w="4523740" h="2472690">
                <a:moveTo>
                  <a:pt x="2725364" y="2175538"/>
                </a:moveTo>
                <a:lnTo>
                  <a:pt x="2713926" y="2173229"/>
                </a:lnTo>
                <a:lnTo>
                  <a:pt x="2704587" y="2166929"/>
                </a:lnTo>
                <a:lnTo>
                  <a:pt x="2698291" y="2157585"/>
                </a:lnTo>
                <a:lnTo>
                  <a:pt x="2695982" y="2146140"/>
                </a:lnTo>
                <a:lnTo>
                  <a:pt x="2698291" y="2134695"/>
                </a:lnTo>
                <a:lnTo>
                  <a:pt x="2704587" y="2125351"/>
                </a:lnTo>
                <a:lnTo>
                  <a:pt x="2713926" y="2119052"/>
                </a:lnTo>
                <a:lnTo>
                  <a:pt x="2725364" y="2116742"/>
                </a:lnTo>
                <a:lnTo>
                  <a:pt x="2736801" y="2119052"/>
                </a:lnTo>
                <a:lnTo>
                  <a:pt x="2746140" y="2125351"/>
                </a:lnTo>
                <a:lnTo>
                  <a:pt x="2752436" y="2134695"/>
                </a:lnTo>
                <a:lnTo>
                  <a:pt x="2754745" y="2146140"/>
                </a:lnTo>
                <a:lnTo>
                  <a:pt x="2752436" y="2157585"/>
                </a:lnTo>
                <a:lnTo>
                  <a:pt x="2746140" y="2166929"/>
                </a:lnTo>
                <a:lnTo>
                  <a:pt x="2736801" y="2173229"/>
                </a:lnTo>
                <a:lnTo>
                  <a:pt x="2725364" y="2175538"/>
                </a:lnTo>
                <a:close/>
              </a:path>
              <a:path w="4523740" h="2472690">
                <a:moveTo>
                  <a:pt x="3028087" y="2178907"/>
                </a:moveTo>
                <a:lnTo>
                  <a:pt x="3015344" y="2176331"/>
                </a:lnTo>
                <a:lnTo>
                  <a:pt x="3004936" y="2169307"/>
                </a:lnTo>
                <a:lnTo>
                  <a:pt x="2997918" y="2158892"/>
                </a:lnTo>
                <a:lnTo>
                  <a:pt x="2995344" y="2146140"/>
                </a:lnTo>
                <a:lnTo>
                  <a:pt x="2997918" y="2133389"/>
                </a:lnTo>
                <a:lnTo>
                  <a:pt x="3004936" y="2122975"/>
                </a:lnTo>
                <a:lnTo>
                  <a:pt x="3015344" y="2115952"/>
                </a:lnTo>
                <a:lnTo>
                  <a:pt x="3028087" y="2113377"/>
                </a:lnTo>
                <a:lnTo>
                  <a:pt x="3040831" y="2115952"/>
                </a:lnTo>
                <a:lnTo>
                  <a:pt x="3051241" y="2122975"/>
                </a:lnTo>
                <a:lnTo>
                  <a:pt x="3058260" y="2133389"/>
                </a:lnTo>
                <a:lnTo>
                  <a:pt x="3060834" y="2146140"/>
                </a:lnTo>
                <a:lnTo>
                  <a:pt x="3058260" y="2158892"/>
                </a:lnTo>
                <a:lnTo>
                  <a:pt x="3051241" y="2169307"/>
                </a:lnTo>
                <a:lnTo>
                  <a:pt x="3040831" y="2176331"/>
                </a:lnTo>
                <a:lnTo>
                  <a:pt x="3028087" y="2178907"/>
                </a:lnTo>
                <a:close/>
              </a:path>
              <a:path w="4523740" h="2472690">
                <a:moveTo>
                  <a:pt x="3330811" y="2181429"/>
                </a:moveTo>
                <a:lnTo>
                  <a:pt x="3317095" y="2178656"/>
                </a:lnTo>
                <a:lnTo>
                  <a:pt x="3305891" y="2171094"/>
                </a:lnTo>
                <a:lnTo>
                  <a:pt x="3298334" y="2159882"/>
                </a:lnTo>
                <a:lnTo>
                  <a:pt x="3295563" y="2146157"/>
                </a:lnTo>
                <a:lnTo>
                  <a:pt x="3298334" y="2132432"/>
                </a:lnTo>
                <a:lnTo>
                  <a:pt x="3305891" y="2121220"/>
                </a:lnTo>
                <a:lnTo>
                  <a:pt x="3317095" y="2113659"/>
                </a:lnTo>
                <a:lnTo>
                  <a:pt x="3330811" y="2110885"/>
                </a:lnTo>
                <a:lnTo>
                  <a:pt x="3344529" y="2113659"/>
                </a:lnTo>
                <a:lnTo>
                  <a:pt x="3355734" y="2121220"/>
                </a:lnTo>
                <a:lnTo>
                  <a:pt x="3363291" y="2132432"/>
                </a:lnTo>
                <a:lnTo>
                  <a:pt x="3366062" y="2146157"/>
                </a:lnTo>
                <a:lnTo>
                  <a:pt x="3363293" y="2159882"/>
                </a:lnTo>
                <a:lnTo>
                  <a:pt x="3355741" y="2171094"/>
                </a:lnTo>
                <a:lnTo>
                  <a:pt x="3344536" y="2178656"/>
                </a:lnTo>
                <a:lnTo>
                  <a:pt x="3330811" y="2181429"/>
                </a:lnTo>
                <a:close/>
              </a:path>
              <a:path w="4523740" h="2472690">
                <a:moveTo>
                  <a:pt x="3633528" y="2183954"/>
                </a:moveTo>
                <a:lnTo>
                  <a:pt x="3618825" y="2180982"/>
                </a:lnTo>
                <a:lnTo>
                  <a:pt x="3606819" y="2172881"/>
                </a:lnTo>
                <a:lnTo>
                  <a:pt x="3598723" y="2160866"/>
                </a:lnTo>
                <a:lnTo>
                  <a:pt x="3595755" y="2146157"/>
                </a:lnTo>
                <a:lnTo>
                  <a:pt x="3598723" y="2131448"/>
                </a:lnTo>
                <a:lnTo>
                  <a:pt x="3606819" y="2119433"/>
                </a:lnTo>
                <a:lnTo>
                  <a:pt x="3618825" y="2111332"/>
                </a:lnTo>
                <a:lnTo>
                  <a:pt x="3633528" y="2108360"/>
                </a:lnTo>
                <a:lnTo>
                  <a:pt x="3648231" y="2111332"/>
                </a:lnTo>
                <a:lnTo>
                  <a:pt x="3660237" y="2119433"/>
                </a:lnTo>
                <a:lnTo>
                  <a:pt x="3668333" y="2131448"/>
                </a:lnTo>
                <a:lnTo>
                  <a:pt x="3671301" y="2146157"/>
                </a:lnTo>
                <a:lnTo>
                  <a:pt x="3668333" y="2160866"/>
                </a:lnTo>
                <a:lnTo>
                  <a:pt x="3660237" y="2172881"/>
                </a:lnTo>
                <a:lnTo>
                  <a:pt x="3648231" y="2180982"/>
                </a:lnTo>
                <a:lnTo>
                  <a:pt x="3633528" y="2183954"/>
                </a:lnTo>
                <a:close/>
              </a:path>
              <a:path w="4523740" h="2472690">
                <a:moveTo>
                  <a:pt x="3936252" y="2187319"/>
                </a:moveTo>
                <a:lnTo>
                  <a:pt x="3920243" y="2184085"/>
                </a:lnTo>
                <a:lnTo>
                  <a:pt x="3907175" y="2175264"/>
                </a:lnTo>
                <a:lnTo>
                  <a:pt x="3898366" y="2162180"/>
                </a:lnTo>
                <a:lnTo>
                  <a:pt x="3895137" y="2146157"/>
                </a:lnTo>
                <a:lnTo>
                  <a:pt x="3898366" y="2130134"/>
                </a:lnTo>
                <a:lnTo>
                  <a:pt x="3907175" y="2117051"/>
                </a:lnTo>
                <a:lnTo>
                  <a:pt x="3920243" y="2108229"/>
                </a:lnTo>
                <a:lnTo>
                  <a:pt x="3936252" y="2104995"/>
                </a:lnTo>
                <a:lnTo>
                  <a:pt x="3952265" y="2108229"/>
                </a:lnTo>
                <a:lnTo>
                  <a:pt x="3965345" y="2117051"/>
                </a:lnTo>
                <a:lnTo>
                  <a:pt x="3974165" y="2130134"/>
                </a:lnTo>
                <a:lnTo>
                  <a:pt x="3977400" y="2146157"/>
                </a:lnTo>
                <a:lnTo>
                  <a:pt x="3974165" y="2162180"/>
                </a:lnTo>
                <a:lnTo>
                  <a:pt x="3965345" y="2175264"/>
                </a:lnTo>
                <a:lnTo>
                  <a:pt x="3952265" y="2184085"/>
                </a:lnTo>
                <a:lnTo>
                  <a:pt x="3936252" y="2187319"/>
                </a:lnTo>
                <a:close/>
              </a:path>
              <a:path w="4523740" h="2472690">
                <a:moveTo>
                  <a:pt x="4238975" y="2189844"/>
                </a:moveTo>
                <a:lnTo>
                  <a:pt x="4221988" y="2186412"/>
                </a:lnTo>
                <a:lnTo>
                  <a:pt x="4208114" y="2177052"/>
                </a:lnTo>
                <a:lnTo>
                  <a:pt x="4198759" y="2163171"/>
                </a:lnTo>
                <a:lnTo>
                  <a:pt x="4195329" y="2146174"/>
                </a:lnTo>
                <a:lnTo>
                  <a:pt x="4198759" y="2129177"/>
                </a:lnTo>
                <a:lnTo>
                  <a:pt x="4208114" y="2115296"/>
                </a:lnTo>
                <a:lnTo>
                  <a:pt x="4221988" y="2105936"/>
                </a:lnTo>
                <a:lnTo>
                  <a:pt x="4238975" y="2102504"/>
                </a:lnTo>
                <a:lnTo>
                  <a:pt x="4255963" y="2105936"/>
                </a:lnTo>
                <a:lnTo>
                  <a:pt x="4269837" y="2115296"/>
                </a:lnTo>
                <a:lnTo>
                  <a:pt x="4279191" y="2129177"/>
                </a:lnTo>
                <a:lnTo>
                  <a:pt x="4282622" y="2146174"/>
                </a:lnTo>
                <a:lnTo>
                  <a:pt x="4279191" y="2163171"/>
                </a:lnTo>
                <a:lnTo>
                  <a:pt x="4269837" y="2177052"/>
                </a:lnTo>
                <a:lnTo>
                  <a:pt x="4255963" y="2186412"/>
                </a:lnTo>
                <a:lnTo>
                  <a:pt x="4238975" y="2189844"/>
                </a:lnTo>
                <a:close/>
              </a:path>
              <a:path w="4523740" h="2472690">
                <a:moveTo>
                  <a:pt x="4523688" y="2188706"/>
                </a:moveTo>
                <a:lnTo>
                  <a:pt x="4509070" y="2178839"/>
                </a:lnTo>
                <a:lnTo>
                  <a:pt x="4499181" y="2164155"/>
                </a:lnTo>
                <a:lnTo>
                  <a:pt x="4495555" y="2146174"/>
                </a:lnTo>
                <a:lnTo>
                  <a:pt x="4499181" y="2128195"/>
                </a:lnTo>
                <a:lnTo>
                  <a:pt x="4509070" y="2113512"/>
                </a:lnTo>
                <a:lnTo>
                  <a:pt x="4523688" y="2103646"/>
                </a:lnTo>
                <a:lnTo>
                  <a:pt x="4523688" y="2188706"/>
                </a:lnTo>
                <a:close/>
              </a:path>
              <a:path w="4523740" h="2472690">
                <a:moveTo>
                  <a:pt x="1212211" y="2449924"/>
                </a:moveTo>
                <a:lnTo>
                  <a:pt x="1211269" y="2449924"/>
                </a:lnTo>
                <a:lnTo>
                  <a:pt x="1210898" y="2449552"/>
                </a:lnTo>
                <a:lnTo>
                  <a:pt x="1210898" y="2448611"/>
                </a:lnTo>
                <a:lnTo>
                  <a:pt x="1211269" y="2448239"/>
                </a:lnTo>
                <a:lnTo>
                  <a:pt x="1212211" y="2448239"/>
                </a:lnTo>
                <a:lnTo>
                  <a:pt x="1212579" y="2448611"/>
                </a:lnTo>
                <a:lnTo>
                  <a:pt x="1212579" y="2449552"/>
                </a:lnTo>
                <a:lnTo>
                  <a:pt x="1212211" y="2449924"/>
                </a:lnTo>
                <a:close/>
              </a:path>
              <a:path w="4523740" h="2472690">
                <a:moveTo>
                  <a:pt x="1516315" y="2452445"/>
                </a:moveTo>
                <a:lnTo>
                  <a:pt x="1512599" y="2452445"/>
                </a:lnTo>
                <a:lnTo>
                  <a:pt x="1511100" y="2450950"/>
                </a:lnTo>
                <a:lnTo>
                  <a:pt x="1511100" y="2447213"/>
                </a:lnTo>
                <a:lnTo>
                  <a:pt x="1512599" y="2445714"/>
                </a:lnTo>
                <a:lnTo>
                  <a:pt x="1516332" y="2445714"/>
                </a:lnTo>
                <a:lnTo>
                  <a:pt x="1517827" y="2447213"/>
                </a:lnTo>
                <a:lnTo>
                  <a:pt x="1517827" y="2450950"/>
                </a:lnTo>
                <a:lnTo>
                  <a:pt x="1516315" y="2452445"/>
                </a:lnTo>
                <a:close/>
              </a:path>
              <a:path w="4523740" h="2472690">
                <a:moveTo>
                  <a:pt x="1821358" y="2456655"/>
                </a:moveTo>
                <a:lnTo>
                  <a:pt x="1813017" y="2456655"/>
                </a:lnTo>
                <a:lnTo>
                  <a:pt x="1809638" y="2453272"/>
                </a:lnTo>
                <a:lnTo>
                  <a:pt x="1809638" y="2444925"/>
                </a:lnTo>
                <a:lnTo>
                  <a:pt x="1813017" y="2441542"/>
                </a:lnTo>
                <a:lnTo>
                  <a:pt x="1821358" y="2441542"/>
                </a:lnTo>
                <a:lnTo>
                  <a:pt x="1824740" y="2444925"/>
                </a:lnTo>
                <a:lnTo>
                  <a:pt x="1824740" y="2453272"/>
                </a:lnTo>
                <a:lnTo>
                  <a:pt x="1821358" y="2456655"/>
                </a:lnTo>
                <a:close/>
              </a:path>
              <a:path w="4523740" h="2472690">
                <a:moveTo>
                  <a:pt x="2125935" y="2460020"/>
                </a:moveTo>
                <a:lnTo>
                  <a:pt x="2113894" y="2460020"/>
                </a:lnTo>
                <a:lnTo>
                  <a:pt x="2108999" y="2455122"/>
                </a:lnTo>
                <a:lnTo>
                  <a:pt x="2108999" y="2443075"/>
                </a:lnTo>
                <a:lnTo>
                  <a:pt x="2113894" y="2438177"/>
                </a:lnTo>
                <a:lnTo>
                  <a:pt x="2125935" y="2438177"/>
                </a:lnTo>
                <a:lnTo>
                  <a:pt x="2130829" y="2443075"/>
                </a:lnTo>
                <a:lnTo>
                  <a:pt x="2130829" y="2455122"/>
                </a:lnTo>
                <a:lnTo>
                  <a:pt x="2125935" y="2460020"/>
                </a:lnTo>
                <a:close/>
              </a:path>
              <a:path w="4523740" h="2472690">
                <a:moveTo>
                  <a:pt x="2430981" y="2464226"/>
                </a:moveTo>
                <a:lnTo>
                  <a:pt x="2414295" y="2464226"/>
                </a:lnTo>
                <a:lnTo>
                  <a:pt x="2407537" y="2457462"/>
                </a:lnTo>
                <a:lnTo>
                  <a:pt x="2407537" y="2440766"/>
                </a:lnTo>
                <a:lnTo>
                  <a:pt x="2414295" y="2434004"/>
                </a:lnTo>
                <a:lnTo>
                  <a:pt x="2430981" y="2434004"/>
                </a:lnTo>
                <a:lnTo>
                  <a:pt x="2437742" y="2440766"/>
                </a:lnTo>
                <a:lnTo>
                  <a:pt x="2437742" y="2457462"/>
                </a:lnTo>
                <a:lnTo>
                  <a:pt x="2430981" y="2464226"/>
                </a:lnTo>
                <a:close/>
              </a:path>
              <a:path w="4523740" h="2472690">
                <a:moveTo>
                  <a:pt x="2735102" y="2466751"/>
                </a:moveTo>
                <a:lnTo>
                  <a:pt x="2715625" y="2466751"/>
                </a:lnTo>
                <a:lnTo>
                  <a:pt x="2707736" y="2458859"/>
                </a:lnTo>
                <a:lnTo>
                  <a:pt x="2707736" y="2439372"/>
                </a:lnTo>
                <a:lnTo>
                  <a:pt x="2715625" y="2431480"/>
                </a:lnTo>
                <a:lnTo>
                  <a:pt x="2735102" y="2431480"/>
                </a:lnTo>
                <a:lnTo>
                  <a:pt x="2742988" y="2439372"/>
                </a:lnTo>
                <a:lnTo>
                  <a:pt x="2742988" y="2458859"/>
                </a:lnTo>
                <a:lnTo>
                  <a:pt x="2735102" y="2466751"/>
                </a:lnTo>
                <a:close/>
              </a:path>
              <a:path w="4523740" h="2472690">
                <a:moveTo>
                  <a:pt x="3028087" y="2470117"/>
                </a:moveTo>
                <a:lnTo>
                  <a:pt x="3019919" y="2468465"/>
                </a:lnTo>
                <a:lnTo>
                  <a:pt x="3013247" y="2463963"/>
                </a:lnTo>
                <a:lnTo>
                  <a:pt x="3008748" y="2457287"/>
                </a:lnTo>
                <a:lnTo>
                  <a:pt x="3007098" y="2449114"/>
                </a:lnTo>
                <a:lnTo>
                  <a:pt x="3008748" y="2440941"/>
                </a:lnTo>
                <a:lnTo>
                  <a:pt x="3013247" y="2434266"/>
                </a:lnTo>
                <a:lnTo>
                  <a:pt x="3019919" y="2429765"/>
                </a:lnTo>
                <a:lnTo>
                  <a:pt x="3028087" y="2428114"/>
                </a:lnTo>
                <a:lnTo>
                  <a:pt x="3036256" y="2429765"/>
                </a:lnTo>
                <a:lnTo>
                  <a:pt x="3042928" y="2434266"/>
                </a:lnTo>
                <a:lnTo>
                  <a:pt x="3047427" y="2440941"/>
                </a:lnTo>
                <a:lnTo>
                  <a:pt x="3049077" y="2449114"/>
                </a:lnTo>
                <a:lnTo>
                  <a:pt x="3047427" y="2457287"/>
                </a:lnTo>
                <a:lnTo>
                  <a:pt x="3042928" y="2463963"/>
                </a:lnTo>
                <a:lnTo>
                  <a:pt x="3036256" y="2468465"/>
                </a:lnTo>
                <a:lnTo>
                  <a:pt x="3028087" y="2470117"/>
                </a:lnTo>
                <a:close/>
              </a:path>
              <a:path w="4523740" h="2472690">
                <a:moveTo>
                  <a:pt x="3330811" y="2471798"/>
                </a:moveTo>
                <a:lnTo>
                  <a:pt x="3321984" y="2470016"/>
                </a:lnTo>
                <a:lnTo>
                  <a:pt x="3314778" y="2465157"/>
                </a:lnTo>
                <a:lnTo>
                  <a:pt x="3309921" y="2457947"/>
                </a:lnTo>
                <a:lnTo>
                  <a:pt x="3308141" y="2449114"/>
                </a:lnTo>
                <a:lnTo>
                  <a:pt x="3309921" y="2440280"/>
                </a:lnTo>
                <a:lnTo>
                  <a:pt x="3314778" y="2433070"/>
                </a:lnTo>
                <a:lnTo>
                  <a:pt x="3321984" y="2428211"/>
                </a:lnTo>
                <a:lnTo>
                  <a:pt x="3330811" y="2426430"/>
                </a:lnTo>
                <a:lnTo>
                  <a:pt x="3339640" y="2428211"/>
                </a:lnTo>
                <a:lnTo>
                  <a:pt x="3346847" y="2433070"/>
                </a:lnTo>
                <a:lnTo>
                  <a:pt x="3351704" y="2440280"/>
                </a:lnTo>
                <a:lnTo>
                  <a:pt x="3353485" y="2449114"/>
                </a:lnTo>
                <a:lnTo>
                  <a:pt x="3351702" y="2457947"/>
                </a:lnTo>
                <a:lnTo>
                  <a:pt x="3346840" y="2465157"/>
                </a:lnTo>
                <a:lnTo>
                  <a:pt x="3339633" y="2470016"/>
                </a:lnTo>
                <a:lnTo>
                  <a:pt x="3330811" y="2471798"/>
                </a:lnTo>
                <a:close/>
              </a:path>
              <a:path w="4523740" h="2472690">
                <a:moveTo>
                  <a:pt x="3633528" y="2471798"/>
                </a:moveTo>
                <a:lnTo>
                  <a:pt x="3624706" y="2470016"/>
                </a:lnTo>
                <a:lnTo>
                  <a:pt x="3617507" y="2465157"/>
                </a:lnTo>
                <a:lnTo>
                  <a:pt x="3612656" y="2457947"/>
                </a:lnTo>
                <a:lnTo>
                  <a:pt x="3610878" y="2449114"/>
                </a:lnTo>
                <a:lnTo>
                  <a:pt x="3612656" y="2440280"/>
                </a:lnTo>
                <a:lnTo>
                  <a:pt x="3617507" y="2433070"/>
                </a:lnTo>
                <a:lnTo>
                  <a:pt x="3624706" y="2428211"/>
                </a:lnTo>
                <a:lnTo>
                  <a:pt x="3633528" y="2426430"/>
                </a:lnTo>
                <a:lnTo>
                  <a:pt x="3642356" y="2428211"/>
                </a:lnTo>
                <a:lnTo>
                  <a:pt x="3649566" y="2433070"/>
                </a:lnTo>
                <a:lnTo>
                  <a:pt x="3654429" y="2440280"/>
                </a:lnTo>
                <a:lnTo>
                  <a:pt x="3656212" y="2449114"/>
                </a:lnTo>
                <a:lnTo>
                  <a:pt x="3654429" y="2457947"/>
                </a:lnTo>
                <a:lnTo>
                  <a:pt x="3649566" y="2465157"/>
                </a:lnTo>
                <a:lnTo>
                  <a:pt x="3642356" y="2470016"/>
                </a:lnTo>
                <a:lnTo>
                  <a:pt x="3633528" y="2471798"/>
                </a:lnTo>
                <a:close/>
              </a:path>
              <a:path w="4523740" h="2472690">
                <a:moveTo>
                  <a:pt x="3942139" y="2472292"/>
                </a:moveTo>
                <a:lnTo>
                  <a:pt x="3930365" y="2472292"/>
                </a:lnTo>
                <a:lnTo>
                  <a:pt x="3926781" y="2471568"/>
                </a:lnTo>
                <a:lnTo>
                  <a:pt x="3919045" y="2466348"/>
                </a:lnTo>
                <a:lnTo>
                  <a:pt x="3913827" y="2458608"/>
                </a:lnTo>
                <a:lnTo>
                  <a:pt x="3911914" y="2449131"/>
                </a:lnTo>
                <a:lnTo>
                  <a:pt x="3913827" y="2439654"/>
                </a:lnTo>
                <a:lnTo>
                  <a:pt x="3919045" y="2431915"/>
                </a:lnTo>
                <a:lnTo>
                  <a:pt x="3926781" y="2426696"/>
                </a:lnTo>
                <a:lnTo>
                  <a:pt x="3936252" y="2424782"/>
                </a:lnTo>
                <a:lnTo>
                  <a:pt x="3945722" y="2426696"/>
                </a:lnTo>
                <a:lnTo>
                  <a:pt x="3953459" y="2431915"/>
                </a:lnTo>
                <a:lnTo>
                  <a:pt x="3958676" y="2439654"/>
                </a:lnTo>
                <a:lnTo>
                  <a:pt x="3960590" y="2449131"/>
                </a:lnTo>
                <a:lnTo>
                  <a:pt x="3958676" y="2458608"/>
                </a:lnTo>
                <a:lnTo>
                  <a:pt x="3953459" y="2466348"/>
                </a:lnTo>
                <a:lnTo>
                  <a:pt x="3945722" y="2471568"/>
                </a:lnTo>
                <a:lnTo>
                  <a:pt x="3942139" y="2472292"/>
                </a:lnTo>
                <a:close/>
              </a:path>
              <a:path w="4523740" h="2472690">
                <a:moveTo>
                  <a:pt x="4238975" y="2471798"/>
                </a:moveTo>
                <a:lnTo>
                  <a:pt x="4230153" y="2470016"/>
                </a:lnTo>
                <a:lnTo>
                  <a:pt x="4222954" y="2465157"/>
                </a:lnTo>
                <a:lnTo>
                  <a:pt x="4218103" y="2457947"/>
                </a:lnTo>
                <a:lnTo>
                  <a:pt x="4216325" y="2449114"/>
                </a:lnTo>
                <a:lnTo>
                  <a:pt x="4218103" y="2440280"/>
                </a:lnTo>
                <a:lnTo>
                  <a:pt x="4222954" y="2433070"/>
                </a:lnTo>
                <a:lnTo>
                  <a:pt x="4230153" y="2428211"/>
                </a:lnTo>
                <a:lnTo>
                  <a:pt x="4238975" y="2426430"/>
                </a:lnTo>
                <a:lnTo>
                  <a:pt x="4247817" y="2428211"/>
                </a:lnTo>
                <a:lnTo>
                  <a:pt x="4255026" y="2433070"/>
                </a:lnTo>
                <a:lnTo>
                  <a:pt x="4259881" y="2440280"/>
                </a:lnTo>
                <a:lnTo>
                  <a:pt x="4261659" y="2449114"/>
                </a:lnTo>
                <a:lnTo>
                  <a:pt x="4259876" y="2457947"/>
                </a:lnTo>
                <a:lnTo>
                  <a:pt x="4255014" y="2465157"/>
                </a:lnTo>
                <a:lnTo>
                  <a:pt x="4247803" y="2470016"/>
                </a:lnTo>
                <a:lnTo>
                  <a:pt x="4238975" y="2471798"/>
                </a:lnTo>
                <a:close/>
              </a:path>
              <a:path w="4523740" h="2472690">
                <a:moveTo>
                  <a:pt x="4523688" y="2457785"/>
                </a:moveTo>
                <a:lnTo>
                  <a:pt x="4523134" y="2456964"/>
                </a:lnTo>
                <a:lnTo>
                  <a:pt x="4521547" y="2449114"/>
                </a:lnTo>
                <a:lnTo>
                  <a:pt x="4523134" y="2441264"/>
                </a:lnTo>
                <a:lnTo>
                  <a:pt x="4523688" y="2440443"/>
                </a:lnTo>
                <a:lnTo>
                  <a:pt x="4523688" y="2457785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1430028" y="9004127"/>
            <a:ext cx="6858000" cy="132715"/>
          </a:xfrm>
          <a:custGeom>
            <a:avLst/>
            <a:gdLst/>
            <a:ahLst/>
            <a:cxnLst/>
            <a:rect l="l" t="t" r="r" b="b"/>
            <a:pathLst>
              <a:path w="6858000" h="132715">
                <a:moveTo>
                  <a:pt x="6857971" y="132686"/>
                </a:moveTo>
                <a:lnTo>
                  <a:pt x="0" y="114299"/>
                </a:lnTo>
                <a:lnTo>
                  <a:pt x="306" y="0"/>
                </a:lnTo>
                <a:lnTo>
                  <a:pt x="6857971" y="18386"/>
                </a:lnTo>
                <a:lnTo>
                  <a:pt x="6857971" y="132686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329153" y="816178"/>
            <a:ext cx="4469765" cy="8432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350" spc="-700">
                <a:latin typeface="Verdana"/>
                <a:cs typeface="Verdana"/>
              </a:rPr>
              <a:t>INTRODUCTION</a:t>
            </a:r>
            <a:endParaRPr sz="5350">
              <a:latin typeface="Verdana"/>
              <a:cs typeface="Verdan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591586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3"/>
                </a:moveTo>
                <a:lnTo>
                  <a:pt x="675160" y="1671416"/>
                </a:lnTo>
                <a:lnTo>
                  <a:pt x="625513" y="1666232"/>
                </a:lnTo>
                <a:lnTo>
                  <a:pt x="576616" y="1658026"/>
                </a:lnTo>
                <a:lnTo>
                  <a:pt x="529031" y="1647153"/>
                </a:lnTo>
                <a:lnTo>
                  <a:pt x="483321" y="1633968"/>
                </a:lnTo>
                <a:lnTo>
                  <a:pt x="437539" y="1617096"/>
                </a:lnTo>
                <a:lnTo>
                  <a:pt x="393341" y="1597418"/>
                </a:lnTo>
                <a:lnTo>
                  <a:pt x="350847" y="1575052"/>
                </a:lnTo>
                <a:lnTo>
                  <a:pt x="310177" y="1550114"/>
                </a:lnTo>
                <a:lnTo>
                  <a:pt x="271453" y="1522721"/>
                </a:lnTo>
                <a:lnTo>
                  <a:pt x="234794" y="1492989"/>
                </a:lnTo>
                <a:lnTo>
                  <a:pt x="200323" y="1461036"/>
                </a:lnTo>
                <a:lnTo>
                  <a:pt x="168159" y="1426976"/>
                </a:lnTo>
                <a:lnTo>
                  <a:pt x="138424" y="1390928"/>
                </a:lnTo>
                <a:lnTo>
                  <a:pt x="111238" y="1353007"/>
                </a:lnTo>
                <a:lnTo>
                  <a:pt x="86721" y="1313331"/>
                </a:lnTo>
                <a:lnTo>
                  <a:pt x="64995" y="1272016"/>
                </a:lnTo>
                <a:lnTo>
                  <a:pt x="46180" y="1229178"/>
                </a:lnTo>
                <a:lnTo>
                  <a:pt x="30397" y="1184934"/>
                </a:lnTo>
                <a:lnTo>
                  <a:pt x="17767" y="1139401"/>
                </a:lnTo>
                <a:lnTo>
                  <a:pt x="8416" y="1092695"/>
                </a:lnTo>
                <a:lnTo>
                  <a:pt x="2447" y="1044933"/>
                </a:lnTo>
                <a:lnTo>
                  <a:pt x="36" y="996973"/>
                </a:lnTo>
                <a:lnTo>
                  <a:pt x="0" y="0"/>
                </a:lnTo>
                <a:lnTo>
                  <a:pt x="1449201" y="0"/>
                </a:lnTo>
                <a:lnTo>
                  <a:pt x="1449201" y="996973"/>
                </a:lnTo>
                <a:lnTo>
                  <a:pt x="1446726" y="1045325"/>
                </a:lnTo>
                <a:lnTo>
                  <a:pt x="1440681" y="1092778"/>
                </a:lnTo>
                <a:lnTo>
                  <a:pt x="1431216" y="1139217"/>
                </a:lnTo>
                <a:lnTo>
                  <a:pt x="1418442" y="1184524"/>
                </a:lnTo>
                <a:lnTo>
                  <a:pt x="1402496" y="1228582"/>
                </a:lnTo>
                <a:lnTo>
                  <a:pt x="1383508" y="1271276"/>
                </a:lnTo>
                <a:lnTo>
                  <a:pt x="1361609" y="1312489"/>
                </a:lnTo>
                <a:lnTo>
                  <a:pt x="1336929" y="1352103"/>
                </a:lnTo>
                <a:lnTo>
                  <a:pt x="1309599" y="1390003"/>
                </a:lnTo>
                <a:lnTo>
                  <a:pt x="1279749" y="1426072"/>
                </a:lnTo>
                <a:lnTo>
                  <a:pt x="1247509" y="1460193"/>
                </a:lnTo>
                <a:lnTo>
                  <a:pt x="1213011" y="1492249"/>
                </a:lnTo>
                <a:lnTo>
                  <a:pt x="1176383" y="1522125"/>
                </a:lnTo>
                <a:lnTo>
                  <a:pt x="1137757" y="1549703"/>
                </a:lnTo>
                <a:lnTo>
                  <a:pt x="1097264" y="1574867"/>
                </a:lnTo>
                <a:lnTo>
                  <a:pt x="1055033" y="1597501"/>
                </a:lnTo>
                <a:lnTo>
                  <a:pt x="1011195" y="1617487"/>
                </a:lnTo>
                <a:lnTo>
                  <a:pt x="965880" y="1634709"/>
                </a:lnTo>
                <a:lnTo>
                  <a:pt x="964295" y="1635449"/>
                </a:lnTo>
                <a:lnTo>
                  <a:pt x="962740" y="1635449"/>
                </a:lnTo>
                <a:lnTo>
                  <a:pt x="961186" y="1636190"/>
                </a:lnTo>
                <a:lnTo>
                  <a:pt x="916350" y="1649143"/>
                </a:lnTo>
                <a:lnTo>
                  <a:pt x="870164" y="1659465"/>
                </a:lnTo>
                <a:lnTo>
                  <a:pt x="822777" y="1667014"/>
                </a:lnTo>
                <a:lnTo>
                  <a:pt x="774338" y="1671647"/>
                </a:lnTo>
                <a:lnTo>
                  <a:pt x="724996" y="1673223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90"/>
              <a:t>1</a:t>
            </a:r>
          </a:p>
        </p:txBody>
      </p:sp>
      <p:sp>
        <p:nvSpPr>
          <p:cNvPr id="8" name="object 8" descr=""/>
          <p:cNvSpPr/>
          <p:nvPr/>
        </p:nvSpPr>
        <p:spPr>
          <a:xfrm>
            <a:off x="68549" y="133648"/>
            <a:ext cx="4618990" cy="1609725"/>
          </a:xfrm>
          <a:custGeom>
            <a:avLst/>
            <a:gdLst/>
            <a:ahLst/>
            <a:cxnLst/>
            <a:rect l="l" t="t" r="r" b="b"/>
            <a:pathLst>
              <a:path w="4618990" h="1609725">
                <a:moveTo>
                  <a:pt x="29381" y="100731"/>
                </a:moveTo>
                <a:lnTo>
                  <a:pt x="17943" y="98421"/>
                </a:lnTo>
                <a:lnTo>
                  <a:pt x="8604" y="92122"/>
                </a:lnTo>
                <a:lnTo>
                  <a:pt x="2308" y="82777"/>
                </a:lnTo>
                <a:lnTo>
                  <a:pt x="0" y="71333"/>
                </a:lnTo>
                <a:lnTo>
                  <a:pt x="2308" y="59888"/>
                </a:lnTo>
                <a:lnTo>
                  <a:pt x="8604" y="50544"/>
                </a:lnTo>
                <a:lnTo>
                  <a:pt x="17943" y="44244"/>
                </a:lnTo>
                <a:lnTo>
                  <a:pt x="29381" y="41935"/>
                </a:lnTo>
                <a:lnTo>
                  <a:pt x="40819" y="44244"/>
                </a:lnTo>
                <a:lnTo>
                  <a:pt x="50158" y="50544"/>
                </a:lnTo>
                <a:lnTo>
                  <a:pt x="56453" y="59888"/>
                </a:lnTo>
                <a:lnTo>
                  <a:pt x="58762" y="71333"/>
                </a:lnTo>
                <a:lnTo>
                  <a:pt x="56453" y="82777"/>
                </a:lnTo>
                <a:lnTo>
                  <a:pt x="50158" y="92122"/>
                </a:lnTo>
                <a:lnTo>
                  <a:pt x="40819" y="98421"/>
                </a:lnTo>
                <a:lnTo>
                  <a:pt x="29381" y="100731"/>
                </a:lnTo>
                <a:close/>
              </a:path>
              <a:path w="4618990" h="1609725">
                <a:moveTo>
                  <a:pt x="332104" y="104096"/>
                </a:moveTo>
                <a:lnTo>
                  <a:pt x="319361" y="101521"/>
                </a:lnTo>
                <a:lnTo>
                  <a:pt x="308953" y="94498"/>
                </a:lnTo>
                <a:lnTo>
                  <a:pt x="301935" y="84084"/>
                </a:lnTo>
                <a:lnTo>
                  <a:pt x="299361" y="71333"/>
                </a:lnTo>
                <a:lnTo>
                  <a:pt x="301935" y="58582"/>
                </a:lnTo>
                <a:lnTo>
                  <a:pt x="308953" y="48167"/>
                </a:lnTo>
                <a:lnTo>
                  <a:pt x="319361" y="41145"/>
                </a:lnTo>
                <a:lnTo>
                  <a:pt x="332104" y="38569"/>
                </a:lnTo>
                <a:lnTo>
                  <a:pt x="344848" y="41145"/>
                </a:lnTo>
                <a:lnTo>
                  <a:pt x="355258" y="48167"/>
                </a:lnTo>
                <a:lnTo>
                  <a:pt x="362277" y="58582"/>
                </a:lnTo>
                <a:lnTo>
                  <a:pt x="364851" y="71333"/>
                </a:lnTo>
                <a:lnTo>
                  <a:pt x="362277" y="84084"/>
                </a:lnTo>
                <a:lnTo>
                  <a:pt x="355258" y="94498"/>
                </a:lnTo>
                <a:lnTo>
                  <a:pt x="344848" y="101521"/>
                </a:lnTo>
                <a:lnTo>
                  <a:pt x="332104" y="104096"/>
                </a:lnTo>
                <a:close/>
              </a:path>
              <a:path w="4618990" h="1609725">
                <a:moveTo>
                  <a:pt x="634828" y="106621"/>
                </a:moveTo>
                <a:lnTo>
                  <a:pt x="621112" y="103848"/>
                </a:lnTo>
                <a:lnTo>
                  <a:pt x="609908" y="96287"/>
                </a:lnTo>
                <a:lnTo>
                  <a:pt x="602352" y="85075"/>
                </a:lnTo>
                <a:lnTo>
                  <a:pt x="599580" y="71350"/>
                </a:lnTo>
                <a:lnTo>
                  <a:pt x="602352" y="57624"/>
                </a:lnTo>
                <a:lnTo>
                  <a:pt x="609908" y="46412"/>
                </a:lnTo>
                <a:lnTo>
                  <a:pt x="621112" y="38851"/>
                </a:lnTo>
                <a:lnTo>
                  <a:pt x="634828" y="36078"/>
                </a:lnTo>
                <a:lnTo>
                  <a:pt x="648546" y="38851"/>
                </a:lnTo>
                <a:lnTo>
                  <a:pt x="659751" y="46412"/>
                </a:lnTo>
                <a:lnTo>
                  <a:pt x="667308" y="57624"/>
                </a:lnTo>
                <a:lnTo>
                  <a:pt x="670080" y="71350"/>
                </a:lnTo>
                <a:lnTo>
                  <a:pt x="667310" y="85075"/>
                </a:lnTo>
                <a:lnTo>
                  <a:pt x="659758" y="96287"/>
                </a:lnTo>
                <a:lnTo>
                  <a:pt x="648553" y="103848"/>
                </a:lnTo>
                <a:lnTo>
                  <a:pt x="634828" y="106621"/>
                </a:lnTo>
                <a:close/>
              </a:path>
              <a:path w="4618990" h="1609725">
                <a:moveTo>
                  <a:pt x="937545" y="109146"/>
                </a:moveTo>
                <a:lnTo>
                  <a:pt x="922842" y="106175"/>
                </a:lnTo>
                <a:lnTo>
                  <a:pt x="910836" y="98073"/>
                </a:lnTo>
                <a:lnTo>
                  <a:pt x="902741" y="86059"/>
                </a:lnTo>
                <a:lnTo>
                  <a:pt x="899772" y="71350"/>
                </a:lnTo>
                <a:lnTo>
                  <a:pt x="902741" y="56640"/>
                </a:lnTo>
                <a:lnTo>
                  <a:pt x="910836" y="44626"/>
                </a:lnTo>
                <a:lnTo>
                  <a:pt x="922842" y="36524"/>
                </a:lnTo>
                <a:lnTo>
                  <a:pt x="937545" y="33553"/>
                </a:lnTo>
                <a:lnTo>
                  <a:pt x="952248" y="36524"/>
                </a:lnTo>
                <a:lnTo>
                  <a:pt x="964255" y="44626"/>
                </a:lnTo>
                <a:lnTo>
                  <a:pt x="972350" y="56640"/>
                </a:lnTo>
                <a:lnTo>
                  <a:pt x="975318" y="71350"/>
                </a:lnTo>
                <a:lnTo>
                  <a:pt x="972350" y="86059"/>
                </a:lnTo>
                <a:lnTo>
                  <a:pt x="964255" y="98073"/>
                </a:lnTo>
                <a:lnTo>
                  <a:pt x="952248" y="106175"/>
                </a:lnTo>
                <a:lnTo>
                  <a:pt x="937545" y="109146"/>
                </a:lnTo>
                <a:close/>
              </a:path>
              <a:path w="4618990" h="1609725">
                <a:moveTo>
                  <a:pt x="1240269" y="112512"/>
                </a:moveTo>
                <a:lnTo>
                  <a:pt x="1224261" y="109277"/>
                </a:lnTo>
                <a:lnTo>
                  <a:pt x="1211192" y="100456"/>
                </a:lnTo>
                <a:lnTo>
                  <a:pt x="1202384" y="87372"/>
                </a:lnTo>
                <a:lnTo>
                  <a:pt x="1199154" y="71350"/>
                </a:lnTo>
                <a:lnTo>
                  <a:pt x="1202384" y="55327"/>
                </a:lnTo>
                <a:lnTo>
                  <a:pt x="1211192" y="42243"/>
                </a:lnTo>
                <a:lnTo>
                  <a:pt x="1224261" y="33422"/>
                </a:lnTo>
                <a:lnTo>
                  <a:pt x="1240269" y="30187"/>
                </a:lnTo>
                <a:lnTo>
                  <a:pt x="1256282" y="33422"/>
                </a:lnTo>
                <a:lnTo>
                  <a:pt x="1269362" y="42243"/>
                </a:lnTo>
                <a:lnTo>
                  <a:pt x="1278183" y="55327"/>
                </a:lnTo>
                <a:lnTo>
                  <a:pt x="1281417" y="71350"/>
                </a:lnTo>
                <a:lnTo>
                  <a:pt x="1278183" y="87372"/>
                </a:lnTo>
                <a:lnTo>
                  <a:pt x="1269362" y="100456"/>
                </a:lnTo>
                <a:lnTo>
                  <a:pt x="1256282" y="109277"/>
                </a:lnTo>
                <a:lnTo>
                  <a:pt x="1240269" y="112512"/>
                </a:lnTo>
                <a:close/>
              </a:path>
              <a:path w="4618990" h="1609725">
                <a:moveTo>
                  <a:pt x="1542993" y="115037"/>
                </a:moveTo>
                <a:lnTo>
                  <a:pt x="1526005" y="111604"/>
                </a:lnTo>
                <a:lnTo>
                  <a:pt x="1512131" y="102245"/>
                </a:lnTo>
                <a:lnTo>
                  <a:pt x="1502777" y="88364"/>
                </a:lnTo>
                <a:lnTo>
                  <a:pt x="1499346" y="71366"/>
                </a:lnTo>
                <a:lnTo>
                  <a:pt x="1502777" y="54370"/>
                </a:lnTo>
                <a:lnTo>
                  <a:pt x="1512131" y="40490"/>
                </a:lnTo>
                <a:lnTo>
                  <a:pt x="1526005" y="31131"/>
                </a:lnTo>
                <a:lnTo>
                  <a:pt x="1542993" y="27700"/>
                </a:lnTo>
                <a:lnTo>
                  <a:pt x="1559980" y="31131"/>
                </a:lnTo>
                <a:lnTo>
                  <a:pt x="1573854" y="40490"/>
                </a:lnTo>
                <a:lnTo>
                  <a:pt x="1583209" y="54370"/>
                </a:lnTo>
                <a:lnTo>
                  <a:pt x="1586639" y="71366"/>
                </a:lnTo>
                <a:lnTo>
                  <a:pt x="1583209" y="88364"/>
                </a:lnTo>
                <a:lnTo>
                  <a:pt x="1573854" y="102245"/>
                </a:lnTo>
                <a:lnTo>
                  <a:pt x="1559980" y="111604"/>
                </a:lnTo>
                <a:lnTo>
                  <a:pt x="1542993" y="115037"/>
                </a:lnTo>
                <a:close/>
              </a:path>
              <a:path w="4618990" h="1609725">
                <a:moveTo>
                  <a:pt x="1845716" y="117561"/>
                </a:moveTo>
                <a:lnTo>
                  <a:pt x="1827754" y="113931"/>
                </a:lnTo>
                <a:lnTo>
                  <a:pt x="1813087" y="104031"/>
                </a:lnTo>
                <a:lnTo>
                  <a:pt x="1803198" y="89348"/>
                </a:lnTo>
                <a:lnTo>
                  <a:pt x="1799572" y="71366"/>
                </a:lnTo>
                <a:lnTo>
                  <a:pt x="1803198" y="53387"/>
                </a:lnTo>
                <a:lnTo>
                  <a:pt x="1813087" y="38705"/>
                </a:lnTo>
                <a:lnTo>
                  <a:pt x="1827754" y="28805"/>
                </a:lnTo>
                <a:lnTo>
                  <a:pt x="1845716" y="25175"/>
                </a:lnTo>
                <a:lnTo>
                  <a:pt x="1863698" y="28805"/>
                </a:lnTo>
                <a:lnTo>
                  <a:pt x="1878375" y="38705"/>
                </a:lnTo>
                <a:lnTo>
                  <a:pt x="1888268" y="53387"/>
                </a:lnTo>
                <a:lnTo>
                  <a:pt x="1891894" y="71366"/>
                </a:lnTo>
                <a:lnTo>
                  <a:pt x="1888268" y="89348"/>
                </a:lnTo>
                <a:lnTo>
                  <a:pt x="1878375" y="104031"/>
                </a:lnTo>
                <a:lnTo>
                  <a:pt x="1863698" y="113931"/>
                </a:lnTo>
                <a:lnTo>
                  <a:pt x="1845716" y="117561"/>
                </a:lnTo>
                <a:close/>
              </a:path>
              <a:path w="4618990" h="1609725">
                <a:moveTo>
                  <a:pt x="2148440" y="120083"/>
                </a:moveTo>
                <a:lnTo>
                  <a:pt x="2129499" y="116255"/>
                </a:lnTo>
                <a:lnTo>
                  <a:pt x="2114026" y="105816"/>
                </a:lnTo>
                <a:lnTo>
                  <a:pt x="2103591" y="90331"/>
                </a:lnTo>
                <a:lnTo>
                  <a:pt x="2099764" y="71366"/>
                </a:lnTo>
                <a:lnTo>
                  <a:pt x="2103591" y="52403"/>
                </a:lnTo>
                <a:lnTo>
                  <a:pt x="2114026" y="36918"/>
                </a:lnTo>
                <a:lnTo>
                  <a:pt x="2129499" y="26478"/>
                </a:lnTo>
                <a:lnTo>
                  <a:pt x="2148440" y="22650"/>
                </a:lnTo>
                <a:lnTo>
                  <a:pt x="2167401" y="26478"/>
                </a:lnTo>
                <a:lnTo>
                  <a:pt x="2182884" y="36918"/>
                </a:lnTo>
                <a:lnTo>
                  <a:pt x="2193322" y="52403"/>
                </a:lnTo>
                <a:lnTo>
                  <a:pt x="2197150" y="71366"/>
                </a:lnTo>
                <a:lnTo>
                  <a:pt x="2193322" y="90331"/>
                </a:lnTo>
                <a:lnTo>
                  <a:pt x="2182884" y="105816"/>
                </a:lnTo>
                <a:lnTo>
                  <a:pt x="2167401" y="116255"/>
                </a:lnTo>
                <a:lnTo>
                  <a:pt x="2148440" y="120083"/>
                </a:lnTo>
                <a:close/>
              </a:path>
              <a:path w="4618990" h="1609725">
                <a:moveTo>
                  <a:pt x="2451164" y="122608"/>
                </a:moveTo>
                <a:lnTo>
                  <a:pt x="2431229" y="118582"/>
                </a:lnTo>
                <a:lnTo>
                  <a:pt x="2414952" y="107601"/>
                </a:lnTo>
                <a:lnTo>
                  <a:pt x="2403979" y="91314"/>
                </a:lnTo>
                <a:lnTo>
                  <a:pt x="2399956" y="71366"/>
                </a:lnTo>
                <a:lnTo>
                  <a:pt x="2403979" y="51419"/>
                </a:lnTo>
                <a:lnTo>
                  <a:pt x="2414952" y="35131"/>
                </a:lnTo>
                <a:lnTo>
                  <a:pt x="2431229" y="24151"/>
                </a:lnTo>
                <a:lnTo>
                  <a:pt x="2451164" y="20125"/>
                </a:lnTo>
                <a:lnTo>
                  <a:pt x="2471104" y="24151"/>
                </a:lnTo>
                <a:lnTo>
                  <a:pt x="2487392" y="35131"/>
                </a:lnTo>
                <a:lnTo>
                  <a:pt x="2498377" y="51419"/>
                </a:lnTo>
                <a:lnTo>
                  <a:pt x="2502405" y="71366"/>
                </a:lnTo>
                <a:lnTo>
                  <a:pt x="2498377" y="91314"/>
                </a:lnTo>
                <a:lnTo>
                  <a:pt x="2487392" y="107601"/>
                </a:lnTo>
                <a:lnTo>
                  <a:pt x="2471104" y="118582"/>
                </a:lnTo>
                <a:lnTo>
                  <a:pt x="2451164" y="122608"/>
                </a:lnTo>
                <a:close/>
              </a:path>
              <a:path w="4618990" h="1609725">
                <a:moveTo>
                  <a:pt x="2753887" y="125973"/>
                </a:moveTo>
                <a:lnTo>
                  <a:pt x="2732661" y="121682"/>
                </a:lnTo>
                <a:lnTo>
                  <a:pt x="2715321" y="109981"/>
                </a:lnTo>
                <a:lnTo>
                  <a:pt x="2703627" y="92629"/>
                </a:lnTo>
                <a:lnTo>
                  <a:pt x="2699338" y="71383"/>
                </a:lnTo>
                <a:lnTo>
                  <a:pt x="2703627" y="50139"/>
                </a:lnTo>
                <a:lnTo>
                  <a:pt x="2715321" y="32787"/>
                </a:lnTo>
                <a:lnTo>
                  <a:pt x="2732661" y="21085"/>
                </a:lnTo>
                <a:lnTo>
                  <a:pt x="2753887" y="16793"/>
                </a:lnTo>
                <a:lnTo>
                  <a:pt x="2775133" y="21085"/>
                </a:lnTo>
                <a:lnTo>
                  <a:pt x="2792483" y="32787"/>
                </a:lnTo>
                <a:lnTo>
                  <a:pt x="2804181" y="50139"/>
                </a:lnTo>
                <a:lnTo>
                  <a:pt x="2808471" y="71383"/>
                </a:lnTo>
                <a:lnTo>
                  <a:pt x="2804181" y="92629"/>
                </a:lnTo>
                <a:lnTo>
                  <a:pt x="2792483" y="109981"/>
                </a:lnTo>
                <a:lnTo>
                  <a:pt x="2775133" y="121682"/>
                </a:lnTo>
                <a:lnTo>
                  <a:pt x="2753887" y="125973"/>
                </a:lnTo>
                <a:close/>
              </a:path>
              <a:path w="4618990" h="1609725">
                <a:moveTo>
                  <a:pt x="3056645" y="128498"/>
                </a:moveTo>
                <a:lnTo>
                  <a:pt x="3034425" y="124009"/>
                </a:lnTo>
                <a:lnTo>
                  <a:pt x="3016281" y="111768"/>
                </a:lnTo>
                <a:lnTo>
                  <a:pt x="3004049" y="93613"/>
                </a:lnTo>
                <a:lnTo>
                  <a:pt x="2999564" y="71383"/>
                </a:lnTo>
                <a:lnTo>
                  <a:pt x="3004049" y="49155"/>
                </a:lnTo>
                <a:lnTo>
                  <a:pt x="3016281" y="31000"/>
                </a:lnTo>
                <a:lnTo>
                  <a:pt x="3034425" y="18758"/>
                </a:lnTo>
                <a:lnTo>
                  <a:pt x="3056645" y="14268"/>
                </a:lnTo>
                <a:lnTo>
                  <a:pt x="3078845" y="18758"/>
                </a:lnTo>
                <a:lnTo>
                  <a:pt x="3096979" y="31000"/>
                </a:lnTo>
                <a:lnTo>
                  <a:pt x="3109208" y="49155"/>
                </a:lnTo>
                <a:lnTo>
                  <a:pt x="3113693" y="71383"/>
                </a:lnTo>
                <a:lnTo>
                  <a:pt x="3109212" y="93613"/>
                </a:lnTo>
                <a:lnTo>
                  <a:pt x="3096992" y="111768"/>
                </a:lnTo>
                <a:lnTo>
                  <a:pt x="3078859" y="124009"/>
                </a:lnTo>
                <a:lnTo>
                  <a:pt x="3056645" y="128498"/>
                </a:lnTo>
                <a:close/>
              </a:path>
              <a:path w="4618990" h="1609725">
                <a:moveTo>
                  <a:pt x="3359369" y="131023"/>
                </a:moveTo>
                <a:lnTo>
                  <a:pt x="3336169" y="126336"/>
                </a:lnTo>
                <a:lnTo>
                  <a:pt x="3317220" y="113553"/>
                </a:lnTo>
                <a:lnTo>
                  <a:pt x="3304442" y="94595"/>
                </a:lnTo>
                <a:lnTo>
                  <a:pt x="3299756" y="71383"/>
                </a:lnTo>
                <a:lnTo>
                  <a:pt x="3304442" y="48172"/>
                </a:lnTo>
                <a:lnTo>
                  <a:pt x="3317220" y="29215"/>
                </a:lnTo>
                <a:lnTo>
                  <a:pt x="3336169" y="16434"/>
                </a:lnTo>
                <a:lnTo>
                  <a:pt x="3359369" y="11747"/>
                </a:lnTo>
                <a:lnTo>
                  <a:pt x="3382563" y="16434"/>
                </a:lnTo>
                <a:lnTo>
                  <a:pt x="3401500" y="29215"/>
                </a:lnTo>
                <a:lnTo>
                  <a:pt x="3414267" y="48172"/>
                </a:lnTo>
                <a:lnTo>
                  <a:pt x="3418948" y="71383"/>
                </a:lnTo>
                <a:lnTo>
                  <a:pt x="3414267" y="94595"/>
                </a:lnTo>
                <a:lnTo>
                  <a:pt x="3401500" y="113553"/>
                </a:lnTo>
                <a:lnTo>
                  <a:pt x="3382563" y="126336"/>
                </a:lnTo>
                <a:lnTo>
                  <a:pt x="3359369" y="131023"/>
                </a:lnTo>
                <a:close/>
              </a:path>
              <a:path w="4618990" h="1609725">
                <a:moveTo>
                  <a:pt x="3662092" y="135229"/>
                </a:moveTo>
                <a:lnTo>
                  <a:pt x="3637256" y="130214"/>
                </a:lnTo>
                <a:lnTo>
                  <a:pt x="3616977" y="116535"/>
                </a:lnTo>
                <a:lnTo>
                  <a:pt x="3603306" y="96247"/>
                </a:lnTo>
                <a:lnTo>
                  <a:pt x="3598294" y="71400"/>
                </a:lnTo>
                <a:lnTo>
                  <a:pt x="3603306" y="46554"/>
                </a:lnTo>
                <a:lnTo>
                  <a:pt x="3616977" y="26265"/>
                </a:lnTo>
                <a:lnTo>
                  <a:pt x="3637256" y="12587"/>
                </a:lnTo>
                <a:lnTo>
                  <a:pt x="3662092" y="7571"/>
                </a:lnTo>
                <a:lnTo>
                  <a:pt x="3686909" y="12587"/>
                </a:lnTo>
                <a:lnTo>
                  <a:pt x="3707178" y="26265"/>
                </a:lnTo>
                <a:lnTo>
                  <a:pt x="3720845" y="46554"/>
                </a:lnTo>
                <a:lnTo>
                  <a:pt x="3725857" y="71400"/>
                </a:lnTo>
                <a:lnTo>
                  <a:pt x="3720845" y="96247"/>
                </a:lnTo>
                <a:lnTo>
                  <a:pt x="3707178" y="116535"/>
                </a:lnTo>
                <a:lnTo>
                  <a:pt x="3686909" y="130214"/>
                </a:lnTo>
                <a:lnTo>
                  <a:pt x="3662092" y="135229"/>
                </a:lnTo>
                <a:close/>
              </a:path>
              <a:path w="4618990" h="1609725">
                <a:moveTo>
                  <a:pt x="3964816" y="138595"/>
                </a:moveTo>
                <a:lnTo>
                  <a:pt x="3938669" y="133314"/>
                </a:lnTo>
                <a:lnTo>
                  <a:pt x="3917317" y="118913"/>
                </a:lnTo>
                <a:lnTo>
                  <a:pt x="3902921" y="97554"/>
                </a:lnTo>
                <a:lnTo>
                  <a:pt x="3897642" y="71400"/>
                </a:lnTo>
                <a:lnTo>
                  <a:pt x="3902921" y="45248"/>
                </a:lnTo>
                <a:lnTo>
                  <a:pt x="3917317" y="23889"/>
                </a:lnTo>
                <a:lnTo>
                  <a:pt x="3938669" y="9487"/>
                </a:lnTo>
                <a:lnTo>
                  <a:pt x="3964816" y="4205"/>
                </a:lnTo>
                <a:lnTo>
                  <a:pt x="3990943" y="9487"/>
                </a:lnTo>
                <a:lnTo>
                  <a:pt x="4012285" y="23889"/>
                </a:lnTo>
                <a:lnTo>
                  <a:pt x="4026678" y="45248"/>
                </a:lnTo>
                <a:lnTo>
                  <a:pt x="4031957" y="71400"/>
                </a:lnTo>
                <a:lnTo>
                  <a:pt x="4026678" y="97554"/>
                </a:lnTo>
                <a:lnTo>
                  <a:pt x="4012285" y="118913"/>
                </a:lnTo>
                <a:lnTo>
                  <a:pt x="3990943" y="133314"/>
                </a:lnTo>
                <a:lnTo>
                  <a:pt x="3964816" y="138595"/>
                </a:lnTo>
                <a:close/>
              </a:path>
              <a:path w="4618990" h="1609725">
                <a:moveTo>
                  <a:pt x="4267540" y="142801"/>
                </a:moveTo>
                <a:lnTo>
                  <a:pt x="4239756" y="137192"/>
                </a:lnTo>
                <a:lnTo>
                  <a:pt x="4217075" y="121893"/>
                </a:lnTo>
                <a:lnTo>
                  <a:pt x="4201785" y="99198"/>
                </a:lnTo>
                <a:lnTo>
                  <a:pt x="4196180" y="71400"/>
                </a:lnTo>
                <a:lnTo>
                  <a:pt x="4201785" y="43603"/>
                </a:lnTo>
                <a:lnTo>
                  <a:pt x="4217075" y="20908"/>
                </a:lnTo>
                <a:lnTo>
                  <a:pt x="4239756" y="5609"/>
                </a:lnTo>
                <a:lnTo>
                  <a:pt x="4267540" y="0"/>
                </a:lnTo>
                <a:lnTo>
                  <a:pt x="4295309" y="5609"/>
                </a:lnTo>
                <a:lnTo>
                  <a:pt x="4317992" y="20908"/>
                </a:lnTo>
                <a:lnTo>
                  <a:pt x="4333290" y="43603"/>
                </a:lnTo>
                <a:lnTo>
                  <a:pt x="4338900" y="71400"/>
                </a:lnTo>
                <a:lnTo>
                  <a:pt x="4333290" y="99198"/>
                </a:lnTo>
                <a:lnTo>
                  <a:pt x="4317992" y="121893"/>
                </a:lnTo>
                <a:lnTo>
                  <a:pt x="4295309" y="137192"/>
                </a:lnTo>
                <a:lnTo>
                  <a:pt x="4267540" y="142801"/>
                </a:lnTo>
                <a:close/>
              </a:path>
              <a:path w="4618990" h="1609725">
                <a:moveTo>
                  <a:pt x="4570263" y="120117"/>
                </a:moveTo>
                <a:lnTo>
                  <a:pt x="4551303" y="116289"/>
                </a:lnTo>
                <a:lnTo>
                  <a:pt x="4535820" y="105850"/>
                </a:lnTo>
                <a:lnTo>
                  <a:pt x="4525381" y="90365"/>
                </a:lnTo>
                <a:lnTo>
                  <a:pt x="4521554" y="71400"/>
                </a:lnTo>
                <a:lnTo>
                  <a:pt x="4525381" y="52437"/>
                </a:lnTo>
                <a:lnTo>
                  <a:pt x="4535820" y="36952"/>
                </a:lnTo>
                <a:lnTo>
                  <a:pt x="4551303" y="26512"/>
                </a:lnTo>
                <a:lnTo>
                  <a:pt x="4570263" y="22684"/>
                </a:lnTo>
                <a:lnTo>
                  <a:pt x="4589205" y="26512"/>
                </a:lnTo>
                <a:lnTo>
                  <a:pt x="4604678" y="36952"/>
                </a:lnTo>
                <a:lnTo>
                  <a:pt x="4615113" y="52437"/>
                </a:lnTo>
                <a:lnTo>
                  <a:pt x="4618940" y="71400"/>
                </a:lnTo>
                <a:lnTo>
                  <a:pt x="4615113" y="90365"/>
                </a:lnTo>
                <a:lnTo>
                  <a:pt x="4604678" y="105850"/>
                </a:lnTo>
                <a:lnTo>
                  <a:pt x="4589205" y="116289"/>
                </a:lnTo>
                <a:lnTo>
                  <a:pt x="4570263" y="120117"/>
                </a:lnTo>
                <a:close/>
              </a:path>
              <a:path w="4618990" h="1609725">
                <a:moveTo>
                  <a:pt x="29381" y="403755"/>
                </a:moveTo>
                <a:lnTo>
                  <a:pt x="17943" y="401445"/>
                </a:lnTo>
                <a:lnTo>
                  <a:pt x="8604" y="395146"/>
                </a:lnTo>
                <a:lnTo>
                  <a:pt x="2308" y="385802"/>
                </a:lnTo>
                <a:lnTo>
                  <a:pt x="0" y="374357"/>
                </a:lnTo>
                <a:lnTo>
                  <a:pt x="2308" y="362912"/>
                </a:lnTo>
                <a:lnTo>
                  <a:pt x="8604" y="353568"/>
                </a:lnTo>
                <a:lnTo>
                  <a:pt x="17943" y="347268"/>
                </a:lnTo>
                <a:lnTo>
                  <a:pt x="29381" y="344959"/>
                </a:lnTo>
                <a:lnTo>
                  <a:pt x="40819" y="347268"/>
                </a:lnTo>
                <a:lnTo>
                  <a:pt x="50158" y="353568"/>
                </a:lnTo>
                <a:lnTo>
                  <a:pt x="56453" y="362912"/>
                </a:lnTo>
                <a:lnTo>
                  <a:pt x="58762" y="374357"/>
                </a:lnTo>
                <a:lnTo>
                  <a:pt x="56453" y="385802"/>
                </a:lnTo>
                <a:lnTo>
                  <a:pt x="50158" y="395146"/>
                </a:lnTo>
                <a:lnTo>
                  <a:pt x="40819" y="401445"/>
                </a:lnTo>
                <a:lnTo>
                  <a:pt x="29381" y="403755"/>
                </a:lnTo>
                <a:close/>
              </a:path>
              <a:path w="4618990" h="1609725">
                <a:moveTo>
                  <a:pt x="332104" y="407120"/>
                </a:moveTo>
                <a:lnTo>
                  <a:pt x="319361" y="404545"/>
                </a:lnTo>
                <a:lnTo>
                  <a:pt x="308953" y="397522"/>
                </a:lnTo>
                <a:lnTo>
                  <a:pt x="301935" y="387108"/>
                </a:lnTo>
                <a:lnTo>
                  <a:pt x="299361" y="374357"/>
                </a:lnTo>
                <a:lnTo>
                  <a:pt x="301935" y="361606"/>
                </a:lnTo>
                <a:lnTo>
                  <a:pt x="308953" y="351191"/>
                </a:lnTo>
                <a:lnTo>
                  <a:pt x="319361" y="344169"/>
                </a:lnTo>
                <a:lnTo>
                  <a:pt x="332104" y="341593"/>
                </a:lnTo>
                <a:lnTo>
                  <a:pt x="344848" y="344169"/>
                </a:lnTo>
                <a:lnTo>
                  <a:pt x="355258" y="351191"/>
                </a:lnTo>
                <a:lnTo>
                  <a:pt x="362277" y="361606"/>
                </a:lnTo>
                <a:lnTo>
                  <a:pt x="364851" y="374357"/>
                </a:lnTo>
                <a:lnTo>
                  <a:pt x="362277" y="387108"/>
                </a:lnTo>
                <a:lnTo>
                  <a:pt x="355258" y="397522"/>
                </a:lnTo>
                <a:lnTo>
                  <a:pt x="344848" y="404545"/>
                </a:lnTo>
                <a:lnTo>
                  <a:pt x="332104" y="407120"/>
                </a:lnTo>
                <a:close/>
              </a:path>
              <a:path w="4618990" h="1609725">
                <a:moveTo>
                  <a:pt x="634828" y="409645"/>
                </a:moveTo>
                <a:lnTo>
                  <a:pt x="621112" y="406872"/>
                </a:lnTo>
                <a:lnTo>
                  <a:pt x="609908" y="399311"/>
                </a:lnTo>
                <a:lnTo>
                  <a:pt x="602352" y="388099"/>
                </a:lnTo>
                <a:lnTo>
                  <a:pt x="599580" y="374374"/>
                </a:lnTo>
                <a:lnTo>
                  <a:pt x="602352" y="360648"/>
                </a:lnTo>
                <a:lnTo>
                  <a:pt x="609908" y="349436"/>
                </a:lnTo>
                <a:lnTo>
                  <a:pt x="621112" y="341875"/>
                </a:lnTo>
                <a:lnTo>
                  <a:pt x="634828" y="339102"/>
                </a:lnTo>
                <a:lnTo>
                  <a:pt x="648546" y="341875"/>
                </a:lnTo>
                <a:lnTo>
                  <a:pt x="659751" y="349436"/>
                </a:lnTo>
                <a:lnTo>
                  <a:pt x="667308" y="360648"/>
                </a:lnTo>
                <a:lnTo>
                  <a:pt x="670080" y="374374"/>
                </a:lnTo>
                <a:lnTo>
                  <a:pt x="667310" y="388099"/>
                </a:lnTo>
                <a:lnTo>
                  <a:pt x="659758" y="399311"/>
                </a:lnTo>
                <a:lnTo>
                  <a:pt x="648553" y="406872"/>
                </a:lnTo>
                <a:lnTo>
                  <a:pt x="634828" y="409645"/>
                </a:lnTo>
                <a:close/>
              </a:path>
              <a:path w="4618990" h="1609725">
                <a:moveTo>
                  <a:pt x="937545" y="412170"/>
                </a:moveTo>
                <a:lnTo>
                  <a:pt x="922842" y="409199"/>
                </a:lnTo>
                <a:lnTo>
                  <a:pt x="910836" y="401097"/>
                </a:lnTo>
                <a:lnTo>
                  <a:pt x="902741" y="389083"/>
                </a:lnTo>
                <a:lnTo>
                  <a:pt x="899772" y="374374"/>
                </a:lnTo>
                <a:lnTo>
                  <a:pt x="902741" y="359666"/>
                </a:lnTo>
                <a:lnTo>
                  <a:pt x="910836" y="347651"/>
                </a:lnTo>
                <a:lnTo>
                  <a:pt x="922842" y="339549"/>
                </a:lnTo>
                <a:lnTo>
                  <a:pt x="937545" y="336577"/>
                </a:lnTo>
                <a:lnTo>
                  <a:pt x="952248" y="339549"/>
                </a:lnTo>
                <a:lnTo>
                  <a:pt x="964255" y="347651"/>
                </a:lnTo>
                <a:lnTo>
                  <a:pt x="972350" y="359666"/>
                </a:lnTo>
                <a:lnTo>
                  <a:pt x="975318" y="374374"/>
                </a:lnTo>
                <a:lnTo>
                  <a:pt x="972350" y="389083"/>
                </a:lnTo>
                <a:lnTo>
                  <a:pt x="964255" y="401097"/>
                </a:lnTo>
                <a:lnTo>
                  <a:pt x="952248" y="409199"/>
                </a:lnTo>
                <a:lnTo>
                  <a:pt x="937545" y="412170"/>
                </a:lnTo>
                <a:close/>
              </a:path>
              <a:path w="4618990" h="1609725">
                <a:moveTo>
                  <a:pt x="1240269" y="415536"/>
                </a:moveTo>
                <a:lnTo>
                  <a:pt x="1224261" y="412301"/>
                </a:lnTo>
                <a:lnTo>
                  <a:pt x="1211192" y="403480"/>
                </a:lnTo>
                <a:lnTo>
                  <a:pt x="1202384" y="390396"/>
                </a:lnTo>
                <a:lnTo>
                  <a:pt x="1199154" y="374374"/>
                </a:lnTo>
                <a:lnTo>
                  <a:pt x="1202384" y="358351"/>
                </a:lnTo>
                <a:lnTo>
                  <a:pt x="1211192" y="345267"/>
                </a:lnTo>
                <a:lnTo>
                  <a:pt x="1224261" y="336446"/>
                </a:lnTo>
                <a:lnTo>
                  <a:pt x="1240269" y="333212"/>
                </a:lnTo>
                <a:lnTo>
                  <a:pt x="1256282" y="336446"/>
                </a:lnTo>
                <a:lnTo>
                  <a:pt x="1269362" y="345267"/>
                </a:lnTo>
                <a:lnTo>
                  <a:pt x="1278183" y="358351"/>
                </a:lnTo>
                <a:lnTo>
                  <a:pt x="1281417" y="374374"/>
                </a:lnTo>
                <a:lnTo>
                  <a:pt x="1278183" y="390396"/>
                </a:lnTo>
                <a:lnTo>
                  <a:pt x="1269362" y="403480"/>
                </a:lnTo>
                <a:lnTo>
                  <a:pt x="1256282" y="412301"/>
                </a:lnTo>
                <a:lnTo>
                  <a:pt x="1240269" y="415536"/>
                </a:lnTo>
                <a:close/>
              </a:path>
              <a:path w="4618990" h="1609725">
                <a:moveTo>
                  <a:pt x="1542993" y="418061"/>
                </a:moveTo>
                <a:lnTo>
                  <a:pt x="1526005" y="414628"/>
                </a:lnTo>
                <a:lnTo>
                  <a:pt x="1512131" y="405269"/>
                </a:lnTo>
                <a:lnTo>
                  <a:pt x="1502777" y="391388"/>
                </a:lnTo>
                <a:lnTo>
                  <a:pt x="1499346" y="374391"/>
                </a:lnTo>
                <a:lnTo>
                  <a:pt x="1502777" y="357393"/>
                </a:lnTo>
                <a:lnTo>
                  <a:pt x="1512131" y="343512"/>
                </a:lnTo>
                <a:lnTo>
                  <a:pt x="1526005" y="334153"/>
                </a:lnTo>
                <a:lnTo>
                  <a:pt x="1542993" y="330720"/>
                </a:lnTo>
                <a:lnTo>
                  <a:pt x="1559980" y="334153"/>
                </a:lnTo>
                <a:lnTo>
                  <a:pt x="1573854" y="343512"/>
                </a:lnTo>
                <a:lnTo>
                  <a:pt x="1583209" y="357393"/>
                </a:lnTo>
                <a:lnTo>
                  <a:pt x="1586639" y="374391"/>
                </a:lnTo>
                <a:lnTo>
                  <a:pt x="1583209" y="391388"/>
                </a:lnTo>
                <a:lnTo>
                  <a:pt x="1573854" y="405269"/>
                </a:lnTo>
                <a:lnTo>
                  <a:pt x="1559980" y="414628"/>
                </a:lnTo>
                <a:lnTo>
                  <a:pt x="1542993" y="418061"/>
                </a:lnTo>
                <a:close/>
              </a:path>
              <a:path w="4618990" h="1609725">
                <a:moveTo>
                  <a:pt x="1845716" y="420586"/>
                </a:moveTo>
                <a:lnTo>
                  <a:pt x="1827754" y="416955"/>
                </a:lnTo>
                <a:lnTo>
                  <a:pt x="1813087" y="407055"/>
                </a:lnTo>
                <a:lnTo>
                  <a:pt x="1803198" y="392372"/>
                </a:lnTo>
                <a:lnTo>
                  <a:pt x="1799572" y="374391"/>
                </a:lnTo>
                <a:lnTo>
                  <a:pt x="1803198" y="356411"/>
                </a:lnTo>
                <a:lnTo>
                  <a:pt x="1813087" y="341729"/>
                </a:lnTo>
                <a:lnTo>
                  <a:pt x="1827754" y="331829"/>
                </a:lnTo>
                <a:lnTo>
                  <a:pt x="1845716" y="328199"/>
                </a:lnTo>
                <a:lnTo>
                  <a:pt x="1863698" y="331829"/>
                </a:lnTo>
                <a:lnTo>
                  <a:pt x="1878375" y="341729"/>
                </a:lnTo>
                <a:lnTo>
                  <a:pt x="1888268" y="356411"/>
                </a:lnTo>
                <a:lnTo>
                  <a:pt x="1891894" y="374391"/>
                </a:lnTo>
                <a:lnTo>
                  <a:pt x="1888268" y="392372"/>
                </a:lnTo>
                <a:lnTo>
                  <a:pt x="1878375" y="407055"/>
                </a:lnTo>
                <a:lnTo>
                  <a:pt x="1863698" y="416955"/>
                </a:lnTo>
                <a:lnTo>
                  <a:pt x="1845716" y="420586"/>
                </a:lnTo>
                <a:close/>
              </a:path>
              <a:path w="4618990" h="1609725">
                <a:moveTo>
                  <a:pt x="2148440" y="423107"/>
                </a:moveTo>
                <a:lnTo>
                  <a:pt x="2129499" y="419279"/>
                </a:lnTo>
                <a:lnTo>
                  <a:pt x="2114026" y="408839"/>
                </a:lnTo>
                <a:lnTo>
                  <a:pt x="2103591" y="393354"/>
                </a:lnTo>
                <a:lnTo>
                  <a:pt x="2099764" y="374391"/>
                </a:lnTo>
                <a:lnTo>
                  <a:pt x="2103591" y="355427"/>
                </a:lnTo>
                <a:lnTo>
                  <a:pt x="2114026" y="339942"/>
                </a:lnTo>
                <a:lnTo>
                  <a:pt x="2129499" y="329502"/>
                </a:lnTo>
                <a:lnTo>
                  <a:pt x="2148440" y="325674"/>
                </a:lnTo>
                <a:lnTo>
                  <a:pt x="2167401" y="329502"/>
                </a:lnTo>
                <a:lnTo>
                  <a:pt x="2182884" y="339942"/>
                </a:lnTo>
                <a:lnTo>
                  <a:pt x="2193322" y="355427"/>
                </a:lnTo>
                <a:lnTo>
                  <a:pt x="2197150" y="374391"/>
                </a:lnTo>
                <a:lnTo>
                  <a:pt x="2193322" y="393354"/>
                </a:lnTo>
                <a:lnTo>
                  <a:pt x="2182884" y="408839"/>
                </a:lnTo>
                <a:lnTo>
                  <a:pt x="2167401" y="419279"/>
                </a:lnTo>
                <a:lnTo>
                  <a:pt x="2148440" y="423107"/>
                </a:lnTo>
                <a:close/>
              </a:path>
              <a:path w="4618990" h="1609725">
                <a:moveTo>
                  <a:pt x="2451164" y="425632"/>
                </a:moveTo>
                <a:lnTo>
                  <a:pt x="2431229" y="421606"/>
                </a:lnTo>
                <a:lnTo>
                  <a:pt x="2414952" y="410626"/>
                </a:lnTo>
                <a:lnTo>
                  <a:pt x="2403979" y="394338"/>
                </a:lnTo>
                <a:lnTo>
                  <a:pt x="2399956" y="374391"/>
                </a:lnTo>
                <a:lnTo>
                  <a:pt x="2403979" y="354443"/>
                </a:lnTo>
                <a:lnTo>
                  <a:pt x="2414952" y="338156"/>
                </a:lnTo>
                <a:lnTo>
                  <a:pt x="2431229" y="327175"/>
                </a:lnTo>
                <a:lnTo>
                  <a:pt x="2451164" y="323149"/>
                </a:lnTo>
                <a:lnTo>
                  <a:pt x="2471104" y="327175"/>
                </a:lnTo>
                <a:lnTo>
                  <a:pt x="2487392" y="338156"/>
                </a:lnTo>
                <a:lnTo>
                  <a:pt x="2498377" y="354443"/>
                </a:lnTo>
                <a:lnTo>
                  <a:pt x="2502405" y="374391"/>
                </a:lnTo>
                <a:lnTo>
                  <a:pt x="2498377" y="394338"/>
                </a:lnTo>
                <a:lnTo>
                  <a:pt x="2487392" y="410626"/>
                </a:lnTo>
                <a:lnTo>
                  <a:pt x="2471104" y="421606"/>
                </a:lnTo>
                <a:lnTo>
                  <a:pt x="2451164" y="425632"/>
                </a:lnTo>
                <a:close/>
              </a:path>
              <a:path w="4618990" h="1609725">
                <a:moveTo>
                  <a:pt x="2753887" y="428998"/>
                </a:moveTo>
                <a:lnTo>
                  <a:pt x="2732661" y="424706"/>
                </a:lnTo>
                <a:lnTo>
                  <a:pt x="2715321" y="413005"/>
                </a:lnTo>
                <a:lnTo>
                  <a:pt x="2703627" y="395653"/>
                </a:lnTo>
                <a:lnTo>
                  <a:pt x="2699338" y="374407"/>
                </a:lnTo>
                <a:lnTo>
                  <a:pt x="2703627" y="353164"/>
                </a:lnTo>
                <a:lnTo>
                  <a:pt x="2715321" y="335811"/>
                </a:lnTo>
                <a:lnTo>
                  <a:pt x="2732661" y="324109"/>
                </a:lnTo>
                <a:lnTo>
                  <a:pt x="2753887" y="319817"/>
                </a:lnTo>
                <a:lnTo>
                  <a:pt x="2775133" y="324109"/>
                </a:lnTo>
                <a:lnTo>
                  <a:pt x="2792483" y="335811"/>
                </a:lnTo>
                <a:lnTo>
                  <a:pt x="2804181" y="353164"/>
                </a:lnTo>
                <a:lnTo>
                  <a:pt x="2808471" y="374407"/>
                </a:lnTo>
                <a:lnTo>
                  <a:pt x="2804181" y="395653"/>
                </a:lnTo>
                <a:lnTo>
                  <a:pt x="2792483" y="413005"/>
                </a:lnTo>
                <a:lnTo>
                  <a:pt x="2775133" y="424706"/>
                </a:lnTo>
                <a:lnTo>
                  <a:pt x="2753887" y="428998"/>
                </a:lnTo>
                <a:close/>
              </a:path>
              <a:path w="4618990" h="1609725">
                <a:moveTo>
                  <a:pt x="3056645" y="431523"/>
                </a:moveTo>
                <a:lnTo>
                  <a:pt x="3034425" y="427033"/>
                </a:lnTo>
                <a:lnTo>
                  <a:pt x="3016281" y="414791"/>
                </a:lnTo>
                <a:lnTo>
                  <a:pt x="3004049" y="396635"/>
                </a:lnTo>
                <a:lnTo>
                  <a:pt x="2999564" y="374407"/>
                </a:lnTo>
                <a:lnTo>
                  <a:pt x="3004049" y="352179"/>
                </a:lnTo>
                <a:lnTo>
                  <a:pt x="3016281" y="334024"/>
                </a:lnTo>
                <a:lnTo>
                  <a:pt x="3034425" y="321782"/>
                </a:lnTo>
                <a:lnTo>
                  <a:pt x="3056645" y="317292"/>
                </a:lnTo>
                <a:lnTo>
                  <a:pt x="3078845" y="321782"/>
                </a:lnTo>
                <a:lnTo>
                  <a:pt x="3096979" y="334024"/>
                </a:lnTo>
                <a:lnTo>
                  <a:pt x="3109208" y="352179"/>
                </a:lnTo>
                <a:lnTo>
                  <a:pt x="3113693" y="374407"/>
                </a:lnTo>
                <a:lnTo>
                  <a:pt x="3109212" y="396635"/>
                </a:lnTo>
                <a:lnTo>
                  <a:pt x="3096992" y="414791"/>
                </a:lnTo>
                <a:lnTo>
                  <a:pt x="3078859" y="427033"/>
                </a:lnTo>
                <a:lnTo>
                  <a:pt x="3056645" y="431523"/>
                </a:lnTo>
                <a:close/>
              </a:path>
              <a:path w="4618990" h="1609725">
                <a:moveTo>
                  <a:pt x="3359369" y="434048"/>
                </a:moveTo>
                <a:lnTo>
                  <a:pt x="3336169" y="429360"/>
                </a:lnTo>
                <a:lnTo>
                  <a:pt x="3317220" y="416577"/>
                </a:lnTo>
                <a:lnTo>
                  <a:pt x="3304442" y="397620"/>
                </a:lnTo>
                <a:lnTo>
                  <a:pt x="3299756" y="374407"/>
                </a:lnTo>
                <a:lnTo>
                  <a:pt x="3304442" y="351195"/>
                </a:lnTo>
                <a:lnTo>
                  <a:pt x="3317220" y="332238"/>
                </a:lnTo>
                <a:lnTo>
                  <a:pt x="3336169" y="319455"/>
                </a:lnTo>
                <a:lnTo>
                  <a:pt x="3359369" y="314767"/>
                </a:lnTo>
                <a:lnTo>
                  <a:pt x="3382563" y="319455"/>
                </a:lnTo>
                <a:lnTo>
                  <a:pt x="3401500" y="332238"/>
                </a:lnTo>
                <a:lnTo>
                  <a:pt x="3414267" y="351195"/>
                </a:lnTo>
                <a:lnTo>
                  <a:pt x="3418948" y="374407"/>
                </a:lnTo>
                <a:lnTo>
                  <a:pt x="3414267" y="397620"/>
                </a:lnTo>
                <a:lnTo>
                  <a:pt x="3401500" y="416577"/>
                </a:lnTo>
                <a:lnTo>
                  <a:pt x="3382563" y="429360"/>
                </a:lnTo>
                <a:lnTo>
                  <a:pt x="3359369" y="434048"/>
                </a:lnTo>
                <a:close/>
              </a:path>
              <a:path w="4618990" h="1609725">
                <a:moveTo>
                  <a:pt x="3662092" y="438254"/>
                </a:moveTo>
                <a:lnTo>
                  <a:pt x="3637256" y="433238"/>
                </a:lnTo>
                <a:lnTo>
                  <a:pt x="3616977" y="419559"/>
                </a:lnTo>
                <a:lnTo>
                  <a:pt x="3603306" y="399271"/>
                </a:lnTo>
                <a:lnTo>
                  <a:pt x="3598294" y="374424"/>
                </a:lnTo>
                <a:lnTo>
                  <a:pt x="3603306" y="349578"/>
                </a:lnTo>
                <a:lnTo>
                  <a:pt x="3616977" y="329289"/>
                </a:lnTo>
                <a:lnTo>
                  <a:pt x="3637256" y="315611"/>
                </a:lnTo>
                <a:lnTo>
                  <a:pt x="3662092" y="310595"/>
                </a:lnTo>
                <a:lnTo>
                  <a:pt x="3686909" y="315611"/>
                </a:lnTo>
                <a:lnTo>
                  <a:pt x="3707178" y="329289"/>
                </a:lnTo>
                <a:lnTo>
                  <a:pt x="3720845" y="349578"/>
                </a:lnTo>
                <a:lnTo>
                  <a:pt x="3725857" y="374424"/>
                </a:lnTo>
                <a:lnTo>
                  <a:pt x="3720845" y="399271"/>
                </a:lnTo>
                <a:lnTo>
                  <a:pt x="3707178" y="419559"/>
                </a:lnTo>
                <a:lnTo>
                  <a:pt x="3686909" y="433238"/>
                </a:lnTo>
                <a:lnTo>
                  <a:pt x="3662092" y="438254"/>
                </a:lnTo>
                <a:close/>
              </a:path>
              <a:path w="4618990" h="1609725">
                <a:moveTo>
                  <a:pt x="3964816" y="441619"/>
                </a:moveTo>
                <a:lnTo>
                  <a:pt x="3938669" y="436338"/>
                </a:lnTo>
                <a:lnTo>
                  <a:pt x="3917317" y="421937"/>
                </a:lnTo>
                <a:lnTo>
                  <a:pt x="3902921" y="400578"/>
                </a:lnTo>
                <a:lnTo>
                  <a:pt x="3897642" y="374424"/>
                </a:lnTo>
                <a:lnTo>
                  <a:pt x="3902921" y="348272"/>
                </a:lnTo>
                <a:lnTo>
                  <a:pt x="3917317" y="326913"/>
                </a:lnTo>
                <a:lnTo>
                  <a:pt x="3938669" y="312511"/>
                </a:lnTo>
                <a:lnTo>
                  <a:pt x="3964816" y="307230"/>
                </a:lnTo>
                <a:lnTo>
                  <a:pt x="3990943" y="312511"/>
                </a:lnTo>
                <a:lnTo>
                  <a:pt x="4012285" y="326913"/>
                </a:lnTo>
                <a:lnTo>
                  <a:pt x="4026678" y="348272"/>
                </a:lnTo>
                <a:lnTo>
                  <a:pt x="4031957" y="374424"/>
                </a:lnTo>
                <a:lnTo>
                  <a:pt x="4026678" y="400578"/>
                </a:lnTo>
                <a:lnTo>
                  <a:pt x="4012285" y="421937"/>
                </a:lnTo>
                <a:lnTo>
                  <a:pt x="3990943" y="436338"/>
                </a:lnTo>
                <a:lnTo>
                  <a:pt x="3964816" y="441619"/>
                </a:lnTo>
                <a:close/>
              </a:path>
              <a:path w="4618990" h="1609725">
                <a:moveTo>
                  <a:pt x="4267540" y="445828"/>
                </a:moveTo>
                <a:lnTo>
                  <a:pt x="4239756" y="440219"/>
                </a:lnTo>
                <a:lnTo>
                  <a:pt x="4217075" y="424919"/>
                </a:lnTo>
                <a:lnTo>
                  <a:pt x="4201785" y="402223"/>
                </a:lnTo>
                <a:lnTo>
                  <a:pt x="4196180" y="374424"/>
                </a:lnTo>
                <a:lnTo>
                  <a:pt x="4201785" y="346628"/>
                </a:lnTo>
                <a:lnTo>
                  <a:pt x="4217075" y="323933"/>
                </a:lnTo>
                <a:lnTo>
                  <a:pt x="4239756" y="308633"/>
                </a:lnTo>
                <a:lnTo>
                  <a:pt x="4267540" y="303024"/>
                </a:lnTo>
                <a:lnTo>
                  <a:pt x="4295309" y="308633"/>
                </a:lnTo>
                <a:lnTo>
                  <a:pt x="4317992" y="323933"/>
                </a:lnTo>
                <a:lnTo>
                  <a:pt x="4333290" y="346628"/>
                </a:lnTo>
                <a:lnTo>
                  <a:pt x="4338900" y="374424"/>
                </a:lnTo>
                <a:lnTo>
                  <a:pt x="4333290" y="402223"/>
                </a:lnTo>
                <a:lnTo>
                  <a:pt x="4317992" y="424919"/>
                </a:lnTo>
                <a:lnTo>
                  <a:pt x="4295309" y="440219"/>
                </a:lnTo>
                <a:lnTo>
                  <a:pt x="4267540" y="445828"/>
                </a:lnTo>
                <a:close/>
              </a:path>
              <a:path w="4618990" h="1609725">
                <a:moveTo>
                  <a:pt x="4570263" y="413905"/>
                </a:moveTo>
                <a:lnTo>
                  <a:pt x="4554898" y="410803"/>
                </a:lnTo>
                <a:lnTo>
                  <a:pt x="4542356" y="402343"/>
                </a:lnTo>
                <a:lnTo>
                  <a:pt x="4533902" y="389794"/>
                </a:lnTo>
                <a:lnTo>
                  <a:pt x="4530803" y="374424"/>
                </a:lnTo>
                <a:lnTo>
                  <a:pt x="4533902" y="359055"/>
                </a:lnTo>
                <a:lnTo>
                  <a:pt x="4542356" y="346507"/>
                </a:lnTo>
                <a:lnTo>
                  <a:pt x="4554898" y="338048"/>
                </a:lnTo>
                <a:lnTo>
                  <a:pt x="4570263" y="334947"/>
                </a:lnTo>
                <a:lnTo>
                  <a:pt x="4585609" y="338048"/>
                </a:lnTo>
                <a:lnTo>
                  <a:pt x="4598142" y="346507"/>
                </a:lnTo>
                <a:lnTo>
                  <a:pt x="4606592" y="359055"/>
                </a:lnTo>
                <a:lnTo>
                  <a:pt x="4609690" y="374424"/>
                </a:lnTo>
                <a:lnTo>
                  <a:pt x="4606592" y="389794"/>
                </a:lnTo>
                <a:lnTo>
                  <a:pt x="4598142" y="402343"/>
                </a:lnTo>
                <a:lnTo>
                  <a:pt x="4585609" y="410803"/>
                </a:lnTo>
                <a:lnTo>
                  <a:pt x="4570263" y="413905"/>
                </a:lnTo>
                <a:close/>
              </a:path>
              <a:path w="4618990" h="1609725">
                <a:moveTo>
                  <a:pt x="29381" y="706779"/>
                </a:moveTo>
                <a:lnTo>
                  <a:pt x="17943" y="704469"/>
                </a:lnTo>
                <a:lnTo>
                  <a:pt x="8604" y="698170"/>
                </a:lnTo>
                <a:lnTo>
                  <a:pt x="2308" y="688826"/>
                </a:lnTo>
                <a:lnTo>
                  <a:pt x="0" y="677381"/>
                </a:lnTo>
                <a:lnTo>
                  <a:pt x="2308" y="665936"/>
                </a:lnTo>
                <a:lnTo>
                  <a:pt x="8604" y="656592"/>
                </a:lnTo>
                <a:lnTo>
                  <a:pt x="17943" y="650293"/>
                </a:lnTo>
                <a:lnTo>
                  <a:pt x="29381" y="647983"/>
                </a:lnTo>
                <a:lnTo>
                  <a:pt x="40819" y="650293"/>
                </a:lnTo>
                <a:lnTo>
                  <a:pt x="50158" y="656592"/>
                </a:lnTo>
                <a:lnTo>
                  <a:pt x="56453" y="665936"/>
                </a:lnTo>
                <a:lnTo>
                  <a:pt x="58762" y="677381"/>
                </a:lnTo>
                <a:lnTo>
                  <a:pt x="56453" y="688826"/>
                </a:lnTo>
                <a:lnTo>
                  <a:pt x="50158" y="698170"/>
                </a:lnTo>
                <a:lnTo>
                  <a:pt x="40819" y="704469"/>
                </a:lnTo>
                <a:lnTo>
                  <a:pt x="29381" y="706779"/>
                </a:lnTo>
                <a:close/>
              </a:path>
              <a:path w="4618990" h="1609725">
                <a:moveTo>
                  <a:pt x="332104" y="710145"/>
                </a:moveTo>
                <a:lnTo>
                  <a:pt x="319361" y="707569"/>
                </a:lnTo>
                <a:lnTo>
                  <a:pt x="308953" y="700546"/>
                </a:lnTo>
                <a:lnTo>
                  <a:pt x="301935" y="690132"/>
                </a:lnTo>
                <a:lnTo>
                  <a:pt x="299361" y="677381"/>
                </a:lnTo>
                <a:lnTo>
                  <a:pt x="301935" y="664630"/>
                </a:lnTo>
                <a:lnTo>
                  <a:pt x="308953" y="654215"/>
                </a:lnTo>
                <a:lnTo>
                  <a:pt x="319361" y="647193"/>
                </a:lnTo>
                <a:lnTo>
                  <a:pt x="332104" y="644617"/>
                </a:lnTo>
                <a:lnTo>
                  <a:pt x="344848" y="647193"/>
                </a:lnTo>
                <a:lnTo>
                  <a:pt x="355258" y="654215"/>
                </a:lnTo>
                <a:lnTo>
                  <a:pt x="362277" y="664630"/>
                </a:lnTo>
                <a:lnTo>
                  <a:pt x="364851" y="677381"/>
                </a:lnTo>
                <a:lnTo>
                  <a:pt x="362277" y="690132"/>
                </a:lnTo>
                <a:lnTo>
                  <a:pt x="355258" y="700546"/>
                </a:lnTo>
                <a:lnTo>
                  <a:pt x="344848" y="707569"/>
                </a:lnTo>
                <a:lnTo>
                  <a:pt x="332104" y="710145"/>
                </a:lnTo>
                <a:close/>
              </a:path>
              <a:path w="4618990" h="1609725">
                <a:moveTo>
                  <a:pt x="634828" y="712669"/>
                </a:moveTo>
                <a:lnTo>
                  <a:pt x="621112" y="709896"/>
                </a:lnTo>
                <a:lnTo>
                  <a:pt x="609908" y="702335"/>
                </a:lnTo>
                <a:lnTo>
                  <a:pt x="602352" y="691123"/>
                </a:lnTo>
                <a:lnTo>
                  <a:pt x="599580" y="677398"/>
                </a:lnTo>
                <a:lnTo>
                  <a:pt x="602352" y="663673"/>
                </a:lnTo>
                <a:lnTo>
                  <a:pt x="609908" y="652461"/>
                </a:lnTo>
                <a:lnTo>
                  <a:pt x="621112" y="644899"/>
                </a:lnTo>
                <a:lnTo>
                  <a:pt x="634828" y="642126"/>
                </a:lnTo>
                <a:lnTo>
                  <a:pt x="648546" y="644899"/>
                </a:lnTo>
                <a:lnTo>
                  <a:pt x="659751" y="652461"/>
                </a:lnTo>
                <a:lnTo>
                  <a:pt x="667308" y="663673"/>
                </a:lnTo>
                <a:lnTo>
                  <a:pt x="670080" y="677398"/>
                </a:lnTo>
                <a:lnTo>
                  <a:pt x="667310" y="691123"/>
                </a:lnTo>
                <a:lnTo>
                  <a:pt x="659758" y="702335"/>
                </a:lnTo>
                <a:lnTo>
                  <a:pt x="648553" y="709896"/>
                </a:lnTo>
                <a:lnTo>
                  <a:pt x="634828" y="712669"/>
                </a:lnTo>
                <a:close/>
              </a:path>
              <a:path w="4618990" h="1609725">
                <a:moveTo>
                  <a:pt x="937545" y="715194"/>
                </a:moveTo>
                <a:lnTo>
                  <a:pt x="922842" y="712223"/>
                </a:lnTo>
                <a:lnTo>
                  <a:pt x="910836" y="704122"/>
                </a:lnTo>
                <a:lnTo>
                  <a:pt x="902741" y="692107"/>
                </a:lnTo>
                <a:lnTo>
                  <a:pt x="899772" y="677398"/>
                </a:lnTo>
                <a:lnTo>
                  <a:pt x="902741" y="662688"/>
                </a:lnTo>
                <a:lnTo>
                  <a:pt x="910836" y="650674"/>
                </a:lnTo>
                <a:lnTo>
                  <a:pt x="922842" y="642572"/>
                </a:lnTo>
                <a:lnTo>
                  <a:pt x="937545" y="639601"/>
                </a:lnTo>
                <a:lnTo>
                  <a:pt x="952248" y="642572"/>
                </a:lnTo>
                <a:lnTo>
                  <a:pt x="964255" y="650674"/>
                </a:lnTo>
                <a:lnTo>
                  <a:pt x="972350" y="662688"/>
                </a:lnTo>
                <a:lnTo>
                  <a:pt x="975318" y="677398"/>
                </a:lnTo>
                <a:lnTo>
                  <a:pt x="972350" y="692107"/>
                </a:lnTo>
                <a:lnTo>
                  <a:pt x="964255" y="704122"/>
                </a:lnTo>
                <a:lnTo>
                  <a:pt x="952248" y="712223"/>
                </a:lnTo>
                <a:lnTo>
                  <a:pt x="937545" y="715194"/>
                </a:lnTo>
                <a:close/>
              </a:path>
              <a:path w="4618990" h="1609725">
                <a:moveTo>
                  <a:pt x="1240269" y="718560"/>
                </a:moveTo>
                <a:lnTo>
                  <a:pt x="1224261" y="715325"/>
                </a:lnTo>
                <a:lnTo>
                  <a:pt x="1211192" y="706504"/>
                </a:lnTo>
                <a:lnTo>
                  <a:pt x="1202384" y="693421"/>
                </a:lnTo>
                <a:lnTo>
                  <a:pt x="1199154" y="677398"/>
                </a:lnTo>
                <a:lnTo>
                  <a:pt x="1202384" y="661375"/>
                </a:lnTo>
                <a:lnTo>
                  <a:pt x="1211192" y="648291"/>
                </a:lnTo>
                <a:lnTo>
                  <a:pt x="1224261" y="639470"/>
                </a:lnTo>
                <a:lnTo>
                  <a:pt x="1240269" y="636236"/>
                </a:lnTo>
                <a:lnTo>
                  <a:pt x="1256282" y="639470"/>
                </a:lnTo>
                <a:lnTo>
                  <a:pt x="1269362" y="648291"/>
                </a:lnTo>
                <a:lnTo>
                  <a:pt x="1278183" y="661375"/>
                </a:lnTo>
                <a:lnTo>
                  <a:pt x="1281417" y="677398"/>
                </a:lnTo>
                <a:lnTo>
                  <a:pt x="1278183" y="693421"/>
                </a:lnTo>
                <a:lnTo>
                  <a:pt x="1269362" y="706504"/>
                </a:lnTo>
                <a:lnTo>
                  <a:pt x="1256282" y="715325"/>
                </a:lnTo>
                <a:lnTo>
                  <a:pt x="1240269" y="718560"/>
                </a:lnTo>
                <a:close/>
              </a:path>
              <a:path w="4618990" h="1609725">
                <a:moveTo>
                  <a:pt x="1542993" y="721085"/>
                </a:moveTo>
                <a:lnTo>
                  <a:pt x="1526005" y="717653"/>
                </a:lnTo>
                <a:lnTo>
                  <a:pt x="1512131" y="708293"/>
                </a:lnTo>
                <a:lnTo>
                  <a:pt x="1502777" y="694412"/>
                </a:lnTo>
                <a:lnTo>
                  <a:pt x="1499346" y="677415"/>
                </a:lnTo>
                <a:lnTo>
                  <a:pt x="1502777" y="660418"/>
                </a:lnTo>
                <a:lnTo>
                  <a:pt x="1512131" y="646538"/>
                </a:lnTo>
                <a:lnTo>
                  <a:pt x="1526005" y="637180"/>
                </a:lnTo>
                <a:lnTo>
                  <a:pt x="1542993" y="633748"/>
                </a:lnTo>
                <a:lnTo>
                  <a:pt x="1559980" y="637180"/>
                </a:lnTo>
                <a:lnTo>
                  <a:pt x="1573854" y="646538"/>
                </a:lnTo>
                <a:lnTo>
                  <a:pt x="1583209" y="660418"/>
                </a:lnTo>
                <a:lnTo>
                  <a:pt x="1586639" y="677415"/>
                </a:lnTo>
                <a:lnTo>
                  <a:pt x="1583209" y="694412"/>
                </a:lnTo>
                <a:lnTo>
                  <a:pt x="1573854" y="708293"/>
                </a:lnTo>
                <a:lnTo>
                  <a:pt x="1559980" y="717653"/>
                </a:lnTo>
                <a:lnTo>
                  <a:pt x="1542993" y="721085"/>
                </a:lnTo>
                <a:close/>
              </a:path>
              <a:path w="4618990" h="1609725">
                <a:moveTo>
                  <a:pt x="1845716" y="723610"/>
                </a:moveTo>
                <a:lnTo>
                  <a:pt x="1827754" y="719980"/>
                </a:lnTo>
                <a:lnTo>
                  <a:pt x="1813087" y="710080"/>
                </a:lnTo>
                <a:lnTo>
                  <a:pt x="1803198" y="695396"/>
                </a:lnTo>
                <a:lnTo>
                  <a:pt x="1799572" y="677415"/>
                </a:lnTo>
                <a:lnTo>
                  <a:pt x="1803198" y="659435"/>
                </a:lnTo>
                <a:lnTo>
                  <a:pt x="1813087" y="644753"/>
                </a:lnTo>
                <a:lnTo>
                  <a:pt x="1827754" y="634853"/>
                </a:lnTo>
                <a:lnTo>
                  <a:pt x="1845716" y="631223"/>
                </a:lnTo>
                <a:lnTo>
                  <a:pt x="1863698" y="634853"/>
                </a:lnTo>
                <a:lnTo>
                  <a:pt x="1878375" y="644753"/>
                </a:lnTo>
                <a:lnTo>
                  <a:pt x="1888268" y="659435"/>
                </a:lnTo>
                <a:lnTo>
                  <a:pt x="1891894" y="677415"/>
                </a:lnTo>
                <a:lnTo>
                  <a:pt x="1888268" y="695396"/>
                </a:lnTo>
                <a:lnTo>
                  <a:pt x="1878375" y="710080"/>
                </a:lnTo>
                <a:lnTo>
                  <a:pt x="1863698" y="719980"/>
                </a:lnTo>
                <a:lnTo>
                  <a:pt x="1845716" y="723610"/>
                </a:lnTo>
                <a:close/>
              </a:path>
              <a:path w="4618990" h="1609725">
                <a:moveTo>
                  <a:pt x="2148440" y="726131"/>
                </a:moveTo>
                <a:lnTo>
                  <a:pt x="2129499" y="722304"/>
                </a:lnTo>
                <a:lnTo>
                  <a:pt x="2114026" y="711864"/>
                </a:lnTo>
                <a:lnTo>
                  <a:pt x="2103591" y="696379"/>
                </a:lnTo>
                <a:lnTo>
                  <a:pt x="2099764" y="677415"/>
                </a:lnTo>
                <a:lnTo>
                  <a:pt x="2103591" y="658451"/>
                </a:lnTo>
                <a:lnTo>
                  <a:pt x="2114026" y="642966"/>
                </a:lnTo>
                <a:lnTo>
                  <a:pt x="2129499" y="632526"/>
                </a:lnTo>
                <a:lnTo>
                  <a:pt x="2148440" y="628698"/>
                </a:lnTo>
                <a:lnTo>
                  <a:pt x="2167401" y="632526"/>
                </a:lnTo>
                <a:lnTo>
                  <a:pt x="2182884" y="642966"/>
                </a:lnTo>
                <a:lnTo>
                  <a:pt x="2193322" y="658451"/>
                </a:lnTo>
                <a:lnTo>
                  <a:pt x="2197150" y="677415"/>
                </a:lnTo>
                <a:lnTo>
                  <a:pt x="2193322" y="696379"/>
                </a:lnTo>
                <a:lnTo>
                  <a:pt x="2182884" y="711864"/>
                </a:lnTo>
                <a:lnTo>
                  <a:pt x="2167401" y="722304"/>
                </a:lnTo>
                <a:lnTo>
                  <a:pt x="2148440" y="726131"/>
                </a:lnTo>
                <a:close/>
              </a:path>
              <a:path w="4618990" h="1609725">
                <a:moveTo>
                  <a:pt x="2451164" y="728656"/>
                </a:moveTo>
                <a:lnTo>
                  <a:pt x="2431229" y="724630"/>
                </a:lnTo>
                <a:lnTo>
                  <a:pt x="2414952" y="713650"/>
                </a:lnTo>
                <a:lnTo>
                  <a:pt x="2403979" y="697362"/>
                </a:lnTo>
                <a:lnTo>
                  <a:pt x="2399956" y="677415"/>
                </a:lnTo>
                <a:lnTo>
                  <a:pt x="2403979" y="657467"/>
                </a:lnTo>
                <a:lnTo>
                  <a:pt x="2414952" y="641180"/>
                </a:lnTo>
                <a:lnTo>
                  <a:pt x="2431229" y="630199"/>
                </a:lnTo>
                <a:lnTo>
                  <a:pt x="2451164" y="626173"/>
                </a:lnTo>
                <a:lnTo>
                  <a:pt x="2471104" y="630199"/>
                </a:lnTo>
                <a:lnTo>
                  <a:pt x="2487392" y="641180"/>
                </a:lnTo>
                <a:lnTo>
                  <a:pt x="2498377" y="657467"/>
                </a:lnTo>
                <a:lnTo>
                  <a:pt x="2502405" y="677415"/>
                </a:lnTo>
                <a:lnTo>
                  <a:pt x="2498377" y="697362"/>
                </a:lnTo>
                <a:lnTo>
                  <a:pt x="2487392" y="713650"/>
                </a:lnTo>
                <a:lnTo>
                  <a:pt x="2471104" y="724630"/>
                </a:lnTo>
                <a:lnTo>
                  <a:pt x="2451164" y="728656"/>
                </a:lnTo>
                <a:close/>
              </a:path>
              <a:path w="4618990" h="1609725">
                <a:moveTo>
                  <a:pt x="2753887" y="732022"/>
                </a:moveTo>
                <a:lnTo>
                  <a:pt x="2732661" y="727731"/>
                </a:lnTo>
                <a:lnTo>
                  <a:pt x="2715321" y="716029"/>
                </a:lnTo>
                <a:lnTo>
                  <a:pt x="2703627" y="698677"/>
                </a:lnTo>
                <a:lnTo>
                  <a:pt x="2699338" y="677432"/>
                </a:lnTo>
                <a:lnTo>
                  <a:pt x="2703627" y="656188"/>
                </a:lnTo>
                <a:lnTo>
                  <a:pt x="2715321" y="638835"/>
                </a:lnTo>
                <a:lnTo>
                  <a:pt x="2732661" y="627133"/>
                </a:lnTo>
                <a:lnTo>
                  <a:pt x="2753887" y="622841"/>
                </a:lnTo>
                <a:lnTo>
                  <a:pt x="2775133" y="627133"/>
                </a:lnTo>
                <a:lnTo>
                  <a:pt x="2792483" y="638835"/>
                </a:lnTo>
                <a:lnTo>
                  <a:pt x="2804181" y="656188"/>
                </a:lnTo>
                <a:lnTo>
                  <a:pt x="2808471" y="677432"/>
                </a:lnTo>
                <a:lnTo>
                  <a:pt x="2804181" y="698677"/>
                </a:lnTo>
                <a:lnTo>
                  <a:pt x="2792483" y="716029"/>
                </a:lnTo>
                <a:lnTo>
                  <a:pt x="2775133" y="727731"/>
                </a:lnTo>
                <a:lnTo>
                  <a:pt x="2753887" y="732022"/>
                </a:lnTo>
                <a:close/>
              </a:path>
              <a:path w="4618990" h="1609725">
                <a:moveTo>
                  <a:pt x="3056645" y="734547"/>
                </a:moveTo>
                <a:lnTo>
                  <a:pt x="3034425" y="730058"/>
                </a:lnTo>
                <a:lnTo>
                  <a:pt x="3016281" y="717816"/>
                </a:lnTo>
                <a:lnTo>
                  <a:pt x="3004049" y="699661"/>
                </a:lnTo>
                <a:lnTo>
                  <a:pt x="2999564" y="677432"/>
                </a:lnTo>
                <a:lnTo>
                  <a:pt x="3004049" y="655204"/>
                </a:lnTo>
                <a:lnTo>
                  <a:pt x="3016281" y="637048"/>
                </a:lnTo>
                <a:lnTo>
                  <a:pt x="3034425" y="624806"/>
                </a:lnTo>
                <a:lnTo>
                  <a:pt x="3056645" y="620316"/>
                </a:lnTo>
                <a:lnTo>
                  <a:pt x="3078845" y="624806"/>
                </a:lnTo>
                <a:lnTo>
                  <a:pt x="3096979" y="637048"/>
                </a:lnTo>
                <a:lnTo>
                  <a:pt x="3109208" y="655204"/>
                </a:lnTo>
                <a:lnTo>
                  <a:pt x="3113693" y="677432"/>
                </a:lnTo>
                <a:lnTo>
                  <a:pt x="3109212" y="699661"/>
                </a:lnTo>
                <a:lnTo>
                  <a:pt x="3096992" y="717816"/>
                </a:lnTo>
                <a:lnTo>
                  <a:pt x="3078859" y="730058"/>
                </a:lnTo>
                <a:lnTo>
                  <a:pt x="3056645" y="734547"/>
                </a:lnTo>
                <a:close/>
              </a:path>
              <a:path w="4618990" h="1609725">
                <a:moveTo>
                  <a:pt x="3359369" y="737072"/>
                </a:moveTo>
                <a:lnTo>
                  <a:pt x="3336169" y="732384"/>
                </a:lnTo>
                <a:lnTo>
                  <a:pt x="3317220" y="719601"/>
                </a:lnTo>
                <a:lnTo>
                  <a:pt x="3304442" y="700644"/>
                </a:lnTo>
                <a:lnTo>
                  <a:pt x="3299756" y="677432"/>
                </a:lnTo>
                <a:lnTo>
                  <a:pt x="3304442" y="654220"/>
                </a:lnTo>
                <a:lnTo>
                  <a:pt x="3317220" y="635264"/>
                </a:lnTo>
                <a:lnTo>
                  <a:pt x="3336169" y="622482"/>
                </a:lnTo>
                <a:lnTo>
                  <a:pt x="3359369" y="617795"/>
                </a:lnTo>
                <a:lnTo>
                  <a:pt x="3382563" y="622482"/>
                </a:lnTo>
                <a:lnTo>
                  <a:pt x="3401500" y="635264"/>
                </a:lnTo>
                <a:lnTo>
                  <a:pt x="3414267" y="654220"/>
                </a:lnTo>
                <a:lnTo>
                  <a:pt x="3418948" y="677432"/>
                </a:lnTo>
                <a:lnTo>
                  <a:pt x="3414267" y="700644"/>
                </a:lnTo>
                <a:lnTo>
                  <a:pt x="3401500" y="719601"/>
                </a:lnTo>
                <a:lnTo>
                  <a:pt x="3382563" y="732384"/>
                </a:lnTo>
                <a:lnTo>
                  <a:pt x="3359369" y="737072"/>
                </a:lnTo>
                <a:close/>
              </a:path>
              <a:path w="4618990" h="1609725">
                <a:moveTo>
                  <a:pt x="3662092" y="741278"/>
                </a:moveTo>
                <a:lnTo>
                  <a:pt x="3637256" y="736262"/>
                </a:lnTo>
                <a:lnTo>
                  <a:pt x="3616977" y="722584"/>
                </a:lnTo>
                <a:lnTo>
                  <a:pt x="3603306" y="702295"/>
                </a:lnTo>
                <a:lnTo>
                  <a:pt x="3598294" y="677448"/>
                </a:lnTo>
                <a:lnTo>
                  <a:pt x="3603306" y="652602"/>
                </a:lnTo>
                <a:lnTo>
                  <a:pt x="3616977" y="632313"/>
                </a:lnTo>
                <a:lnTo>
                  <a:pt x="3637256" y="618635"/>
                </a:lnTo>
                <a:lnTo>
                  <a:pt x="3662092" y="613619"/>
                </a:lnTo>
                <a:lnTo>
                  <a:pt x="3686909" y="618635"/>
                </a:lnTo>
                <a:lnTo>
                  <a:pt x="3707178" y="632313"/>
                </a:lnTo>
                <a:lnTo>
                  <a:pt x="3720845" y="652602"/>
                </a:lnTo>
                <a:lnTo>
                  <a:pt x="3725857" y="677448"/>
                </a:lnTo>
                <a:lnTo>
                  <a:pt x="3720845" y="702295"/>
                </a:lnTo>
                <a:lnTo>
                  <a:pt x="3707178" y="722584"/>
                </a:lnTo>
                <a:lnTo>
                  <a:pt x="3686909" y="736262"/>
                </a:lnTo>
                <a:lnTo>
                  <a:pt x="3662092" y="741278"/>
                </a:lnTo>
                <a:close/>
              </a:path>
              <a:path w="4618990" h="1609725">
                <a:moveTo>
                  <a:pt x="3964816" y="744643"/>
                </a:moveTo>
                <a:lnTo>
                  <a:pt x="3938669" y="739362"/>
                </a:lnTo>
                <a:lnTo>
                  <a:pt x="3917317" y="724961"/>
                </a:lnTo>
                <a:lnTo>
                  <a:pt x="3902921" y="703603"/>
                </a:lnTo>
                <a:lnTo>
                  <a:pt x="3897642" y="677448"/>
                </a:lnTo>
                <a:lnTo>
                  <a:pt x="3902921" y="651296"/>
                </a:lnTo>
                <a:lnTo>
                  <a:pt x="3917317" y="629937"/>
                </a:lnTo>
                <a:lnTo>
                  <a:pt x="3938669" y="615535"/>
                </a:lnTo>
                <a:lnTo>
                  <a:pt x="3964816" y="610254"/>
                </a:lnTo>
                <a:lnTo>
                  <a:pt x="3990943" y="615535"/>
                </a:lnTo>
                <a:lnTo>
                  <a:pt x="4012285" y="629937"/>
                </a:lnTo>
                <a:lnTo>
                  <a:pt x="4026678" y="651296"/>
                </a:lnTo>
                <a:lnTo>
                  <a:pt x="4031957" y="677448"/>
                </a:lnTo>
                <a:lnTo>
                  <a:pt x="4026678" y="703603"/>
                </a:lnTo>
                <a:lnTo>
                  <a:pt x="4012285" y="724961"/>
                </a:lnTo>
                <a:lnTo>
                  <a:pt x="3990943" y="739362"/>
                </a:lnTo>
                <a:lnTo>
                  <a:pt x="3964816" y="744643"/>
                </a:lnTo>
                <a:close/>
              </a:path>
              <a:path w="4618990" h="1609725">
                <a:moveTo>
                  <a:pt x="4267540" y="742962"/>
                </a:moveTo>
                <a:lnTo>
                  <a:pt x="4242041" y="737813"/>
                </a:lnTo>
                <a:lnTo>
                  <a:pt x="4221227" y="723773"/>
                </a:lnTo>
                <a:lnTo>
                  <a:pt x="4207197" y="702948"/>
                </a:lnTo>
                <a:lnTo>
                  <a:pt x="4202053" y="677448"/>
                </a:lnTo>
                <a:lnTo>
                  <a:pt x="4207197" y="651949"/>
                </a:lnTo>
                <a:lnTo>
                  <a:pt x="4221227" y="631126"/>
                </a:lnTo>
                <a:lnTo>
                  <a:pt x="4242041" y="617086"/>
                </a:lnTo>
                <a:lnTo>
                  <a:pt x="4267540" y="611938"/>
                </a:lnTo>
                <a:lnTo>
                  <a:pt x="4293019" y="617086"/>
                </a:lnTo>
                <a:lnTo>
                  <a:pt x="4313823" y="631126"/>
                </a:lnTo>
                <a:lnTo>
                  <a:pt x="4327850" y="651949"/>
                </a:lnTo>
                <a:lnTo>
                  <a:pt x="4332993" y="677448"/>
                </a:lnTo>
                <a:lnTo>
                  <a:pt x="4327850" y="702948"/>
                </a:lnTo>
                <a:lnTo>
                  <a:pt x="4313823" y="723773"/>
                </a:lnTo>
                <a:lnTo>
                  <a:pt x="4293019" y="737813"/>
                </a:lnTo>
                <a:lnTo>
                  <a:pt x="4267540" y="742962"/>
                </a:lnTo>
                <a:close/>
              </a:path>
              <a:path w="4618990" h="1609725">
                <a:moveTo>
                  <a:pt x="4577183" y="690036"/>
                </a:moveTo>
                <a:lnTo>
                  <a:pt x="4563276" y="690036"/>
                </a:lnTo>
                <a:lnTo>
                  <a:pt x="4557639" y="684399"/>
                </a:lnTo>
                <a:lnTo>
                  <a:pt x="4557639" y="670464"/>
                </a:lnTo>
                <a:lnTo>
                  <a:pt x="4563276" y="664827"/>
                </a:lnTo>
                <a:lnTo>
                  <a:pt x="4577217" y="664827"/>
                </a:lnTo>
                <a:lnTo>
                  <a:pt x="4582854" y="670464"/>
                </a:lnTo>
                <a:lnTo>
                  <a:pt x="4582854" y="684399"/>
                </a:lnTo>
                <a:lnTo>
                  <a:pt x="4577183" y="690036"/>
                </a:lnTo>
                <a:close/>
              </a:path>
              <a:path w="4618990" h="1609725">
                <a:moveTo>
                  <a:pt x="29381" y="1009786"/>
                </a:moveTo>
                <a:lnTo>
                  <a:pt x="17943" y="1007477"/>
                </a:lnTo>
                <a:lnTo>
                  <a:pt x="8604" y="1001177"/>
                </a:lnTo>
                <a:lnTo>
                  <a:pt x="2308" y="991833"/>
                </a:lnTo>
                <a:lnTo>
                  <a:pt x="0" y="980388"/>
                </a:lnTo>
                <a:lnTo>
                  <a:pt x="2308" y="968944"/>
                </a:lnTo>
                <a:lnTo>
                  <a:pt x="8604" y="959599"/>
                </a:lnTo>
                <a:lnTo>
                  <a:pt x="17943" y="953300"/>
                </a:lnTo>
                <a:lnTo>
                  <a:pt x="29381" y="950990"/>
                </a:lnTo>
                <a:lnTo>
                  <a:pt x="40819" y="953300"/>
                </a:lnTo>
                <a:lnTo>
                  <a:pt x="50158" y="959599"/>
                </a:lnTo>
                <a:lnTo>
                  <a:pt x="56453" y="968944"/>
                </a:lnTo>
                <a:lnTo>
                  <a:pt x="58762" y="980388"/>
                </a:lnTo>
                <a:lnTo>
                  <a:pt x="56453" y="991833"/>
                </a:lnTo>
                <a:lnTo>
                  <a:pt x="50158" y="1001177"/>
                </a:lnTo>
                <a:lnTo>
                  <a:pt x="40819" y="1007477"/>
                </a:lnTo>
                <a:lnTo>
                  <a:pt x="29381" y="1009786"/>
                </a:lnTo>
                <a:close/>
              </a:path>
              <a:path w="4618990" h="1609725">
                <a:moveTo>
                  <a:pt x="332104" y="1013152"/>
                </a:moveTo>
                <a:lnTo>
                  <a:pt x="319361" y="1010576"/>
                </a:lnTo>
                <a:lnTo>
                  <a:pt x="308953" y="1003554"/>
                </a:lnTo>
                <a:lnTo>
                  <a:pt x="301935" y="993139"/>
                </a:lnTo>
                <a:lnTo>
                  <a:pt x="299361" y="980388"/>
                </a:lnTo>
                <a:lnTo>
                  <a:pt x="301935" y="967637"/>
                </a:lnTo>
                <a:lnTo>
                  <a:pt x="308953" y="957223"/>
                </a:lnTo>
                <a:lnTo>
                  <a:pt x="319361" y="950200"/>
                </a:lnTo>
                <a:lnTo>
                  <a:pt x="332104" y="947625"/>
                </a:lnTo>
                <a:lnTo>
                  <a:pt x="344848" y="950200"/>
                </a:lnTo>
                <a:lnTo>
                  <a:pt x="355258" y="957223"/>
                </a:lnTo>
                <a:lnTo>
                  <a:pt x="362277" y="967637"/>
                </a:lnTo>
                <a:lnTo>
                  <a:pt x="364851" y="980388"/>
                </a:lnTo>
                <a:lnTo>
                  <a:pt x="362277" y="993139"/>
                </a:lnTo>
                <a:lnTo>
                  <a:pt x="355258" y="1003554"/>
                </a:lnTo>
                <a:lnTo>
                  <a:pt x="344848" y="1010576"/>
                </a:lnTo>
                <a:lnTo>
                  <a:pt x="332104" y="1013152"/>
                </a:lnTo>
                <a:close/>
              </a:path>
              <a:path w="4618990" h="1609725">
                <a:moveTo>
                  <a:pt x="634828" y="1015677"/>
                </a:moveTo>
                <a:lnTo>
                  <a:pt x="621112" y="1012904"/>
                </a:lnTo>
                <a:lnTo>
                  <a:pt x="609908" y="1005342"/>
                </a:lnTo>
                <a:lnTo>
                  <a:pt x="602352" y="994130"/>
                </a:lnTo>
                <a:lnTo>
                  <a:pt x="599580" y="980405"/>
                </a:lnTo>
                <a:lnTo>
                  <a:pt x="602352" y="966680"/>
                </a:lnTo>
                <a:lnTo>
                  <a:pt x="609908" y="955468"/>
                </a:lnTo>
                <a:lnTo>
                  <a:pt x="621112" y="947907"/>
                </a:lnTo>
                <a:lnTo>
                  <a:pt x="634828" y="945133"/>
                </a:lnTo>
                <a:lnTo>
                  <a:pt x="648546" y="947907"/>
                </a:lnTo>
                <a:lnTo>
                  <a:pt x="659751" y="955468"/>
                </a:lnTo>
                <a:lnTo>
                  <a:pt x="667308" y="966680"/>
                </a:lnTo>
                <a:lnTo>
                  <a:pt x="670080" y="980405"/>
                </a:lnTo>
                <a:lnTo>
                  <a:pt x="667310" y="994130"/>
                </a:lnTo>
                <a:lnTo>
                  <a:pt x="659758" y="1005342"/>
                </a:lnTo>
                <a:lnTo>
                  <a:pt x="648553" y="1012904"/>
                </a:lnTo>
                <a:lnTo>
                  <a:pt x="634828" y="1015677"/>
                </a:lnTo>
                <a:close/>
              </a:path>
              <a:path w="4618990" h="1609725">
                <a:moveTo>
                  <a:pt x="937545" y="1018202"/>
                </a:moveTo>
                <a:lnTo>
                  <a:pt x="922842" y="1015231"/>
                </a:lnTo>
                <a:lnTo>
                  <a:pt x="910836" y="1007129"/>
                </a:lnTo>
                <a:lnTo>
                  <a:pt x="902741" y="995114"/>
                </a:lnTo>
                <a:lnTo>
                  <a:pt x="899772" y="980405"/>
                </a:lnTo>
                <a:lnTo>
                  <a:pt x="902741" y="965697"/>
                </a:lnTo>
                <a:lnTo>
                  <a:pt x="910836" y="953683"/>
                </a:lnTo>
                <a:lnTo>
                  <a:pt x="922842" y="945580"/>
                </a:lnTo>
                <a:lnTo>
                  <a:pt x="937545" y="942609"/>
                </a:lnTo>
                <a:lnTo>
                  <a:pt x="952248" y="945580"/>
                </a:lnTo>
                <a:lnTo>
                  <a:pt x="964255" y="953683"/>
                </a:lnTo>
                <a:lnTo>
                  <a:pt x="972350" y="965697"/>
                </a:lnTo>
                <a:lnTo>
                  <a:pt x="975318" y="980405"/>
                </a:lnTo>
                <a:lnTo>
                  <a:pt x="972350" y="995114"/>
                </a:lnTo>
                <a:lnTo>
                  <a:pt x="964255" y="1007129"/>
                </a:lnTo>
                <a:lnTo>
                  <a:pt x="952248" y="1015231"/>
                </a:lnTo>
                <a:lnTo>
                  <a:pt x="937545" y="1018202"/>
                </a:lnTo>
                <a:close/>
              </a:path>
              <a:path w="4618990" h="1609725">
                <a:moveTo>
                  <a:pt x="1240269" y="1021567"/>
                </a:moveTo>
                <a:lnTo>
                  <a:pt x="1224261" y="1018333"/>
                </a:lnTo>
                <a:lnTo>
                  <a:pt x="1211192" y="1009512"/>
                </a:lnTo>
                <a:lnTo>
                  <a:pt x="1202384" y="996428"/>
                </a:lnTo>
                <a:lnTo>
                  <a:pt x="1199154" y="980405"/>
                </a:lnTo>
                <a:lnTo>
                  <a:pt x="1202384" y="964382"/>
                </a:lnTo>
                <a:lnTo>
                  <a:pt x="1211192" y="951299"/>
                </a:lnTo>
                <a:lnTo>
                  <a:pt x="1224261" y="942478"/>
                </a:lnTo>
                <a:lnTo>
                  <a:pt x="1240269" y="939243"/>
                </a:lnTo>
                <a:lnTo>
                  <a:pt x="1256282" y="942478"/>
                </a:lnTo>
                <a:lnTo>
                  <a:pt x="1269362" y="951299"/>
                </a:lnTo>
                <a:lnTo>
                  <a:pt x="1278183" y="964382"/>
                </a:lnTo>
                <a:lnTo>
                  <a:pt x="1281417" y="980405"/>
                </a:lnTo>
                <a:lnTo>
                  <a:pt x="1278183" y="996428"/>
                </a:lnTo>
                <a:lnTo>
                  <a:pt x="1269362" y="1009512"/>
                </a:lnTo>
                <a:lnTo>
                  <a:pt x="1256282" y="1018333"/>
                </a:lnTo>
                <a:lnTo>
                  <a:pt x="1240269" y="1021567"/>
                </a:lnTo>
                <a:close/>
              </a:path>
              <a:path w="4618990" h="1609725">
                <a:moveTo>
                  <a:pt x="1542993" y="1024092"/>
                </a:moveTo>
                <a:lnTo>
                  <a:pt x="1526005" y="1020660"/>
                </a:lnTo>
                <a:lnTo>
                  <a:pt x="1512131" y="1011300"/>
                </a:lnTo>
                <a:lnTo>
                  <a:pt x="1502777" y="997419"/>
                </a:lnTo>
                <a:lnTo>
                  <a:pt x="1499346" y="980422"/>
                </a:lnTo>
                <a:lnTo>
                  <a:pt x="1502777" y="963425"/>
                </a:lnTo>
                <a:lnTo>
                  <a:pt x="1512131" y="949545"/>
                </a:lnTo>
                <a:lnTo>
                  <a:pt x="1526005" y="940187"/>
                </a:lnTo>
                <a:lnTo>
                  <a:pt x="1542993" y="936755"/>
                </a:lnTo>
                <a:lnTo>
                  <a:pt x="1559980" y="940187"/>
                </a:lnTo>
                <a:lnTo>
                  <a:pt x="1573854" y="949545"/>
                </a:lnTo>
                <a:lnTo>
                  <a:pt x="1583209" y="963425"/>
                </a:lnTo>
                <a:lnTo>
                  <a:pt x="1586639" y="980422"/>
                </a:lnTo>
                <a:lnTo>
                  <a:pt x="1583209" y="997419"/>
                </a:lnTo>
                <a:lnTo>
                  <a:pt x="1573854" y="1011300"/>
                </a:lnTo>
                <a:lnTo>
                  <a:pt x="1559980" y="1020660"/>
                </a:lnTo>
                <a:lnTo>
                  <a:pt x="1542993" y="1024092"/>
                </a:lnTo>
                <a:close/>
              </a:path>
              <a:path w="4618990" h="1609725">
                <a:moveTo>
                  <a:pt x="1845716" y="1026617"/>
                </a:moveTo>
                <a:lnTo>
                  <a:pt x="1827754" y="1022987"/>
                </a:lnTo>
                <a:lnTo>
                  <a:pt x="1813087" y="1013087"/>
                </a:lnTo>
                <a:lnTo>
                  <a:pt x="1803198" y="998403"/>
                </a:lnTo>
                <a:lnTo>
                  <a:pt x="1799572" y="980422"/>
                </a:lnTo>
                <a:lnTo>
                  <a:pt x="1803198" y="962441"/>
                </a:lnTo>
                <a:lnTo>
                  <a:pt x="1813087" y="947759"/>
                </a:lnTo>
                <a:lnTo>
                  <a:pt x="1827754" y="937860"/>
                </a:lnTo>
                <a:lnTo>
                  <a:pt x="1845716" y="934230"/>
                </a:lnTo>
                <a:lnTo>
                  <a:pt x="1863698" y="937860"/>
                </a:lnTo>
                <a:lnTo>
                  <a:pt x="1878375" y="947759"/>
                </a:lnTo>
                <a:lnTo>
                  <a:pt x="1888268" y="962441"/>
                </a:lnTo>
                <a:lnTo>
                  <a:pt x="1891894" y="980422"/>
                </a:lnTo>
                <a:lnTo>
                  <a:pt x="1888268" y="998403"/>
                </a:lnTo>
                <a:lnTo>
                  <a:pt x="1878375" y="1013087"/>
                </a:lnTo>
                <a:lnTo>
                  <a:pt x="1863698" y="1022987"/>
                </a:lnTo>
                <a:lnTo>
                  <a:pt x="1845716" y="1026617"/>
                </a:lnTo>
                <a:close/>
              </a:path>
              <a:path w="4618990" h="1609725">
                <a:moveTo>
                  <a:pt x="2148440" y="1029139"/>
                </a:moveTo>
                <a:lnTo>
                  <a:pt x="2129499" y="1025310"/>
                </a:lnTo>
                <a:lnTo>
                  <a:pt x="2114026" y="1014870"/>
                </a:lnTo>
                <a:lnTo>
                  <a:pt x="2103591" y="999385"/>
                </a:lnTo>
                <a:lnTo>
                  <a:pt x="2099764" y="980422"/>
                </a:lnTo>
                <a:lnTo>
                  <a:pt x="2103591" y="961459"/>
                </a:lnTo>
                <a:lnTo>
                  <a:pt x="2114026" y="945974"/>
                </a:lnTo>
                <a:lnTo>
                  <a:pt x="2129499" y="935534"/>
                </a:lnTo>
                <a:lnTo>
                  <a:pt x="2148440" y="931705"/>
                </a:lnTo>
                <a:lnTo>
                  <a:pt x="2167401" y="935534"/>
                </a:lnTo>
                <a:lnTo>
                  <a:pt x="2182884" y="945974"/>
                </a:lnTo>
                <a:lnTo>
                  <a:pt x="2193322" y="961459"/>
                </a:lnTo>
                <a:lnTo>
                  <a:pt x="2197150" y="980422"/>
                </a:lnTo>
                <a:lnTo>
                  <a:pt x="2193322" y="999385"/>
                </a:lnTo>
                <a:lnTo>
                  <a:pt x="2182884" y="1014870"/>
                </a:lnTo>
                <a:lnTo>
                  <a:pt x="2167401" y="1025310"/>
                </a:lnTo>
                <a:lnTo>
                  <a:pt x="2148440" y="1029139"/>
                </a:lnTo>
                <a:close/>
              </a:path>
              <a:path w="4618990" h="1609725">
                <a:moveTo>
                  <a:pt x="2451164" y="1031664"/>
                </a:moveTo>
                <a:lnTo>
                  <a:pt x="2431229" y="1027637"/>
                </a:lnTo>
                <a:lnTo>
                  <a:pt x="2414952" y="1016657"/>
                </a:lnTo>
                <a:lnTo>
                  <a:pt x="2403979" y="1000369"/>
                </a:lnTo>
                <a:lnTo>
                  <a:pt x="2399956" y="980422"/>
                </a:lnTo>
                <a:lnTo>
                  <a:pt x="2403979" y="960475"/>
                </a:lnTo>
                <a:lnTo>
                  <a:pt x="2414952" y="944187"/>
                </a:lnTo>
                <a:lnTo>
                  <a:pt x="2431229" y="933207"/>
                </a:lnTo>
                <a:lnTo>
                  <a:pt x="2451164" y="929180"/>
                </a:lnTo>
                <a:lnTo>
                  <a:pt x="2471104" y="933207"/>
                </a:lnTo>
                <a:lnTo>
                  <a:pt x="2487392" y="944187"/>
                </a:lnTo>
                <a:lnTo>
                  <a:pt x="2498377" y="960475"/>
                </a:lnTo>
                <a:lnTo>
                  <a:pt x="2502405" y="980422"/>
                </a:lnTo>
                <a:lnTo>
                  <a:pt x="2498377" y="1000369"/>
                </a:lnTo>
                <a:lnTo>
                  <a:pt x="2487392" y="1016657"/>
                </a:lnTo>
                <a:lnTo>
                  <a:pt x="2471104" y="1027637"/>
                </a:lnTo>
                <a:lnTo>
                  <a:pt x="2451164" y="1031664"/>
                </a:lnTo>
                <a:close/>
              </a:path>
              <a:path w="4618990" h="1609725">
                <a:moveTo>
                  <a:pt x="2753887" y="1035029"/>
                </a:moveTo>
                <a:lnTo>
                  <a:pt x="2732661" y="1030738"/>
                </a:lnTo>
                <a:lnTo>
                  <a:pt x="2715321" y="1019037"/>
                </a:lnTo>
                <a:lnTo>
                  <a:pt x="2703627" y="1001684"/>
                </a:lnTo>
                <a:lnTo>
                  <a:pt x="2699338" y="980439"/>
                </a:lnTo>
                <a:lnTo>
                  <a:pt x="2703627" y="959195"/>
                </a:lnTo>
                <a:lnTo>
                  <a:pt x="2715321" y="941842"/>
                </a:lnTo>
                <a:lnTo>
                  <a:pt x="2732661" y="930140"/>
                </a:lnTo>
                <a:lnTo>
                  <a:pt x="2753887" y="925849"/>
                </a:lnTo>
                <a:lnTo>
                  <a:pt x="2775133" y="930140"/>
                </a:lnTo>
                <a:lnTo>
                  <a:pt x="2792483" y="941842"/>
                </a:lnTo>
                <a:lnTo>
                  <a:pt x="2804181" y="959195"/>
                </a:lnTo>
                <a:lnTo>
                  <a:pt x="2808471" y="980439"/>
                </a:lnTo>
                <a:lnTo>
                  <a:pt x="2804181" y="1001684"/>
                </a:lnTo>
                <a:lnTo>
                  <a:pt x="2792483" y="1019037"/>
                </a:lnTo>
                <a:lnTo>
                  <a:pt x="2775133" y="1030738"/>
                </a:lnTo>
                <a:lnTo>
                  <a:pt x="2753887" y="1035029"/>
                </a:lnTo>
                <a:close/>
              </a:path>
              <a:path w="4618990" h="1609725">
                <a:moveTo>
                  <a:pt x="3056645" y="1037554"/>
                </a:moveTo>
                <a:lnTo>
                  <a:pt x="3034425" y="1033065"/>
                </a:lnTo>
                <a:lnTo>
                  <a:pt x="3016281" y="1020823"/>
                </a:lnTo>
                <a:lnTo>
                  <a:pt x="3004049" y="1002668"/>
                </a:lnTo>
                <a:lnTo>
                  <a:pt x="2999564" y="980439"/>
                </a:lnTo>
                <a:lnTo>
                  <a:pt x="3004049" y="958211"/>
                </a:lnTo>
                <a:lnTo>
                  <a:pt x="3016281" y="940056"/>
                </a:lnTo>
                <a:lnTo>
                  <a:pt x="3034425" y="927813"/>
                </a:lnTo>
                <a:lnTo>
                  <a:pt x="3056645" y="923324"/>
                </a:lnTo>
                <a:lnTo>
                  <a:pt x="3078845" y="927813"/>
                </a:lnTo>
                <a:lnTo>
                  <a:pt x="3096979" y="940056"/>
                </a:lnTo>
                <a:lnTo>
                  <a:pt x="3109208" y="958211"/>
                </a:lnTo>
                <a:lnTo>
                  <a:pt x="3113693" y="980439"/>
                </a:lnTo>
                <a:lnTo>
                  <a:pt x="3109212" y="1002668"/>
                </a:lnTo>
                <a:lnTo>
                  <a:pt x="3096992" y="1020823"/>
                </a:lnTo>
                <a:lnTo>
                  <a:pt x="3078859" y="1033065"/>
                </a:lnTo>
                <a:lnTo>
                  <a:pt x="3056645" y="1037554"/>
                </a:lnTo>
                <a:close/>
              </a:path>
              <a:path w="4618990" h="1609725">
                <a:moveTo>
                  <a:pt x="3359369" y="1040079"/>
                </a:moveTo>
                <a:lnTo>
                  <a:pt x="3336169" y="1035391"/>
                </a:lnTo>
                <a:lnTo>
                  <a:pt x="3317220" y="1022609"/>
                </a:lnTo>
                <a:lnTo>
                  <a:pt x="3304442" y="1003651"/>
                </a:lnTo>
                <a:lnTo>
                  <a:pt x="3299756" y="980439"/>
                </a:lnTo>
                <a:lnTo>
                  <a:pt x="3304442" y="957227"/>
                </a:lnTo>
                <a:lnTo>
                  <a:pt x="3317220" y="938271"/>
                </a:lnTo>
                <a:lnTo>
                  <a:pt x="3336169" y="925489"/>
                </a:lnTo>
                <a:lnTo>
                  <a:pt x="3359369" y="920802"/>
                </a:lnTo>
                <a:lnTo>
                  <a:pt x="3382563" y="925489"/>
                </a:lnTo>
                <a:lnTo>
                  <a:pt x="3401500" y="938271"/>
                </a:lnTo>
                <a:lnTo>
                  <a:pt x="3414267" y="957227"/>
                </a:lnTo>
                <a:lnTo>
                  <a:pt x="3418948" y="980439"/>
                </a:lnTo>
                <a:lnTo>
                  <a:pt x="3414267" y="1003651"/>
                </a:lnTo>
                <a:lnTo>
                  <a:pt x="3401500" y="1022609"/>
                </a:lnTo>
                <a:lnTo>
                  <a:pt x="3382563" y="1035391"/>
                </a:lnTo>
                <a:lnTo>
                  <a:pt x="3359369" y="1040079"/>
                </a:lnTo>
                <a:close/>
              </a:path>
              <a:path w="4618990" h="1609725">
                <a:moveTo>
                  <a:pt x="3662092" y="1042604"/>
                </a:moveTo>
                <a:lnTo>
                  <a:pt x="3637899" y="1037718"/>
                </a:lnTo>
                <a:lnTo>
                  <a:pt x="3618146" y="1024395"/>
                </a:lnTo>
                <a:lnTo>
                  <a:pt x="3604830" y="1004635"/>
                </a:lnTo>
                <a:lnTo>
                  <a:pt x="3599948" y="980439"/>
                </a:lnTo>
                <a:lnTo>
                  <a:pt x="3604830" y="956243"/>
                </a:lnTo>
                <a:lnTo>
                  <a:pt x="3618146" y="936484"/>
                </a:lnTo>
                <a:lnTo>
                  <a:pt x="3637899" y="923162"/>
                </a:lnTo>
                <a:lnTo>
                  <a:pt x="3662092" y="918277"/>
                </a:lnTo>
                <a:lnTo>
                  <a:pt x="3686266" y="923162"/>
                </a:lnTo>
                <a:lnTo>
                  <a:pt x="3706009" y="936484"/>
                </a:lnTo>
                <a:lnTo>
                  <a:pt x="3719321" y="956243"/>
                </a:lnTo>
                <a:lnTo>
                  <a:pt x="3724203" y="980439"/>
                </a:lnTo>
                <a:lnTo>
                  <a:pt x="3719321" y="1004635"/>
                </a:lnTo>
                <a:lnTo>
                  <a:pt x="3706009" y="1024395"/>
                </a:lnTo>
                <a:lnTo>
                  <a:pt x="3686266" y="1037718"/>
                </a:lnTo>
                <a:lnTo>
                  <a:pt x="3662092" y="1042604"/>
                </a:lnTo>
                <a:close/>
              </a:path>
              <a:path w="4618990" h="1609725">
                <a:moveTo>
                  <a:pt x="3964816" y="1028315"/>
                </a:moveTo>
                <a:lnTo>
                  <a:pt x="3946186" y="1024552"/>
                </a:lnTo>
                <a:lnTo>
                  <a:pt x="3930971" y="1014291"/>
                </a:lnTo>
                <a:lnTo>
                  <a:pt x="3920712" y="999073"/>
                </a:lnTo>
                <a:lnTo>
                  <a:pt x="3916950" y="980439"/>
                </a:lnTo>
                <a:lnTo>
                  <a:pt x="3920712" y="961805"/>
                </a:lnTo>
                <a:lnTo>
                  <a:pt x="3930971" y="946587"/>
                </a:lnTo>
                <a:lnTo>
                  <a:pt x="3946186" y="936326"/>
                </a:lnTo>
                <a:lnTo>
                  <a:pt x="3964816" y="932563"/>
                </a:lnTo>
                <a:lnTo>
                  <a:pt x="3983426" y="936326"/>
                </a:lnTo>
                <a:lnTo>
                  <a:pt x="3998631" y="946587"/>
                </a:lnTo>
                <a:lnTo>
                  <a:pt x="4008887" y="961805"/>
                </a:lnTo>
                <a:lnTo>
                  <a:pt x="4012648" y="980439"/>
                </a:lnTo>
                <a:lnTo>
                  <a:pt x="4008887" y="999073"/>
                </a:lnTo>
                <a:lnTo>
                  <a:pt x="3998631" y="1014291"/>
                </a:lnTo>
                <a:lnTo>
                  <a:pt x="3983426" y="1024552"/>
                </a:lnTo>
                <a:lnTo>
                  <a:pt x="3964816" y="1028315"/>
                </a:lnTo>
                <a:close/>
              </a:path>
              <a:path w="4618990" h="1609725">
                <a:moveTo>
                  <a:pt x="4274021" y="992203"/>
                </a:moveTo>
                <a:lnTo>
                  <a:pt x="4261025" y="992203"/>
                </a:lnTo>
                <a:lnTo>
                  <a:pt x="4255759" y="986937"/>
                </a:lnTo>
                <a:lnTo>
                  <a:pt x="4255759" y="973944"/>
                </a:lnTo>
                <a:lnTo>
                  <a:pt x="4261025" y="968675"/>
                </a:lnTo>
                <a:lnTo>
                  <a:pt x="4274021" y="968675"/>
                </a:lnTo>
                <a:lnTo>
                  <a:pt x="4279287" y="973944"/>
                </a:lnTo>
                <a:lnTo>
                  <a:pt x="4279287" y="986937"/>
                </a:lnTo>
                <a:lnTo>
                  <a:pt x="4274021" y="992203"/>
                </a:lnTo>
                <a:close/>
              </a:path>
              <a:path w="4618990" h="1609725">
                <a:moveTo>
                  <a:pt x="29381" y="1312760"/>
                </a:moveTo>
                <a:lnTo>
                  <a:pt x="17943" y="1310450"/>
                </a:lnTo>
                <a:lnTo>
                  <a:pt x="8604" y="1304151"/>
                </a:lnTo>
                <a:lnTo>
                  <a:pt x="2308" y="1294806"/>
                </a:lnTo>
                <a:lnTo>
                  <a:pt x="0" y="1283362"/>
                </a:lnTo>
                <a:lnTo>
                  <a:pt x="2308" y="1271917"/>
                </a:lnTo>
                <a:lnTo>
                  <a:pt x="8604" y="1262573"/>
                </a:lnTo>
                <a:lnTo>
                  <a:pt x="17943" y="1256273"/>
                </a:lnTo>
                <a:lnTo>
                  <a:pt x="29381" y="1253964"/>
                </a:lnTo>
                <a:lnTo>
                  <a:pt x="40819" y="1256273"/>
                </a:lnTo>
                <a:lnTo>
                  <a:pt x="50158" y="1262573"/>
                </a:lnTo>
                <a:lnTo>
                  <a:pt x="56453" y="1271917"/>
                </a:lnTo>
                <a:lnTo>
                  <a:pt x="58762" y="1283362"/>
                </a:lnTo>
                <a:lnTo>
                  <a:pt x="56453" y="1294806"/>
                </a:lnTo>
                <a:lnTo>
                  <a:pt x="50158" y="1304151"/>
                </a:lnTo>
                <a:lnTo>
                  <a:pt x="40819" y="1310450"/>
                </a:lnTo>
                <a:lnTo>
                  <a:pt x="29381" y="1312760"/>
                </a:lnTo>
                <a:close/>
              </a:path>
              <a:path w="4618990" h="1609725">
                <a:moveTo>
                  <a:pt x="332104" y="1316129"/>
                </a:moveTo>
                <a:lnTo>
                  <a:pt x="319361" y="1313553"/>
                </a:lnTo>
                <a:lnTo>
                  <a:pt x="308953" y="1306529"/>
                </a:lnTo>
                <a:lnTo>
                  <a:pt x="301935" y="1296113"/>
                </a:lnTo>
                <a:lnTo>
                  <a:pt x="299361" y="1283362"/>
                </a:lnTo>
                <a:lnTo>
                  <a:pt x="301935" y="1270611"/>
                </a:lnTo>
                <a:lnTo>
                  <a:pt x="308953" y="1260196"/>
                </a:lnTo>
                <a:lnTo>
                  <a:pt x="319361" y="1253174"/>
                </a:lnTo>
                <a:lnTo>
                  <a:pt x="332104" y="1250598"/>
                </a:lnTo>
                <a:lnTo>
                  <a:pt x="344848" y="1253174"/>
                </a:lnTo>
                <a:lnTo>
                  <a:pt x="355258" y="1260196"/>
                </a:lnTo>
                <a:lnTo>
                  <a:pt x="362277" y="1270611"/>
                </a:lnTo>
                <a:lnTo>
                  <a:pt x="364851" y="1283362"/>
                </a:lnTo>
                <a:lnTo>
                  <a:pt x="362277" y="1296113"/>
                </a:lnTo>
                <a:lnTo>
                  <a:pt x="355258" y="1306529"/>
                </a:lnTo>
                <a:lnTo>
                  <a:pt x="344848" y="1313553"/>
                </a:lnTo>
                <a:lnTo>
                  <a:pt x="332104" y="1316129"/>
                </a:lnTo>
                <a:close/>
              </a:path>
              <a:path w="4618990" h="1609725">
                <a:moveTo>
                  <a:pt x="634828" y="1318650"/>
                </a:moveTo>
                <a:lnTo>
                  <a:pt x="621112" y="1315877"/>
                </a:lnTo>
                <a:lnTo>
                  <a:pt x="609908" y="1308316"/>
                </a:lnTo>
                <a:lnTo>
                  <a:pt x="602352" y="1297104"/>
                </a:lnTo>
                <a:lnTo>
                  <a:pt x="599580" y="1283379"/>
                </a:lnTo>
                <a:lnTo>
                  <a:pt x="602352" y="1269653"/>
                </a:lnTo>
                <a:lnTo>
                  <a:pt x="609908" y="1258441"/>
                </a:lnTo>
                <a:lnTo>
                  <a:pt x="621112" y="1250880"/>
                </a:lnTo>
                <a:lnTo>
                  <a:pt x="634828" y="1248107"/>
                </a:lnTo>
                <a:lnTo>
                  <a:pt x="648546" y="1250880"/>
                </a:lnTo>
                <a:lnTo>
                  <a:pt x="659751" y="1258441"/>
                </a:lnTo>
                <a:lnTo>
                  <a:pt x="667308" y="1269653"/>
                </a:lnTo>
                <a:lnTo>
                  <a:pt x="670080" y="1283379"/>
                </a:lnTo>
                <a:lnTo>
                  <a:pt x="667310" y="1297104"/>
                </a:lnTo>
                <a:lnTo>
                  <a:pt x="659758" y="1308316"/>
                </a:lnTo>
                <a:lnTo>
                  <a:pt x="648553" y="1315877"/>
                </a:lnTo>
                <a:lnTo>
                  <a:pt x="634828" y="1318650"/>
                </a:lnTo>
                <a:close/>
              </a:path>
              <a:path w="4618990" h="1609725">
                <a:moveTo>
                  <a:pt x="937545" y="1321175"/>
                </a:moveTo>
                <a:lnTo>
                  <a:pt x="922842" y="1318204"/>
                </a:lnTo>
                <a:lnTo>
                  <a:pt x="910836" y="1310102"/>
                </a:lnTo>
                <a:lnTo>
                  <a:pt x="902741" y="1298088"/>
                </a:lnTo>
                <a:lnTo>
                  <a:pt x="899772" y="1283379"/>
                </a:lnTo>
                <a:lnTo>
                  <a:pt x="902741" y="1268669"/>
                </a:lnTo>
                <a:lnTo>
                  <a:pt x="910836" y="1256655"/>
                </a:lnTo>
                <a:lnTo>
                  <a:pt x="922842" y="1248553"/>
                </a:lnTo>
                <a:lnTo>
                  <a:pt x="937545" y="1245582"/>
                </a:lnTo>
                <a:lnTo>
                  <a:pt x="952248" y="1248553"/>
                </a:lnTo>
                <a:lnTo>
                  <a:pt x="964255" y="1256655"/>
                </a:lnTo>
                <a:lnTo>
                  <a:pt x="972350" y="1268669"/>
                </a:lnTo>
                <a:lnTo>
                  <a:pt x="975318" y="1283379"/>
                </a:lnTo>
                <a:lnTo>
                  <a:pt x="972350" y="1298088"/>
                </a:lnTo>
                <a:lnTo>
                  <a:pt x="964255" y="1310102"/>
                </a:lnTo>
                <a:lnTo>
                  <a:pt x="952248" y="1318204"/>
                </a:lnTo>
                <a:lnTo>
                  <a:pt x="937545" y="1321175"/>
                </a:lnTo>
                <a:close/>
              </a:path>
              <a:path w="4618990" h="1609725">
                <a:moveTo>
                  <a:pt x="1240269" y="1324541"/>
                </a:moveTo>
                <a:lnTo>
                  <a:pt x="1224261" y="1321306"/>
                </a:lnTo>
                <a:lnTo>
                  <a:pt x="1211192" y="1312485"/>
                </a:lnTo>
                <a:lnTo>
                  <a:pt x="1202384" y="1299401"/>
                </a:lnTo>
                <a:lnTo>
                  <a:pt x="1199154" y="1283379"/>
                </a:lnTo>
                <a:lnTo>
                  <a:pt x="1202384" y="1267356"/>
                </a:lnTo>
                <a:lnTo>
                  <a:pt x="1211192" y="1254272"/>
                </a:lnTo>
                <a:lnTo>
                  <a:pt x="1224261" y="1245451"/>
                </a:lnTo>
                <a:lnTo>
                  <a:pt x="1240269" y="1242217"/>
                </a:lnTo>
                <a:lnTo>
                  <a:pt x="1256282" y="1245451"/>
                </a:lnTo>
                <a:lnTo>
                  <a:pt x="1269362" y="1254272"/>
                </a:lnTo>
                <a:lnTo>
                  <a:pt x="1278183" y="1267356"/>
                </a:lnTo>
                <a:lnTo>
                  <a:pt x="1281417" y="1283379"/>
                </a:lnTo>
                <a:lnTo>
                  <a:pt x="1278183" y="1299401"/>
                </a:lnTo>
                <a:lnTo>
                  <a:pt x="1269362" y="1312485"/>
                </a:lnTo>
                <a:lnTo>
                  <a:pt x="1256282" y="1321306"/>
                </a:lnTo>
                <a:lnTo>
                  <a:pt x="1240269" y="1324541"/>
                </a:lnTo>
                <a:close/>
              </a:path>
              <a:path w="4618990" h="1609725">
                <a:moveTo>
                  <a:pt x="1542993" y="1327066"/>
                </a:moveTo>
                <a:lnTo>
                  <a:pt x="1526005" y="1323633"/>
                </a:lnTo>
                <a:lnTo>
                  <a:pt x="1512131" y="1314274"/>
                </a:lnTo>
                <a:lnTo>
                  <a:pt x="1502777" y="1300393"/>
                </a:lnTo>
                <a:lnTo>
                  <a:pt x="1499346" y="1283395"/>
                </a:lnTo>
                <a:lnTo>
                  <a:pt x="1502777" y="1266398"/>
                </a:lnTo>
                <a:lnTo>
                  <a:pt x="1512131" y="1252517"/>
                </a:lnTo>
                <a:lnTo>
                  <a:pt x="1526005" y="1243158"/>
                </a:lnTo>
                <a:lnTo>
                  <a:pt x="1542993" y="1239725"/>
                </a:lnTo>
                <a:lnTo>
                  <a:pt x="1559980" y="1243158"/>
                </a:lnTo>
                <a:lnTo>
                  <a:pt x="1573854" y="1252517"/>
                </a:lnTo>
                <a:lnTo>
                  <a:pt x="1583209" y="1266398"/>
                </a:lnTo>
                <a:lnTo>
                  <a:pt x="1586639" y="1283395"/>
                </a:lnTo>
                <a:lnTo>
                  <a:pt x="1583209" y="1300393"/>
                </a:lnTo>
                <a:lnTo>
                  <a:pt x="1573854" y="1314274"/>
                </a:lnTo>
                <a:lnTo>
                  <a:pt x="1559980" y="1323633"/>
                </a:lnTo>
                <a:lnTo>
                  <a:pt x="1542993" y="1327066"/>
                </a:lnTo>
                <a:close/>
              </a:path>
              <a:path w="4618990" h="1609725">
                <a:moveTo>
                  <a:pt x="1845716" y="1329591"/>
                </a:moveTo>
                <a:lnTo>
                  <a:pt x="1827754" y="1325960"/>
                </a:lnTo>
                <a:lnTo>
                  <a:pt x="1813087" y="1316060"/>
                </a:lnTo>
                <a:lnTo>
                  <a:pt x="1803198" y="1301377"/>
                </a:lnTo>
                <a:lnTo>
                  <a:pt x="1799572" y="1283395"/>
                </a:lnTo>
                <a:lnTo>
                  <a:pt x="1803198" y="1265416"/>
                </a:lnTo>
                <a:lnTo>
                  <a:pt x="1813087" y="1250734"/>
                </a:lnTo>
                <a:lnTo>
                  <a:pt x="1827754" y="1240834"/>
                </a:lnTo>
                <a:lnTo>
                  <a:pt x="1845716" y="1237204"/>
                </a:lnTo>
                <a:lnTo>
                  <a:pt x="1863698" y="1240834"/>
                </a:lnTo>
                <a:lnTo>
                  <a:pt x="1878375" y="1250734"/>
                </a:lnTo>
                <a:lnTo>
                  <a:pt x="1888268" y="1265416"/>
                </a:lnTo>
                <a:lnTo>
                  <a:pt x="1891894" y="1283395"/>
                </a:lnTo>
                <a:lnTo>
                  <a:pt x="1888268" y="1301377"/>
                </a:lnTo>
                <a:lnTo>
                  <a:pt x="1878375" y="1316060"/>
                </a:lnTo>
                <a:lnTo>
                  <a:pt x="1863698" y="1325960"/>
                </a:lnTo>
                <a:lnTo>
                  <a:pt x="1845716" y="1329591"/>
                </a:lnTo>
                <a:close/>
              </a:path>
              <a:path w="4618990" h="1609725">
                <a:moveTo>
                  <a:pt x="2148440" y="1332112"/>
                </a:moveTo>
                <a:lnTo>
                  <a:pt x="2129499" y="1328284"/>
                </a:lnTo>
                <a:lnTo>
                  <a:pt x="2114026" y="1317845"/>
                </a:lnTo>
                <a:lnTo>
                  <a:pt x="2103591" y="1302360"/>
                </a:lnTo>
                <a:lnTo>
                  <a:pt x="2099764" y="1283395"/>
                </a:lnTo>
                <a:lnTo>
                  <a:pt x="2103591" y="1264432"/>
                </a:lnTo>
                <a:lnTo>
                  <a:pt x="2114026" y="1248947"/>
                </a:lnTo>
                <a:lnTo>
                  <a:pt x="2129499" y="1238507"/>
                </a:lnTo>
                <a:lnTo>
                  <a:pt x="2148440" y="1234679"/>
                </a:lnTo>
                <a:lnTo>
                  <a:pt x="2167401" y="1238507"/>
                </a:lnTo>
                <a:lnTo>
                  <a:pt x="2182884" y="1248947"/>
                </a:lnTo>
                <a:lnTo>
                  <a:pt x="2193322" y="1264432"/>
                </a:lnTo>
                <a:lnTo>
                  <a:pt x="2197150" y="1283395"/>
                </a:lnTo>
                <a:lnTo>
                  <a:pt x="2193322" y="1302360"/>
                </a:lnTo>
                <a:lnTo>
                  <a:pt x="2182884" y="1317845"/>
                </a:lnTo>
                <a:lnTo>
                  <a:pt x="2167401" y="1328284"/>
                </a:lnTo>
                <a:lnTo>
                  <a:pt x="2148440" y="1332112"/>
                </a:lnTo>
                <a:close/>
              </a:path>
              <a:path w="4618990" h="1609725">
                <a:moveTo>
                  <a:pt x="2451164" y="1334637"/>
                </a:moveTo>
                <a:lnTo>
                  <a:pt x="2431229" y="1330611"/>
                </a:lnTo>
                <a:lnTo>
                  <a:pt x="2414952" y="1319630"/>
                </a:lnTo>
                <a:lnTo>
                  <a:pt x="2403979" y="1303343"/>
                </a:lnTo>
                <a:lnTo>
                  <a:pt x="2399956" y="1283395"/>
                </a:lnTo>
                <a:lnTo>
                  <a:pt x="2403979" y="1263448"/>
                </a:lnTo>
                <a:lnTo>
                  <a:pt x="2414952" y="1247161"/>
                </a:lnTo>
                <a:lnTo>
                  <a:pt x="2431229" y="1236180"/>
                </a:lnTo>
                <a:lnTo>
                  <a:pt x="2451164" y="1232154"/>
                </a:lnTo>
                <a:lnTo>
                  <a:pt x="2471104" y="1236180"/>
                </a:lnTo>
                <a:lnTo>
                  <a:pt x="2487392" y="1247161"/>
                </a:lnTo>
                <a:lnTo>
                  <a:pt x="2498377" y="1263448"/>
                </a:lnTo>
                <a:lnTo>
                  <a:pt x="2502405" y="1283395"/>
                </a:lnTo>
                <a:lnTo>
                  <a:pt x="2498377" y="1303343"/>
                </a:lnTo>
                <a:lnTo>
                  <a:pt x="2487392" y="1319630"/>
                </a:lnTo>
                <a:lnTo>
                  <a:pt x="2471104" y="1330611"/>
                </a:lnTo>
                <a:lnTo>
                  <a:pt x="2451164" y="1334637"/>
                </a:lnTo>
                <a:close/>
              </a:path>
              <a:path w="4618990" h="1609725">
                <a:moveTo>
                  <a:pt x="2753887" y="1334637"/>
                </a:moveTo>
                <a:lnTo>
                  <a:pt x="2733952" y="1330611"/>
                </a:lnTo>
                <a:lnTo>
                  <a:pt x="2717676" y="1319630"/>
                </a:lnTo>
                <a:lnTo>
                  <a:pt x="2706703" y="1303343"/>
                </a:lnTo>
                <a:lnTo>
                  <a:pt x="2702680" y="1283395"/>
                </a:lnTo>
                <a:lnTo>
                  <a:pt x="2706703" y="1263448"/>
                </a:lnTo>
                <a:lnTo>
                  <a:pt x="2717676" y="1247161"/>
                </a:lnTo>
                <a:lnTo>
                  <a:pt x="2733952" y="1236180"/>
                </a:lnTo>
                <a:lnTo>
                  <a:pt x="2753887" y="1232154"/>
                </a:lnTo>
                <a:lnTo>
                  <a:pt x="2773828" y="1236180"/>
                </a:lnTo>
                <a:lnTo>
                  <a:pt x="2790116" y="1247161"/>
                </a:lnTo>
                <a:lnTo>
                  <a:pt x="2801100" y="1263448"/>
                </a:lnTo>
                <a:lnTo>
                  <a:pt x="2805129" y="1283395"/>
                </a:lnTo>
                <a:lnTo>
                  <a:pt x="2801100" y="1303343"/>
                </a:lnTo>
                <a:lnTo>
                  <a:pt x="2790116" y="1319630"/>
                </a:lnTo>
                <a:lnTo>
                  <a:pt x="2773828" y="1330611"/>
                </a:lnTo>
                <a:lnTo>
                  <a:pt x="2753887" y="1334637"/>
                </a:lnTo>
                <a:close/>
              </a:path>
              <a:path w="4618990" h="1609725">
                <a:moveTo>
                  <a:pt x="3056645" y="1328764"/>
                </a:moveTo>
                <a:lnTo>
                  <a:pt x="3038995" y="1325199"/>
                </a:lnTo>
                <a:lnTo>
                  <a:pt x="3024585" y="1315478"/>
                </a:lnTo>
                <a:lnTo>
                  <a:pt x="3014872" y="1301062"/>
                </a:lnTo>
                <a:lnTo>
                  <a:pt x="3011311" y="1283412"/>
                </a:lnTo>
                <a:lnTo>
                  <a:pt x="3014872" y="1265762"/>
                </a:lnTo>
                <a:lnTo>
                  <a:pt x="3024585" y="1251347"/>
                </a:lnTo>
                <a:lnTo>
                  <a:pt x="3038995" y="1241626"/>
                </a:lnTo>
                <a:lnTo>
                  <a:pt x="3056645" y="1238061"/>
                </a:lnTo>
                <a:lnTo>
                  <a:pt x="3074276" y="1241626"/>
                </a:lnTo>
                <a:lnTo>
                  <a:pt x="3088675" y="1251347"/>
                </a:lnTo>
                <a:lnTo>
                  <a:pt x="3098385" y="1265762"/>
                </a:lnTo>
                <a:lnTo>
                  <a:pt x="3101945" y="1283412"/>
                </a:lnTo>
                <a:lnTo>
                  <a:pt x="3098385" y="1301062"/>
                </a:lnTo>
                <a:lnTo>
                  <a:pt x="3088675" y="1315478"/>
                </a:lnTo>
                <a:lnTo>
                  <a:pt x="3074276" y="1325199"/>
                </a:lnTo>
                <a:lnTo>
                  <a:pt x="3056645" y="1328764"/>
                </a:lnTo>
                <a:close/>
              </a:path>
              <a:path w="4618990" h="1609725">
                <a:moveTo>
                  <a:pt x="3359369" y="1314478"/>
                </a:moveTo>
                <a:lnTo>
                  <a:pt x="3347262" y="1312035"/>
                </a:lnTo>
                <a:lnTo>
                  <a:pt x="3337381" y="1305374"/>
                </a:lnTo>
                <a:lnTo>
                  <a:pt x="3330721" y="1295494"/>
                </a:lnTo>
                <a:lnTo>
                  <a:pt x="3328279" y="1283395"/>
                </a:lnTo>
                <a:lnTo>
                  <a:pt x="3330721" y="1271297"/>
                </a:lnTo>
                <a:lnTo>
                  <a:pt x="3337381" y="1261417"/>
                </a:lnTo>
                <a:lnTo>
                  <a:pt x="3347262" y="1254756"/>
                </a:lnTo>
                <a:lnTo>
                  <a:pt x="3359369" y="1252313"/>
                </a:lnTo>
                <a:lnTo>
                  <a:pt x="3371455" y="1254756"/>
                </a:lnTo>
                <a:lnTo>
                  <a:pt x="3381327" y="1261417"/>
                </a:lnTo>
                <a:lnTo>
                  <a:pt x="3387983" y="1271297"/>
                </a:lnTo>
                <a:lnTo>
                  <a:pt x="3390424" y="1283395"/>
                </a:lnTo>
                <a:lnTo>
                  <a:pt x="3387983" y="1295494"/>
                </a:lnTo>
                <a:lnTo>
                  <a:pt x="3381327" y="1305374"/>
                </a:lnTo>
                <a:lnTo>
                  <a:pt x="3371455" y="1312035"/>
                </a:lnTo>
                <a:lnTo>
                  <a:pt x="3359369" y="1314478"/>
                </a:lnTo>
                <a:close/>
              </a:path>
              <a:path w="4618990" h="1609725">
                <a:moveTo>
                  <a:pt x="3669012" y="1296000"/>
                </a:moveTo>
                <a:lnTo>
                  <a:pt x="3655105" y="1296000"/>
                </a:lnTo>
                <a:lnTo>
                  <a:pt x="3649468" y="1290363"/>
                </a:lnTo>
                <a:lnTo>
                  <a:pt x="3649468" y="1276428"/>
                </a:lnTo>
                <a:lnTo>
                  <a:pt x="3655105" y="1270791"/>
                </a:lnTo>
                <a:lnTo>
                  <a:pt x="3669046" y="1270791"/>
                </a:lnTo>
                <a:lnTo>
                  <a:pt x="3674683" y="1276428"/>
                </a:lnTo>
                <a:lnTo>
                  <a:pt x="3674683" y="1290363"/>
                </a:lnTo>
                <a:lnTo>
                  <a:pt x="3669012" y="1296000"/>
                </a:lnTo>
                <a:close/>
              </a:path>
              <a:path w="4618990" h="1609725">
                <a:moveTo>
                  <a:pt x="39119" y="1603973"/>
                </a:moveTo>
                <a:lnTo>
                  <a:pt x="19642" y="1603973"/>
                </a:lnTo>
                <a:lnTo>
                  <a:pt x="11753" y="1596081"/>
                </a:lnTo>
                <a:lnTo>
                  <a:pt x="11753" y="1576593"/>
                </a:lnTo>
                <a:lnTo>
                  <a:pt x="19642" y="1568701"/>
                </a:lnTo>
                <a:lnTo>
                  <a:pt x="39119" y="1568701"/>
                </a:lnTo>
                <a:lnTo>
                  <a:pt x="47005" y="1576593"/>
                </a:lnTo>
                <a:lnTo>
                  <a:pt x="47005" y="1596081"/>
                </a:lnTo>
                <a:lnTo>
                  <a:pt x="39119" y="1603973"/>
                </a:lnTo>
                <a:close/>
              </a:path>
              <a:path w="4618990" h="1609725">
                <a:moveTo>
                  <a:pt x="332104" y="1607338"/>
                </a:moveTo>
                <a:lnTo>
                  <a:pt x="323936" y="1605687"/>
                </a:lnTo>
                <a:lnTo>
                  <a:pt x="317264" y="1601185"/>
                </a:lnTo>
                <a:lnTo>
                  <a:pt x="312765" y="1594509"/>
                </a:lnTo>
                <a:lnTo>
                  <a:pt x="311115" y="1586335"/>
                </a:lnTo>
                <a:lnTo>
                  <a:pt x="312765" y="1578162"/>
                </a:lnTo>
                <a:lnTo>
                  <a:pt x="317264" y="1571487"/>
                </a:lnTo>
                <a:lnTo>
                  <a:pt x="323936" y="1566986"/>
                </a:lnTo>
                <a:lnTo>
                  <a:pt x="332104" y="1565336"/>
                </a:lnTo>
                <a:lnTo>
                  <a:pt x="340273" y="1566986"/>
                </a:lnTo>
                <a:lnTo>
                  <a:pt x="346945" y="1571487"/>
                </a:lnTo>
                <a:lnTo>
                  <a:pt x="351444" y="1578162"/>
                </a:lnTo>
                <a:lnTo>
                  <a:pt x="353094" y="1586335"/>
                </a:lnTo>
                <a:lnTo>
                  <a:pt x="351444" y="1594509"/>
                </a:lnTo>
                <a:lnTo>
                  <a:pt x="346945" y="1601185"/>
                </a:lnTo>
                <a:lnTo>
                  <a:pt x="340273" y="1605687"/>
                </a:lnTo>
                <a:lnTo>
                  <a:pt x="332104" y="1607338"/>
                </a:lnTo>
                <a:close/>
              </a:path>
              <a:path w="4618990" h="1609725">
                <a:moveTo>
                  <a:pt x="634828" y="1609019"/>
                </a:moveTo>
                <a:lnTo>
                  <a:pt x="626001" y="1607238"/>
                </a:lnTo>
                <a:lnTo>
                  <a:pt x="618795" y="1602379"/>
                </a:lnTo>
                <a:lnTo>
                  <a:pt x="613938" y="1595169"/>
                </a:lnTo>
                <a:lnTo>
                  <a:pt x="612158" y="1586335"/>
                </a:lnTo>
                <a:lnTo>
                  <a:pt x="613938" y="1577502"/>
                </a:lnTo>
                <a:lnTo>
                  <a:pt x="618795" y="1570292"/>
                </a:lnTo>
                <a:lnTo>
                  <a:pt x="626001" y="1565433"/>
                </a:lnTo>
                <a:lnTo>
                  <a:pt x="634828" y="1563651"/>
                </a:lnTo>
                <a:lnTo>
                  <a:pt x="643657" y="1565433"/>
                </a:lnTo>
                <a:lnTo>
                  <a:pt x="650864" y="1570292"/>
                </a:lnTo>
                <a:lnTo>
                  <a:pt x="655721" y="1577502"/>
                </a:lnTo>
                <a:lnTo>
                  <a:pt x="657502" y="1586335"/>
                </a:lnTo>
                <a:lnTo>
                  <a:pt x="655719" y="1595169"/>
                </a:lnTo>
                <a:lnTo>
                  <a:pt x="650858" y="1602379"/>
                </a:lnTo>
                <a:lnTo>
                  <a:pt x="643650" y="1607238"/>
                </a:lnTo>
                <a:lnTo>
                  <a:pt x="634828" y="1609019"/>
                </a:lnTo>
                <a:close/>
              </a:path>
              <a:path w="4618990" h="1609725">
                <a:moveTo>
                  <a:pt x="937545" y="1609019"/>
                </a:moveTo>
                <a:lnTo>
                  <a:pt x="928723" y="1607238"/>
                </a:lnTo>
                <a:lnTo>
                  <a:pt x="921524" y="1602379"/>
                </a:lnTo>
                <a:lnTo>
                  <a:pt x="916673" y="1595169"/>
                </a:lnTo>
                <a:lnTo>
                  <a:pt x="914895" y="1586335"/>
                </a:lnTo>
                <a:lnTo>
                  <a:pt x="916673" y="1577502"/>
                </a:lnTo>
                <a:lnTo>
                  <a:pt x="921524" y="1570292"/>
                </a:lnTo>
                <a:lnTo>
                  <a:pt x="928723" y="1565433"/>
                </a:lnTo>
                <a:lnTo>
                  <a:pt x="937545" y="1563651"/>
                </a:lnTo>
                <a:lnTo>
                  <a:pt x="946373" y="1565433"/>
                </a:lnTo>
                <a:lnTo>
                  <a:pt x="953583" y="1570292"/>
                </a:lnTo>
                <a:lnTo>
                  <a:pt x="958446" y="1577502"/>
                </a:lnTo>
                <a:lnTo>
                  <a:pt x="960229" y="1586335"/>
                </a:lnTo>
                <a:lnTo>
                  <a:pt x="958446" y="1595169"/>
                </a:lnTo>
                <a:lnTo>
                  <a:pt x="953583" y="1602379"/>
                </a:lnTo>
                <a:lnTo>
                  <a:pt x="946373" y="1607238"/>
                </a:lnTo>
                <a:lnTo>
                  <a:pt x="937545" y="1609019"/>
                </a:lnTo>
                <a:close/>
              </a:path>
              <a:path w="4618990" h="1609725">
                <a:moveTo>
                  <a:pt x="1246155" y="1609514"/>
                </a:moveTo>
                <a:lnTo>
                  <a:pt x="1234383" y="1609514"/>
                </a:lnTo>
                <a:lnTo>
                  <a:pt x="1230798" y="1608789"/>
                </a:lnTo>
                <a:lnTo>
                  <a:pt x="1223062" y="1603570"/>
                </a:lnTo>
                <a:lnTo>
                  <a:pt x="1217844" y="1595829"/>
                </a:lnTo>
                <a:lnTo>
                  <a:pt x="1215931" y="1586352"/>
                </a:lnTo>
                <a:lnTo>
                  <a:pt x="1217844" y="1576876"/>
                </a:lnTo>
                <a:lnTo>
                  <a:pt x="1223062" y="1569136"/>
                </a:lnTo>
                <a:lnTo>
                  <a:pt x="1230798" y="1563918"/>
                </a:lnTo>
                <a:lnTo>
                  <a:pt x="1240269" y="1562004"/>
                </a:lnTo>
                <a:lnTo>
                  <a:pt x="1249739" y="1563918"/>
                </a:lnTo>
                <a:lnTo>
                  <a:pt x="1257476" y="1569136"/>
                </a:lnTo>
                <a:lnTo>
                  <a:pt x="1262693" y="1576876"/>
                </a:lnTo>
                <a:lnTo>
                  <a:pt x="1264607" y="1586352"/>
                </a:lnTo>
                <a:lnTo>
                  <a:pt x="1262693" y="1595829"/>
                </a:lnTo>
                <a:lnTo>
                  <a:pt x="1257476" y="1603570"/>
                </a:lnTo>
                <a:lnTo>
                  <a:pt x="1249739" y="1608789"/>
                </a:lnTo>
                <a:lnTo>
                  <a:pt x="1246155" y="1609514"/>
                </a:lnTo>
                <a:close/>
              </a:path>
              <a:path w="4618990" h="1609725">
                <a:moveTo>
                  <a:pt x="1542993" y="1609019"/>
                </a:moveTo>
                <a:lnTo>
                  <a:pt x="1534170" y="1607238"/>
                </a:lnTo>
                <a:lnTo>
                  <a:pt x="1526971" y="1602379"/>
                </a:lnTo>
                <a:lnTo>
                  <a:pt x="1522120" y="1595169"/>
                </a:lnTo>
                <a:lnTo>
                  <a:pt x="1520342" y="1586335"/>
                </a:lnTo>
                <a:lnTo>
                  <a:pt x="1522120" y="1577502"/>
                </a:lnTo>
                <a:lnTo>
                  <a:pt x="1526971" y="1570292"/>
                </a:lnTo>
                <a:lnTo>
                  <a:pt x="1534170" y="1565433"/>
                </a:lnTo>
                <a:lnTo>
                  <a:pt x="1542993" y="1563651"/>
                </a:lnTo>
                <a:lnTo>
                  <a:pt x="1551835" y="1565433"/>
                </a:lnTo>
                <a:lnTo>
                  <a:pt x="1559044" y="1570292"/>
                </a:lnTo>
                <a:lnTo>
                  <a:pt x="1563898" y="1577502"/>
                </a:lnTo>
                <a:lnTo>
                  <a:pt x="1565677" y="1586335"/>
                </a:lnTo>
                <a:lnTo>
                  <a:pt x="1563893" y="1595169"/>
                </a:lnTo>
                <a:lnTo>
                  <a:pt x="1559031" y="1602379"/>
                </a:lnTo>
                <a:lnTo>
                  <a:pt x="1551820" y="1607238"/>
                </a:lnTo>
                <a:lnTo>
                  <a:pt x="1542993" y="1609019"/>
                </a:lnTo>
                <a:close/>
              </a:path>
              <a:path w="4618990" h="1609725">
                <a:moveTo>
                  <a:pt x="1845716" y="1606498"/>
                </a:moveTo>
                <a:lnTo>
                  <a:pt x="1837882" y="1604914"/>
                </a:lnTo>
                <a:lnTo>
                  <a:pt x="1831475" y="1600594"/>
                </a:lnTo>
                <a:lnTo>
                  <a:pt x="1827151" y="1594185"/>
                </a:lnTo>
                <a:lnTo>
                  <a:pt x="1825564" y="1586335"/>
                </a:lnTo>
                <a:lnTo>
                  <a:pt x="1827151" y="1578486"/>
                </a:lnTo>
                <a:lnTo>
                  <a:pt x="1831475" y="1572078"/>
                </a:lnTo>
                <a:lnTo>
                  <a:pt x="1837882" y="1567760"/>
                </a:lnTo>
                <a:lnTo>
                  <a:pt x="1845716" y="1566176"/>
                </a:lnTo>
                <a:lnTo>
                  <a:pt x="1853565" y="1567760"/>
                </a:lnTo>
                <a:lnTo>
                  <a:pt x="1859970" y="1572078"/>
                </a:lnTo>
                <a:lnTo>
                  <a:pt x="1864286" y="1578486"/>
                </a:lnTo>
                <a:lnTo>
                  <a:pt x="1865869" y="1586335"/>
                </a:lnTo>
                <a:lnTo>
                  <a:pt x="1864286" y="1594185"/>
                </a:lnTo>
                <a:lnTo>
                  <a:pt x="1859970" y="1600594"/>
                </a:lnTo>
                <a:lnTo>
                  <a:pt x="1853565" y="1604914"/>
                </a:lnTo>
                <a:lnTo>
                  <a:pt x="1845716" y="1606498"/>
                </a:lnTo>
                <a:close/>
              </a:path>
              <a:path w="4618990" h="1609725">
                <a:moveTo>
                  <a:pt x="2157250" y="1602288"/>
                </a:moveTo>
                <a:lnTo>
                  <a:pt x="2139663" y="1602288"/>
                </a:lnTo>
                <a:lnTo>
                  <a:pt x="2132507" y="1595135"/>
                </a:lnTo>
                <a:lnTo>
                  <a:pt x="2132507" y="1577535"/>
                </a:lnTo>
                <a:lnTo>
                  <a:pt x="2139663" y="1570382"/>
                </a:lnTo>
                <a:lnTo>
                  <a:pt x="2157250" y="1570382"/>
                </a:lnTo>
                <a:lnTo>
                  <a:pt x="2164407" y="1577535"/>
                </a:lnTo>
                <a:lnTo>
                  <a:pt x="2164407" y="1595135"/>
                </a:lnTo>
                <a:lnTo>
                  <a:pt x="2157250" y="1602288"/>
                </a:lnTo>
                <a:close/>
              </a:path>
              <a:path w="4618990" h="1609725">
                <a:moveTo>
                  <a:pt x="2456733" y="1596418"/>
                </a:moveTo>
                <a:lnTo>
                  <a:pt x="2445628" y="1596418"/>
                </a:lnTo>
                <a:lnTo>
                  <a:pt x="2441104" y="1591905"/>
                </a:lnTo>
                <a:lnTo>
                  <a:pt x="2441104" y="1580765"/>
                </a:lnTo>
                <a:lnTo>
                  <a:pt x="2445628" y="1576256"/>
                </a:lnTo>
                <a:lnTo>
                  <a:pt x="2456733" y="1576256"/>
                </a:lnTo>
                <a:lnTo>
                  <a:pt x="2461257" y="1580765"/>
                </a:lnTo>
                <a:lnTo>
                  <a:pt x="2461257" y="1591905"/>
                </a:lnTo>
                <a:lnTo>
                  <a:pt x="2456733" y="1596418"/>
                </a:lnTo>
                <a:close/>
              </a:path>
              <a:path w="4618990" h="1609725">
                <a:moveTo>
                  <a:pt x="2755744" y="1589701"/>
                </a:moveTo>
                <a:lnTo>
                  <a:pt x="2752031" y="1589701"/>
                </a:lnTo>
                <a:lnTo>
                  <a:pt x="2750546" y="1588202"/>
                </a:lnTo>
                <a:lnTo>
                  <a:pt x="2750546" y="1584469"/>
                </a:lnTo>
                <a:lnTo>
                  <a:pt x="2752031" y="1582970"/>
                </a:lnTo>
                <a:lnTo>
                  <a:pt x="2755778" y="1582970"/>
                </a:lnTo>
                <a:lnTo>
                  <a:pt x="2757263" y="1584469"/>
                </a:lnTo>
                <a:lnTo>
                  <a:pt x="2757263" y="1588202"/>
                </a:lnTo>
                <a:lnTo>
                  <a:pt x="2755744" y="1589701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391" y="2954185"/>
            <a:ext cx="116413" cy="116413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2391" y="3870938"/>
            <a:ext cx="116413" cy="116413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52391" y="4787692"/>
            <a:ext cx="116413" cy="116413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3616627" y="2716416"/>
            <a:ext cx="10424160" cy="3234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27940">
              <a:lnSpc>
                <a:spcPct val="115700"/>
              </a:lnSpc>
              <a:spcBef>
                <a:spcPts val="100"/>
              </a:spcBef>
            </a:pPr>
            <a:r>
              <a:rPr dirty="0" sz="2600" spc="-60">
                <a:latin typeface="Verdana"/>
                <a:cs typeface="Verdana"/>
              </a:rPr>
              <a:t>Customer</a:t>
            </a:r>
            <a:r>
              <a:rPr dirty="0" sz="2600" spc="-170">
                <a:latin typeface="Verdana"/>
                <a:cs typeface="Verdana"/>
              </a:rPr>
              <a:t> </a:t>
            </a:r>
            <a:r>
              <a:rPr dirty="0" sz="2600" spc="-85">
                <a:latin typeface="Verdana"/>
                <a:cs typeface="Verdana"/>
              </a:rPr>
              <a:t>Segmentation</a:t>
            </a:r>
            <a:r>
              <a:rPr dirty="0" sz="2600" spc="-145">
                <a:latin typeface="Verdana"/>
                <a:cs typeface="Verdana"/>
              </a:rPr>
              <a:t> </a:t>
            </a:r>
            <a:r>
              <a:rPr dirty="0" sz="2600" spc="-150">
                <a:latin typeface="Verdana"/>
                <a:cs typeface="Verdana"/>
              </a:rPr>
              <a:t>is</a:t>
            </a:r>
            <a:r>
              <a:rPr dirty="0" sz="2600" spc="-75">
                <a:latin typeface="Verdana"/>
                <a:cs typeface="Verdana"/>
              </a:rPr>
              <a:t> </a:t>
            </a:r>
            <a:r>
              <a:rPr dirty="0" sz="2600" spc="-70">
                <a:latin typeface="Verdana"/>
                <a:cs typeface="Verdana"/>
              </a:rPr>
              <a:t>the</a:t>
            </a:r>
            <a:r>
              <a:rPr dirty="0" sz="2600" spc="-160">
                <a:latin typeface="Verdana"/>
                <a:cs typeface="Verdana"/>
              </a:rPr>
              <a:t> </a:t>
            </a:r>
            <a:r>
              <a:rPr dirty="0" sz="2600" spc="-35">
                <a:latin typeface="Verdana"/>
                <a:cs typeface="Verdana"/>
              </a:rPr>
              <a:t>process</a:t>
            </a:r>
            <a:r>
              <a:rPr dirty="0" sz="2600" spc="-19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of</a:t>
            </a:r>
            <a:r>
              <a:rPr dirty="0" sz="2600" spc="-165">
                <a:latin typeface="Verdana"/>
                <a:cs typeface="Verdana"/>
              </a:rPr>
              <a:t> </a:t>
            </a:r>
            <a:r>
              <a:rPr dirty="0" sz="2600" spc="-55">
                <a:latin typeface="Verdana"/>
                <a:cs typeface="Verdana"/>
              </a:rPr>
              <a:t>dividing</a:t>
            </a:r>
            <a:r>
              <a:rPr dirty="0" sz="2600" spc="-150">
                <a:latin typeface="Verdana"/>
                <a:cs typeface="Verdana"/>
              </a:rPr>
              <a:t> </a:t>
            </a:r>
            <a:r>
              <a:rPr dirty="0" sz="2600" spc="-50">
                <a:latin typeface="Verdana"/>
                <a:cs typeface="Verdana"/>
              </a:rPr>
              <a:t>customers</a:t>
            </a:r>
            <a:r>
              <a:rPr dirty="0" sz="2600" spc="-155">
                <a:latin typeface="Verdana"/>
                <a:cs typeface="Verdana"/>
              </a:rPr>
              <a:t> </a:t>
            </a:r>
            <a:r>
              <a:rPr dirty="0" sz="2600" spc="-20">
                <a:latin typeface="Verdana"/>
                <a:cs typeface="Verdana"/>
              </a:rPr>
              <a:t>into </a:t>
            </a:r>
            <a:r>
              <a:rPr dirty="0" sz="2600" spc="-65">
                <a:latin typeface="Verdana"/>
                <a:cs typeface="Verdana"/>
              </a:rPr>
              <a:t>groups</a:t>
            </a:r>
            <a:r>
              <a:rPr dirty="0" sz="2600" spc="-250">
                <a:latin typeface="Verdana"/>
                <a:cs typeface="Verdana"/>
              </a:rPr>
              <a:t> </a:t>
            </a:r>
            <a:r>
              <a:rPr dirty="0" sz="2600" spc="-50">
                <a:latin typeface="Verdana"/>
                <a:cs typeface="Verdana"/>
              </a:rPr>
              <a:t>based</a:t>
            </a:r>
            <a:r>
              <a:rPr dirty="0" sz="2600" spc="-245">
                <a:latin typeface="Verdana"/>
                <a:cs typeface="Verdana"/>
              </a:rPr>
              <a:t> </a:t>
            </a:r>
            <a:r>
              <a:rPr dirty="0" sz="2600" spc="-25">
                <a:latin typeface="Verdana"/>
                <a:cs typeface="Verdana"/>
              </a:rPr>
              <a:t>on</a:t>
            </a:r>
            <a:r>
              <a:rPr dirty="0" sz="2600" spc="-245">
                <a:latin typeface="Verdana"/>
                <a:cs typeface="Verdana"/>
              </a:rPr>
              <a:t> </a:t>
            </a:r>
            <a:r>
              <a:rPr dirty="0" sz="2600" spc="-35">
                <a:latin typeface="Verdana"/>
                <a:cs typeface="Verdana"/>
              </a:rPr>
              <a:t>their</a:t>
            </a:r>
            <a:r>
              <a:rPr dirty="0" sz="2600" spc="-245">
                <a:latin typeface="Verdana"/>
                <a:cs typeface="Verdana"/>
              </a:rPr>
              <a:t> </a:t>
            </a:r>
            <a:r>
              <a:rPr dirty="0" sz="2600" spc="-50">
                <a:latin typeface="Verdana"/>
                <a:cs typeface="Verdana"/>
              </a:rPr>
              <a:t>common</a:t>
            </a:r>
            <a:r>
              <a:rPr dirty="0" sz="2600" spc="-245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characteristics.</a:t>
            </a:r>
            <a:endParaRPr sz="2600">
              <a:latin typeface="Verdana"/>
              <a:cs typeface="Verdana"/>
            </a:endParaRPr>
          </a:p>
          <a:p>
            <a:pPr algn="just" marL="12700" marR="5080">
              <a:lnSpc>
                <a:spcPct val="115700"/>
              </a:lnSpc>
            </a:pPr>
            <a:r>
              <a:rPr dirty="0" sz="2600" spc="-105">
                <a:latin typeface="Verdana"/>
                <a:cs typeface="Verdana"/>
              </a:rPr>
              <a:t>These</a:t>
            </a:r>
            <a:r>
              <a:rPr dirty="0" sz="2600" spc="-110">
                <a:latin typeface="Verdana"/>
                <a:cs typeface="Verdana"/>
              </a:rPr>
              <a:t> </a:t>
            </a:r>
            <a:r>
              <a:rPr dirty="0" sz="2600" spc="-35">
                <a:latin typeface="Verdana"/>
                <a:cs typeface="Verdana"/>
              </a:rPr>
              <a:t>characteristics</a:t>
            </a:r>
            <a:r>
              <a:rPr dirty="0" sz="2600" spc="-105">
                <a:latin typeface="Verdana"/>
                <a:cs typeface="Verdana"/>
              </a:rPr>
              <a:t> </a:t>
            </a:r>
            <a:r>
              <a:rPr dirty="0" sz="2600" spc="-85">
                <a:latin typeface="Verdana"/>
                <a:cs typeface="Verdana"/>
              </a:rPr>
              <a:t>can</a:t>
            </a:r>
            <a:r>
              <a:rPr dirty="0" sz="2600" spc="-110">
                <a:latin typeface="Verdana"/>
                <a:cs typeface="Verdana"/>
              </a:rPr>
              <a:t> </a:t>
            </a:r>
            <a:r>
              <a:rPr dirty="0" sz="2600" spc="-25">
                <a:latin typeface="Verdana"/>
                <a:cs typeface="Verdana"/>
              </a:rPr>
              <a:t>include</a:t>
            </a:r>
            <a:r>
              <a:rPr dirty="0" sz="2600" spc="-105">
                <a:latin typeface="Verdana"/>
                <a:cs typeface="Verdana"/>
              </a:rPr>
              <a:t> </a:t>
            </a:r>
            <a:r>
              <a:rPr dirty="0" sz="2600" spc="-85">
                <a:latin typeface="Verdana"/>
                <a:cs typeface="Verdana"/>
              </a:rPr>
              <a:t>demographics,</a:t>
            </a:r>
            <a:r>
              <a:rPr dirty="0" sz="2600" spc="-105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psychographics, </a:t>
            </a:r>
            <a:r>
              <a:rPr dirty="0" sz="2600" spc="-60">
                <a:latin typeface="Verdana"/>
                <a:cs typeface="Verdana"/>
              </a:rPr>
              <a:t>purchasing</a:t>
            </a:r>
            <a:r>
              <a:rPr dirty="0" sz="2600" spc="-225">
                <a:latin typeface="Verdana"/>
                <a:cs typeface="Verdana"/>
              </a:rPr>
              <a:t> </a:t>
            </a:r>
            <a:r>
              <a:rPr dirty="0" sz="2600" spc="-75">
                <a:latin typeface="Verdana"/>
                <a:cs typeface="Verdana"/>
              </a:rPr>
              <a:t>behavior,</a:t>
            </a:r>
            <a:r>
              <a:rPr dirty="0" sz="2600" spc="-220">
                <a:latin typeface="Verdana"/>
                <a:cs typeface="Verdana"/>
              </a:rPr>
              <a:t> </a:t>
            </a:r>
            <a:r>
              <a:rPr dirty="0" sz="2600" spc="-65">
                <a:latin typeface="Verdana"/>
                <a:cs typeface="Verdana"/>
              </a:rPr>
              <a:t>geographic</a:t>
            </a:r>
            <a:r>
              <a:rPr dirty="0" sz="2600" spc="-220">
                <a:latin typeface="Verdana"/>
                <a:cs typeface="Verdana"/>
              </a:rPr>
              <a:t> </a:t>
            </a:r>
            <a:r>
              <a:rPr dirty="0" sz="2600" spc="-40">
                <a:latin typeface="Verdana"/>
                <a:cs typeface="Verdana"/>
              </a:rPr>
              <a:t>location,</a:t>
            </a:r>
            <a:r>
              <a:rPr dirty="0" sz="2600" spc="-220">
                <a:latin typeface="Verdana"/>
                <a:cs typeface="Verdana"/>
              </a:rPr>
              <a:t> </a:t>
            </a:r>
            <a:r>
              <a:rPr dirty="0" sz="2600" spc="-60">
                <a:latin typeface="Verdana"/>
                <a:cs typeface="Verdana"/>
              </a:rPr>
              <a:t>and</a:t>
            </a:r>
            <a:r>
              <a:rPr dirty="0" sz="2600" spc="-220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more.</a:t>
            </a:r>
            <a:endParaRPr sz="2600">
              <a:latin typeface="Verdana"/>
              <a:cs typeface="Verdana"/>
            </a:endParaRPr>
          </a:p>
          <a:p>
            <a:pPr algn="just" marL="12700" marR="552450">
              <a:lnSpc>
                <a:spcPct val="115700"/>
              </a:lnSpc>
            </a:pPr>
            <a:r>
              <a:rPr dirty="0" sz="2600" spc="-160">
                <a:latin typeface="Verdana"/>
                <a:cs typeface="Verdana"/>
              </a:rPr>
              <a:t>By</a:t>
            </a:r>
            <a:r>
              <a:rPr dirty="0" sz="2600" spc="-70">
                <a:latin typeface="Verdana"/>
                <a:cs typeface="Verdana"/>
              </a:rPr>
              <a:t> </a:t>
            </a:r>
            <a:r>
              <a:rPr dirty="0" sz="2600" spc="-75">
                <a:latin typeface="Verdana"/>
                <a:cs typeface="Verdana"/>
              </a:rPr>
              <a:t>categorizing</a:t>
            </a:r>
            <a:r>
              <a:rPr dirty="0" sz="2600" spc="-155">
                <a:latin typeface="Verdana"/>
                <a:cs typeface="Verdana"/>
              </a:rPr>
              <a:t> </a:t>
            </a:r>
            <a:r>
              <a:rPr dirty="0" sz="2600" spc="-60">
                <a:latin typeface="Verdana"/>
                <a:cs typeface="Verdana"/>
              </a:rPr>
              <a:t>customers</a:t>
            </a:r>
            <a:r>
              <a:rPr dirty="0" sz="2600" spc="-150">
                <a:latin typeface="Verdana"/>
                <a:cs typeface="Verdana"/>
              </a:rPr>
              <a:t> </a:t>
            </a:r>
            <a:r>
              <a:rPr dirty="0" sz="2600" spc="-30">
                <a:latin typeface="Verdana"/>
                <a:cs typeface="Verdana"/>
              </a:rPr>
              <a:t>into</a:t>
            </a:r>
            <a:r>
              <a:rPr dirty="0" sz="2600" spc="-120">
                <a:latin typeface="Verdana"/>
                <a:cs typeface="Verdana"/>
              </a:rPr>
              <a:t> </a:t>
            </a:r>
            <a:r>
              <a:rPr dirty="0" sz="2600" spc="-125">
                <a:latin typeface="Verdana"/>
                <a:cs typeface="Verdana"/>
              </a:rPr>
              <a:t>segments,</a:t>
            </a:r>
            <a:r>
              <a:rPr dirty="0" sz="2600" spc="-105">
                <a:latin typeface="Verdana"/>
                <a:cs typeface="Verdana"/>
              </a:rPr>
              <a:t> </a:t>
            </a:r>
            <a:r>
              <a:rPr dirty="0" sz="2600" spc="-65">
                <a:latin typeface="Verdana"/>
                <a:cs typeface="Verdana"/>
              </a:rPr>
              <a:t>businesses</a:t>
            </a:r>
            <a:r>
              <a:rPr dirty="0" sz="2600" spc="-120">
                <a:latin typeface="Verdana"/>
                <a:cs typeface="Verdana"/>
              </a:rPr>
              <a:t> </a:t>
            </a:r>
            <a:r>
              <a:rPr dirty="0" sz="2600" spc="-85">
                <a:latin typeface="Verdana"/>
                <a:cs typeface="Verdana"/>
              </a:rPr>
              <a:t>can</a:t>
            </a:r>
            <a:r>
              <a:rPr dirty="0" sz="2600" spc="-120">
                <a:latin typeface="Verdana"/>
                <a:cs typeface="Verdana"/>
              </a:rPr>
              <a:t> </a:t>
            </a:r>
            <a:r>
              <a:rPr dirty="0" sz="2600" spc="-20">
                <a:latin typeface="Verdana"/>
                <a:cs typeface="Verdana"/>
              </a:rPr>
              <a:t>gain </a:t>
            </a:r>
            <a:r>
              <a:rPr dirty="0" sz="2600" spc="-65">
                <a:latin typeface="Verdana"/>
                <a:cs typeface="Verdana"/>
              </a:rPr>
              <a:t>valuable</a:t>
            </a:r>
            <a:r>
              <a:rPr dirty="0" sz="2600" spc="-160">
                <a:latin typeface="Verdana"/>
                <a:cs typeface="Verdana"/>
              </a:rPr>
              <a:t> </a:t>
            </a:r>
            <a:r>
              <a:rPr dirty="0" sz="2600" spc="-80">
                <a:latin typeface="Verdana"/>
                <a:cs typeface="Verdana"/>
              </a:rPr>
              <a:t>insights</a:t>
            </a:r>
            <a:r>
              <a:rPr dirty="0" sz="2600" spc="-130">
                <a:latin typeface="Verdana"/>
                <a:cs typeface="Verdana"/>
              </a:rPr>
              <a:t> </a:t>
            </a:r>
            <a:r>
              <a:rPr dirty="0" sz="2600" spc="-30">
                <a:latin typeface="Verdana"/>
                <a:cs typeface="Verdana"/>
              </a:rPr>
              <a:t>into</a:t>
            </a:r>
            <a:r>
              <a:rPr dirty="0" sz="2600" spc="-130">
                <a:latin typeface="Verdana"/>
                <a:cs typeface="Verdana"/>
              </a:rPr>
              <a:t> </a:t>
            </a:r>
            <a:r>
              <a:rPr dirty="0" sz="2600" spc="-55">
                <a:latin typeface="Verdana"/>
                <a:cs typeface="Verdana"/>
              </a:rPr>
              <a:t>their</a:t>
            </a:r>
            <a:r>
              <a:rPr dirty="0" sz="2600" spc="-130">
                <a:latin typeface="Verdana"/>
                <a:cs typeface="Verdana"/>
              </a:rPr>
              <a:t> </a:t>
            </a:r>
            <a:r>
              <a:rPr dirty="0" sz="2600" spc="-55">
                <a:latin typeface="Verdana"/>
                <a:cs typeface="Verdana"/>
              </a:rPr>
              <a:t>preferences,</a:t>
            </a:r>
            <a:r>
              <a:rPr dirty="0" sz="2600" spc="-130">
                <a:latin typeface="Verdana"/>
                <a:cs typeface="Verdana"/>
              </a:rPr>
              <a:t> </a:t>
            </a:r>
            <a:r>
              <a:rPr dirty="0" sz="2600" spc="-114">
                <a:latin typeface="Verdana"/>
                <a:cs typeface="Verdana"/>
              </a:rPr>
              <a:t>needs, </a:t>
            </a:r>
            <a:r>
              <a:rPr dirty="0" sz="2600" spc="-105">
                <a:latin typeface="Verdana"/>
                <a:cs typeface="Verdana"/>
              </a:rPr>
              <a:t>and</a:t>
            </a:r>
            <a:r>
              <a:rPr dirty="0" sz="2600" spc="-125">
                <a:latin typeface="Verdana"/>
                <a:cs typeface="Verdana"/>
              </a:rPr>
              <a:t> </a:t>
            </a:r>
            <a:r>
              <a:rPr dirty="0" sz="2600" spc="-20">
                <a:latin typeface="Verdana"/>
                <a:cs typeface="Verdana"/>
              </a:rPr>
              <a:t>behaviors, </a:t>
            </a:r>
            <a:r>
              <a:rPr dirty="0" sz="2600" spc="-65">
                <a:latin typeface="Verdana"/>
                <a:cs typeface="Verdana"/>
              </a:rPr>
              <a:t>enabling</a:t>
            </a:r>
            <a:r>
              <a:rPr dirty="0" sz="2600" spc="-225">
                <a:latin typeface="Verdana"/>
                <a:cs typeface="Verdana"/>
              </a:rPr>
              <a:t> </a:t>
            </a:r>
            <a:r>
              <a:rPr dirty="0" sz="2600" spc="-70">
                <a:latin typeface="Verdana"/>
                <a:cs typeface="Verdana"/>
              </a:rPr>
              <a:t>more</a:t>
            </a:r>
            <a:r>
              <a:rPr dirty="0" sz="2600" spc="-220">
                <a:latin typeface="Verdana"/>
                <a:cs typeface="Verdana"/>
              </a:rPr>
              <a:t> </a:t>
            </a:r>
            <a:r>
              <a:rPr dirty="0" sz="2600" spc="-60">
                <a:latin typeface="Verdana"/>
                <a:cs typeface="Verdana"/>
              </a:rPr>
              <a:t>targeted</a:t>
            </a:r>
            <a:r>
              <a:rPr dirty="0" sz="2600" spc="-220">
                <a:latin typeface="Verdana"/>
                <a:cs typeface="Verdana"/>
              </a:rPr>
              <a:t> </a:t>
            </a:r>
            <a:r>
              <a:rPr dirty="0" sz="2600" spc="-60">
                <a:latin typeface="Verdana"/>
                <a:cs typeface="Verdana"/>
              </a:rPr>
              <a:t>and</a:t>
            </a:r>
            <a:r>
              <a:rPr dirty="0" sz="2600" spc="-220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effective</a:t>
            </a:r>
            <a:r>
              <a:rPr dirty="0" sz="2600" spc="-220">
                <a:latin typeface="Verdana"/>
                <a:cs typeface="Verdana"/>
              </a:rPr>
              <a:t> </a:t>
            </a:r>
            <a:r>
              <a:rPr dirty="0" sz="2600" spc="-105">
                <a:latin typeface="Verdana"/>
                <a:cs typeface="Verdana"/>
              </a:rPr>
              <a:t>marketing</a:t>
            </a:r>
            <a:r>
              <a:rPr dirty="0" sz="2600" spc="-220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strategies.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9004825"/>
            <a:ext cx="6845300" cy="132715"/>
          </a:xfrm>
          <a:custGeom>
            <a:avLst/>
            <a:gdLst/>
            <a:ahLst/>
            <a:cxnLst/>
            <a:rect l="l" t="t" r="r" b="b"/>
            <a:pathLst>
              <a:path w="6845300" h="132715">
                <a:moveTo>
                  <a:pt x="6844512" y="132651"/>
                </a:moveTo>
                <a:lnTo>
                  <a:pt x="0" y="114300"/>
                </a:lnTo>
                <a:lnTo>
                  <a:pt x="0" y="0"/>
                </a:lnTo>
                <a:lnTo>
                  <a:pt x="6844819" y="18351"/>
                </a:lnTo>
                <a:lnTo>
                  <a:pt x="6844512" y="132651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1430028" y="9004127"/>
            <a:ext cx="6858000" cy="132715"/>
          </a:xfrm>
          <a:custGeom>
            <a:avLst/>
            <a:gdLst/>
            <a:ahLst/>
            <a:cxnLst/>
            <a:rect l="l" t="t" r="r" b="b"/>
            <a:pathLst>
              <a:path w="6858000" h="132715">
                <a:moveTo>
                  <a:pt x="6857971" y="132686"/>
                </a:moveTo>
                <a:lnTo>
                  <a:pt x="0" y="114299"/>
                </a:lnTo>
                <a:lnTo>
                  <a:pt x="306" y="0"/>
                </a:lnTo>
                <a:lnTo>
                  <a:pt x="6857971" y="18386"/>
                </a:lnTo>
                <a:lnTo>
                  <a:pt x="6857971" y="132686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591586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3"/>
                </a:moveTo>
                <a:lnTo>
                  <a:pt x="675160" y="1671416"/>
                </a:lnTo>
                <a:lnTo>
                  <a:pt x="625513" y="1666232"/>
                </a:lnTo>
                <a:lnTo>
                  <a:pt x="576616" y="1658026"/>
                </a:lnTo>
                <a:lnTo>
                  <a:pt x="529031" y="1647153"/>
                </a:lnTo>
                <a:lnTo>
                  <a:pt x="483321" y="1633968"/>
                </a:lnTo>
                <a:lnTo>
                  <a:pt x="437539" y="1617096"/>
                </a:lnTo>
                <a:lnTo>
                  <a:pt x="393341" y="1597418"/>
                </a:lnTo>
                <a:lnTo>
                  <a:pt x="350847" y="1575052"/>
                </a:lnTo>
                <a:lnTo>
                  <a:pt x="310177" y="1550114"/>
                </a:lnTo>
                <a:lnTo>
                  <a:pt x="271453" y="1522721"/>
                </a:lnTo>
                <a:lnTo>
                  <a:pt x="234794" y="1492989"/>
                </a:lnTo>
                <a:lnTo>
                  <a:pt x="200323" y="1461036"/>
                </a:lnTo>
                <a:lnTo>
                  <a:pt x="168159" y="1426976"/>
                </a:lnTo>
                <a:lnTo>
                  <a:pt x="138424" y="1390928"/>
                </a:lnTo>
                <a:lnTo>
                  <a:pt x="111238" y="1353007"/>
                </a:lnTo>
                <a:lnTo>
                  <a:pt x="86721" y="1313331"/>
                </a:lnTo>
                <a:lnTo>
                  <a:pt x="64995" y="1272016"/>
                </a:lnTo>
                <a:lnTo>
                  <a:pt x="46180" y="1229178"/>
                </a:lnTo>
                <a:lnTo>
                  <a:pt x="30397" y="1184934"/>
                </a:lnTo>
                <a:lnTo>
                  <a:pt x="17767" y="1139401"/>
                </a:lnTo>
                <a:lnTo>
                  <a:pt x="8416" y="1092695"/>
                </a:lnTo>
                <a:lnTo>
                  <a:pt x="2447" y="1044933"/>
                </a:lnTo>
                <a:lnTo>
                  <a:pt x="36" y="996973"/>
                </a:lnTo>
                <a:lnTo>
                  <a:pt x="0" y="0"/>
                </a:lnTo>
                <a:lnTo>
                  <a:pt x="1449201" y="0"/>
                </a:lnTo>
                <a:lnTo>
                  <a:pt x="1449201" y="996973"/>
                </a:lnTo>
                <a:lnTo>
                  <a:pt x="1446726" y="1045325"/>
                </a:lnTo>
                <a:lnTo>
                  <a:pt x="1440681" y="1092778"/>
                </a:lnTo>
                <a:lnTo>
                  <a:pt x="1431216" y="1139217"/>
                </a:lnTo>
                <a:lnTo>
                  <a:pt x="1418442" y="1184524"/>
                </a:lnTo>
                <a:lnTo>
                  <a:pt x="1402496" y="1228582"/>
                </a:lnTo>
                <a:lnTo>
                  <a:pt x="1383508" y="1271276"/>
                </a:lnTo>
                <a:lnTo>
                  <a:pt x="1361609" y="1312489"/>
                </a:lnTo>
                <a:lnTo>
                  <a:pt x="1336929" y="1352103"/>
                </a:lnTo>
                <a:lnTo>
                  <a:pt x="1309599" y="1390003"/>
                </a:lnTo>
                <a:lnTo>
                  <a:pt x="1279749" y="1426072"/>
                </a:lnTo>
                <a:lnTo>
                  <a:pt x="1247509" y="1460193"/>
                </a:lnTo>
                <a:lnTo>
                  <a:pt x="1213011" y="1492249"/>
                </a:lnTo>
                <a:lnTo>
                  <a:pt x="1176383" y="1522125"/>
                </a:lnTo>
                <a:lnTo>
                  <a:pt x="1137757" y="1549703"/>
                </a:lnTo>
                <a:lnTo>
                  <a:pt x="1097264" y="1574867"/>
                </a:lnTo>
                <a:lnTo>
                  <a:pt x="1055033" y="1597501"/>
                </a:lnTo>
                <a:lnTo>
                  <a:pt x="1011195" y="1617487"/>
                </a:lnTo>
                <a:lnTo>
                  <a:pt x="965880" y="1634709"/>
                </a:lnTo>
                <a:lnTo>
                  <a:pt x="964295" y="1635449"/>
                </a:lnTo>
                <a:lnTo>
                  <a:pt x="962740" y="1635449"/>
                </a:lnTo>
                <a:lnTo>
                  <a:pt x="961186" y="1636190"/>
                </a:lnTo>
                <a:lnTo>
                  <a:pt x="916350" y="1649143"/>
                </a:lnTo>
                <a:lnTo>
                  <a:pt x="870164" y="1659465"/>
                </a:lnTo>
                <a:lnTo>
                  <a:pt x="822777" y="1667014"/>
                </a:lnTo>
                <a:lnTo>
                  <a:pt x="774338" y="1671647"/>
                </a:lnTo>
                <a:lnTo>
                  <a:pt x="724996" y="1673223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90"/>
              <a:t>2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150481" y="434333"/>
            <a:ext cx="4319905" cy="2476500"/>
          </a:xfrm>
          <a:custGeom>
            <a:avLst/>
            <a:gdLst/>
            <a:ahLst/>
            <a:cxnLst/>
            <a:rect l="l" t="t" r="r" b="b"/>
            <a:pathLst>
              <a:path w="4319905" h="2476500">
                <a:moveTo>
                  <a:pt x="39234" y="41127"/>
                </a:moveTo>
                <a:lnTo>
                  <a:pt x="26252" y="41127"/>
                </a:lnTo>
                <a:lnTo>
                  <a:pt x="20989" y="35860"/>
                </a:lnTo>
                <a:lnTo>
                  <a:pt x="20989" y="22869"/>
                </a:lnTo>
                <a:lnTo>
                  <a:pt x="26252" y="17602"/>
                </a:lnTo>
                <a:lnTo>
                  <a:pt x="39234" y="17602"/>
                </a:lnTo>
                <a:lnTo>
                  <a:pt x="44500" y="22869"/>
                </a:lnTo>
                <a:lnTo>
                  <a:pt x="44500" y="35860"/>
                </a:lnTo>
                <a:lnTo>
                  <a:pt x="39234" y="41127"/>
                </a:lnTo>
                <a:close/>
              </a:path>
              <a:path w="4319905" h="2476500">
                <a:moveTo>
                  <a:pt x="343811" y="44493"/>
                </a:moveTo>
                <a:lnTo>
                  <a:pt x="327125" y="44493"/>
                </a:lnTo>
                <a:lnTo>
                  <a:pt x="320364" y="37728"/>
                </a:lnTo>
                <a:lnTo>
                  <a:pt x="320364" y="21035"/>
                </a:lnTo>
                <a:lnTo>
                  <a:pt x="327125" y="14270"/>
                </a:lnTo>
                <a:lnTo>
                  <a:pt x="343811" y="14270"/>
                </a:lnTo>
                <a:lnTo>
                  <a:pt x="350572" y="21035"/>
                </a:lnTo>
                <a:lnTo>
                  <a:pt x="350572" y="37728"/>
                </a:lnTo>
                <a:lnTo>
                  <a:pt x="343811" y="44493"/>
                </a:lnTo>
                <a:close/>
              </a:path>
              <a:path w="4319905" h="2476500">
                <a:moveTo>
                  <a:pt x="638183" y="47859"/>
                </a:moveTo>
                <a:lnTo>
                  <a:pt x="630998" y="46406"/>
                </a:lnTo>
                <a:lnTo>
                  <a:pt x="625128" y="42444"/>
                </a:lnTo>
                <a:lnTo>
                  <a:pt x="621170" y="36571"/>
                </a:lnTo>
                <a:lnTo>
                  <a:pt x="619719" y="29381"/>
                </a:lnTo>
                <a:lnTo>
                  <a:pt x="621170" y="22192"/>
                </a:lnTo>
                <a:lnTo>
                  <a:pt x="625128" y="16318"/>
                </a:lnTo>
                <a:lnTo>
                  <a:pt x="630998" y="12357"/>
                </a:lnTo>
                <a:lnTo>
                  <a:pt x="638183" y="10904"/>
                </a:lnTo>
                <a:lnTo>
                  <a:pt x="645369" y="12357"/>
                </a:lnTo>
                <a:lnTo>
                  <a:pt x="651239" y="16318"/>
                </a:lnTo>
                <a:lnTo>
                  <a:pt x="655197" y="22192"/>
                </a:lnTo>
                <a:lnTo>
                  <a:pt x="656648" y="29381"/>
                </a:lnTo>
                <a:lnTo>
                  <a:pt x="655197" y="36571"/>
                </a:lnTo>
                <a:lnTo>
                  <a:pt x="651239" y="42444"/>
                </a:lnTo>
                <a:lnTo>
                  <a:pt x="645369" y="46406"/>
                </a:lnTo>
                <a:lnTo>
                  <a:pt x="638183" y="47859"/>
                </a:lnTo>
                <a:close/>
              </a:path>
              <a:path w="4319905" h="2476500">
                <a:moveTo>
                  <a:pt x="940907" y="52066"/>
                </a:moveTo>
                <a:lnTo>
                  <a:pt x="932085" y="50284"/>
                </a:lnTo>
                <a:lnTo>
                  <a:pt x="924886" y="45425"/>
                </a:lnTo>
                <a:lnTo>
                  <a:pt x="920035" y="38215"/>
                </a:lnTo>
                <a:lnTo>
                  <a:pt x="918257" y="29381"/>
                </a:lnTo>
                <a:lnTo>
                  <a:pt x="920035" y="20548"/>
                </a:lnTo>
                <a:lnTo>
                  <a:pt x="924886" y="13338"/>
                </a:lnTo>
                <a:lnTo>
                  <a:pt x="932085" y="8478"/>
                </a:lnTo>
                <a:lnTo>
                  <a:pt x="940907" y="6697"/>
                </a:lnTo>
                <a:lnTo>
                  <a:pt x="949735" y="8478"/>
                </a:lnTo>
                <a:lnTo>
                  <a:pt x="956946" y="13338"/>
                </a:lnTo>
                <a:lnTo>
                  <a:pt x="961808" y="20548"/>
                </a:lnTo>
                <a:lnTo>
                  <a:pt x="963591" y="29381"/>
                </a:lnTo>
                <a:lnTo>
                  <a:pt x="961808" y="38215"/>
                </a:lnTo>
                <a:lnTo>
                  <a:pt x="956946" y="45425"/>
                </a:lnTo>
                <a:lnTo>
                  <a:pt x="949735" y="50284"/>
                </a:lnTo>
                <a:lnTo>
                  <a:pt x="940907" y="52066"/>
                </a:lnTo>
                <a:close/>
              </a:path>
              <a:path w="4319905" h="2476500">
                <a:moveTo>
                  <a:pt x="1243631" y="54590"/>
                </a:moveTo>
                <a:lnTo>
                  <a:pt x="1233834" y="52611"/>
                </a:lnTo>
                <a:lnTo>
                  <a:pt x="1225842" y="47213"/>
                </a:lnTo>
                <a:lnTo>
                  <a:pt x="1220456" y="39205"/>
                </a:lnTo>
                <a:lnTo>
                  <a:pt x="1218483" y="29398"/>
                </a:lnTo>
                <a:lnTo>
                  <a:pt x="1220456" y="19591"/>
                </a:lnTo>
                <a:lnTo>
                  <a:pt x="1225842" y="11583"/>
                </a:lnTo>
                <a:lnTo>
                  <a:pt x="1233834" y="6186"/>
                </a:lnTo>
                <a:lnTo>
                  <a:pt x="1243631" y="4207"/>
                </a:lnTo>
                <a:lnTo>
                  <a:pt x="1253433" y="6186"/>
                </a:lnTo>
                <a:lnTo>
                  <a:pt x="1261437" y="11583"/>
                </a:lnTo>
                <a:lnTo>
                  <a:pt x="1266834" y="19591"/>
                </a:lnTo>
                <a:lnTo>
                  <a:pt x="1268813" y="29398"/>
                </a:lnTo>
                <a:lnTo>
                  <a:pt x="1266834" y="39205"/>
                </a:lnTo>
                <a:lnTo>
                  <a:pt x="1261437" y="47213"/>
                </a:lnTo>
                <a:lnTo>
                  <a:pt x="1253433" y="52611"/>
                </a:lnTo>
                <a:lnTo>
                  <a:pt x="1243631" y="54590"/>
                </a:lnTo>
                <a:close/>
              </a:path>
              <a:path w="4319905" h="2476500">
                <a:moveTo>
                  <a:pt x="1546355" y="56273"/>
                </a:moveTo>
                <a:lnTo>
                  <a:pt x="1535910" y="54161"/>
                </a:lnTo>
                <a:lnTo>
                  <a:pt x="1527380" y="48401"/>
                </a:lnTo>
                <a:lnTo>
                  <a:pt x="1521628" y="39859"/>
                </a:lnTo>
                <a:lnTo>
                  <a:pt x="1519519" y="29398"/>
                </a:lnTo>
                <a:lnTo>
                  <a:pt x="1521628" y="18937"/>
                </a:lnTo>
                <a:lnTo>
                  <a:pt x="1527380" y="10395"/>
                </a:lnTo>
                <a:lnTo>
                  <a:pt x="1535910" y="4636"/>
                </a:lnTo>
                <a:lnTo>
                  <a:pt x="1546355" y="2524"/>
                </a:lnTo>
                <a:lnTo>
                  <a:pt x="1556819" y="4636"/>
                </a:lnTo>
                <a:lnTo>
                  <a:pt x="1565359" y="10395"/>
                </a:lnTo>
                <a:lnTo>
                  <a:pt x="1571115" y="18937"/>
                </a:lnTo>
                <a:lnTo>
                  <a:pt x="1573224" y="29398"/>
                </a:lnTo>
                <a:lnTo>
                  <a:pt x="1571115" y="39859"/>
                </a:lnTo>
                <a:lnTo>
                  <a:pt x="1565359" y="48401"/>
                </a:lnTo>
                <a:lnTo>
                  <a:pt x="1556819" y="54161"/>
                </a:lnTo>
                <a:lnTo>
                  <a:pt x="1546355" y="56273"/>
                </a:lnTo>
                <a:close/>
              </a:path>
              <a:path w="4319905" h="2476500">
                <a:moveTo>
                  <a:pt x="1849078" y="57114"/>
                </a:moveTo>
                <a:lnTo>
                  <a:pt x="1838302" y="54937"/>
                </a:lnTo>
                <a:lnTo>
                  <a:pt x="1829504" y="48998"/>
                </a:lnTo>
                <a:lnTo>
                  <a:pt x="1823573" y="40189"/>
                </a:lnTo>
                <a:lnTo>
                  <a:pt x="1821398" y="29398"/>
                </a:lnTo>
                <a:lnTo>
                  <a:pt x="1823573" y="18607"/>
                </a:lnTo>
                <a:lnTo>
                  <a:pt x="1829504" y="9797"/>
                </a:lnTo>
                <a:lnTo>
                  <a:pt x="1838302" y="3859"/>
                </a:lnTo>
                <a:lnTo>
                  <a:pt x="1849078" y="1682"/>
                </a:lnTo>
                <a:lnTo>
                  <a:pt x="1859874" y="3859"/>
                </a:lnTo>
                <a:lnTo>
                  <a:pt x="1868682" y="9797"/>
                </a:lnTo>
                <a:lnTo>
                  <a:pt x="1874617" y="18607"/>
                </a:lnTo>
                <a:lnTo>
                  <a:pt x="1876792" y="29398"/>
                </a:lnTo>
                <a:lnTo>
                  <a:pt x="1874617" y="40189"/>
                </a:lnTo>
                <a:lnTo>
                  <a:pt x="1868682" y="48998"/>
                </a:lnTo>
                <a:lnTo>
                  <a:pt x="1859874" y="54937"/>
                </a:lnTo>
                <a:lnTo>
                  <a:pt x="1849078" y="57114"/>
                </a:lnTo>
                <a:close/>
              </a:path>
              <a:path w="4319905" h="2476500">
                <a:moveTo>
                  <a:pt x="2151802" y="58797"/>
                </a:moveTo>
                <a:lnTo>
                  <a:pt x="2140378" y="56487"/>
                </a:lnTo>
                <a:lnTo>
                  <a:pt x="2131042" y="50187"/>
                </a:lnTo>
                <a:lnTo>
                  <a:pt x="2124745" y="40842"/>
                </a:lnTo>
                <a:lnTo>
                  <a:pt x="2122434" y="29398"/>
                </a:lnTo>
                <a:lnTo>
                  <a:pt x="2124745" y="17953"/>
                </a:lnTo>
                <a:lnTo>
                  <a:pt x="2131042" y="8609"/>
                </a:lnTo>
                <a:lnTo>
                  <a:pt x="2140378" y="2309"/>
                </a:lnTo>
                <a:lnTo>
                  <a:pt x="2151802" y="0"/>
                </a:lnTo>
                <a:lnTo>
                  <a:pt x="2163246" y="2309"/>
                </a:lnTo>
                <a:lnTo>
                  <a:pt x="2172592" y="8609"/>
                </a:lnTo>
                <a:lnTo>
                  <a:pt x="2178893" y="17953"/>
                </a:lnTo>
                <a:lnTo>
                  <a:pt x="2181204" y="29398"/>
                </a:lnTo>
                <a:lnTo>
                  <a:pt x="2178893" y="40842"/>
                </a:lnTo>
                <a:lnTo>
                  <a:pt x="2172592" y="50187"/>
                </a:lnTo>
                <a:lnTo>
                  <a:pt x="2163246" y="56487"/>
                </a:lnTo>
                <a:lnTo>
                  <a:pt x="2151802" y="58797"/>
                </a:lnTo>
                <a:close/>
              </a:path>
              <a:path w="4319905" h="2476500">
                <a:moveTo>
                  <a:pt x="2454526" y="57114"/>
                </a:moveTo>
                <a:lnTo>
                  <a:pt x="2443750" y="54937"/>
                </a:lnTo>
                <a:lnTo>
                  <a:pt x="2434952" y="48998"/>
                </a:lnTo>
                <a:lnTo>
                  <a:pt x="2429021" y="40189"/>
                </a:lnTo>
                <a:lnTo>
                  <a:pt x="2426846" y="29398"/>
                </a:lnTo>
                <a:lnTo>
                  <a:pt x="2429021" y="18607"/>
                </a:lnTo>
                <a:lnTo>
                  <a:pt x="2434952" y="9797"/>
                </a:lnTo>
                <a:lnTo>
                  <a:pt x="2443750" y="3859"/>
                </a:lnTo>
                <a:lnTo>
                  <a:pt x="2454526" y="1682"/>
                </a:lnTo>
                <a:lnTo>
                  <a:pt x="2465321" y="3859"/>
                </a:lnTo>
                <a:lnTo>
                  <a:pt x="2474130" y="9797"/>
                </a:lnTo>
                <a:lnTo>
                  <a:pt x="2480064" y="18607"/>
                </a:lnTo>
                <a:lnTo>
                  <a:pt x="2482239" y="29398"/>
                </a:lnTo>
                <a:lnTo>
                  <a:pt x="2480064" y="40189"/>
                </a:lnTo>
                <a:lnTo>
                  <a:pt x="2474130" y="48998"/>
                </a:lnTo>
                <a:lnTo>
                  <a:pt x="2465321" y="54937"/>
                </a:lnTo>
                <a:lnTo>
                  <a:pt x="2454526" y="57114"/>
                </a:lnTo>
                <a:close/>
              </a:path>
              <a:path w="4319905" h="2476500">
                <a:moveTo>
                  <a:pt x="2757283" y="52083"/>
                </a:moveTo>
                <a:lnTo>
                  <a:pt x="2748441" y="50301"/>
                </a:lnTo>
                <a:lnTo>
                  <a:pt x="2741232" y="45442"/>
                </a:lnTo>
                <a:lnTo>
                  <a:pt x="2736378" y="38231"/>
                </a:lnTo>
                <a:lnTo>
                  <a:pt x="2734599" y="29398"/>
                </a:lnTo>
                <a:lnTo>
                  <a:pt x="2736378" y="20564"/>
                </a:lnTo>
                <a:lnTo>
                  <a:pt x="2741232" y="13354"/>
                </a:lnTo>
                <a:lnTo>
                  <a:pt x="2748441" y="8495"/>
                </a:lnTo>
                <a:lnTo>
                  <a:pt x="2757283" y="6714"/>
                </a:lnTo>
                <a:lnTo>
                  <a:pt x="2766106" y="8495"/>
                </a:lnTo>
                <a:lnTo>
                  <a:pt x="2773305" y="13354"/>
                </a:lnTo>
                <a:lnTo>
                  <a:pt x="2778156" y="20564"/>
                </a:lnTo>
                <a:lnTo>
                  <a:pt x="2779934" y="29398"/>
                </a:lnTo>
                <a:lnTo>
                  <a:pt x="2778151" y="38231"/>
                </a:lnTo>
                <a:lnTo>
                  <a:pt x="2773292" y="45442"/>
                </a:lnTo>
                <a:lnTo>
                  <a:pt x="2766091" y="50301"/>
                </a:lnTo>
                <a:lnTo>
                  <a:pt x="2757283" y="52083"/>
                </a:lnTo>
                <a:close/>
              </a:path>
              <a:path w="4319905" h="2476500">
                <a:moveTo>
                  <a:pt x="3067400" y="42844"/>
                </a:moveTo>
                <a:lnTo>
                  <a:pt x="3052581" y="42844"/>
                </a:lnTo>
                <a:lnTo>
                  <a:pt x="3046538" y="36819"/>
                </a:lnTo>
                <a:lnTo>
                  <a:pt x="3046538" y="21977"/>
                </a:lnTo>
                <a:lnTo>
                  <a:pt x="3052581" y="15953"/>
                </a:lnTo>
                <a:lnTo>
                  <a:pt x="3067400" y="15953"/>
                </a:lnTo>
                <a:lnTo>
                  <a:pt x="3073442" y="21977"/>
                </a:lnTo>
                <a:lnTo>
                  <a:pt x="3073442" y="36819"/>
                </a:lnTo>
                <a:lnTo>
                  <a:pt x="3067400" y="42844"/>
                </a:lnTo>
                <a:close/>
              </a:path>
              <a:path w="4319905" h="2476500">
                <a:moveTo>
                  <a:pt x="3364554" y="32764"/>
                </a:moveTo>
                <a:lnTo>
                  <a:pt x="3360840" y="32764"/>
                </a:lnTo>
                <a:lnTo>
                  <a:pt x="3359355" y="31266"/>
                </a:lnTo>
                <a:lnTo>
                  <a:pt x="3359355" y="27530"/>
                </a:lnTo>
                <a:lnTo>
                  <a:pt x="3360840" y="26033"/>
                </a:lnTo>
                <a:lnTo>
                  <a:pt x="3364587" y="26033"/>
                </a:lnTo>
                <a:lnTo>
                  <a:pt x="3366073" y="27530"/>
                </a:lnTo>
                <a:lnTo>
                  <a:pt x="3366073" y="31266"/>
                </a:lnTo>
                <a:lnTo>
                  <a:pt x="3364554" y="32764"/>
                </a:lnTo>
                <a:close/>
              </a:path>
              <a:path w="4319905" h="2476500">
                <a:moveTo>
                  <a:pt x="32743" y="365050"/>
                </a:moveTo>
                <a:lnTo>
                  <a:pt x="19999" y="362475"/>
                </a:lnTo>
                <a:lnTo>
                  <a:pt x="9591" y="355452"/>
                </a:lnTo>
                <a:lnTo>
                  <a:pt x="2573" y="345038"/>
                </a:lnTo>
                <a:lnTo>
                  <a:pt x="0" y="332288"/>
                </a:lnTo>
                <a:lnTo>
                  <a:pt x="2573" y="319536"/>
                </a:lnTo>
                <a:lnTo>
                  <a:pt x="9591" y="309122"/>
                </a:lnTo>
                <a:lnTo>
                  <a:pt x="19999" y="302099"/>
                </a:lnTo>
                <a:lnTo>
                  <a:pt x="32743" y="299523"/>
                </a:lnTo>
                <a:lnTo>
                  <a:pt x="45487" y="302099"/>
                </a:lnTo>
                <a:lnTo>
                  <a:pt x="55896" y="309122"/>
                </a:lnTo>
                <a:lnTo>
                  <a:pt x="62915" y="319536"/>
                </a:lnTo>
                <a:lnTo>
                  <a:pt x="65489" y="332288"/>
                </a:lnTo>
                <a:lnTo>
                  <a:pt x="62915" y="345038"/>
                </a:lnTo>
                <a:lnTo>
                  <a:pt x="55896" y="355452"/>
                </a:lnTo>
                <a:lnTo>
                  <a:pt x="45487" y="362475"/>
                </a:lnTo>
                <a:lnTo>
                  <a:pt x="32743" y="365050"/>
                </a:lnTo>
                <a:close/>
              </a:path>
              <a:path w="4319905" h="2476500">
                <a:moveTo>
                  <a:pt x="335467" y="367575"/>
                </a:moveTo>
                <a:lnTo>
                  <a:pt x="321751" y="364802"/>
                </a:lnTo>
                <a:lnTo>
                  <a:pt x="310546" y="357241"/>
                </a:lnTo>
                <a:lnTo>
                  <a:pt x="302990" y="346029"/>
                </a:lnTo>
                <a:lnTo>
                  <a:pt x="300219" y="332304"/>
                </a:lnTo>
                <a:lnTo>
                  <a:pt x="302990" y="318579"/>
                </a:lnTo>
                <a:lnTo>
                  <a:pt x="310546" y="307367"/>
                </a:lnTo>
                <a:lnTo>
                  <a:pt x="321751" y="299806"/>
                </a:lnTo>
                <a:lnTo>
                  <a:pt x="335467" y="297033"/>
                </a:lnTo>
                <a:lnTo>
                  <a:pt x="349184" y="299806"/>
                </a:lnTo>
                <a:lnTo>
                  <a:pt x="360390" y="307367"/>
                </a:lnTo>
                <a:lnTo>
                  <a:pt x="367946" y="318579"/>
                </a:lnTo>
                <a:lnTo>
                  <a:pt x="370718" y="332304"/>
                </a:lnTo>
                <a:lnTo>
                  <a:pt x="367949" y="346029"/>
                </a:lnTo>
                <a:lnTo>
                  <a:pt x="360396" y="357241"/>
                </a:lnTo>
                <a:lnTo>
                  <a:pt x="349192" y="364802"/>
                </a:lnTo>
                <a:lnTo>
                  <a:pt x="335467" y="367575"/>
                </a:lnTo>
                <a:close/>
              </a:path>
              <a:path w="4319905" h="2476500">
                <a:moveTo>
                  <a:pt x="638183" y="370100"/>
                </a:moveTo>
                <a:lnTo>
                  <a:pt x="623481" y="367129"/>
                </a:lnTo>
                <a:lnTo>
                  <a:pt x="611474" y="359027"/>
                </a:lnTo>
                <a:lnTo>
                  <a:pt x="603379" y="347013"/>
                </a:lnTo>
                <a:lnTo>
                  <a:pt x="600411" y="332304"/>
                </a:lnTo>
                <a:lnTo>
                  <a:pt x="603379" y="317595"/>
                </a:lnTo>
                <a:lnTo>
                  <a:pt x="611474" y="305581"/>
                </a:lnTo>
                <a:lnTo>
                  <a:pt x="623481" y="297479"/>
                </a:lnTo>
                <a:lnTo>
                  <a:pt x="638183" y="294508"/>
                </a:lnTo>
                <a:lnTo>
                  <a:pt x="652886" y="297479"/>
                </a:lnTo>
                <a:lnTo>
                  <a:pt x="664893" y="305581"/>
                </a:lnTo>
                <a:lnTo>
                  <a:pt x="672988" y="317595"/>
                </a:lnTo>
                <a:lnTo>
                  <a:pt x="675956" y="332304"/>
                </a:lnTo>
                <a:lnTo>
                  <a:pt x="672988" y="347013"/>
                </a:lnTo>
                <a:lnTo>
                  <a:pt x="664893" y="359027"/>
                </a:lnTo>
                <a:lnTo>
                  <a:pt x="652886" y="367129"/>
                </a:lnTo>
                <a:lnTo>
                  <a:pt x="638183" y="370100"/>
                </a:lnTo>
                <a:close/>
              </a:path>
              <a:path w="4319905" h="2476500">
                <a:moveTo>
                  <a:pt x="940907" y="373466"/>
                </a:moveTo>
                <a:lnTo>
                  <a:pt x="924899" y="370231"/>
                </a:lnTo>
                <a:lnTo>
                  <a:pt x="911831" y="361410"/>
                </a:lnTo>
                <a:lnTo>
                  <a:pt x="903022" y="348327"/>
                </a:lnTo>
                <a:lnTo>
                  <a:pt x="899792" y="332304"/>
                </a:lnTo>
                <a:lnTo>
                  <a:pt x="903022" y="316281"/>
                </a:lnTo>
                <a:lnTo>
                  <a:pt x="911831" y="303198"/>
                </a:lnTo>
                <a:lnTo>
                  <a:pt x="924899" y="294377"/>
                </a:lnTo>
                <a:lnTo>
                  <a:pt x="940907" y="291143"/>
                </a:lnTo>
                <a:lnTo>
                  <a:pt x="956921" y="294377"/>
                </a:lnTo>
                <a:lnTo>
                  <a:pt x="970001" y="303198"/>
                </a:lnTo>
                <a:lnTo>
                  <a:pt x="978821" y="316281"/>
                </a:lnTo>
                <a:lnTo>
                  <a:pt x="982056" y="332304"/>
                </a:lnTo>
                <a:lnTo>
                  <a:pt x="978821" y="348327"/>
                </a:lnTo>
                <a:lnTo>
                  <a:pt x="970001" y="361410"/>
                </a:lnTo>
                <a:lnTo>
                  <a:pt x="956921" y="370231"/>
                </a:lnTo>
                <a:lnTo>
                  <a:pt x="940907" y="373466"/>
                </a:lnTo>
                <a:close/>
              </a:path>
              <a:path w="4319905" h="2476500">
                <a:moveTo>
                  <a:pt x="1243631" y="375991"/>
                </a:moveTo>
                <a:lnTo>
                  <a:pt x="1226643" y="372558"/>
                </a:lnTo>
                <a:lnTo>
                  <a:pt x="1212770" y="363199"/>
                </a:lnTo>
                <a:lnTo>
                  <a:pt x="1203415" y="349318"/>
                </a:lnTo>
                <a:lnTo>
                  <a:pt x="1199984" y="332321"/>
                </a:lnTo>
                <a:lnTo>
                  <a:pt x="1203415" y="315324"/>
                </a:lnTo>
                <a:lnTo>
                  <a:pt x="1212770" y="301444"/>
                </a:lnTo>
                <a:lnTo>
                  <a:pt x="1226643" y="292084"/>
                </a:lnTo>
                <a:lnTo>
                  <a:pt x="1243631" y="288652"/>
                </a:lnTo>
                <a:lnTo>
                  <a:pt x="1260619" y="292084"/>
                </a:lnTo>
                <a:lnTo>
                  <a:pt x="1274492" y="301444"/>
                </a:lnTo>
                <a:lnTo>
                  <a:pt x="1283847" y="315324"/>
                </a:lnTo>
                <a:lnTo>
                  <a:pt x="1287277" y="332321"/>
                </a:lnTo>
                <a:lnTo>
                  <a:pt x="1283847" y="349318"/>
                </a:lnTo>
                <a:lnTo>
                  <a:pt x="1274492" y="363199"/>
                </a:lnTo>
                <a:lnTo>
                  <a:pt x="1260619" y="372558"/>
                </a:lnTo>
                <a:lnTo>
                  <a:pt x="1243631" y="375991"/>
                </a:lnTo>
                <a:close/>
              </a:path>
              <a:path w="4319905" h="2476500">
                <a:moveTo>
                  <a:pt x="1546355" y="378516"/>
                </a:moveTo>
                <a:lnTo>
                  <a:pt x="1528393" y="374885"/>
                </a:lnTo>
                <a:lnTo>
                  <a:pt x="1513725" y="364985"/>
                </a:lnTo>
                <a:lnTo>
                  <a:pt x="1503836" y="350302"/>
                </a:lnTo>
                <a:lnTo>
                  <a:pt x="1500210" y="332321"/>
                </a:lnTo>
                <a:lnTo>
                  <a:pt x="1503836" y="314341"/>
                </a:lnTo>
                <a:lnTo>
                  <a:pt x="1513725" y="299658"/>
                </a:lnTo>
                <a:lnTo>
                  <a:pt x="1528393" y="289758"/>
                </a:lnTo>
                <a:lnTo>
                  <a:pt x="1546355" y="286128"/>
                </a:lnTo>
                <a:lnTo>
                  <a:pt x="1564336" y="289758"/>
                </a:lnTo>
                <a:lnTo>
                  <a:pt x="1579014" y="299658"/>
                </a:lnTo>
                <a:lnTo>
                  <a:pt x="1588906" y="314341"/>
                </a:lnTo>
                <a:lnTo>
                  <a:pt x="1592533" y="332321"/>
                </a:lnTo>
                <a:lnTo>
                  <a:pt x="1588906" y="350302"/>
                </a:lnTo>
                <a:lnTo>
                  <a:pt x="1579014" y="364985"/>
                </a:lnTo>
                <a:lnTo>
                  <a:pt x="1564336" y="374885"/>
                </a:lnTo>
                <a:lnTo>
                  <a:pt x="1546355" y="378516"/>
                </a:lnTo>
                <a:close/>
              </a:path>
              <a:path w="4319905" h="2476500">
                <a:moveTo>
                  <a:pt x="1849078" y="381037"/>
                </a:moveTo>
                <a:lnTo>
                  <a:pt x="1830137" y="377209"/>
                </a:lnTo>
                <a:lnTo>
                  <a:pt x="1814664" y="366770"/>
                </a:lnTo>
                <a:lnTo>
                  <a:pt x="1804229" y="351286"/>
                </a:lnTo>
                <a:lnTo>
                  <a:pt x="1800402" y="332321"/>
                </a:lnTo>
                <a:lnTo>
                  <a:pt x="1804229" y="313357"/>
                </a:lnTo>
                <a:lnTo>
                  <a:pt x="1814664" y="297872"/>
                </a:lnTo>
                <a:lnTo>
                  <a:pt x="1830137" y="287432"/>
                </a:lnTo>
                <a:lnTo>
                  <a:pt x="1849078" y="283604"/>
                </a:lnTo>
                <a:lnTo>
                  <a:pt x="1868039" y="287432"/>
                </a:lnTo>
                <a:lnTo>
                  <a:pt x="1883522" y="297872"/>
                </a:lnTo>
                <a:lnTo>
                  <a:pt x="1893961" y="313357"/>
                </a:lnTo>
                <a:lnTo>
                  <a:pt x="1897788" y="332321"/>
                </a:lnTo>
                <a:lnTo>
                  <a:pt x="1893961" y="351286"/>
                </a:lnTo>
                <a:lnTo>
                  <a:pt x="1883522" y="366770"/>
                </a:lnTo>
                <a:lnTo>
                  <a:pt x="1868039" y="377209"/>
                </a:lnTo>
                <a:lnTo>
                  <a:pt x="1849078" y="381037"/>
                </a:lnTo>
                <a:close/>
              </a:path>
              <a:path w="4319905" h="2476500">
                <a:moveTo>
                  <a:pt x="2151802" y="383562"/>
                </a:moveTo>
                <a:lnTo>
                  <a:pt x="2131867" y="379536"/>
                </a:lnTo>
                <a:lnTo>
                  <a:pt x="2115590" y="368555"/>
                </a:lnTo>
                <a:lnTo>
                  <a:pt x="2104618" y="352268"/>
                </a:lnTo>
                <a:lnTo>
                  <a:pt x="2100594" y="332321"/>
                </a:lnTo>
                <a:lnTo>
                  <a:pt x="2104618" y="312373"/>
                </a:lnTo>
                <a:lnTo>
                  <a:pt x="2115590" y="296086"/>
                </a:lnTo>
                <a:lnTo>
                  <a:pt x="2131867" y="285105"/>
                </a:lnTo>
                <a:lnTo>
                  <a:pt x="2151802" y="281079"/>
                </a:lnTo>
                <a:lnTo>
                  <a:pt x="2171742" y="285105"/>
                </a:lnTo>
                <a:lnTo>
                  <a:pt x="2188031" y="296086"/>
                </a:lnTo>
                <a:lnTo>
                  <a:pt x="2199015" y="312373"/>
                </a:lnTo>
                <a:lnTo>
                  <a:pt x="2203044" y="332321"/>
                </a:lnTo>
                <a:lnTo>
                  <a:pt x="2199015" y="352268"/>
                </a:lnTo>
                <a:lnTo>
                  <a:pt x="2188031" y="368555"/>
                </a:lnTo>
                <a:lnTo>
                  <a:pt x="2171742" y="379536"/>
                </a:lnTo>
                <a:lnTo>
                  <a:pt x="2151802" y="383562"/>
                </a:lnTo>
                <a:close/>
              </a:path>
              <a:path w="4319905" h="2476500">
                <a:moveTo>
                  <a:pt x="2454526" y="386928"/>
                </a:moveTo>
                <a:lnTo>
                  <a:pt x="2433300" y="382636"/>
                </a:lnTo>
                <a:lnTo>
                  <a:pt x="2415960" y="370935"/>
                </a:lnTo>
                <a:lnTo>
                  <a:pt x="2404265" y="353583"/>
                </a:lnTo>
                <a:lnTo>
                  <a:pt x="2399976" y="332338"/>
                </a:lnTo>
                <a:lnTo>
                  <a:pt x="2404265" y="311093"/>
                </a:lnTo>
                <a:lnTo>
                  <a:pt x="2415960" y="293740"/>
                </a:lnTo>
                <a:lnTo>
                  <a:pt x="2433300" y="282039"/>
                </a:lnTo>
                <a:lnTo>
                  <a:pt x="2454526" y="277747"/>
                </a:lnTo>
                <a:lnTo>
                  <a:pt x="2475771" y="282039"/>
                </a:lnTo>
                <a:lnTo>
                  <a:pt x="2493122" y="293740"/>
                </a:lnTo>
                <a:lnTo>
                  <a:pt x="2504820" y="311093"/>
                </a:lnTo>
                <a:lnTo>
                  <a:pt x="2509109" y="332338"/>
                </a:lnTo>
                <a:lnTo>
                  <a:pt x="2504820" y="353583"/>
                </a:lnTo>
                <a:lnTo>
                  <a:pt x="2493122" y="370935"/>
                </a:lnTo>
                <a:lnTo>
                  <a:pt x="2475771" y="382636"/>
                </a:lnTo>
                <a:lnTo>
                  <a:pt x="2454526" y="386928"/>
                </a:lnTo>
                <a:close/>
              </a:path>
              <a:path w="4319905" h="2476500">
                <a:moveTo>
                  <a:pt x="2757283" y="389452"/>
                </a:moveTo>
                <a:lnTo>
                  <a:pt x="2735063" y="384963"/>
                </a:lnTo>
                <a:lnTo>
                  <a:pt x="2716920" y="372722"/>
                </a:lnTo>
                <a:lnTo>
                  <a:pt x="2704687" y="354567"/>
                </a:lnTo>
                <a:lnTo>
                  <a:pt x="2700202" y="332338"/>
                </a:lnTo>
                <a:lnTo>
                  <a:pt x="2704687" y="310110"/>
                </a:lnTo>
                <a:lnTo>
                  <a:pt x="2716920" y="291955"/>
                </a:lnTo>
                <a:lnTo>
                  <a:pt x="2735063" y="279713"/>
                </a:lnTo>
                <a:lnTo>
                  <a:pt x="2757283" y="275223"/>
                </a:lnTo>
                <a:lnTo>
                  <a:pt x="2779484" y="279713"/>
                </a:lnTo>
                <a:lnTo>
                  <a:pt x="2797617" y="291955"/>
                </a:lnTo>
                <a:lnTo>
                  <a:pt x="2809846" y="310110"/>
                </a:lnTo>
                <a:lnTo>
                  <a:pt x="2814331" y="332338"/>
                </a:lnTo>
                <a:lnTo>
                  <a:pt x="2809851" y="354567"/>
                </a:lnTo>
                <a:lnTo>
                  <a:pt x="2797630" y="372722"/>
                </a:lnTo>
                <a:lnTo>
                  <a:pt x="2779498" y="384963"/>
                </a:lnTo>
                <a:lnTo>
                  <a:pt x="2757283" y="389452"/>
                </a:lnTo>
                <a:close/>
              </a:path>
              <a:path w="4319905" h="2476500">
                <a:moveTo>
                  <a:pt x="3060007" y="391977"/>
                </a:moveTo>
                <a:lnTo>
                  <a:pt x="3036808" y="387290"/>
                </a:lnTo>
                <a:lnTo>
                  <a:pt x="3017858" y="374507"/>
                </a:lnTo>
                <a:lnTo>
                  <a:pt x="3005080" y="355550"/>
                </a:lnTo>
                <a:lnTo>
                  <a:pt x="3000394" y="332338"/>
                </a:lnTo>
                <a:lnTo>
                  <a:pt x="3005080" y="309126"/>
                </a:lnTo>
                <a:lnTo>
                  <a:pt x="3017858" y="290169"/>
                </a:lnTo>
                <a:lnTo>
                  <a:pt x="3036808" y="277386"/>
                </a:lnTo>
                <a:lnTo>
                  <a:pt x="3060007" y="272699"/>
                </a:lnTo>
                <a:lnTo>
                  <a:pt x="3083201" y="277386"/>
                </a:lnTo>
                <a:lnTo>
                  <a:pt x="3102139" y="290169"/>
                </a:lnTo>
                <a:lnTo>
                  <a:pt x="3114905" y="309126"/>
                </a:lnTo>
                <a:lnTo>
                  <a:pt x="3119586" y="332338"/>
                </a:lnTo>
                <a:lnTo>
                  <a:pt x="3114905" y="355550"/>
                </a:lnTo>
                <a:lnTo>
                  <a:pt x="3102139" y="374507"/>
                </a:lnTo>
                <a:lnTo>
                  <a:pt x="3083201" y="387290"/>
                </a:lnTo>
                <a:lnTo>
                  <a:pt x="3060007" y="391977"/>
                </a:lnTo>
                <a:close/>
              </a:path>
              <a:path w="4319905" h="2476500">
                <a:moveTo>
                  <a:pt x="3362731" y="391977"/>
                </a:moveTo>
                <a:lnTo>
                  <a:pt x="3339531" y="387290"/>
                </a:lnTo>
                <a:lnTo>
                  <a:pt x="3320582" y="374507"/>
                </a:lnTo>
                <a:lnTo>
                  <a:pt x="3307804" y="355550"/>
                </a:lnTo>
                <a:lnTo>
                  <a:pt x="3303118" y="332338"/>
                </a:lnTo>
                <a:lnTo>
                  <a:pt x="3307804" y="309126"/>
                </a:lnTo>
                <a:lnTo>
                  <a:pt x="3320582" y="290169"/>
                </a:lnTo>
                <a:lnTo>
                  <a:pt x="3339531" y="277386"/>
                </a:lnTo>
                <a:lnTo>
                  <a:pt x="3362731" y="272699"/>
                </a:lnTo>
                <a:lnTo>
                  <a:pt x="3385925" y="277386"/>
                </a:lnTo>
                <a:lnTo>
                  <a:pt x="3404862" y="290169"/>
                </a:lnTo>
                <a:lnTo>
                  <a:pt x="3417629" y="309126"/>
                </a:lnTo>
                <a:lnTo>
                  <a:pt x="3422310" y="332338"/>
                </a:lnTo>
                <a:lnTo>
                  <a:pt x="3417629" y="355550"/>
                </a:lnTo>
                <a:lnTo>
                  <a:pt x="3404862" y="374507"/>
                </a:lnTo>
                <a:lnTo>
                  <a:pt x="3385925" y="387290"/>
                </a:lnTo>
                <a:lnTo>
                  <a:pt x="3362731" y="391977"/>
                </a:lnTo>
                <a:close/>
              </a:path>
              <a:path w="4319905" h="2476500">
                <a:moveTo>
                  <a:pt x="3665454" y="376865"/>
                </a:moveTo>
                <a:lnTo>
                  <a:pt x="3648135" y="373368"/>
                </a:lnTo>
                <a:lnTo>
                  <a:pt x="3633994" y="363830"/>
                </a:lnTo>
                <a:lnTo>
                  <a:pt x="3624460" y="349682"/>
                </a:lnTo>
                <a:lnTo>
                  <a:pt x="3620964" y="332355"/>
                </a:lnTo>
                <a:lnTo>
                  <a:pt x="3624460" y="315028"/>
                </a:lnTo>
                <a:lnTo>
                  <a:pt x="3633994" y="300880"/>
                </a:lnTo>
                <a:lnTo>
                  <a:pt x="3648135" y="291342"/>
                </a:lnTo>
                <a:lnTo>
                  <a:pt x="3665454" y="287844"/>
                </a:lnTo>
                <a:lnTo>
                  <a:pt x="3682754" y="291342"/>
                </a:lnTo>
                <a:lnTo>
                  <a:pt x="3696885" y="300880"/>
                </a:lnTo>
                <a:lnTo>
                  <a:pt x="3706416" y="315028"/>
                </a:lnTo>
                <a:lnTo>
                  <a:pt x="3709911" y="332355"/>
                </a:lnTo>
                <a:lnTo>
                  <a:pt x="3706416" y="349682"/>
                </a:lnTo>
                <a:lnTo>
                  <a:pt x="3696885" y="363830"/>
                </a:lnTo>
                <a:lnTo>
                  <a:pt x="3682754" y="373368"/>
                </a:lnTo>
                <a:lnTo>
                  <a:pt x="3665454" y="376865"/>
                </a:lnTo>
                <a:close/>
              </a:path>
              <a:path w="4319905" h="2476500">
                <a:moveTo>
                  <a:pt x="3975571" y="345782"/>
                </a:moveTo>
                <a:lnTo>
                  <a:pt x="3960752" y="345782"/>
                </a:lnTo>
                <a:lnTo>
                  <a:pt x="3954743" y="339760"/>
                </a:lnTo>
                <a:lnTo>
                  <a:pt x="3954743" y="324917"/>
                </a:lnTo>
                <a:lnTo>
                  <a:pt x="3960752" y="318892"/>
                </a:lnTo>
                <a:lnTo>
                  <a:pt x="3975571" y="318892"/>
                </a:lnTo>
                <a:lnTo>
                  <a:pt x="3981613" y="324917"/>
                </a:lnTo>
                <a:lnTo>
                  <a:pt x="3981613" y="339760"/>
                </a:lnTo>
                <a:lnTo>
                  <a:pt x="3975571" y="345782"/>
                </a:lnTo>
                <a:close/>
              </a:path>
              <a:path w="4319905" h="2476500">
                <a:moveTo>
                  <a:pt x="32743" y="668058"/>
                </a:moveTo>
                <a:lnTo>
                  <a:pt x="19999" y="665482"/>
                </a:lnTo>
                <a:lnTo>
                  <a:pt x="9591" y="658459"/>
                </a:lnTo>
                <a:lnTo>
                  <a:pt x="2573" y="648045"/>
                </a:lnTo>
                <a:lnTo>
                  <a:pt x="0" y="635294"/>
                </a:lnTo>
                <a:lnTo>
                  <a:pt x="2573" y="622543"/>
                </a:lnTo>
                <a:lnTo>
                  <a:pt x="9591" y="612129"/>
                </a:lnTo>
                <a:lnTo>
                  <a:pt x="19999" y="605106"/>
                </a:lnTo>
                <a:lnTo>
                  <a:pt x="32743" y="602530"/>
                </a:lnTo>
                <a:lnTo>
                  <a:pt x="45487" y="605106"/>
                </a:lnTo>
                <a:lnTo>
                  <a:pt x="55896" y="612129"/>
                </a:lnTo>
                <a:lnTo>
                  <a:pt x="62915" y="622543"/>
                </a:lnTo>
                <a:lnTo>
                  <a:pt x="65489" y="635294"/>
                </a:lnTo>
                <a:lnTo>
                  <a:pt x="62915" y="648045"/>
                </a:lnTo>
                <a:lnTo>
                  <a:pt x="55896" y="658459"/>
                </a:lnTo>
                <a:lnTo>
                  <a:pt x="45487" y="665482"/>
                </a:lnTo>
                <a:lnTo>
                  <a:pt x="32743" y="668058"/>
                </a:lnTo>
                <a:close/>
              </a:path>
              <a:path w="4319905" h="2476500">
                <a:moveTo>
                  <a:pt x="335467" y="670582"/>
                </a:moveTo>
                <a:lnTo>
                  <a:pt x="321751" y="667809"/>
                </a:lnTo>
                <a:lnTo>
                  <a:pt x="310546" y="660248"/>
                </a:lnTo>
                <a:lnTo>
                  <a:pt x="302990" y="649036"/>
                </a:lnTo>
                <a:lnTo>
                  <a:pt x="300219" y="635311"/>
                </a:lnTo>
                <a:lnTo>
                  <a:pt x="302990" y="621586"/>
                </a:lnTo>
                <a:lnTo>
                  <a:pt x="310546" y="610374"/>
                </a:lnTo>
                <a:lnTo>
                  <a:pt x="321751" y="602812"/>
                </a:lnTo>
                <a:lnTo>
                  <a:pt x="335467" y="600039"/>
                </a:lnTo>
                <a:lnTo>
                  <a:pt x="349184" y="602812"/>
                </a:lnTo>
                <a:lnTo>
                  <a:pt x="360390" y="610374"/>
                </a:lnTo>
                <a:lnTo>
                  <a:pt x="367946" y="621586"/>
                </a:lnTo>
                <a:lnTo>
                  <a:pt x="370718" y="635311"/>
                </a:lnTo>
                <a:lnTo>
                  <a:pt x="367949" y="649036"/>
                </a:lnTo>
                <a:lnTo>
                  <a:pt x="360396" y="660248"/>
                </a:lnTo>
                <a:lnTo>
                  <a:pt x="349192" y="667809"/>
                </a:lnTo>
                <a:lnTo>
                  <a:pt x="335467" y="670582"/>
                </a:lnTo>
                <a:close/>
              </a:path>
              <a:path w="4319905" h="2476500">
                <a:moveTo>
                  <a:pt x="638183" y="673107"/>
                </a:moveTo>
                <a:lnTo>
                  <a:pt x="623481" y="670136"/>
                </a:lnTo>
                <a:lnTo>
                  <a:pt x="611474" y="662035"/>
                </a:lnTo>
                <a:lnTo>
                  <a:pt x="603379" y="650020"/>
                </a:lnTo>
                <a:lnTo>
                  <a:pt x="600411" y="635311"/>
                </a:lnTo>
                <a:lnTo>
                  <a:pt x="603379" y="620603"/>
                </a:lnTo>
                <a:lnTo>
                  <a:pt x="611474" y="608588"/>
                </a:lnTo>
                <a:lnTo>
                  <a:pt x="623481" y="600486"/>
                </a:lnTo>
                <a:lnTo>
                  <a:pt x="638183" y="597514"/>
                </a:lnTo>
                <a:lnTo>
                  <a:pt x="652886" y="600486"/>
                </a:lnTo>
                <a:lnTo>
                  <a:pt x="664893" y="608588"/>
                </a:lnTo>
                <a:lnTo>
                  <a:pt x="672988" y="620603"/>
                </a:lnTo>
                <a:lnTo>
                  <a:pt x="675956" y="635311"/>
                </a:lnTo>
                <a:lnTo>
                  <a:pt x="672988" y="650020"/>
                </a:lnTo>
                <a:lnTo>
                  <a:pt x="664893" y="662035"/>
                </a:lnTo>
                <a:lnTo>
                  <a:pt x="652886" y="670136"/>
                </a:lnTo>
                <a:lnTo>
                  <a:pt x="638183" y="673107"/>
                </a:lnTo>
                <a:close/>
              </a:path>
              <a:path w="4319905" h="2476500">
                <a:moveTo>
                  <a:pt x="940907" y="676473"/>
                </a:moveTo>
                <a:lnTo>
                  <a:pt x="924899" y="673238"/>
                </a:lnTo>
                <a:lnTo>
                  <a:pt x="911831" y="664417"/>
                </a:lnTo>
                <a:lnTo>
                  <a:pt x="903022" y="651334"/>
                </a:lnTo>
                <a:lnTo>
                  <a:pt x="899792" y="635311"/>
                </a:lnTo>
                <a:lnTo>
                  <a:pt x="903022" y="619288"/>
                </a:lnTo>
                <a:lnTo>
                  <a:pt x="911831" y="606204"/>
                </a:lnTo>
                <a:lnTo>
                  <a:pt x="924899" y="597383"/>
                </a:lnTo>
                <a:lnTo>
                  <a:pt x="940907" y="594149"/>
                </a:lnTo>
                <a:lnTo>
                  <a:pt x="956921" y="597383"/>
                </a:lnTo>
                <a:lnTo>
                  <a:pt x="970001" y="606204"/>
                </a:lnTo>
                <a:lnTo>
                  <a:pt x="978821" y="619288"/>
                </a:lnTo>
                <a:lnTo>
                  <a:pt x="982056" y="635311"/>
                </a:lnTo>
                <a:lnTo>
                  <a:pt x="978821" y="651334"/>
                </a:lnTo>
                <a:lnTo>
                  <a:pt x="970001" y="664417"/>
                </a:lnTo>
                <a:lnTo>
                  <a:pt x="956921" y="673238"/>
                </a:lnTo>
                <a:lnTo>
                  <a:pt x="940907" y="676473"/>
                </a:lnTo>
                <a:close/>
              </a:path>
              <a:path w="4319905" h="2476500">
                <a:moveTo>
                  <a:pt x="1243631" y="678998"/>
                </a:moveTo>
                <a:lnTo>
                  <a:pt x="1226643" y="675566"/>
                </a:lnTo>
                <a:lnTo>
                  <a:pt x="1212770" y="666206"/>
                </a:lnTo>
                <a:lnTo>
                  <a:pt x="1203415" y="652325"/>
                </a:lnTo>
                <a:lnTo>
                  <a:pt x="1199984" y="635328"/>
                </a:lnTo>
                <a:lnTo>
                  <a:pt x="1203415" y="618331"/>
                </a:lnTo>
                <a:lnTo>
                  <a:pt x="1212770" y="604451"/>
                </a:lnTo>
                <a:lnTo>
                  <a:pt x="1226643" y="595093"/>
                </a:lnTo>
                <a:lnTo>
                  <a:pt x="1243631" y="591661"/>
                </a:lnTo>
                <a:lnTo>
                  <a:pt x="1260619" y="595093"/>
                </a:lnTo>
                <a:lnTo>
                  <a:pt x="1274492" y="604451"/>
                </a:lnTo>
                <a:lnTo>
                  <a:pt x="1283847" y="618331"/>
                </a:lnTo>
                <a:lnTo>
                  <a:pt x="1287277" y="635328"/>
                </a:lnTo>
                <a:lnTo>
                  <a:pt x="1283847" y="652325"/>
                </a:lnTo>
                <a:lnTo>
                  <a:pt x="1274492" y="666206"/>
                </a:lnTo>
                <a:lnTo>
                  <a:pt x="1260619" y="675566"/>
                </a:lnTo>
                <a:lnTo>
                  <a:pt x="1243631" y="678998"/>
                </a:lnTo>
                <a:close/>
              </a:path>
              <a:path w="4319905" h="2476500">
                <a:moveTo>
                  <a:pt x="1546355" y="681523"/>
                </a:moveTo>
                <a:lnTo>
                  <a:pt x="1528393" y="677893"/>
                </a:lnTo>
                <a:lnTo>
                  <a:pt x="1513725" y="667993"/>
                </a:lnTo>
                <a:lnTo>
                  <a:pt x="1503836" y="653309"/>
                </a:lnTo>
                <a:lnTo>
                  <a:pt x="1500210" y="635328"/>
                </a:lnTo>
                <a:lnTo>
                  <a:pt x="1503836" y="617349"/>
                </a:lnTo>
                <a:lnTo>
                  <a:pt x="1513725" y="602666"/>
                </a:lnTo>
                <a:lnTo>
                  <a:pt x="1528393" y="592766"/>
                </a:lnTo>
                <a:lnTo>
                  <a:pt x="1546355" y="589136"/>
                </a:lnTo>
                <a:lnTo>
                  <a:pt x="1564336" y="592766"/>
                </a:lnTo>
                <a:lnTo>
                  <a:pt x="1579014" y="602666"/>
                </a:lnTo>
                <a:lnTo>
                  <a:pt x="1588906" y="617349"/>
                </a:lnTo>
                <a:lnTo>
                  <a:pt x="1592533" y="635328"/>
                </a:lnTo>
                <a:lnTo>
                  <a:pt x="1588906" y="653309"/>
                </a:lnTo>
                <a:lnTo>
                  <a:pt x="1579014" y="667993"/>
                </a:lnTo>
                <a:lnTo>
                  <a:pt x="1564336" y="677893"/>
                </a:lnTo>
                <a:lnTo>
                  <a:pt x="1546355" y="681523"/>
                </a:lnTo>
                <a:close/>
              </a:path>
              <a:path w="4319905" h="2476500">
                <a:moveTo>
                  <a:pt x="1849078" y="684044"/>
                </a:moveTo>
                <a:lnTo>
                  <a:pt x="1830137" y="680217"/>
                </a:lnTo>
                <a:lnTo>
                  <a:pt x="1814664" y="669777"/>
                </a:lnTo>
                <a:lnTo>
                  <a:pt x="1804229" y="654292"/>
                </a:lnTo>
                <a:lnTo>
                  <a:pt x="1800402" y="635328"/>
                </a:lnTo>
                <a:lnTo>
                  <a:pt x="1804229" y="616364"/>
                </a:lnTo>
                <a:lnTo>
                  <a:pt x="1814664" y="600879"/>
                </a:lnTo>
                <a:lnTo>
                  <a:pt x="1830137" y="590439"/>
                </a:lnTo>
                <a:lnTo>
                  <a:pt x="1849078" y="586611"/>
                </a:lnTo>
                <a:lnTo>
                  <a:pt x="1868039" y="590439"/>
                </a:lnTo>
                <a:lnTo>
                  <a:pt x="1883522" y="600879"/>
                </a:lnTo>
                <a:lnTo>
                  <a:pt x="1893961" y="616364"/>
                </a:lnTo>
                <a:lnTo>
                  <a:pt x="1897788" y="635328"/>
                </a:lnTo>
                <a:lnTo>
                  <a:pt x="1893961" y="654292"/>
                </a:lnTo>
                <a:lnTo>
                  <a:pt x="1883522" y="669777"/>
                </a:lnTo>
                <a:lnTo>
                  <a:pt x="1868039" y="680217"/>
                </a:lnTo>
                <a:lnTo>
                  <a:pt x="1849078" y="684044"/>
                </a:lnTo>
                <a:close/>
              </a:path>
              <a:path w="4319905" h="2476500">
                <a:moveTo>
                  <a:pt x="2151802" y="686569"/>
                </a:moveTo>
                <a:lnTo>
                  <a:pt x="2131867" y="682543"/>
                </a:lnTo>
                <a:lnTo>
                  <a:pt x="2115590" y="671563"/>
                </a:lnTo>
                <a:lnTo>
                  <a:pt x="2104618" y="655275"/>
                </a:lnTo>
                <a:lnTo>
                  <a:pt x="2100594" y="635328"/>
                </a:lnTo>
                <a:lnTo>
                  <a:pt x="2104618" y="615380"/>
                </a:lnTo>
                <a:lnTo>
                  <a:pt x="2115590" y="599093"/>
                </a:lnTo>
                <a:lnTo>
                  <a:pt x="2131867" y="588112"/>
                </a:lnTo>
                <a:lnTo>
                  <a:pt x="2151802" y="584086"/>
                </a:lnTo>
                <a:lnTo>
                  <a:pt x="2171742" y="588112"/>
                </a:lnTo>
                <a:lnTo>
                  <a:pt x="2188031" y="599093"/>
                </a:lnTo>
                <a:lnTo>
                  <a:pt x="2199015" y="615380"/>
                </a:lnTo>
                <a:lnTo>
                  <a:pt x="2203044" y="635328"/>
                </a:lnTo>
                <a:lnTo>
                  <a:pt x="2199015" y="655275"/>
                </a:lnTo>
                <a:lnTo>
                  <a:pt x="2188031" y="671563"/>
                </a:lnTo>
                <a:lnTo>
                  <a:pt x="2171742" y="682543"/>
                </a:lnTo>
                <a:lnTo>
                  <a:pt x="2151802" y="686569"/>
                </a:lnTo>
                <a:close/>
              </a:path>
              <a:path w="4319905" h="2476500">
                <a:moveTo>
                  <a:pt x="2454526" y="689935"/>
                </a:moveTo>
                <a:lnTo>
                  <a:pt x="2433300" y="685644"/>
                </a:lnTo>
                <a:lnTo>
                  <a:pt x="2415960" y="673942"/>
                </a:lnTo>
                <a:lnTo>
                  <a:pt x="2404265" y="656590"/>
                </a:lnTo>
                <a:lnTo>
                  <a:pt x="2399976" y="635345"/>
                </a:lnTo>
                <a:lnTo>
                  <a:pt x="2404265" y="614101"/>
                </a:lnTo>
                <a:lnTo>
                  <a:pt x="2415960" y="596748"/>
                </a:lnTo>
                <a:lnTo>
                  <a:pt x="2433300" y="585046"/>
                </a:lnTo>
                <a:lnTo>
                  <a:pt x="2454526" y="580754"/>
                </a:lnTo>
                <a:lnTo>
                  <a:pt x="2475771" y="585046"/>
                </a:lnTo>
                <a:lnTo>
                  <a:pt x="2493122" y="596748"/>
                </a:lnTo>
                <a:lnTo>
                  <a:pt x="2504820" y="614101"/>
                </a:lnTo>
                <a:lnTo>
                  <a:pt x="2509109" y="635345"/>
                </a:lnTo>
                <a:lnTo>
                  <a:pt x="2504820" y="656590"/>
                </a:lnTo>
                <a:lnTo>
                  <a:pt x="2493122" y="673942"/>
                </a:lnTo>
                <a:lnTo>
                  <a:pt x="2475771" y="685644"/>
                </a:lnTo>
                <a:lnTo>
                  <a:pt x="2454526" y="689935"/>
                </a:lnTo>
                <a:close/>
              </a:path>
              <a:path w="4319905" h="2476500">
                <a:moveTo>
                  <a:pt x="2757283" y="692460"/>
                </a:moveTo>
                <a:lnTo>
                  <a:pt x="2735063" y="687970"/>
                </a:lnTo>
                <a:lnTo>
                  <a:pt x="2716920" y="675728"/>
                </a:lnTo>
                <a:lnTo>
                  <a:pt x="2704687" y="657573"/>
                </a:lnTo>
                <a:lnTo>
                  <a:pt x="2700202" y="635345"/>
                </a:lnTo>
                <a:lnTo>
                  <a:pt x="2704687" y="613117"/>
                </a:lnTo>
                <a:lnTo>
                  <a:pt x="2716920" y="594961"/>
                </a:lnTo>
                <a:lnTo>
                  <a:pt x="2735063" y="582719"/>
                </a:lnTo>
                <a:lnTo>
                  <a:pt x="2757283" y="578229"/>
                </a:lnTo>
                <a:lnTo>
                  <a:pt x="2779484" y="582719"/>
                </a:lnTo>
                <a:lnTo>
                  <a:pt x="2797617" y="594961"/>
                </a:lnTo>
                <a:lnTo>
                  <a:pt x="2809846" y="613117"/>
                </a:lnTo>
                <a:lnTo>
                  <a:pt x="2814331" y="635345"/>
                </a:lnTo>
                <a:lnTo>
                  <a:pt x="2809851" y="657573"/>
                </a:lnTo>
                <a:lnTo>
                  <a:pt x="2797630" y="675728"/>
                </a:lnTo>
                <a:lnTo>
                  <a:pt x="2779498" y="687970"/>
                </a:lnTo>
                <a:lnTo>
                  <a:pt x="2757283" y="692460"/>
                </a:lnTo>
                <a:close/>
              </a:path>
              <a:path w="4319905" h="2476500">
                <a:moveTo>
                  <a:pt x="3060007" y="694985"/>
                </a:moveTo>
                <a:lnTo>
                  <a:pt x="3036808" y="690297"/>
                </a:lnTo>
                <a:lnTo>
                  <a:pt x="3017858" y="677514"/>
                </a:lnTo>
                <a:lnTo>
                  <a:pt x="3005080" y="658557"/>
                </a:lnTo>
                <a:lnTo>
                  <a:pt x="3000394" y="635345"/>
                </a:lnTo>
                <a:lnTo>
                  <a:pt x="3005080" y="612133"/>
                </a:lnTo>
                <a:lnTo>
                  <a:pt x="3017858" y="593177"/>
                </a:lnTo>
                <a:lnTo>
                  <a:pt x="3036808" y="580395"/>
                </a:lnTo>
                <a:lnTo>
                  <a:pt x="3060007" y="575708"/>
                </a:lnTo>
                <a:lnTo>
                  <a:pt x="3083201" y="580395"/>
                </a:lnTo>
                <a:lnTo>
                  <a:pt x="3102139" y="593177"/>
                </a:lnTo>
                <a:lnTo>
                  <a:pt x="3114905" y="612133"/>
                </a:lnTo>
                <a:lnTo>
                  <a:pt x="3119586" y="635345"/>
                </a:lnTo>
                <a:lnTo>
                  <a:pt x="3114905" y="658557"/>
                </a:lnTo>
                <a:lnTo>
                  <a:pt x="3102139" y="677514"/>
                </a:lnTo>
                <a:lnTo>
                  <a:pt x="3083201" y="690297"/>
                </a:lnTo>
                <a:lnTo>
                  <a:pt x="3060007" y="694985"/>
                </a:lnTo>
                <a:close/>
              </a:path>
              <a:path w="4319905" h="2476500">
                <a:moveTo>
                  <a:pt x="3362731" y="699191"/>
                </a:moveTo>
                <a:lnTo>
                  <a:pt x="3337895" y="694175"/>
                </a:lnTo>
                <a:lnTo>
                  <a:pt x="3317616" y="680497"/>
                </a:lnTo>
                <a:lnTo>
                  <a:pt x="3303945" y="660208"/>
                </a:lnTo>
                <a:lnTo>
                  <a:pt x="3298932" y="635361"/>
                </a:lnTo>
                <a:lnTo>
                  <a:pt x="3303945" y="610515"/>
                </a:lnTo>
                <a:lnTo>
                  <a:pt x="3317616" y="590226"/>
                </a:lnTo>
                <a:lnTo>
                  <a:pt x="3337895" y="576548"/>
                </a:lnTo>
                <a:lnTo>
                  <a:pt x="3362731" y="571532"/>
                </a:lnTo>
                <a:lnTo>
                  <a:pt x="3387547" y="576548"/>
                </a:lnTo>
                <a:lnTo>
                  <a:pt x="3407816" y="590226"/>
                </a:lnTo>
                <a:lnTo>
                  <a:pt x="3421484" y="610515"/>
                </a:lnTo>
                <a:lnTo>
                  <a:pt x="3426496" y="635361"/>
                </a:lnTo>
                <a:lnTo>
                  <a:pt x="3421484" y="660208"/>
                </a:lnTo>
                <a:lnTo>
                  <a:pt x="3407816" y="680497"/>
                </a:lnTo>
                <a:lnTo>
                  <a:pt x="3387547" y="694175"/>
                </a:lnTo>
                <a:lnTo>
                  <a:pt x="3362731" y="699191"/>
                </a:lnTo>
                <a:close/>
              </a:path>
              <a:path w="4319905" h="2476500">
                <a:moveTo>
                  <a:pt x="3665454" y="702556"/>
                </a:moveTo>
                <a:lnTo>
                  <a:pt x="3639308" y="697275"/>
                </a:lnTo>
                <a:lnTo>
                  <a:pt x="3617956" y="682874"/>
                </a:lnTo>
                <a:lnTo>
                  <a:pt x="3603559" y="661516"/>
                </a:lnTo>
                <a:lnTo>
                  <a:pt x="3598280" y="635361"/>
                </a:lnTo>
                <a:lnTo>
                  <a:pt x="3603559" y="609209"/>
                </a:lnTo>
                <a:lnTo>
                  <a:pt x="3617956" y="587850"/>
                </a:lnTo>
                <a:lnTo>
                  <a:pt x="3639308" y="573448"/>
                </a:lnTo>
                <a:lnTo>
                  <a:pt x="3665454" y="568167"/>
                </a:lnTo>
                <a:lnTo>
                  <a:pt x="3691582" y="573448"/>
                </a:lnTo>
                <a:lnTo>
                  <a:pt x="3712924" y="587850"/>
                </a:lnTo>
                <a:lnTo>
                  <a:pt x="3727316" y="609209"/>
                </a:lnTo>
                <a:lnTo>
                  <a:pt x="3732595" y="635361"/>
                </a:lnTo>
                <a:lnTo>
                  <a:pt x="3727316" y="661516"/>
                </a:lnTo>
                <a:lnTo>
                  <a:pt x="3712924" y="682874"/>
                </a:lnTo>
                <a:lnTo>
                  <a:pt x="3691582" y="697275"/>
                </a:lnTo>
                <a:lnTo>
                  <a:pt x="3665454" y="702556"/>
                </a:lnTo>
                <a:close/>
              </a:path>
              <a:path w="4319905" h="2476500">
                <a:moveTo>
                  <a:pt x="3968178" y="703397"/>
                </a:moveTo>
                <a:lnTo>
                  <a:pt x="3941700" y="698050"/>
                </a:lnTo>
                <a:lnTo>
                  <a:pt x="3920080" y="683471"/>
                </a:lnTo>
                <a:lnTo>
                  <a:pt x="3905504" y="661845"/>
                </a:lnTo>
                <a:lnTo>
                  <a:pt x="3900160" y="635361"/>
                </a:lnTo>
                <a:lnTo>
                  <a:pt x="3905504" y="608878"/>
                </a:lnTo>
                <a:lnTo>
                  <a:pt x="3920080" y="587252"/>
                </a:lnTo>
                <a:lnTo>
                  <a:pt x="3941700" y="572673"/>
                </a:lnTo>
                <a:lnTo>
                  <a:pt x="3968178" y="567326"/>
                </a:lnTo>
                <a:lnTo>
                  <a:pt x="3994637" y="572673"/>
                </a:lnTo>
                <a:lnTo>
                  <a:pt x="4016247" y="587252"/>
                </a:lnTo>
                <a:lnTo>
                  <a:pt x="4030819" y="608878"/>
                </a:lnTo>
                <a:lnTo>
                  <a:pt x="4036163" y="635361"/>
                </a:lnTo>
                <a:lnTo>
                  <a:pt x="4030819" y="661845"/>
                </a:lnTo>
                <a:lnTo>
                  <a:pt x="4016247" y="683471"/>
                </a:lnTo>
                <a:lnTo>
                  <a:pt x="3994637" y="698050"/>
                </a:lnTo>
                <a:lnTo>
                  <a:pt x="3968178" y="703397"/>
                </a:lnTo>
                <a:close/>
              </a:path>
              <a:path w="4319905" h="2476500">
                <a:moveTo>
                  <a:pt x="4270902" y="653840"/>
                </a:moveTo>
                <a:lnTo>
                  <a:pt x="4263716" y="652386"/>
                </a:lnTo>
                <a:lnTo>
                  <a:pt x="4257847" y="648425"/>
                </a:lnTo>
                <a:lnTo>
                  <a:pt x="4253889" y="642551"/>
                </a:lnTo>
                <a:lnTo>
                  <a:pt x="4252437" y="635361"/>
                </a:lnTo>
                <a:lnTo>
                  <a:pt x="4253889" y="628172"/>
                </a:lnTo>
                <a:lnTo>
                  <a:pt x="4257847" y="622298"/>
                </a:lnTo>
                <a:lnTo>
                  <a:pt x="4263716" y="618337"/>
                </a:lnTo>
                <a:lnTo>
                  <a:pt x="4270902" y="616883"/>
                </a:lnTo>
                <a:lnTo>
                  <a:pt x="4278088" y="618337"/>
                </a:lnTo>
                <a:lnTo>
                  <a:pt x="4283957" y="622298"/>
                </a:lnTo>
                <a:lnTo>
                  <a:pt x="4287915" y="628172"/>
                </a:lnTo>
                <a:lnTo>
                  <a:pt x="4289366" y="635361"/>
                </a:lnTo>
                <a:lnTo>
                  <a:pt x="4287915" y="642551"/>
                </a:lnTo>
                <a:lnTo>
                  <a:pt x="4283957" y="648425"/>
                </a:lnTo>
                <a:lnTo>
                  <a:pt x="4278088" y="652386"/>
                </a:lnTo>
                <a:lnTo>
                  <a:pt x="4270902" y="653840"/>
                </a:lnTo>
                <a:close/>
              </a:path>
              <a:path w="4319905" h="2476500">
                <a:moveTo>
                  <a:pt x="32743" y="971082"/>
                </a:moveTo>
                <a:lnTo>
                  <a:pt x="19999" y="968506"/>
                </a:lnTo>
                <a:lnTo>
                  <a:pt x="9591" y="961484"/>
                </a:lnTo>
                <a:lnTo>
                  <a:pt x="2573" y="951069"/>
                </a:lnTo>
                <a:lnTo>
                  <a:pt x="0" y="938318"/>
                </a:lnTo>
                <a:lnTo>
                  <a:pt x="2573" y="925567"/>
                </a:lnTo>
                <a:lnTo>
                  <a:pt x="9591" y="915153"/>
                </a:lnTo>
                <a:lnTo>
                  <a:pt x="19999" y="908130"/>
                </a:lnTo>
                <a:lnTo>
                  <a:pt x="32743" y="905555"/>
                </a:lnTo>
                <a:lnTo>
                  <a:pt x="45487" y="908130"/>
                </a:lnTo>
                <a:lnTo>
                  <a:pt x="55896" y="915153"/>
                </a:lnTo>
                <a:lnTo>
                  <a:pt x="62915" y="925567"/>
                </a:lnTo>
                <a:lnTo>
                  <a:pt x="65489" y="938318"/>
                </a:lnTo>
                <a:lnTo>
                  <a:pt x="62915" y="951069"/>
                </a:lnTo>
                <a:lnTo>
                  <a:pt x="55896" y="961484"/>
                </a:lnTo>
                <a:lnTo>
                  <a:pt x="45487" y="968506"/>
                </a:lnTo>
                <a:lnTo>
                  <a:pt x="32743" y="971082"/>
                </a:lnTo>
                <a:close/>
              </a:path>
              <a:path w="4319905" h="2476500">
                <a:moveTo>
                  <a:pt x="335467" y="973607"/>
                </a:moveTo>
                <a:lnTo>
                  <a:pt x="321751" y="970833"/>
                </a:lnTo>
                <a:lnTo>
                  <a:pt x="310546" y="963272"/>
                </a:lnTo>
                <a:lnTo>
                  <a:pt x="302990" y="952060"/>
                </a:lnTo>
                <a:lnTo>
                  <a:pt x="300219" y="938335"/>
                </a:lnTo>
                <a:lnTo>
                  <a:pt x="302990" y="924610"/>
                </a:lnTo>
                <a:lnTo>
                  <a:pt x="310546" y="913398"/>
                </a:lnTo>
                <a:lnTo>
                  <a:pt x="321751" y="905837"/>
                </a:lnTo>
                <a:lnTo>
                  <a:pt x="335467" y="903063"/>
                </a:lnTo>
                <a:lnTo>
                  <a:pt x="349184" y="905837"/>
                </a:lnTo>
                <a:lnTo>
                  <a:pt x="360390" y="913398"/>
                </a:lnTo>
                <a:lnTo>
                  <a:pt x="367946" y="924610"/>
                </a:lnTo>
                <a:lnTo>
                  <a:pt x="370718" y="938335"/>
                </a:lnTo>
                <a:lnTo>
                  <a:pt x="367949" y="952060"/>
                </a:lnTo>
                <a:lnTo>
                  <a:pt x="360396" y="963272"/>
                </a:lnTo>
                <a:lnTo>
                  <a:pt x="349192" y="970833"/>
                </a:lnTo>
                <a:lnTo>
                  <a:pt x="335467" y="973607"/>
                </a:lnTo>
                <a:close/>
              </a:path>
              <a:path w="4319905" h="2476500">
                <a:moveTo>
                  <a:pt x="638183" y="976132"/>
                </a:moveTo>
                <a:lnTo>
                  <a:pt x="623481" y="973160"/>
                </a:lnTo>
                <a:lnTo>
                  <a:pt x="611474" y="965059"/>
                </a:lnTo>
                <a:lnTo>
                  <a:pt x="603379" y="953044"/>
                </a:lnTo>
                <a:lnTo>
                  <a:pt x="600411" y="938335"/>
                </a:lnTo>
                <a:lnTo>
                  <a:pt x="603379" y="923626"/>
                </a:lnTo>
                <a:lnTo>
                  <a:pt x="611474" y="911611"/>
                </a:lnTo>
                <a:lnTo>
                  <a:pt x="623481" y="903510"/>
                </a:lnTo>
                <a:lnTo>
                  <a:pt x="638183" y="900538"/>
                </a:lnTo>
                <a:lnTo>
                  <a:pt x="652886" y="903510"/>
                </a:lnTo>
                <a:lnTo>
                  <a:pt x="664893" y="911611"/>
                </a:lnTo>
                <a:lnTo>
                  <a:pt x="672988" y="923626"/>
                </a:lnTo>
                <a:lnTo>
                  <a:pt x="675956" y="938335"/>
                </a:lnTo>
                <a:lnTo>
                  <a:pt x="672988" y="953044"/>
                </a:lnTo>
                <a:lnTo>
                  <a:pt x="664893" y="965059"/>
                </a:lnTo>
                <a:lnTo>
                  <a:pt x="652886" y="973160"/>
                </a:lnTo>
                <a:lnTo>
                  <a:pt x="638183" y="976132"/>
                </a:lnTo>
                <a:close/>
              </a:path>
              <a:path w="4319905" h="2476500">
                <a:moveTo>
                  <a:pt x="940907" y="979497"/>
                </a:moveTo>
                <a:lnTo>
                  <a:pt x="924899" y="976263"/>
                </a:lnTo>
                <a:lnTo>
                  <a:pt x="911831" y="967442"/>
                </a:lnTo>
                <a:lnTo>
                  <a:pt x="903022" y="954358"/>
                </a:lnTo>
                <a:lnTo>
                  <a:pt x="899792" y="938335"/>
                </a:lnTo>
                <a:lnTo>
                  <a:pt x="903022" y="922312"/>
                </a:lnTo>
                <a:lnTo>
                  <a:pt x="911831" y="909228"/>
                </a:lnTo>
                <a:lnTo>
                  <a:pt x="924899" y="900407"/>
                </a:lnTo>
                <a:lnTo>
                  <a:pt x="940907" y="897173"/>
                </a:lnTo>
                <a:lnTo>
                  <a:pt x="956921" y="900407"/>
                </a:lnTo>
                <a:lnTo>
                  <a:pt x="970001" y="909228"/>
                </a:lnTo>
                <a:lnTo>
                  <a:pt x="978821" y="922312"/>
                </a:lnTo>
                <a:lnTo>
                  <a:pt x="982056" y="938335"/>
                </a:lnTo>
                <a:lnTo>
                  <a:pt x="978821" y="954358"/>
                </a:lnTo>
                <a:lnTo>
                  <a:pt x="970001" y="967442"/>
                </a:lnTo>
                <a:lnTo>
                  <a:pt x="956921" y="976263"/>
                </a:lnTo>
                <a:lnTo>
                  <a:pt x="940907" y="979497"/>
                </a:lnTo>
                <a:close/>
              </a:path>
              <a:path w="4319905" h="2476500">
                <a:moveTo>
                  <a:pt x="1243631" y="982022"/>
                </a:moveTo>
                <a:lnTo>
                  <a:pt x="1226643" y="978590"/>
                </a:lnTo>
                <a:lnTo>
                  <a:pt x="1212770" y="969230"/>
                </a:lnTo>
                <a:lnTo>
                  <a:pt x="1203415" y="955349"/>
                </a:lnTo>
                <a:lnTo>
                  <a:pt x="1199984" y="938352"/>
                </a:lnTo>
                <a:lnTo>
                  <a:pt x="1203415" y="921355"/>
                </a:lnTo>
                <a:lnTo>
                  <a:pt x="1212770" y="907475"/>
                </a:lnTo>
                <a:lnTo>
                  <a:pt x="1226643" y="898117"/>
                </a:lnTo>
                <a:lnTo>
                  <a:pt x="1243631" y="894685"/>
                </a:lnTo>
                <a:lnTo>
                  <a:pt x="1260619" y="898117"/>
                </a:lnTo>
                <a:lnTo>
                  <a:pt x="1274492" y="907475"/>
                </a:lnTo>
                <a:lnTo>
                  <a:pt x="1283847" y="921355"/>
                </a:lnTo>
                <a:lnTo>
                  <a:pt x="1287277" y="938352"/>
                </a:lnTo>
                <a:lnTo>
                  <a:pt x="1283847" y="955349"/>
                </a:lnTo>
                <a:lnTo>
                  <a:pt x="1274492" y="969230"/>
                </a:lnTo>
                <a:lnTo>
                  <a:pt x="1260619" y="978590"/>
                </a:lnTo>
                <a:lnTo>
                  <a:pt x="1243631" y="982022"/>
                </a:lnTo>
                <a:close/>
              </a:path>
              <a:path w="4319905" h="2476500">
                <a:moveTo>
                  <a:pt x="1546355" y="984547"/>
                </a:moveTo>
                <a:lnTo>
                  <a:pt x="1528393" y="980917"/>
                </a:lnTo>
                <a:lnTo>
                  <a:pt x="1513725" y="971017"/>
                </a:lnTo>
                <a:lnTo>
                  <a:pt x="1503836" y="956333"/>
                </a:lnTo>
                <a:lnTo>
                  <a:pt x="1500210" y="938352"/>
                </a:lnTo>
                <a:lnTo>
                  <a:pt x="1503836" y="920373"/>
                </a:lnTo>
                <a:lnTo>
                  <a:pt x="1513725" y="905690"/>
                </a:lnTo>
                <a:lnTo>
                  <a:pt x="1528393" y="895790"/>
                </a:lnTo>
                <a:lnTo>
                  <a:pt x="1546355" y="892160"/>
                </a:lnTo>
                <a:lnTo>
                  <a:pt x="1564336" y="895790"/>
                </a:lnTo>
                <a:lnTo>
                  <a:pt x="1579014" y="905690"/>
                </a:lnTo>
                <a:lnTo>
                  <a:pt x="1588906" y="920373"/>
                </a:lnTo>
                <a:lnTo>
                  <a:pt x="1592533" y="938352"/>
                </a:lnTo>
                <a:lnTo>
                  <a:pt x="1588906" y="956333"/>
                </a:lnTo>
                <a:lnTo>
                  <a:pt x="1579014" y="971017"/>
                </a:lnTo>
                <a:lnTo>
                  <a:pt x="1564336" y="980917"/>
                </a:lnTo>
                <a:lnTo>
                  <a:pt x="1546355" y="984547"/>
                </a:lnTo>
                <a:close/>
              </a:path>
              <a:path w="4319905" h="2476500">
                <a:moveTo>
                  <a:pt x="1849078" y="987069"/>
                </a:moveTo>
                <a:lnTo>
                  <a:pt x="1830137" y="983241"/>
                </a:lnTo>
                <a:lnTo>
                  <a:pt x="1814664" y="972802"/>
                </a:lnTo>
                <a:lnTo>
                  <a:pt x="1804229" y="957317"/>
                </a:lnTo>
                <a:lnTo>
                  <a:pt x="1800402" y="938352"/>
                </a:lnTo>
                <a:lnTo>
                  <a:pt x="1804229" y="919389"/>
                </a:lnTo>
                <a:lnTo>
                  <a:pt x="1814664" y="903903"/>
                </a:lnTo>
                <a:lnTo>
                  <a:pt x="1830137" y="893463"/>
                </a:lnTo>
                <a:lnTo>
                  <a:pt x="1849078" y="889635"/>
                </a:lnTo>
                <a:lnTo>
                  <a:pt x="1868039" y="893463"/>
                </a:lnTo>
                <a:lnTo>
                  <a:pt x="1883522" y="903903"/>
                </a:lnTo>
                <a:lnTo>
                  <a:pt x="1893961" y="919389"/>
                </a:lnTo>
                <a:lnTo>
                  <a:pt x="1897788" y="938352"/>
                </a:lnTo>
                <a:lnTo>
                  <a:pt x="1893961" y="957317"/>
                </a:lnTo>
                <a:lnTo>
                  <a:pt x="1883522" y="972802"/>
                </a:lnTo>
                <a:lnTo>
                  <a:pt x="1868039" y="983241"/>
                </a:lnTo>
                <a:lnTo>
                  <a:pt x="1849078" y="987069"/>
                </a:lnTo>
                <a:close/>
              </a:path>
              <a:path w="4319905" h="2476500">
                <a:moveTo>
                  <a:pt x="2151802" y="989593"/>
                </a:moveTo>
                <a:lnTo>
                  <a:pt x="2131867" y="985567"/>
                </a:lnTo>
                <a:lnTo>
                  <a:pt x="2115590" y="974587"/>
                </a:lnTo>
                <a:lnTo>
                  <a:pt x="2104618" y="958299"/>
                </a:lnTo>
                <a:lnTo>
                  <a:pt x="2100594" y="938352"/>
                </a:lnTo>
                <a:lnTo>
                  <a:pt x="2104618" y="918404"/>
                </a:lnTo>
                <a:lnTo>
                  <a:pt x="2115590" y="902117"/>
                </a:lnTo>
                <a:lnTo>
                  <a:pt x="2131867" y="891136"/>
                </a:lnTo>
                <a:lnTo>
                  <a:pt x="2151802" y="887110"/>
                </a:lnTo>
                <a:lnTo>
                  <a:pt x="2171742" y="891136"/>
                </a:lnTo>
                <a:lnTo>
                  <a:pt x="2188031" y="902117"/>
                </a:lnTo>
                <a:lnTo>
                  <a:pt x="2199015" y="918404"/>
                </a:lnTo>
                <a:lnTo>
                  <a:pt x="2203044" y="938352"/>
                </a:lnTo>
                <a:lnTo>
                  <a:pt x="2199015" y="958299"/>
                </a:lnTo>
                <a:lnTo>
                  <a:pt x="2188031" y="974587"/>
                </a:lnTo>
                <a:lnTo>
                  <a:pt x="2171742" y="985567"/>
                </a:lnTo>
                <a:lnTo>
                  <a:pt x="2151802" y="989593"/>
                </a:lnTo>
                <a:close/>
              </a:path>
              <a:path w="4319905" h="2476500">
                <a:moveTo>
                  <a:pt x="2454526" y="992959"/>
                </a:moveTo>
                <a:lnTo>
                  <a:pt x="2433300" y="988668"/>
                </a:lnTo>
                <a:lnTo>
                  <a:pt x="2415960" y="976967"/>
                </a:lnTo>
                <a:lnTo>
                  <a:pt x="2404265" y="959614"/>
                </a:lnTo>
                <a:lnTo>
                  <a:pt x="2399976" y="938369"/>
                </a:lnTo>
                <a:lnTo>
                  <a:pt x="2404265" y="917125"/>
                </a:lnTo>
                <a:lnTo>
                  <a:pt x="2415960" y="899772"/>
                </a:lnTo>
                <a:lnTo>
                  <a:pt x="2433300" y="888070"/>
                </a:lnTo>
                <a:lnTo>
                  <a:pt x="2454526" y="883779"/>
                </a:lnTo>
                <a:lnTo>
                  <a:pt x="2475771" y="888070"/>
                </a:lnTo>
                <a:lnTo>
                  <a:pt x="2493122" y="899772"/>
                </a:lnTo>
                <a:lnTo>
                  <a:pt x="2504820" y="917125"/>
                </a:lnTo>
                <a:lnTo>
                  <a:pt x="2509109" y="938369"/>
                </a:lnTo>
                <a:lnTo>
                  <a:pt x="2504820" y="959614"/>
                </a:lnTo>
                <a:lnTo>
                  <a:pt x="2493122" y="976967"/>
                </a:lnTo>
                <a:lnTo>
                  <a:pt x="2475771" y="988668"/>
                </a:lnTo>
                <a:lnTo>
                  <a:pt x="2454526" y="992959"/>
                </a:lnTo>
                <a:close/>
              </a:path>
              <a:path w="4319905" h="2476500">
                <a:moveTo>
                  <a:pt x="2757283" y="995484"/>
                </a:moveTo>
                <a:lnTo>
                  <a:pt x="2735063" y="990995"/>
                </a:lnTo>
                <a:lnTo>
                  <a:pt x="2716920" y="978753"/>
                </a:lnTo>
                <a:lnTo>
                  <a:pt x="2704687" y="960598"/>
                </a:lnTo>
                <a:lnTo>
                  <a:pt x="2700202" y="938369"/>
                </a:lnTo>
                <a:lnTo>
                  <a:pt x="2704687" y="916141"/>
                </a:lnTo>
                <a:lnTo>
                  <a:pt x="2716920" y="897986"/>
                </a:lnTo>
                <a:lnTo>
                  <a:pt x="2735063" y="885743"/>
                </a:lnTo>
                <a:lnTo>
                  <a:pt x="2757283" y="881254"/>
                </a:lnTo>
                <a:lnTo>
                  <a:pt x="2779484" y="885743"/>
                </a:lnTo>
                <a:lnTo>
                  <a:pt x="2797617" y="897986"/>
                </a:lnTo>
                <a:lnTo>
                  <a:pt x="2809846" y="916141"/>
                </a:lnTo>
                <a:lnTo>
                  <a:pt x="2814331" y="938369"/>
                </a:lnTo>
                <a:lnTo>
                  <a:pt x="2809851" y="960598"/>
                </a:lnTo>
                <a:lnTo>
                  <a:pt x="2797630" y="978753"/>
                </a:lnTo>
                <a:lnTo>
                  <a:pt x="2779498" y="990995"/>
                </a:lnTo>
                <a:lnTo>
                  <a:pt x="2757283" y="995484"/>
                </a:lnTo>
                <a:close/>
              </a:path>
              <a:path w="4319905" h="2476500">
                <a:moveTo>
                  <a:pt x="3060007" y="998009"/>
                </a:moveTo>
                <a:lnTo>
                  <a:pt x="3036808" y="993321"/>
                </a:lnTo>
                <a:lnTo>
                  <a:pt x="3017858" y="980538"/>
                </a:lnTo>
                <a:lnTo>
                  <a:pt x="3005080" y="961581"/>
                </a:lnTo>
                <a:lnTo>
                  <a:pt x="3000394" y="938369"/>
                </a:lnTo>
                <a:lnTo>
                  <a:pt x="3005080" y="915157"/>
                </a:lnTo>
                <a:lnTo>
                  <a:pt x="3017858" y="896201"/>
                </a:lnTo>
                <a:lnTo>
                  <a:pt x="3036808" y="883419"/>
                </a:lnTo>
                <a:lnTo>
                  <a:pt x="3060007" y="878732"/>
                </a:lnTo>
                <a:lnTo>
                  <a:pt x="3083201" y="883419"/>
                </a:lnTo>
                <a:lnTo>
                  <a:pt x="3102139" y="896201"/>
                </a:lnTo>
                <a:lnTo>
                  <a:pt x="3114905" y="915157"/>
                </a:lnTo>
                <a:lnTo>
                  <a:pt x="3119586" y="938369"/>
                </a:lnTo>
                <a:lnTo>
                  <a:pt x="3114905" y="961581"/>
                </a:lnTo>
                <a:lnTo>
                  <a:pt x="3102139" y="980538"/>
                </a:lnTo>
                <a:lnTo>
                  <a:pt x="3083201" y="993321"/>
                </a:lnTo>
                <a:lnTo>
                  <a:pt x="3060007" y="998009"/>
                </a:lnTo>
                <a:close/>
              </a:path>
              <a:path w="4319905" h="2476500">
                <a:moveTo>
                  <a:pt x="3362731" y="1002215"/>
                </a:moveTo>
                <a:lnTo>
                  <a:pt x="3337895" y="997199"/>
                </a:lnTo>
                <a:lnTo>
                  <a:pt x="3317616" y="983521"/>
                </a:lnTo>
                <a:lnTo>
                  <a:pt x="3303945" y="963232"/>
                </a:lnTo>
                <a:lnTo>
                  <a:pt x="3298932" y="938386"/>
                </a:lnTo>
                <a:lnTo>
                  <a:pt x="3303945" y="913539"/>
                </a:lnTo>
                <a:lnTo>
                  <a:pt x="3317616" y="893251"/>
                </a:lnTo>
                <a:lnTo>
                  <a:pt x="3337895" y="879572"/>
                </a:lnTo>
                <a:lnTo>
                  <a:pt x="3362731" y="874556"/>
                </a:lnTo>
                <a:lnTo>
                  <a:pt x="3387547" y="879572"/>
                </a:lnTo>
                <a:lnTo>
                  <a:pt x="3407816" y="893251"/>
                </a:lnTo>
                <a:lnTo>
                  <a:pt x="3421484" y="913539"/>
                </a:lnTo>
                <a:lnTo>
                  <a:pt x="3426496" y="938386"/>
                </a:lnTo>
                <a:lnTo>
                  <a:pt x="3421484" y="963232"/>
                </a:lnTo>
                <a:lnTo>
                  <a:pt x="3407816" y="983521"/>
                </a:lnTo>
                <a:lnTo>
                  <a:pt x="3387547" y="997199"/>
                </a:lnTo>
                <a:lnTo>
                  <a:pt x="3362731" y="1002215"/>
                </a:lnTo>
                <a:close/>
              </a:path>
              <a:path w="4319905" h="2476500">
                <a:moveTo>
                  <a:pt x="3665454" y="1005580"/>
                </a:moveTo>
                <a:lnTo>
                  <a:pt x="3639308" y="1000299"/>
                </a:lnTo>
                <a:lnTo>
                  <a:pt x="3617956" y="985898"/>
                </a:lnTo>
                <a:lnTo>
                  <a:pt x="3603559" y="964540"/>
                </a:lnTo>
                <a:lnTo>
                  <a:pt x="3598280" y="938386"/>
                </a:lnTo>
                <a:lnTo>
                  <a:pt x="3603559" y="912233"/>
                </a:lnTo>
                <a:lnTo>
                  <a:pt x="3617956" y="890874"/>
                </a:lnTo>
                <a:lnTo>
                  <a:pt x="3639308" y="876472"/>
                </a:lnTo>
                <a:lnTo>
                  <a:pt x="3665454" y="871191"/>
                </a:lnTo>
                <a:lnTo>
                  <a:pt x="3691582" y="876472"/>
                </a:lnTo>
                <a:lnTo>
                  <a:pt x="3712924" y="890874"/>
                </a:lnTo>
                <a:lnTo>
                  <a:pt x="3727316" y="912233"/>
                </a:lnTo>
                <a:lnTo>
                  <a:pt x="3732595" y="938386"/>
                </a:lnTo>
                <a:lnTo>
                  <a:pt x="3727316" y="964540"/>
                </a:lnTo>
                <a:lnTo>
                  <a:pt x="3712924" y="985898"/>
                </a:lnTo>
                <a:lnTo>
                  <a:pt x="3691582" y="1000299"/>
                </a:lnTo>
                <a:lnTo>
                  <a:pt x="3665454" y="1005580"/>
                </a:lnTo>
                <a:close/>
              </a:path>
              <a:path w="4319905" h="2476500">
                <a:moveTo>
                  <a:pt x="3968178" y="1009786"/>
                </a:moveTo>
                <a:lnTo>
                  <a:pt x="3940395" y="1004177"/>
                </a:lnTo>
                <a:lnTo>
                  <a:pt x="3917713" y="988879"/>
                </a:lnTo>
                <a:lnTo>
                  <a:pt x="3902424" y="966184"/>
                </a:lnTo>
                <a:lnTo>
                  <a:pt x="3896818" y="938386"/>
                </a:lnTo>
                <a:lnTo>
                  <a:pt x="3902424" y="910589"/>
                </a:lnTo>
                <a:lnTo>
                  <a:pt x="3917713" y="887894"/>
                </a:lnTo>
                <a:lnTo>
                  <a:pt x="3940395" y="872595"/>
                </a:lnTo>
                <a:lnTo>
                  <a:pt x="3968178" y="866985"/>
                </a:lnTo>
                <a:lnTo>
                  <a:pt x="3995947" y="872595"/>
                </a:lnTo>
                <a:lnTo>
                  <a:pt x="4018631" y="887894"/>
                </a:lnTo>
                <a:lnTo>
                  <a:pt x="4033928" y="910589"/>
                </a:lnTo>
                <a:lnTo>
                  <a:pt x="4039538" y="938386"/>
                </a:lnTo>
                <a:lnTo>
                  <a:pt x="4033928" y="966184"/>
                </a:lnTo>
                <a:lnTo>
                  <a:pt x="4018631" y="988879"/>
                </a:lnTo>
                <a:lnTo>
                  <a:pt x="3995947" y="1004177"/>
                </a:lnTo>
                <a:lnTo>
                  <a:pt x="3968178" y="1009786"/>
                </a:lnTo>
                <a:close/>
              </a:path>
              <a:path w="4319905" h="2476500">
                <a:moveTo>
                  <a:pt x="4270902" y="987102"/>
                </a:moveTo>
                <a:lnTo>
                  <a:pt x="4251941" y="983275"/>
                </a:lnTo>
                <a:lnTo>
                  <a:pt x="4236458" y="972835"/>
                </a:lnTo>
                <a:lnTo>
                  <a:pt x="4226020" y="957350"/>
                </a:lnTo>
                <a:lnTo>
                  <a:pt x="4222192" y="938386"/>
                </a:lnTo>
                <a:lnTo>
                  <a:pt x="4226020" y="919422"/>
                </a:lnTo>
                <a:lnTo>
                  <a:pt x="4236458" y="903937"/>
                </a:lnTo>
                <a:lnTo>
                  <a:pt x="4251941" y="893497"/>
                </a:lnTo>
                <a:lnTo>
                  <a:pt x="4270902" y="889669"/>
                </a:lnTo>
                <a:lnTo>
                  <a:pt x="4289843" y="893497"/>
                </a:lnTo>
                <a:lnTo>
                  <a:pt x="4305316" y="903937"/>
                </a:lnTo>
                <a:lnTo>
                  <a:pt x="4315751" y="919422"/>
                </a:lnTo>
                <a:lnTo>
                  <a:pt x="4319578" y="938386"/>
                </a:lnTo>
                <a:lnTo>
                  <a:pt x="4315751" y="957350"/>
                </a:lnTo>
                <a:lnTo>
                  <a:pt x="4305316" y="972835"/>
                </a:lnTo>
                <a:lnTo>
                  <a:pt x="4289843" y="983275"/>
                </a:lnTo>
                <a:lnTo>
                  <a:pt x="4270902" y="987102"/>
                </a:lnTo>
                <a:close/>
              </a:path>
              <a:path w="4319905" h="2476500">
                <a:moveTo>
                  <a:pt x="32743" y="1274106"/>
                </a:moveTo>
                <a:lnTo>
                  <a:pt x="19999" y="1271530"/>
                </a:lnTo>
                <a:lnTo>
                  <a:pt x="9591" y="1264508"/>
                </a:lnTo>
                <a:lnTo>
                  <a:pt x="2573" y="1254093"/>
                </a:lnTo>
                <a:lnTo>
                  <a:pt x="0" y="1241342"/>
                </a:lnTo>
                <a:lnTo>
                  <a:pt x="2573" y="1228591"/>
                </a:lnTo>
                <a:lnTo>
                  <a:pt x="9591" y="1218177"/>
                </a:lnTo>
                <a:lnTo>
                  <a:pt x="19999" y="1211154"/>
                </a:lnTo>
                <a:lnTo>
                  <a:pt x="32743" y="1208579"/>
                </a:lnTo>
                <a:lnTo>
                  <a:pt x="45487" y="1211154"/>
                </a:lnTo>
                <a:lnTo>
                  <a:pt x="55896" y="1218177"/>
                </a:lnTo>
                <a:lnTo>
                  <a:pt x="62915" y="1228591"/>
                </a:lnTo>
                <a:lnTo>
                  <a:pt x="65489" y="1241342"/>
                </a:lnTo>
                <a:lnTo>
                  <a:pt x="62915" y="1254093"/>
                </a:lnTo>
                <a:lnTo>
                  <a:pt x="55896" y="1264508"/>
                </a:lnTo>
                <a:lnTo>
                  <a:pt x="45487" y="1271530"/>
                </a:lnTo>
                <a:lnTo>
                  <a:pt x="32743" y="1274106"/>
                </a:lnTo>
                <a:close/>
              </a:path>
              <a:path w="4319905" h="2476500">
                <a:moveTo>
                  <a:pt x="335467" y="1276631"/>
                </a:moveTo>
                <a:lnTo>
                  <a:pt x="321751" y="1273858"/>
                </a:lnTo>
                <a:lnTo>
                  <a:pt x="310546" y="1266296"/>
                </a:lnTo>
                <a:lnTo>
                  <a:pt x="302990" y="1255084"/>
                </a:lnTo>
                <a:lnTo>
                  <a:pt x="300219" y="1241359"/>
                </a:lnTo>
                <a:lnTo>
                  <a:pt x="302990" y="1227634"/>
                </a:lnTo>
                <a:lnTo>
                  <a:pt x="310546" y="1216422"/>
                </a:lnTo>
                <a:lnTo>
                  <a:pt x="321751" y="1208861"/>
                </a:lnTo>
                <a:lnTo>
                  <a:pt x="335467" y="1206088"/>
                </a:lnTo>
                <a:lnTo>
                  <a:pt x="349184" y="1208861"/>
                </a:lnTo>
                <a:lnTo>
                  <a:pt x="360390" y="1216422"/>
                </a:lnTo>
                <a:lnTo>
                  <a:pt x="367946" y="1227634"/>
                </a:lnTo>
                <a:lnTo>
                  <a:pt x="370718" y="1241359"/>
                </a:lnTo>
                <a:lnTo>
                  <a:pt x="367949" y="1255084"/>
                </a:lnTo>
                <a:lnTo>
                  <a:pt x="360396" y="1266296"/>
                </a:lnTo>
                <a:lnTo>
                  <a:pt x="349192" y="1273858"/>
                </a:lnTo>
                <a:lnTo>
                  <a:pt x="335467" y="1276631"/>
                </a:lnTo>
                <a:close/>
              </a:path>
              <a:path w="4319905" h="2476500">
                <a:moveTo>
                  <a:pt x="638183" y="1279156"/>
                </a:moveTo>
                <a:lnTo>
                  <a:pt x="623481" y="1276185"/>
                </a:lnTo>
                <a:lnTo>
                  <a:pt x="611474" y="1268083"/>
                </a:lnTo>
                <a:lnTo>
                  <a:pt x="603379" y="1256069"/>
                </a:lnTo>
                <a:lnTo>
                  <a:pt x="600411" y="1241359"/>
                </a:lnTo>
                <a:lnTo>
                  <a:pt x="603379" y="1226651"/>
                </a:lnTo>
                <a:lnTo>
                  <a:pt x="611474" y="1214637"/>
                </a:lnTo>
                <a:lnTo>
                  <a:pt x="623481" y="1206534"/>
                </a:lnTo>
                <a:lnTo>
                  <a:pt x="638183" y="1203563"/>
                </a:lnTo>
                <a:lnTo>
                  <a:pt x="652886" y="1206534"/>
                </a:lnTo>
                <a:lnTo>
                  <a:pt x="664893" y="1214637"/>
                </a:lnTo>
                <a:lnTo>
                  <a:pt x="672988" y="1226651"/>
                </a:lnTo>
                <a:lnTo>
                  <a:pt x="675956" y="1241359"/>
                </a:lnTo>
                <a:lnTo>
                  <a:pt x="672988" y="1256069"/>
                </a:lnTo>
                <a:lnTo>
                  <a:pt x="664893" y="1268083"/>
                </a:lnTo>
                <a:lnTo>
                  <a:pt x="652886" y="1276185"/>
                </a:lnTo>
                <a:lnTo>
                  <a:pt x="638183" y="1279156"/>
                </a:lnTo>
                <a:close/>
              </a:path>
              <a:path w="4319905" h="2476500">
                <a:moveTo>
                  <a:pt x="940907" y="1282521"/>
                </a:moveTo>
                <a:lnTo>
                  <a:pt x="924899" y="1279287"/>
                </a:lnTo>
                <a:lnTo>
                  <a:pt x="911831" y="1270466"/>
                </a:lnTo>
                <a:lnTo>
                  <a:pt x="903022" y="1257382"/>
                </a:lnTo>
                <a:lnTo>
                  <a:pt x="899792" y="1241359"/>
                </a:lnTo>
                <a:lnTo>
                  <a:pt x="903022" y="1225336"/>
                </a:lnTo>
                <a:lnTo>
                  <a:pt x="911831" y="1212253"/>
                </a:lnTo>
                <a:lnTo>
                  <a:pt x="924899" y="1203432"/>
                </a:lnTo>
                <a:lnTo>
                  <a:pt x="940907" y="1200197"/>
                </a:lnTo>
                <a:lnTo>
                  <a:pt x="956921" y="1203432"/>
                </a:lnTo>
                <a:lnTo>
                  <a:pt x="970001" y="1212253"/>
                </a:lnTo>
                <a:lnTo>
                  <a:pt x="978821" y="1225336"/>
                </a:lnTo>
                <a:lnTo>
                  <a:pt x="982056" y="1241359"/>
                </a:lnTo>
                <a:lnTo>
                  <a:pt x="978821" y="1257382"/>
                </a:lnTo>
                <a:lnTo>
                  <a:pt x="970001" y="1270466"/>
                </a:lnTo>
                <a:lnTo>
                  <a:pt x="956921" y="1279287"/>
                </a:lnTo>
                <a:lnTo>
                  <a:pt x="940907" y="1282521"/>
                </a:lnTo>
                <a:close/>
              </a:path>
              <a:path w="4319905" h="2476500">
                <a:moveTo>
                  <a:pt x="1243631" y="1285046"/>
                </a:moveTo>
                <a:lnTo>
                  <a:pt x="1226643" y="1281614"/>
                </a:lnTo>
                <a:lnTo>
                  <a:pt x="1212770" y="1272254"/>
                </a:lnTo>
                <a:lnTo>
                  <a:pt x="1203415" y="1258373"/>
                </a:lnTo>
                <a:lnTo>
                  <a:pt x="1199984" y="1241376"/>
                </a:lnTo>
                <a:lnTo>
                  <a:pt x="1203415" y="1224379"/>
                </a:lnTo>
                <a:lnTo>
                  <a:pt x="1212770" y="1210498"/>
                </a:lnTo>
                <a:lnTo>
                  <a:pt x="1226643" y="1201138"/>
                </a:lnTo>
                <a:lnTo>
                  <a:pt x="1243631" y="1197706"/>
                </a:lnTo>
                <a:lnTo>
                  <a:pt x="1260619" y="1201138"/>
                </a:lnTo>
                <a:lnTo>
                  <a:pt x="1274492" y="1210498"/>
                </a:lnTo>
                <a:lnTo>
                  <a:pt x="1283847" y="1224379"/>
                </a:lnTo>
                <a:lnTo>
                  <a:pt x="1287277" y="1241376"/>
                </a:lnTo>
                <a:lnTo>
                  <a:pt x="1283847" y="1258373"/>
                </a:lnTo>
                <a:lnTo>
                  <a:pt x="1274492" y="1272254"/>
                </a:lnTo>
                <a:lnTo>
                  <a:pt x="1260619" y="1281614"/>
                </a:lnTo>
                <a:lnTo>
                  <a:pt x="1243631" y="1285046"/>
                </a:lnTo>
                <a:close/>
              </a:path>
              <a:path w="4319905" h="2476500">
                <a:moveTo>
                  <a:pt x="1546355" y="1287571"/>
                </a:moveTo>
                <a:lnTo>
                  <a:pt x="1528393" y="1283941"/>
                </a:lnTo>
                <a:lnTo>
                  <a:pt x="1513725" y="1274041"/>
                </a:lnTo>
                <a:lnTo>
                  <a:pt x="1503836" y="1259357"/>
                </a:lnTo>
                <a:lnTo>
                  <a:pt x="1500210" y="1241376"/>
                </a:lnTo>
                <a:lnTo>
                  <a:pt x="1503836" y="1223397"/>
                </a:lnTo>
                <a:lnTo>
                  <a:pt x="1513725" y="1208714"/>
                </a:lnTo>
                <a:lnTo>
                  <a:pt x="1528393" y="1198815"/>
                </a:lnTo>
                <a:lnTo>
                  <a:pt x="1546355" y="1195184"/>
                </a:lnTo>
                <a:lnTo>
                  <a:pt x="1564336" y="1198815"/>
                </a:lnTo>
                <a:lnTo>
                  <a:pt x="1579014" y="1208714"/>
                </a:lnTo>
                <a:lnTo>
                  <a:pt x="1588906" y="1223397"/>
                </a:lnTo>
                <a:lnTo>
                  <a:pt x="1592533" y="1241376"/>
                </a:lnTo>
                <a:lnTo>
                  <a:pt x="1588906" y="1259357"/>
                </a:lnTo>
                <a:lnTo>
                  <a:pt x="1579014" y="1274041"/>
                </a:lnTo>
                <a:lnTo>
                  <a:pt x="1564336" y="1283941"/>
                </a:lnTo>
                <a:lnTo>
                  <a:pt x="1546355" y="1287571"/>
                </a:lnTo>
                <a:close/>
              </a:path>
              <a:path w="4319905" h="2476500">
                <a:moveTo>
                  <a:pt x="1849078" y="1290093"/>
                </a:moveTo>
                <a:lnTo>
                  <a:pt x="1830137" y="1286264"/>
                </a:lnTo>
                <a:lnTo>
                  <a:pt x="1814664" y="1275824"/>
                </a:lnTo>
                <a:lnTo>
                  <a:pt x="1804229" y="1260339"/>
                </a:lnTo>
                <a:lnTo>
                  <a:pt x="1800402" y="1241376"/>
                </a:lnTo>
                <a:lnTo>
                  <a:pt x="1804229" y="1222413"/>
                </a:lnTo>
                <a:lnTo>
                  <a:pt x="1814664" y="1206928"/>
                </a:lnTo>
                <a:lnTo>
                  <a:pt x="1830137" y="1196488"/>
                </a:lnTo>
                <a:lnTo>
                  <a:pt x="1849078" y="1192659"/>
                </a:lnTo>
                <a:lnTo>
                  <a:pt x="1868039" y="1196488"/>
                </a:lnTo>
                <a:lnTo>
                  <a:pt x="1883522" y="1206928"/>
                </a:lnTo>
                <a:lnTo>
                  <a:pt x="1893961" y="1222413"/>
                </a:lnTo>
                <a:lnTo>
                  <a:pt x="1897788" y="1241376"/>
                </a:lnTo>
                <a:lnTo>
                  <a:pt x="1893961" y="1260339"/>
                </a:lnTo>
                <a:lnTo>
                  <a:pt x="1883522" y="1275824"/>
                </a:lnTo>
                <a:lnTo>
                  <a:pt x="1868039" y="1286264"/>
                </a:lnTo>
                <a:lnTo>
                  <a:pt x="1849078" y="1290093"/>
                </a:lnTo>
                <a:close/>
              </a:path>
              <a:path w="4319905" h="2476500">
                <a:moveTo>
                  <a:pt x="2151802" y="1292618"/>
                </a:moveTo>
                <a:lnTo>
                  <a:pt x="2131867" y="1288591"/>
                </a:lnTo>
                <a:lnTo>
                  <a:pt x="2115590" y="1277611"/>
                </a:lnTo>
                <a:lnTo>
                  <a:pt x="2104618" y="1261323"/>
                </a:lnTo>
                <a:lnTo>
                  <a:pt x="2100594" y="1241376"/>
                </a:lnTo>
                <a:lnTo>
                  <a:pt x="2104618" y="1221429"/>
                </a:lnTo>
                <a:lnTo>
                  <a:pt x="2115590" y="1205141"/>
                </a:lnTo>
                <a:lnTo>
                  <a:pt x="2131867" y="1194161"/>
                </a:lnTo>
                <a:lnTo>
                  <a:pt x="2151802" y="1190134"/>
                </a:lnTo>
                <a:lnTo>
                  <a:pt x="2171742" y="1194161"/>
                </a:lnTo>
                <a:lnTo>
                  <a:pt x="2188031" y="1205141"/>
                </a:lnTo>
                <a:lnTo>
                  <a:pt x="2199015" y="1221429"/>
                </a:lnTo>
                <a:lnTo>
                  <a:pt x="2203044" y="1241376"/>
                </a:lnTo>
                <a:lnTo>
                  <a:pt x="2199015" y="1261323"/>
                </a:lnTo>
                <a:lnTo>
                  <a:pt x="2188031" y="1277611"/>
                </a:lnTo>
                <a:lnTo>
                  <a:pt x="2171742" y="1288591"/>
                </a:lnTo>
                <a:lnTo>
                  <a:pt x="2151802" y="1292618"/>
                </a:lnTo>
                <a:close/>
              </a:path>
              <a:path w="4319905" h="2476500">
                <a:moveTo>
                  <a:pt x="2454526" y="1295983"/>
                </a:moveTo>
                <a:lnTo>
                  <a:pt x="2433300" y="1291692"/>
                </a:lnTo>
                <a:lnTo>
                  <a:pt x="2415960" y="1279991"/>
                </a:lnTo>
                <a:lnTo>
                  <a:pt x="2404265" y="1262638"/>
                </a:lnTo>
                <a:lnTo>
                  <a:pt x="2399976" y="1241393"/>
                </a:lnTo>
                <a:lnTo>
                  <a:pt x="2404265" y="1220149"/>
                </a:lnTo>
                <a:lnTo>
                  <a:pt x="2415960" y="1202796"/>
                </a:lnTo>
                <a:lnTo>
                  <a:pt x="2433300" y="1191094"/>
                </a:lnTo>
                <a:lnTo>
                  <a:pt x="2454526" y="1186803"/>
                </a:lnTo>
                <a:lnTo>
                  <a:pt x="2475771" y="1191094"/>
                </a:lnTo>
                <a:lnTo>
                  <a:pt x="2493122" y="1202796"/>
                </a:lnTo>
                <a:lnTo>
                  <a:pt x="2504820" y="1220149"/>
                </a:lnTo>
                <a:lnTo>
                  <a:pt x="2509109" y="1241393"/>
                </a:lnTo>
                <a:lnTo>
                  <a:pt x="2504820" y="1262638"/>
                </a:lnTo>
                <a:lnTo>
                  <a:pt x="2493122" y="1279991"/>
                </a:lnTo>
                <a:lnTo>
                  <a:pt x="2475771" y="1291692"/>
                </a:lnTo>
                <a:lnTo>
                  <a:pt x="2454526" y="1295983"/>
                </a:lnTo>
                <a:close/>
              </a:path>
              <a:path w="4319905" h="2476500">
                <a:moveTo>
                  <a:pt x="2757283" y="1298508"/>
                </a:moveTo>
                <a:lnTo>
                  <a:pt x="2735063" y="1294018"/>
                </a:lnTo>
                <a:lnTo>
                  <a:pt x="2716920" y="1281776"/>
                </a:lnTo>
                <a:lnTo>
                  <a:pt x="2704687" y="1263621"/>
                </a:lnTo>
                <a:lnTo>
                  <a:pt x="2700202" y="1241393"/>
                </a:lnTo>
                <a:lnTo>
                  <a:pt x="2704687" y="1219165"/>
                </a:lnTo>
                <a:lnTo>
                  <a:pt x="2716920" y="1201010"/>
                </a:lnTo>
                <a:lnTo>
                  <a:pt x="2735063" y="1188767"/>
                </a:lnTo>
                <a:lnTo>
                  <a:pt x="2757283" y="1184278"/>
                </a:lnTo>
                <a:lnTo>
                  <a:pt x="2779484" y="1188767"/>
                </a:lnTo>
                <a:lnTo>
                  <a:pt x="2797617" y="1201010"/>
                </a:lnTo>
                <a:lnTo>
                  <a:pt x="2809846" y="1219165"/>
                </a:lnTo>
                <a:lnTo>
                  <a:pt x="2814331" y="1241393"/>
                </a:lnTo>
                <a:lnTo>
                  <a:pt x="2809851" y="1263621"/>
                </a:lnTo>
                <a:lnTo>
                  <a:pt x="2797630" y="1281776"/>
                </a:lnTo>
                <a:lnTo>
                  <a:pt x="2779498" y="1294018"/>
                </a:lnTo>
                <a:lnTo>
                  <a:pt x="2757283" y="1298508"/>
                </a:lnTo>
                <a:close/>
              </a:path>
              <a:path w="4319905" h="2476500">
                <a:moveTo>
                  <a:pt x="3060007" y="1301033"/>
                </a:moveTo>
                <a:lnTo>
                  <a:pt x="3036808" y="1296345"/>
                </a:lnTo>
                <a:lnTo>
                  <a:pt x="3017858" y="1283563"/>
                </a:lnTo>
                <a:lnTo>
                  <a:pt x="3005080" y="1264605"/>
                </a:lnTo>
                <a:lnTo>
                  <a:pt x="3000394" y="1241393"/>
                </a:lnTo>
                <a:lnTo>
                  <a:pt x="3005080" y="1218181"/>
                </a:lnTo>
                <a:lnTo>
                  <a:pt x="3017858" y="1199223"/>
                </a:lnTo>
                <a:lnTo>
                  <a:pt x="3036808" y="1186440"/>
                </a:lnTo>
                <a:lnTo>
                  <a:pt x="3060007" y="1181753"/>
                </a:lnTo>
                <a:lnTo>
                  <a:pt x="3083201" y="1186440"/>
                </a:lnTo>
                <a:lnTo>
                  <a:pt x="3102139" y="1199223"/>
                </a:lnTo>
                <a:lnTo>
                  <a:pt x="3114905" y="1218181"/>
                </a:lnTo>
                <a:lnTo>
                  <a:pt x="3119586" y="1241393"/>
                </a:lnTo>
                <a:lnTo>
                  <a:pt x="3114905" y="1264605"/>
                </a:lnTo>
                <a:lnTo>
                  <a:pt x="3102139" y="1283563"/>
                </a:lnTo>
                <a:lnTo>
                  <a:pt x="3083201" y="1296345"/>
                </a:lnTo>
                <a:lnTo>
                  <a:pt x="3060007" y="1301033"/>
                </a:lnTo>
                <a:close/>
              </a:path>
              <a:path w="4319905" h="2476500">
                <a:moveTo>
                  <a:pt x="3362731" y="1305239"/>
                </a:moveTo>
                <a:lnTo>
                  <a:pt x="3337895" y="1300223"/>
                </a:lnTo>
                <a:lnTo>
                  <a:pt x="3317616" y="1286545"/>
                </a:lnTo>
                <a:lnTo>
                  <a:pt x="3303945" y="1266256"/>
                </a:lnTo>
                <a:lnTo>
                  <a:pt x="3298932" y="1241410"/>
                </a:lnTo>
                <a:lnTo>
                  <a:pt x="3303945" y="1216563"/>
                </a:lnTo>
                <a:lnTo>
                  <a:pt x="3317616" y="1196275"/>
                </a:lnTo>
                <a:lnTo>
                  <a:pt x="3337895" y="1182596"/>
                </a:lnTo>
                <a:lnTo>
                  <a:pt x="3362731" y="1177581"/>
                </a:lnTo>
                <a:lnTo>
                  <a:pt x="3387547" y="1182596"/>
                </a:lnTo>
                <a:lnTo>
                  <a:pt x="3407816" y="1196275"/>
                </a:lnTo>
                <a:lnTo>
                  <a:pt x="3421484" y="1216563"/>
                </a:lnTo>
                <a:lnTo>
                  <a:pt x="3426496" y="1241410"/>
                </a:lnTo>
                <a:lnTo>
                  <a:pt x="3421484" y="1266256"/>
                </a:lnTo>
                <a:lnTo>
                  <a:pt x="3407816" y="1286545"/>
                </a:lnTo>
                <a:lnTo>
                  <a:pt x="3387547" y="1300223"/>
                </a:lnTo>
                <a:lnTo>
                  <a:pt x="3362731" y="1305239"/>
                </a:lnTo>
                <a:close/>
              </a:path>
              <a:path w="4319905" h="2476500">
                <a:moveTo>
                  <a:pt x="3665454" y="1308604"/>
                </a:moveTo>
                <a:lnTo>
                  <a:pt x="3639308" y="1303324"/>
                </a:lnTo>
                <a:lnTo>
                  <a:pt x="3617956" y="1288923"/>
                </a:lnTo>
                <a:lnTo>
                  <a:pt x="3603559" y="1267564"/>
                </a:lnTo>
                <a:lnTo>
                  <a:pt x="3598280" y="1241410"/>
                </a:lnTo>
                <a:lnTo>
                  <a:pt x="3603559" y="1215257"/>
                </a:lnTo>
                <a:lnTo>
                  <a:pt x="3617956" y="1193898"/>
                </a:lnTo>
                <a:lnTo>
                  <a:pt x="3639308" y="1179496"/>
                </a:lnTo>
                <a:lnTo>
                  <a:pt x="3665454" y="1174215"/>
                </a:lnTo>
                <a:lnTo>
                  <a:pt x="3691582" y="1179496"/>
                </a:lnTo>
                <a:lnTo>
                  <a:pt x="3712924" y="1193898"/>
                </a:lnTo>
                <a:lnTo>
                  <a:pt x="3727316" y="1215257"/>
                </a:lnTo>
                <a:lnTo>
                  <a:pt x="3732595" y="1241410"/>
                </a:lnTo>
                <a:lnTo>
                  <a:pt x="3727316" y="1267564"/>
                </a:lnTo>
                <a:lnTo>
                  <a:pt x="3712924" y="1288923"/>
                </a:lnTo>
                <a:lnTo>
                  <a:pt x="3691582" y="1303324"/>
                </a:lnTo>
                <a:lnTo>
                  <a:pt x="3665454" y="1308604"/>
                </a:lnTo>
                <a:close/>
              </a:path>
              <a:path w="4319905" h="2476500">
                <a:moveTo>
                  <a:pt x="3968178" y="1312814"/>
                </a:moveTo>
                <a:lnTo>
                  <a:pt x="3940395" y="1307204"/>
                </a:lnTo>
                <a:lnTo>
                  <a:pt x="3917713" y="1291905"/>
                </a:lnTo>
                <a:lnTo>
                  <a:pt x="3902424" y="1269208"/>
                </a:lnTo>
                <a:lnTo>
                  <a:pt x="3896818" y="1241410"/>
                </a:lnTo>
                <a:lnTo>
                  <a:pt x="3902424" y="1213613"/>
                </a:lnTo>
                <a:lnTo>
                  <a:pt x="3917713" y="1190918"/>
                </a:lnTo>
                <a:lnTo>
                  <a:pt x="3940395" y="1175619"/>
                </a:lnTo>
                <a:lnTo>
                  <a:pt x="3968178" y="1170009"/>
                </a:lnTo>
                <a:lnTo>
                  <a:pt x="3995947" y="1175619"/>
                </a:lnTo>
                <a:lnTo>
                  <a:pt x="4018631" y="1190918"/>
                </a:lnTo>
                <a:lnTo>
                  <a:pt x="4033928" y="1213613"/>
                </a:lnTo>
                <a:lnTo>
                  <a:pt x="4039538" y="1241410"/>
                </a:lnTo>
                <a:lnTo>
                  <a:pt x="4033928" y="1269208"/>
                </a:lnTo>
                <a:lnTo>
                  <a:pt x="4018631" y="1291905"/>
                </a:lnTo>
                <a:lnTo>
                  <a:pt x="3995947" y="1307204"/>
                </a:lnTo>
                <a:lnTo>
                  <a:pt x="3968178" y="1312814"/>
                </a:lnTo>
                <a:close/>
              </a:path>
              <a:path w="4319905" h="2476500">
                <a:moveTo>
                  <a:pt x="4270902" y="1280891"/>
                </a:moveTo>
                <a:lnTo>
                  <a:pt x="4255537" y="1277789"/>
                </a:lnTo>
                <a:lnTo>
                  <a:pt x="4242994" y="1269329"/>
                </a:lnTo>
                <a:lnTo>
                  <a:pt x="4234540" y="1256780"/>
                </a:lnTo>
                <a:lnTo>
                  <a:pt x="4231441" y="1241410"/>
                </a:lnTo>
                <a:lnTo>
                  <a:pt x="4234540" y="1226040"/>
                </a:lnTo>
                <a:lnTo>
                  <a:pt x="4242994" y="1213492"/>
                </a:lnTo>
                <a:lnTo>
                  <a:pt x="4255537" y="1205034"/>
                </a:lnTo>
                <a:lnTo>
                  <a:pt x="4270902" y="1201932"/>
                </a:lnTo>
                <a:lnTo>
                  <a:pt x="4286248" y="1205034"/>
                </a:lnTo>
                <a:lnTo>
                  <a:pt x="4298780" y="1213492"/>
                </a:lnTo>
                <a:lnTo>
                  <a:pt x="4307230" y="1226040"/>
                </a:lnTo>
                <a:lnTo>
                  <a:pt x="4310329" y="1241410"/>
                </a:lnTo>
                <a:lnTo>
                  <a:pt x="4307230" y="1256780"/>
                </a:lnTo>
                <a:lnTo>
                  <a:pt x="4298780" y="1269329"/>
                </a:lnTo>
                <a:lnTo>
                  <a:pt x="4286248" y="1277789"/>
                </a:lnTo>
                <a:lnTo>
                  <a:pt x="4270902" y="1280891"/>
                </a:lnTo>
                <a:close/>
              </a:path>
              <a:path w="4319905" h="2476500">
                <a:moveTo>
                  <a:pt x="32743" y="1577130"/>
                </a:moveTo>
                <a:lnTo>
                  <a:pt x="19999" y="1574555"/>
                </a:lnTo>
                <a:lnTo>
                  <a:pt x="9591" y="1567532"/>
                </a:lnTo>
                <a:lnTo>
                  <a:pt x="2573" y="1557117"/>
                </a:lnTo>
                <a:lnTo>
                  <a:pt x="0" y="1544366"/>
                </a:lnTo>
                <a:lnTo>
                  <a:pt x="2573" y="1531615"/>
                </a:lnTo>
                <a:lnTo>
                  <a:pt x="9591" y="1521201"/>
                </a:lnTo>
                <a:lnTo>
                  <a:pt x="19999" y="1514178"/>
                </a:lnTo>
                <a:lnTo>
                  <a:pt x="32743" y="1511603"/>
                </a:lnTo>
                <a:lnTo>
                  <a:pt x="45487" y="1514178"/>
                </a:lnTo>
                <a:lnTo>
                  <a:pt x="55896" y="1521201"/>
                </a:lnTo>
                <a:lnTo>
                  <a:pt x="62915" y="1531615"/>
                </a:lnTo>
                <a:lnTo>
                  <a:pt x="65489" y="1544366"/>
                </a:lnTo>
                <a:lnTo>
                  <a:pt x="62915" y="1557117"/>
                </a:lnTo>
                <a:lnTo>
                  <a:pt x="55896" y="1567532"/>
                </a:lnTo>
                <a:lnTo>
                  <a:pt x="45487" y="1574555"/>
                </a:lnTo>
                <a:lnTo>
                  <a:pt x="32743" y="1577130"/>
                </a:lnTo>
                <a:close/>
              </a:path>
              <a:path w="4319905" h="2476500">
                <a:moveTo>
                  <a:pt x="335467" y="1579655"/>
                </a:moveTo>
                <a:lnTo>
                  <a:pt x="321751" y="1576882"/>
                </a:lnTo>
                <a:lnTo>
                  <a:pt x="310546" y="1569321"/>
                </a:lnTo>
                <a:lnTo>
                  <a:pt x="302990" y="1558109"/>
                </a:lnTo>
                <a:lnTo>
                  <a:pt x="300219" y="1544383"/>
                </a:lnTo>
                <a:lnTo>
                  <a:pt x="302990" y="1530658"/>
                </a:lnTo>
                <a:lnTo>
                  <a:pt x="310546" y="1519446"/>
                </a:lnTo>
                <a:lnTo>
                  <a:pt x="321751" y="1511885"/>
                </a:lnTo>
                <a:lnTo>
                  <a:pt x="335467" y="1509112"/>
                </a:lnTo>
                <a:lnTo>
                  <a:pt x="349184" y="1511885"/>
                </a:lnTo>
                <a:lnTo>
                  <a:pt x="360390" y="1519446"/>
                </a:lnTo>
                <a:lnTo>
                  <a:pt x="367946" y="1530658"/>
                </a:lnTo>
                <a:lnTo>
                  <a:pt x="370718" y="1544383"/>
                </a:lnTo>
                <a:lnTo>
                  <a:pt x="367949" y="1558109"/>
                </a:lnTo>
                <a:lnTo>
                  <a:pt x="360396" y="1569321"/>
                </a:lnTo>
                <a:lnTo>
                  <a:pt x="349192" y="1576882"/>
                </a:lnTo>
                <a:lnTo>
                  <a:pt x="335467" y="1579655"/>
                </a:lnTo>
                <a:close/>
              </a:path>
              <a:path w="4319905" h="2476500">
                <a:moveTo>
                  <a:pt x="638183" y="1582180"/>
                </a:moveTo>
                <a:lnTo>
                  <a:pt x="623481" y="1579209"/>
                </a:lnTo>
                <a:lnTo>
                  <a:pt x="611474" y="1571107"/>
                </a:lnTo>
                <a:lnTo>
                  <a:pt x="603379" y="1559093"/>
                </a:lnTo>
                <a:lnTo>
                  <a:pt x="600411" y="1544383"/>
                </a:lnTo>
                <a:lnTo>
                  <a:pt x="603379" y="1529674"/>
                </a:lnTo>
                <a:lnTo>
                  <a:pt x="611474" y="1517660"/>
                </a:lnTo>
                <a:lnTo>
                  <a:pt x="623481" y="1509558"/>
                </a:lnTo>
                <a:lnTo>
                  <a:pt x="638183" y="1506587"/>
                </a:lnTo>
                <a:lnTo>
                  <a:pt x="652886" y="1509558"/>
                </a:lnTo>
                <a:lnTo>
                  <a:pt x="664893" y="1517660"/>
                </a:lnTo>
                <a:lnTo>
                  <a:pt x="672988" y="1529674"/>
                </a:lnTo>
                <a:lnTo>
                  <a:pt x="675956" y="1544383"/>
                </a:lnTo>
                <a:lnTo>
                  <a:pt x="672988" y="1559093"/>
                </a:lnTo>
                <a:lnTo>
                  <a:pt x="664893" y="1571107"/>
                </a:lnTo>
                <a:lnTo>
                  <a:pt x="652886" y="1579209"/>
                </a:lnTo>
                <a:lnTo>
                  <a:pt x="638183" y="1582180"/>
                </a:lnTo>
                <a:close/>
              </a:path>
              <a:path w="4319905" h="2476500">
                <a:moveTo>
                  <a:pt x="940907" y="1585545"/>
                </a:moveTo>
                <a:lnTo>
                  <a:pt x="924899" y="1582311"/>
                </a:lnTo>
                <a:lnTo>
                  <a:pt x="911831" y="1573490"/>
                </a:lnTo>
                <a:lnTo>
                  <a:pt x="903022" y="1560406"/>
                </a:lnTo>
                <a:lnTo>
                  <a:pt x="899792" y="1544383"/>
                </a:lnTo>
                <a:lnTo>
                  <a:pt x="903022" y="1528361"/>
                </a:lnTo>
                <a:lnTo>
                  <a:pt x="911831" y="1515277"/>
                </a:lnTo>
                <a:lnTo>
                  <a:pt x="924899" y="1506456"/>
                </a:lnTo>
                <a:lnTo>
                  <a:pt x="940907" y="1503221"/>
                </a:lnTo>
                <a:lnTo>
                  <a:pt x="956921" y="1506456"/>
                </a:lnTo>
                <a:lnTo>
                  <a:pt x="970001" y="1515277"/>
                </a:lnTo>
                <a:lnTo>
                  <a:pt x="978821" y="1528361"/>
                </a:lnTo>
                <a:lnTo>
                  <a:pt x="982056" y="1544383"/>
                </a:lnTo>
                <a:lnTo>
                  <a:pt x="978821" y="1560406"/>
                </a:lnTo>
                <a:lnTo>
                  <a:pt x="970001" y="1573490"/>
                </a:lnTo>
                <a:lnTo>
                  <a:pt x="956921" y="1582311"/>
                </a:lnTo>
                <a:lnTo>
                  <a:pt x="940907" y="1585545"/>
                </a:lnTo>
                <a:close/>
              </a:path>
              <a:path w="4319905" h="2476500">
                <a:moveTo>
                  <a:pt x="1243631" y="1588070"/>
                </a:moveTo>
                <a:lnTo>
                  <a:pt x="1226643" y="1584638"/>
                </a:lnTo>
                <a:lnTo>
                  <a:pt x="1212770" y="1575278"/>
                </a:lnTo>
                <a:lnTo>
                  <a:pt x="1203415" y="1561397"/>
                </a:lnTo>
                <a:lnTo>
                  <a:pt x="1199984" y="1544400"/>
                </a:lnTo>
                <a:lnTo>
                  <a:pt x="1203415" y="1527404"/>
                </a:lnTo>
                <a:lnTo>
                  <a:pt x="1212770" y="1513524"/>
                </a:lnTo>
                <a:lnTo>
                  <a:pt x="1226643" y="1504165"/>
                </a:lnTo>
                <a:lnTo>
                  <a:pt x="1243631" y="1500733"/>
                </a:lnTo>
                <a:lnTo>
                  <a:pt x="1260619" y="1504165"/>
                </a:lnTo>
                <a:lnTo>
                  <a:pt x="1274492" y="1513524"/>
                </a:lnTo>
                <a:lnTo>
                  <a:pt x="1283847" y="1527404"/>
                </a:lnTo>
                <a:lnTo>
                  <a:pt x="1287277" y="1544400"/>
                </a:lnTo>
                <a:lnTo>
                  <a:pt x="1283847" y="1561397"/>
                </a:lnTo>
                <a:lnTo>
                  <a:pt x="1274492" y="1575278"/>
                </a:lnTo>
                <a:lnTo>
                  <a:pt x="1260619" y="1584638"/>
                </a:lnTo>
                <a:lnTo>
                  <a:pt x="1243631" y="1588070"/>
                </a:lnTo>
                <a:close/>
              </a:path>
              <a:path w="4319905" h="2476500">
                <a:moveTo>
                  <a:pt x="1546355" y="1590595"/>
                </a:moveTo>
                <a:lnTo>
                  <a:pt x="1528393" y="1586965"/>
                </a:lnTo>
                <a:lnTo>
                  <a:pt x="1513725" y="1577065"/>
                </a:lnTo>
                <a:lnTo>
                  <a:pt x="1503836" y="1562381"/>
                </a:lnTo>
                <a:lnTo>
                  <a:pt x="1500210" y="1544400"/>
                </a:lnTo>
                <a:lnTo>
                  <a:pt x="1503836" y="1526421"/>
                </a:lnTo>
                <a:lnTo>
                  <a:pt x="1513725" y="1511738"/>
                </a:lnTo>
                <a:lnTo>
                  <a:pt x="1528393" y="1501839"/>
                </a:lnTo>
                <a:lnTo>
                  <a:pt x="1546355" y="1498208"/>
                </a:lnTo>
                <a:lnTo>
                  <a:pt x="1564336" y="1501839"/>
                </a:lnTo>
                <a:lnTo>
                  <a:pt x="1579014" y="1511738"/>
                </a:lnTo>
                <a:lnTo>
                  <a:pt x="1588906" y="1526421"/>
                </a:lnTo>
                <a:lnTo>
                  <a:pt x="1592533" y="1544400"/>
                </a:lnTo>
                <a:lnTo>
                  <a:pt x="1588906" y="1562381"/>
                </a:lnTo>
                <a:lnTo>
                  <a:pt x="1579014" y="1577065"/>
                </a:lnTo>
                <a:lnTo>
                  <a:pt x="1564336" y="1586965"/>
                </a:lnTo>
                <a:lnTo>
                  <a:pt x="1546355" y="1590595"/>
                </a:lnTo>
                <a:close/>
              </a:path>
              <a:path w="4319905" h="2476500">
                <a:moveTo>
                  <a:pt x="1849078" y="1593117"/>
                </a:moveTo>
                <a:lnTo>
                  <a:pt x="1830137" y="1589289"/>
                </a:lnTo>
                <a:lnTo>
                  <a:pt x="1814664" y="1578850"/>
                </a:lnTo>
                <a:lnTo>
                  <a:pt x="1804229" y="1563365"/>
                </a:lnTo>
                <a:lnTo>
                  <a:pt x="1800402" y="1544400"/>
                </a:lnTo>
                <a:lnTo>
                  <a:pt x="1804229" y="1525437"/>
                </a:lnTo>
                <a:lnTo>
                  <a:pt x="1814664" y="1509952"/>
                </a:lnTo>
                <a:lnTo>
                  <a:pt x="1830137" y="1499512"/>
                </a:lnTo>
                <a:lnTo>
                  <a:pt x="1849078" y="1495684"/>
                </a:lnTo>
                <a:lnTo>
                  <a:pt x="1868039" y="1499512"/>
                </a:lnTo>
                <a:lnTo>
                  <a:pt x="1883522" y="1509952"/>
                </a:lnTo>
                <a:lnTo>
                  <a:pt x="1893961" y="1525437"/>
                </a:lnTo>
                <a:lnTo>
                  <a:pt x="1897788" y="1544400"/>
                </a:lnTo>
                <a:lnTo>
                  <a:pt x="1893961" y="1563365"/>
                </a:lnTo>
                <a:lnTo>
                  <a:pt x="1883522" y="1578850"/>
                </a:lnTo>
                <a:lnTo>
                  <a:pt x="1868039" y="1589289"/>
                </a:lnTo>
                <a:lnTo>
                  <a:pt x="1849078" y="1593117"/>
                </a:lnTo>
                <a:close/>
              </a:path>
              <a:path w="4319905" h="2476500">
                <a:moveTo>
                  <a:pt x="2151802" y="1595642"/>
                </a:moveTo>
                <a:lnTo>
                  <a:pt x="2131867" y="1591616"/>
                </a:lnTo>
                <a:lnTo>
                  <a:pt x="2115590" y="1580635"/>
                </a:lnTo>
                <a:lnTo>
                  <a:pt x="2104618" y="1564348"/>
                </a:lnTo>
                <a:lnTo>
                  <a:pt x="2100594" y="1544400"/>
                </a:lnTo>
                <a:lnTo>
                  <a:pt x="2104618" y="1524453"/>
                </a:lnTo>
                <a:lnTo>
                  <a:pt x="2115590" y="1508165"/>
                </a:lnTo>
                <a:lnTo>
                  <a:pt x="2131867" y="1497185"/>
                </a:lnTo>
                <a:lnTo>
                  <a:pt x="2151802" y="1493159"/>
                </a:lnTo>
                <a:lnTo>
                  <a:pt x="2171742" y="1497185"/>
                </a:lnTo>
                <a:lnTo>
                  <a:pt x="2188031" y="1508165"/>
                </a:lnTo>
                <a:lnTo>
                  <a:pt x="2199015" y="1524453"/>
                </a:lnTo>
                <a:lnTo>
                  <a:pt x="2203044" y="1544400"/>
                </a:lnTo>
                <a:lnTo>
                  <a:pt x="2199015" y="1564348"/>
                </a:lnTo>
                <a:lnTo>
                  <a:pt x="2188031" y="1580635"/>
                </a:lnTo>
                <a:lnTo>
                  <a:pt x="2171742" y="1591616"/>
                </a:lnTo>
                <a:lnTo>
                  <a:pt x="2151802" y="1595642"/>
                </a:lnTo>
                <a:close/>
              </a:path>
              <a:path w="4319905" h="2476500">
                <a:moveTo>
                  <a:pt x="2454526" y="1599007"/>
                </a:moveTo>
                <a:lnTo>
                  <a:pt x="2433300" y="1594716"/>
                </a:lnTo>
                <a:lnTo>
                  <a:pt x="2415960" y="1583015"/>
                </a:lnTo>
                <a:lnTo>
                  <a:pt x="2404265" y="1565662"/>
                </a:lnTo>
                <a:lnTo>
                  <a:pt x="2399976" y="1544417"/>
                </a:lnTo>
                <a:lnTo>
                  <a:pt x="2404265" y="1523173"/>
                </a:lnTo>
                <a:lnTo>
                  <a:pt x="2415960" y="1505820"/>
                </a:lnTo>
                <a:lnTo>
                  <a:pt x="2433300" y="1494119"/>
                </a:lnTo>
                <a:lnTo>
                  <a:pt x="2454526" y="1489827"/>
                </a:lnTo>
                <a:lnTo>
                  <a:pt x="2475771" y="1494119"/>
                </a:lnTo>
                <a:lnTo>
                  <a:pt x="2493122" y="1505820"/>
                </a:lnTo>
                <a:lnTo>
                  <a:pt x="2504820" y="1523173"/>
                </a:lnTo>
                <a:lnTo>
                  <a:pt x="2509109" y="1544417"/>
                </a:lnTo>
                <a:lnTo>
                  <a:pt x="2504820" y="1565662"/>
                </a:lnTo>
                <a:lnTo>
                  <a:pt x="2493122" y="1583015"/>
                </a:lnTo>
                <a:lnTo>
                  <a:pt x="2475771" y="1594716"/>
                </a:lnTo>
                <a:lnTo>
                  <a:pt x="2454526" y="1599007"/>
                </a:lnTo>
                <a:close/>
              </a:path>
              <a:path w="4319905" h="2476500">
                <a:moveTo>
                  <a:pt x="2757283" y="1601532"/>
                </a:moveTo>
                <a:lnTo>
                  <a:pt x="2735063" y="1597043"/>
                </a:lnTo>
                <a:lnTo>
                  <a:pt x="2716920" y="1584801"/>
                </a:lnTo>
                <a:lnTo>
                  <a:pt x="2704687" y="1566646"/>
                </a:lnTo>
                <a:lnTo>
                  <a:pt x="2700202" y="1544417"/>
                </a:lnTo>
                <a:lnTo>
                  <a:pt x="2704687" y="1522189"/>
                </a:lnTo>
                <a:lnTo>
                  <a:pt x="2716920" y="1504034"/>
                </a:lnTo>
                <a:lnTo>
                  <a:pt x="2735063" y="1491792"/>
                </a:lnTo>
                <a:lnTo>
                  <a:pt x="2757283" y="1487302"/>
                </a:lnTo>
                <a:lnTo>
                  <a:pt x="2779484" y="1491792"/>
                </a:lnTo>
                <a:lnTo>
                  <a:pt x="2797617" y="1504034"/>
                </a:lnTo>
                <a:lnTo>
                  <a:pt x="2809846" y="1522189"/>
                </a:lnTo>
                <a:lnTo>
                  <a:pt x="2814331" y="1544417"/>
                </a:lnTo>
                <a:lnTo>
                  <a:pt x="2809851" y="1566646"/>
                </a:lnTo>
                <a:lnTo>
                  <a:pt x="2797630" y="1584801"/>
                </a:lnTo>
                <a:lnTo>
                  <a:pt x="2779498" y="1597043"/>
                </a:lnTo>
                <a:lnTo>
                  <a:pt x="2757283" y="1601532"/>
                </a:lnTo>
                <a:close/>
              </a:path>
              <a:path w="4319905" h="2476500">
                <a:moveTo>
                  <a:pt x="3060007" y="1604057"/>
                </a:moveTo>
                <a:lnTo>
                  <a:pt x="3036808" y="1599369"/>
                </a:lnTo>
                <a:lnTo>
                  <a:pt x="3017858" y="1586587"/>
                </a:lnTo>
                <a:lnTo>
                  <a:pt x="3005080" y="1567629"/>
                </a:lnTo>
                <a:lnTo>
                  <a:pt x="3000394" y="1544417"/>
                </a:lnTo>
                <a:lnTo>
                  <a:pt x="3005080" y="1521205"/>
                </a:lnTo>
                <a:lnTo>
                  <a:pt x="3017858" y="1502249"/>
                </a:lnTo>
                <a:lnTo>
                  <a:pt x="3036808" y="1489467"/>
                </a:lnTo>
                <a:lnTo>
                  <a:pt x="3060007" y="1484780"/>
                </a:lnTo>
                <a:lnTo>
                  <a:pt x="3083201" y="1489467"/>
                </a:lnTo>
                <a:lnTo>
                  <a:pt x="3102139" y="1502249"/>
                </a:lnTo>
                <a:lnTo>
                  <a:pt x="3114905" y="1521205"/>
                </a:lnTo>
                <a:lnTo>
                  <a:pt x="3119586" y="1544417"/>
                </a:lnTo>
                <a:lnTo>
                  <a:pt x="3114905" y="1567629"/>
                </a:lnTo>
                <a:lnTo>
                  <a:pt x="3102139" y="1586587"/>
                </a:lnTo>
                <a:lnTo>
                  <a:pt x="3083201" y="1599369"/>
                </a:lnTo>
                <a:lnTo>
                  <a:pt x="3060007" y="1604057"/>
                </a:lnTo>
                <a:close/>
              </a:path>
              <a:path w="4319905" h="2476500">
                <a:moveTo>
                  <a:pt x="3362731" y="1608263"/>
                </a:moveTo>
                <a:lnTo>
                  <a:pt x="3337895" y="1603248"/>
                </a:lnTo>
                <a:lnTo>
                  <a:pt x="3317616" y="1589569"/>
                </a:lnTo>
                <a:lnTo>
                  <a:pt x="3303945" y="1569280"/>
                </a:lnTo>
                <a:lnTo>
                  <a:pt x="3298932" y="1544434"/>
                </a:lnTo>
                <a:lnTo>
                  <a:pt x="3303945" y="1519588"/>
                </a:lnTo>
                <a:lnTo>
                  <a:pt x="3317616" y="1499299"/>
                </a:lnTo>
                <a:lnTo>
                  <a:pt x="3337895" y="1485620"/>
                </a:lnTo>
                <a:lnTo>
                  <a:pt x="3362731" y="1480605"/>
                </a:lnTo>
                <a:lnTo>
                  <a:pt x="3387547" y="1485620"/>
                </a:lnTo>
                <a:lnTo>
                  <a:pt x="3407816" y="1499299"/>
                </a:lnTo>
                <a:lnTo>
                  <a:pt x="3421484" y="1519588"/>
                </a:lnTo>
                <a:lnTo>
                  <a:pt x="3426496" y="1544434"/>
                </a:lnTo>
                <a:lnTo>
                  <a:pt x="3421484" y="1569280"/>
                </a:lnTo>
                <a:lnTo>
                  <a:pt x="3407816" y="1589569"/>
                </a:lnTo>
                <a:lnTo>
                  <a:pt x="3387547" y="1603248"/>
                </a:lnTo>
                <a:lnTo>
                  <a:pt x="3362731" y="1608263"/>
                </a:lnTo>
                <a:close/>
              </a:path>
              <a:path w="4319905" h="2476500">
                <a:moveTo>
                  <a:pt x="3665454" y="1611629"/>
                </a:moveTo>
                <a:lnTo>
                  <a:pt x="3639308" y="1606348"/>
                </a:lnTo>
                <a:lnTo>
                  <a:pt x="3617956" y="1591947"/>
                </a:lnTo>
                <a:lnTo>
                  <a:pt x="3603559" y="1570588"/>
                </a:lnTo>
                <a:lnTo>
                  <a:pt x="3598280" y="1544434"/>
                </a:lnTo>
                <a:lnTo>
                  <a:pt x="3603559" y="1518281"/>
                </a:lnTo>
                <a:lnTo>
                  <a:pt x="3617956" y="1496922"/>
                </a:lnTo>
                <a:lnTo>
                  <a:pt x="3639308" y="1482521"/>
                </a:lnTo>
                <a:lnTo>
                  <a:pt x="3665454" y="1477239"/>
                </a:lnTo>
                <a:lnTo>
                  <a:pt x="3691582" y="1482521"/>
                </a:lnTo>
                <a:lnTo>
                  <a:pt x="3712924" y="1496922"/>
                </a:lnTo>
                <a:lnTo>
                  <a:pt x="3727316" y="1518281"/>
                </a:lnTo>
                <a:lnTo>
                  <a:pt x="3732595" y="1544434"/>
                </a:lnTo>
                <a:lnTo>
                  <a:pt x="3727316" y="1570588"/>
                </a:lnTo>
                <a:lnTo>
                  <a:pt x="3712924" y="1591947"/>
                </a:lnTo>
                <a:lnTo>
                  <a:pt x="3691582" y="1606348"/>
                </a:lnTo>
                <a:lnTo>
                  <a:pt x="3665454" y="1611629"/>
                </a:lnTo>
                <a:close/>
              </a:path>
              <a:path w="4319905" h="2476500">
                <a:moveTo>
                  <a:pt x="3968178" y="1609948"/>
                </a:moveTo>
                <a:lnTo>
                  <a:pt x="3942680" y="1604799"/>
                </a:lnTo>
                <a:lnTo>
                  <a:pt x="3921865" y="1590758"/>
                </a:lnTo>
                <a:lnTo>
                  <a:pt x="3907835" y="1569934"/>
                </a:lnTo>
                <a:lnTo>
                  <a:pt x="3902692" y="1544434"/>
                </a:lnTo>
                <a:lnTo>
                  <a:pt x="3907835" y="1518935"/>
                </a:lnTo>
                <a:lnTo>
                  <a:pt x="3921865" y="1498111"/>
                </a:lnTo>
                <a:lnTo>
                  <a:pt x="3942680" y="1484072"/>
                </a:lnTo>
                <a:lnTo>
                  <a:pt x="3968178" y="1478924"/>
                </a:lnTo>
                <a:lnTo>
                  <a:pt x="3993657" y="1484072"/>
                </a:lnTo>
                <a:lnTo>
                  <a:pt x="4014462" y="1498111"/>
                </a:lnTo>
                <a:lnTo>
                  <a:pt x="4028488" y="1518935"/>
                </a:lnTo>
                <a:lnTo>
                  <a:pt x="4033631" y="1544434"/>
                </a:lnTo>
                <a:lnTo>
                  <a:pt x="4028488" y="1569934"/>
                </a:lnTo>
                <a:lnTo>
                  <a:pt x="4014462" y="1590758"/>
                </a:lnTo>
                <a:lnTo>
                  <a:pt x="3993657" y="1604799"/>
                </a:lnTo>
                <a:lnTo>
                  <a:pt x="3968178" y="1609948"/>
                </a:lnTo>
                <a:close/>
              </a:path>
              <a:path w="4319905" h="2476500">
                <a:moveTo>
                  <a:pt x="4277822" y="1557022"/>
                </a:moveTo>
                <a:lnTo>
                  <a:pt x="4263914" y="1557022"/>
                </a:lnTo>
                <a:lnTo>
                  <a:pt x="4258277" y="1551384"/>
                </a:lnTo>
                <a:lnTo>
                  <a:pt x="4258277" y="1537450"/>
                </a:lnTo>
                <a:lnTo>
                  <a:pt x="4263914" y="1531813"/>
                </a:lnTo>
                <a:lnTo>
                  <a:pt x="4277856" y="1531813"/>
                </a:lnTo>
                <a:lnTo>
                  <a:pt x="4283493" y="1537450"/>
                </a:lnTo>
                <a:lnTo>
                  <a:pt x="4283493" y="1551384"/>
                </a:lnTo>
                <a:lnTo>
                  <a:pt x="4277822" y="1557022"/>
                </a:lnTo>
                <a:close/>
              </a:path>
              <a:path w="4319905" h="2476500">
                <a:moveTo>
                  <a:pt x="32743" y="1880137"/>
                </a:moveTo>
                <a:lnTo>
                  <a:pt x="19999" y="1877562"/>
                </a:lnTo>
                <a:lnTo>
                  <a:pt x="9591" y="1870539"/>
                </a:lnTo>
                <a:lnTo>
                  <a:pt x="2573" y="1860125"/>
                </a:lnTo>
                <a:lnTo>
                  <a:pt x="0" y="1847374"/>
                </a:lnTo>
                <a:lnTo>
                  <a:pt x="2573" y="1834623"/>
                </a:lnTo>
                <a:lnTo>
                  <a:pt x="9591" y="1824208"/>
                </a:lnTo>
                <a:lnTo>
                  <a:pt x="19999" y="1817186"/>
                </a:lnTo>
                <a:lnTo>
                  <a:pt x="32743" y="1814610"/>
                </a:lnTo>
                <a:lnTo>
                  <a:pt x="45487" y="1817186"/>
                </a:lnTo>
                <a:lnTo>
                  <a:pt x="55896" y="1824208"/>
                </a:lnTo>
                <a:lnTo>
                  <a:pt x="62915" y="1834623"/>
                </a:lnTo>
                <a:lnTo>
                  <a:pt x="65489" y="1847374"/>
                </a:lnTo>
                <a:lnTo>
                  <a:pt x="62915" y="1860125"/>
                </a:lnTo>
                <a:lnTo>
                  <a:pt x="55896" y="1870539"/>
                </a:lnTo>
                <a:lnTo>
                  <a:pt x="45487" y="1877562"/>
                </a:lnTo>
                <a:lnTo>
                  <a:pt x="32743" y="1880137"/>
                </a:lnTo>
                <a:close/>
              </a:path>
              <a:path w="4319905" h="2476500">
                <a:moveTo>
                  <a:pt x="335467" y="1882662"/>
                </a:moveTo>
                <a:lnTo>
                  <a:pt x="321751" y="1879889"/>
                </a:lnTo>
                <a:lnTo>
                  <a:pt x="310546" y="1872328"/>
                </a:lnTo>
                <a:lnTo>
                  <a:pt x="302990" y="1861116"/>
                </a:lnTo>
                <a:lnTo>
                  <a:pt x="300219" y="1847391"/>
                </a:lnTo>
                <a:lnTo>
                  <a:pt x="302990" y="1833665"/>
                </a:lnTo>
                <a:lnTo>
                  <a:pt x="310546" y="1822453"/>
                </a:lnTo>
                <a:lnTo>
                  <a:pt x="321751" y="1814892"/>
                </a:lnTo>
                <a:lnTo>
                  <a:pt x="335467" y="1812119"/>
                </a:lnTo>
                <a:lnTo>
                  <a:pt x="349184" y="1814892"/>
                </a:lnTo>
                <a:lnTo>
                  <a:pt x="360390" y="1822453"/>
                </a:lnTo>
                <a:lnTo>
                  <a:pt x="367946" y="1833665"/>
                </a:lnTo>
                <a:lnTo>
                  <a:pt x="370718" y="1847391"/>
                </a:lnTo>
                <a:lnTo>
                  <a:pt x="367949" y="1861116"/>
                </a:lnTo>
                <a:lnTo>
                  <a:pt x="360396" y="1872328"/>
                </a:lnTo>
                <a:lnTo>
                  <a:pt x="349192" y="1879889"/>
                </a:lnTo>
                <a:lnTo>
                  <a:pt x="335467" y="1882662"/>
                </a:lnTo>
                <a:close/>
              </a:path>
              <a:path w="4319905" h="2476500">
                <a:moveTo>
                  <a:pt x="638183" y="1885187"/>
                </a:moveTo>
                <a:lnTo>
                  <a:pt x="623481" y="1882216"/>
                </a:lnTo>
                <a:lnTo>
                  <a:pt x="611474" y="1874114"/>
                </a:lnTo>
                <a:lnTo>
                  <a:pt x="603379" y="1862100"/>
                </a:lnTo>
                <a:lnTo>
                  <a:pt x="600411" y="1847391"/>
                </a:lnTo>
                <a:lnTo>
                  <a:pt x="603379" y="1832683"/>
                </a:lnTo>
                <a:lnTo>
                  <a:pt x="611474" y="1820668"/>
                </a:lnTo>
                <a:lnTo>
                  <a:pt x="623481" y="1812566"/>
                </a:lnTo>
                <a:lnTo>
                  <a:pt x="638183" y="1809594"/>
                </a:lnTo>
                <a:lnTo>
                  <a:pt x="652886" y="1812566"/>
                </a:lnTo>
                <a:lnTo>
                  <a:pt x="664893" y="1820668"/>
                </a:lnTo>
                <a:lnTo>
                  <a:pt x="672988" y="1832683"/>
                </a:lnTo>
                <a:lnTo>
                  <a:pt x="675956" y="1847391"/>
                </a:lnTo>
                <a:lnTo>
                  <a:pt x="672988" y="1862100"/>
                </a:lnTo>
                <a:lnTo>
                  <a:pt x="664893" y="1874114"/>
                </a:lnTo>
                <a:lnTo>
                  <a:pt x="652886" y="1882216"/>
                </a:lnTo>
                <a:lnTo>
                  <a:pt x="638183" y="1885187"/>
                </a:lnTo>
                <a:close/>
              </a:path>
              <a:path w="4319905" h="2476500">
                <a:moveTo>
                  <a:pt x="940907" y="1888553"/>
                </a:moveTo>
                <a:lnTo>
                  <a:pt x="924899" y="1885318"/>
                </a:lnTo>
                <a:lnTo>
                  <a:pt x="911831" y="1876497"/>
                </a:lnTo>
                <a:lnTo>
                  <a:pt x="903022" y="1863413"/>
                </a:lnTo>
                <a:lnTo>
                  <a:pt x="899792" y="1847391"/>
                </a:lnTo>
                <a:lnTo>
                  <a:pt x="903022" y="1831368"/>
                </a:lnTo>
                <a:lnTo>
                  <a:pt x="911831" y="1818284"/>
                </a:lnTo>
                <a:lnTo>
                  <a:pt x="924899" y="1809463"/>
                </a:lnTo>
                <a:lnTo>
                  <a:pt x="940907" y="1806229"/>
                </a:lnTo>
                <a:lnTo>
                  <a:pt x="956921" y="1809463"/>
                </a:lnTo>
                <a:lnTo>
                  <a:pt x="970001" y="1818284"/>
                </a:lnTo>
                <a:lnTo>
                  <a:pt x="978821" y="1831368"/>
                </a:lnTo>
                <a:lnTo>
                  <a:pt x="982056" y="1847391"/>
                </a:lnTo>
                <a:lnTo>
                  <a:pt x="978821" y="1863413"/>
                </a:lnTo>
                <a:lnTo>
                  <a:pt x="970001" y="1876497"/>
                </a:lnTo>
                <a:lnTo>
                  <a:pt x="956921" y="1885318"/>
                </a:lnTo>
                <a:lnTo>
                  <a:pt x="940907" y="1888553"/>
                </a:lnTo>
                <a:close/>
              </a:path>
              <a:path w="4319905" h="2476500">
                <a:moveTo>
                  <a:pt x="1243631" y="1891078"/>
                </a:moveTo>
                <a:lnTo>
                  <a:pt x="1226643" y="1887645"/>
                </a:lnTo>
                <a:lnTo>
                  <a:pt x="1212770" y="1878286"/>
                </a:lnTo>
                <a:lnTo>
                  <a:pt x="1203415" y="1864405"/>
                </a:lnTo>
                <a:lnTo>
                  <a:pt x="1199984" y="1847407"/>
                </a:lnTo>
                <a:lnTo>
                  <a:pt x="1203415" y="1830411"/>
                </a:lnTo>
                <a:lnTo>
                  <a:pt x="1212770" y="1816531"/>
                </a:lnTo>
                <a:lnTo>
                  <a:pt x="1226643" y="1807172"/>
                </a:lnTo>
                <a:lnTo>
                  <a:pt x="1243631" y="1803741"/>
                </a:lnTo>
                <a:lnTo>
                  <a:pt x="1260619" y="1807172"/>
                </a:lnTo>
                <a:lnTo>
                  <a:pt x="1274492" y="1816531"/>
                </a:lnTo>
                <a:lnTo>
                  <a:pt x="1283847" y="1830411"/>
                </a:lnTo>
                <a:lnTo>
                  <a:pt x="1287277" y="1847407"/>
                </a:lnTo>
                <a:lnTo>
                  <a:pt x="1283847" y="1864405"/>
                </a:lnTo>
                <a:lnTo>
                  <a:pt x="1274492" y="1878286"/>
                </a:lnTo>
                <a:lnTo>
                  <a:pt x="1260619" y="1887645"/>
                </a:lnTo>
                <a:lnTo>
                  <a:pt x="1243631" y="1891078"/>
                </a:lnTo>
                <a:close/>
              </a:path>
              <a:path w="4319905" h="2476500">
                <a:moveTo>
                  <a:pt x="1546355" y="1893603"/>
                </a:moveTo>
                <a:lnTo>
                  <a:pt x="1528393" y="1889972"/>
                </a:lnTo>
                <a:lnTo>
                  <a:pt x="1513725" y="1880072"/>
                </a:lnTo>
                <a:lnTo>
                  <a:pt x="1503836" y="1865389"/>
                </a:lnTo>
                <a:lnTo>
                  <a:pt x="1500210" y="1847407"/>
                </a:lnTo>
                <a:lnTo>
                  <a:pt x="1503836" y="1829427"/>
                </a:lnTo>
                <a:lnTo>
                  <a:pt x="1513725" y="1814744"/>
                </a:lnTo>
                <a:lnTo>
                  <a:pt x="1528393" y="1804845"/>
                </a:lnTo>
                <a:lnTo>
                  <a:pt x="1546355" y="1801216"/>
                </a:lnTo>
                <a:lnTo>
                  <a:pt x="1564336" y="1804845"/>
                </a:lnTo>
                <a:lnTo>
                  <a:pt x="1579014" y="1814744"/>
                </a:lnTo>
                <a:lnTo>
                  <a:pt x="1588906" y="1829427"/>
                </a:lnTo>
                <a:lnTo>
                  <a:pt x="1592533" y="1847407"/>
                </a:lnTo>
                <a:lnTo>
                  <a:pt x="1588906" y="1865389"/>
                </a:lnTo>
                <a:lnTo>
                  <a:pt x="1579014" y="1880072"/>
                </a:lnTo>
                <a:lnTo>
                  <a:pt x="1564336" y="1889972"/>
                </a:lnTo>
                <a:lnTo>
                  <a:pt x="1546355" y="1893603"/>
                </a:lnTo>
                <a:close/>
              </a:path>
              <a:path w="4319905" h="2476500">
                <a:moveTo>
                  <a:pt x="1849078" y="1896124"/>
                </a:moveTo>
                <a:lnTo>
                  <a:pt x="1830137" y="1892296"/>
                </a:lnTo>
                <a:lnTo>
                  <a:pt x="1814664" y="1881856"/>
                </a:lnTo>
                <a:lnTo>
                  <a:pt x="1804229" y="1866371"/>
                </a:lnTo>
                <a:lnTo>
                  <a:pt x="1800402" y="1847407"/>
                </a:lnTo>
                <a:lnTo>
                  <a:pt x="1804229" y="1828444"/>
                </a:lnTo>
                <a:lnTo>
                  <a:pt x="1814664" y="1812959"/>
                </a:lnTo>
                <a:lnTo>
                  <a:pt x="1830137" y="1802519"/>
                </a:lnTo>
                <a:lnTo>
                  <a:pt x="1849078" y="1798691"/>
                </a:lnTo>
                <a:lnTo>
                  <a:pt x="1868039" y="1802519"/>
                </a:lnTo>
                <a:lnTo>
                  <a:pt x="1883522" y="1812959"/>
                </a:lnTo>
                <a:lnTo>
                  <a:pt x="1893961" y="1828444"/>
                </a:lnTo>
                <a:lnTo>
                  <a:pt x="1897788" y="1847407"/>
                </a:lnTo>
                <a:lnTo>
                  <a:pt x="1893961" y="1866371"/>
                </a:lnTo>
                <a:lnTo>
                  <a:pt x="1883522" y="1881856"/>
                </a:lnTo>
                <a:lnTo>
                  <a:pt x="1868039" y="1892296"/>
                </a:lnTo>
                <a:lnTo>
                  <a:pt x="1849078" y="1896124"/>
                </a:lnTo>
                <a:close/>
              </a:path>
              <a:path w="4319905" h="2476500">
                <a:moveTo>
                  <a:pt x="2151802" y="1898649"/>
                </a:moveTo>
                <a:lnTo>
                  <a:pt x="2131867" y="1894623"/>
                </a:lnTo>
                <a:lnTo>
                  <a:pt x="2115590" y="1883642"/>
                </a:lnTo>
                <a:lnTo>
                  <a:pt x="2104618" y="1867355"/>
                </a:lnTo>
                <a:lnTo>
                  <a:pt x="2100594" y="1847407"/>
                </a:lnTo>
                <a:lnTo>
                  <a:pt x="2104618" y="1827460"/>
                </a:lnTo>
                <a:lnTo>
                  <a:pt x="2115590" y="1811172"/>
                </a:lnTo>
                <a:lnTo>
                  <a:pt x="2131867" y="1800192"/>
                </a:lnTo>
                <a:lnTo>
                  <a:pt x="2151802" y="1796166"/>
                </a:lnTo>
                <a:lnTo>
                  <a:pt x="2171742" y="1800192"/>
                </a:lnTo>
                <a:lnTo>
                  <a:pt x="2188031" y="1811172"/>
                </a:lnTo>
                <a:lnTo>
                  <a:pt x="2199015" y="1827460"/>
                </a:lnTo>
                <a:lnTo>
                  <a:pt x="2203044" y="1847407"/>
                </a:lnTo>
                <a:lnTo>
                  <a:pt x="2199015" y="1867355"/>
                </a:lnTo>
                <a:lnTo>
                  <a:pt x="2188031" y="1883642"/>
                </a:lnTo>
                <a:lnTo>
                  <a:pt x="2171742" y="1894623"/>
                </a:lnTo>
                <a:lnTo>
                  <a:pt x="2151802" y="1898649"/>
                </a:lnTo>
                <a:close/>
              </a:path>
              <a:path w="4319905" h="2476500">
                <a:moveTo>
                  <a:pt x="2454526" y="1902015"/>
                </a:moveTo>
                <a:lnTo>
                  <a:pt x="2433300" y="1897723"/>
                </a:lnTo>
                <a:lnTo>
                  <a:pt x="2415960" y="1886022"/>
                </a:lnTo>
                <a:lnTo>
                  <a:pt x="2404265" y="1868670"/>
                </a:lnTo>
                <a:lnTo>
                  <a:pt x="2399976" y="1847424"/>
                </a:lnTo>
                <a:lnTo>
                  <a:pt x="2404265" y="1826180"/>
                </a:lnTo>
                <a:lnTo>
                  <a:pt x="2415960" y="1808828"/>
                </a:lnTo>
                <a:lnTo>
                  <a:pt x="2433300" y="1797126"/>
                </a:lnTo>
                <a:lnTo>
                  <a:pt x="2454526" y="1792834"/>
                </a:lnTo>
                <a:lnTo>
                  <a:pt x="2475771" y="1797126"/>
                </a:lnTo>
                <a:lnTo>
                  <a:pt x="2493122" y="1808828"/>
                </a:lnTo>
                <a:lnTo>
                  <a:pt x="2504820" y="1826180"/>
                </a:lnTo>
                <a:lnTo>
                  <a:pt x="2509109" y="1847424"/>
                </a:lnTo>
                <a:lnTo>
                  <a:pt x="2504820" y="1868670"/>
                </a:lnTo>
                <a:lnTo>
                  <a:pt x="2493122" y="1886022"/>
                </a:lnTo>
                <a:lnTo>
                  <a:pt x="2475771" y="1897723"/>
                </a:lnTo>
                <a:lnTo>
                  <a:pt x="2454526" y="1902015"/>
                </a:lnTo>
                <a:close/>
              </a:path>
              <a:path w="4319905" h="2476500">
                <a:moveTo>
                  <a:pt x="2757283" y="1904539"/>
                </a:moveTo>
                <a:lnTo>
                  <a:pt x="2735063" y="1900050"/>
                </a:lnTo>
                <a:lnTo>
                  <a:pt x="2716920" y="1887809"/>
                </a:lnTo>
                <a:lnTo>
                  <a:pt x="2704687" y="1869654"/>
                </a:lnTo>
                <a:lnTo>
                  <a:pt x="2700202" y="1847424"/>
                </a:lnTo>
                <a:lnTo>
                  <a:pt x="2704687" y="1825196"/>
                </a:lnTo>
                <a:lnTo>
                  <a:pt x="2716920" y="1807041"/>
                </a:lnTo>
                <a:lnTo>
                  <a:pt x="2735063" y="1794799"/>
                </a:lnTo>
                <a:lnTo>
                  <a:pt x="2757283" y="1790309"/>
                </a:lnTo>
                <a:lnTo>
                  <a:pt x="2779484" y="1794799"/>
                </a:lnTo>
                <a:lnTo>
                  <a:pt x="2797617" y="1807041"/>
                </a:lnTo>
                <a:lnTo>
                  <a:pt x="2809846" y="1825196"/>
                </a:lnTo>
                <a:lnTo>
                  <a:pt x="2814331" y="1847424"/>
                </a:lnTo>
                <a:lnTo>
                  <a:pt x="2809851" y="1869654"/>
                </a:lnTo>
                <a:lnTo>
                  <a:pt x="2797630" y="1887809"/>
                </a:lnTo>
                <a:lnTo>
                  <a:pt x="2779498" y="1900050"/>
                </a:lnTo>
                <a:lnTo>
                  <a:pt x="2757283" y="1904539"/>
                </a:lnTo>
                <a:close/>
              </a:path>
              <a:path w="4319905" h="2476500">
                <a:moveTo>
                  <a:pt x="3060007" y="1907064"/>
                </a:moveTo>
                <a:lnTo>
                  <a:pt x="3036808" y="1902377"/>
                </a:lnTo>
                <a:lnTo>
                  <a:pt x="3017858" y="1889594"/>
                </a:lnTo>
                <a:lnTo>
                  <a:pt x="3005080" y="1870636"/>
                </a:lnTo>
                <a:lnTo>
                  <a:pt x="3000394" y="1847424"/>
                </a:lnTo>
                <a:lnTo>
                  <a:pt x="3005080" y="1824213"/>
                </a:lnTo>
                <a:lnTo>
                  <a:pt x="3017858" y="1805256"/>
                </a:lnTo>
                <a:lnTo>
                  <a:pt x="3036808" y="1792475"/>
                </a:lnTo>
                <a:lnTo>
                  <a:pt x="3060007" y="1787788"/>
                </a:lnTo>
                <a:lnTo>
                  <a:pt x="3083201" y="1792475"/>
                </a:lnTo>
                <a:lnTo>
                  <a:pt x="3102139" y="1805256"/>
                </a:lnTo>
                <a:lnTo>
                  <a:pt x="3114905" y="1824213"/>
                </a:lnTo>
                <a:lnTo>
                  <a:pt x="3119586" y="1847424"/>
                </a:lnTo>
                <a:lnTo>
                  <a:pt x="3114905" y="1870636"/>
                </a:lnTo>
                <a:lnTo>
                  <a:pt x="3102139" y="1889594"/>
                </a:lnTo>
                <a:lnTo>
                  <a:pt x="3083201" y="1902377"/>
                </a:lnTo>
                <a:lnTo>
                  <a:pt x="3060007" y="1907064"/>
                </a:lnTo>
                <a:close/>
              </a:path>
              <a:path w="4319905" h="2476500">
                <a:moveTo>
                  <a:pt x="3362731" y="1909589"/>
                </a:moveTo>
                <a:lnTo>
                  <a:pt x="3338538" y="1904704"/>
                </a:lnTo>
                <a:lnTo>
                  <a:pt x="3318785" y="1891381"/>
                </a:lnTo>
                <a:lnTo>
                  <a:pt x="3305468" y="1871621"/>
                </a:lnTo>
                <a:lnTo>
                  <a:pt x="3300586" y="1847424"/>
                </a:lnTo>
                <a:lnTo>
                  <a:pt x="3305468" y="1823229"/>
                </a:lnTo>
                <a:lnTo>
                  <a:pt x="3318785" y="1803470"/>
                </a:lnTo>
                <a:lnTo>
                  <a:pt x="3338538" y="1790148"/>
                </a:lnTo>
                <a:lnTo>
                  <a:pt x="3362731" y="1785263"/>
                </a:lnTo>
                <a:lnTo>
                  <a:pt x="3386904" y="1790148"/>
                </a:lnTo>
                <a:lnTo>
                  <a:pt x="3406647" y="1803470"/>
                </a:lnTo>
                <a:lnTo>
                  <a:pt x="3419960" y="1823229"/>
                </a:lnTo>
                <a:lnTo>
                  <a:pt x="3424842" y="1847424"/>
                </a:lnTo>
                <a:lnTo>
                  <a:pt x="3419960" y="1871621"/>
                </a:lnTo>
                <a:lnTo>
                  <a:pt x="3406647" y="1891381"/>
                </a:lnTo>
                <a:lnTo>
                  <a:pt x="3386904" y="1904704"/>
                </a:lnTo>
                <a:lnTo>
                  <a:pt x="3362731" y="1909589"/>
                </a:lnTo>
                <a:close/>
              </a:path>
              <a:path w="4319905" h="2476500">
                <a:moveTo>
                  <a:pt x="3665454" y="1895300"/>
                </a:moveTo>
                <a:lnTo>
                  <a:pt x="3646825" y="1891538"/>
                </a:lnTo>
                <a:lnTo>
                  <a:pt x="3631610" y="1881277"/>
                </a:lnTo>
                <a:lnTo>
                  <a:pt x="3621351" y="1866058"/>
                </a:lnTo>
                <a:lnTo>
                  <a:pt x="3617588" y="1847424"/>
                </a:lnTo>
                <a:lnTo>
                  <a:pt x="3621351" y="1828790"/>
                </a:lnTo>
                <a:lnTo>
                  <a:pt x="3631610" y="1813572"/>
                </a:lnTo>
                <a:lnTo>
                  <a:pt x="3646825" y="1803311"/>
                </a:lnTo>
                <a:lnTo>
                  <a:pt x="3665454" y="1799548"/>
                </a:lnTo>
                <a:lnTo>
                  <a:pt x="3684065" y="1803311"/>
                </a:lnTo>
                <a:lnTo>
                  <a:pt x="3699269" y="1813572"/>
                </a:lnTo>
                <a:lnTo>
                  <a:pt x="3709525" y="1828790"/>
                </a:lnTo>
                <a:lnTo>
                  <a:pt x="3713287" y="1847424"/>
                </a:lnTo>
                <a:lnTo>
                  <a:pt x="3709525" y="1866058"/>
                </a:lnTo>
                <a:lnTo>
                  <a:pt x="3699269" y="1881277"/>
                </a:lnTo>
                <a:lnTo>
                  <a:pt x="3684065" y="1891538"/>
                </a:lnTo>
                <a:lnTo>
                  <a:pt x="3665454" y="1895300"/>
                </a:lnTo>
                <a:close/>
              </a:path>
              <a:path w="4319905" h="2476500">
                <a:moveTo>
                  <a:pt x="3974659" y="1859188"/>
                </a:moveTo>
                <a:lnTo>
                  <a:pt x="3961663" y="1859188"/>
                </a:lnTo>
                <a:lnTo>
                  <a:pt x="3956397" y="1853922"/>
                </a:lnTo>
                <a:lnTo>
                  <a:pt x="3956397" y="1840930"/>
                </a:lnTo>
                <a:lnTo>
                  <a:pt x="3961663" y="1835660"/>
                </a:lnTo>
                <a:lnTo>
                  <a:pt x="3974659" y="1835660"/>
                </a:lnTo>
                <a:lnTo>
                  <a:pt x="3979925" y="1840930"/>
                </a:lnTo>
                <a:lnTo>
                  <a:pt x="3979925" y="1853922"/>
                </a:lnTo>
                <a:lnTo>
                  <a:pt x="3974659" y="1859188"/>
                </a:lnTo>
                <a:close/>
              </a:path>
              <a:path w="4319905" h="2476500">
                <a:moveTo>
                  <a:pt x="32743" y="2183114"/>
                </a:moveTo>
                <a:lnTo>
                  <a:pt x="19999" y="2180538"/>
                </a:lnTo>
                <a:lnTo>
                  <a:pt x="9591" y="2173514"/>
                </a:lnTo>
                <a:lnTo>
                  <a:pt x="2573" y="2163099"/>
                </a:lnTo>
                <a:lnTo>
                  <a:pt x="0" y="2150347"/>
                </a:lnTo>
                <a:lnTo>
                  <a:pt x="2573" y="2137596"/>
                </a:lnTo>
                <a:lnTo>
                  <a:pt x="9591" y="2127182"/>
                </a:lnTo>
                <a:lnTo>
                  <a:pt x="19999" y="2120159"/>
                </a:lnTo>
                <a:lnTo>
                  <a:pt x="32743" y="2117584"/>
                </a:lnTo>
                <a:lnTo>
                  <a:pt x="45487" y="2120159"/>
                </a:lnTo>
                <a:lnTo>
                  <a:pt x="55896" y="2127182"/>
                </a:lnTo>
                <a:lnTo>
                  <a:pt x="62915" y="2137596"/>
                </a:lnTo>
                <a:lnTo>
                  <a:pt x="65489" y="2150347"/>
                </a:lnTo>
                <a:lnTo>
                  <a:pt x="62915" y="2163099"/>
                </a:lnTo>
                <a:lnTo>
                  <a:pt x="55896" y="2173514"/>
                </a:lnTo>
                <a:lnTo>
                  <a:pt x="45487" y="2180538"/>
                </a:lnTo>
                <a:lnTo>
                  <a:pt x="32743" y="2183114"/>
                </a:lnTo>
                <a:close/>
              </a:path>
              <a:path w="4319905" h="2476500">
                <a:moveTo>
                  <a:pt x="335467" y="2185636"/>
                </a:moveTo>
                <a:lnTo>
                  <a:pt x="321751" y="2182863"/>
                </a:lnTo>
                <a:lnTo>
                  <a:pt x="310546" y="2175301"/>
                </a:lnTo>
                <a:lnTo>
                  <a:pt x="302990" y="2164089"/>
                </a:lnTo>
                <a:lnTo>
                  <a:pt x="300219" y="2150364"/>
                </a:lnTo>
                <a:lnTo>
                  <a:pt x="302990" y="2136639"/>
                </a:lnTo>
                <a:lnTo>
                  <a:pt x="310546" y="2125427"/>
                </a:lnTo>
                <a:lnTo>
                  <a:pt x="321751" y="2117866"/>
                </a:lnTo>
                <a:lnTo>
                  <a:pt x="335467" y="2115092"/>
                </a:lnTo>
                <a:lnTo>
                  <a:pt x="349184" y="2117866"/>
                </a:lnTo>
                <a:lnTo>
                  <a:pt x="360390" y="2125427"/>
                </a:lnTo>
                <a:lnTo>
                  <a:pt x="367946" y="2136639"/>
                </a:lnTo>
                <a:lnTo>
                  <a:pt x="370718" y="2150364"/>
                </a:lnTo>
                <a:lnTo>
                  <a:pt x="367949" y="2164089"/>
                </a:lnTo>
                <a:lnTo>
                  <a:pt x="360396" y="2175301"/>
                </a:lnTo>
                <a:lnTo>
                  <a:pt x="349192" y="2182863"/>
                </a:lnTo>
                <a:lnTo>
                  <a:pt x="335467" y="2185636"/>
                </a:lnTo>
                <a:close/>
              </a:path>
              <a:path w="4319905" h="2476500">
                <a:moveTo>
                  <a:pt x="638183" y="2188161"/>
                </a:moveTo>
                <a:lnTo>
                  <a:pt x="623481" y="2185189"/>
                </a:lnTo>
                <a:lnTo>
                  <a:pt x="611474" y="2177088"/>
                </a:lnTo>
                <a:lnTo>
                  <a:pt x="603379" y="2165073"/>
                </a:lnTo>
                <a:lnTo>
                  <a:pt x="600411" y="2150364"/>
                </a:lnTo>
                <a:lnTo>
                  <a:pt x="603379" y="2135655"/>
                </a:lnTo>
                <a:lnTo>
                  <a:pt x="611474" y="2123640"/>
                </a:lnTo>
                <a:lnTo>
                  <a:pt x="623481" y="2115539"/>
                </a:lnTo>
                <a:lnTo>
                  <a:pt x="638183" y="2112567"/>
                </a:lnTo>
                <a:lnTo>
                  <a:pt x="652886" y="2115539"/>
                </a:lnTo>
                <a:lnTo>
                  <a:pt x="664893" y="2123640"/>
                </a:lnTo>
                <a:lnTo>
                  <a:pt x="672988" y="2135655"/>
                </a:lnTo>
                <a:lnTo>
                  <a:pt x="675956" y="2150364"/>
                </a:lnTo>
                <a:lnTo>
                  <a:pt x="672988" y="2165073"/>
                </a:lnTo>
                <a:lnTo>
                  <a:pt x="664893" y="2177088"/>
                </a:lnTo>
                <a:lnTo>
                  <a:pt x="652886" y="2185189"/>
                </a:lnTo>
                <a:lnTo>
                  <a:pt x="638183" y="2188161"/>
                </a:lnTo>
                <a:close/>
              </a:path>
              <a:path w="4319905" h="2476500">
                <a:moveTo>
                  <a:pt x="940907" y="2191526"/>
                </a:moveTo>
                <a:lnTo>
                  <a:pt x="924899" y="2188292"/>
                </a:lnTo>
                <a:lnTo>
                  <a:pt x="911831" y="2179471"/>
                </a:lnTo>
                <a:lnTo>
                  <a:pt x="903022" y="2166387"/>
                </a:lnTo>
                <a:lnTo>
                  <a:pt x="899792" y="2150364"/>
                </a:lnTo>
                <a:lnTo>
                  <a:pt x="903022" y="2134341"/>
                </a:lnTo>
                <a:lnTo>
                  <a:pt x="911831" y="2121258"/>
                </a:lnTo>
                <a:lnTo>
                  <a:pt x="924899" y="2112437"/>
                </a:lnTo>
                <a:lnTo>
                  <a:pt x="940907" y="2109202"/>
                </a:lnTo>
                <a:lnTo>
                  <a:pt x="956921" y="2112437"/>
                </a:lnTo>
                <a:lnTo>
                  <a:pt x="970001" y="2121258"/>
                </a:lnTo>
                <a:lnTo>
                  <a:pt x="978821" y="2134341"/>
                </a:lnTo>
                <a:lnTo>
                  <a:pt x="982056" y="2150364"/>
                </a:lnTo>
                <a:lnTo>
                  <a:pt x="978821" y="2166387"/>
                </a:lnTo>
                <a:lnTo>
                  <a:pt x="970001" y="2179471"/>
                </a:lnTo>
                <a:lnTo>
                  <a:pt x="956921" y="2188292"/>
                </a:lnTo>
                <a:lnTo>
                  <a:pt x="940907" y="2191526"/>
                </a:lnTo>
                <a:close/>
              </a:path>
              <a:path w="4319905" h="2476500">
                <a:moveTo>
                  <a:pt x="1243631" y="2194051"/>
                </a:moveTo>
                <a:lnTo>
                  <a:pt x="1226643" y="2190619"/>
                </a:lnTo>
                <a:lnTo>
                  <a:pt x="1212770" y="2181259"/>
                </a:lnTo>
                <a:lnTo>
                  <a:pt x="1203415" y="2167378"/>
                </a:lnTo>
                <a:lnTo>
                  <a:pt x="1199984" y="2150381"/>
                </a:lnTo>
                <a:lnTo>
                  <a:pt x="1203415" y="2133384"/>
                </a:lnTo>
                <a:lnTo>
                  <a:pt x="1212770" y="2119503"/>
                </a:lnTo>
                <a:lnTo>
                  <a:pt x="1226643" y="2110143"/>
                </a:lnTo>
                <a:lnTo>
                  <a:pt x="1243631" y="2106711"/>
                </a:lnTo>
                <a:lnTo>
                  <a:pt x="1260619" y="2110143"/>
                </a:lnTo>
                <a:lnTo>
                  <a:pt x="1274492" y="2119503"/>
                </a:lnTo>
                <a:lnTo>
                  <a:pt x="1283847" y="2133384"/>
                </a:lnTo>
                <a:lnTo>
                  <a:pt x="1287277" y="2150381"/>
                </a:lnTo>
                <a:lnTo>
                  <a:pt x="1283847" y="2167378"/>
                </a:lnTo>
                <a:lnTo>
                  <a:pt x="1274492" y="2181259"/>
                </a:lnTo>
                <a:lnTo>
                  <a:pt x="1260619" y="2190619"/>
                </a:lnTo>
                <a:lnTo>
                  <a:pt x="1243631" y="2194051"/>
                </a:lnTo>
                <a:close/>
              </a:path>
              <a:path w="4319905" h="2476500">
                <a:moveTo>
                  <a:pt x="1546355" y="2196576"/>
                </a:moveTo>
                <a:lnTo>
                  <a:pt x="1528393" y="2192946"/>
                </a:lnTo>
                <a:lnTo>
                  <a:pt x="1513725" y="2183046"/>
                </a:lnTo>
                <a:lnTo>
                  <a:pt x="1503836" y="2168362"/>
                </a:lnTo>
                <a:lnTo>
                  <a:pt x="1500210" y="2150381"/>
                </a:lnTo>
                <a:lnTo>
                  <a:pt x="1503836" y="2132402"/>
                </a:lnTo>
                <a:lnTo>
                  <a:pt x="1513725" y="2117719"/>
                </a:lnTo>
                <a:lnTo>
                  <a:pt x="1528393" y="2107819"/>
                </a:lnTo>
                <a:lnTo>
                  <a:pt x="1546355" y="2104189"/>
                </a:lnTo>
                <a:lnTo>
                  <a:pt x="1564336" y="2107819"/>
                </a:lnTo>
                <a:lnTo>
                  <a:pt x="1579014" y="2117719"/>
                </a:lnTo>
                <a:lnTo>
                  <a:pt x="1588906" y="2132402"/>
                </a:lnTo>
                <a:lnTo>
                  <a:pt x="1592533" y="2150381"/>
                </a:lnTo>
                <a:lnTo>
                  <a:pt x="1588906" y="2168362"/>
                </a:lnTo>
                <a:lnTo>
                  <a:pt x="1579014" y="2183046"/>
                </a:lnTo>
                <a:lnTo>
                  <a:pt x="1564336" y="2192946"/>
                </a:lnTo>
                <a:lnTo>
                  <a:pt x="1546355" y="2196576"/>
                </a:lnTo>
                <a:close/>
              </a:path>
              <a:path w="4319905" h="2476500">
                <a:moveTo>
                  <a:pt x="1849078" y="2199098"/>
                </a:moveTo>
                <a:lnTo>
                  <a:pt x="1830137" y="2195270"/>
                </a:lnTo>
                <a:lnTo>
                  <a:pt x="1814664" y="2184831"/>
                </a:lnTo>
                <a:lnTo>
                  <a:pt x="1804229" y="2169346"/>
                </a:lnTo>
                <a:lnTo>
                  <a:pt x="1800402" y="2150381"/>
                </a:lnTo>
                <a:lnTo>
                  <a:pt x="1804229" y="2131418"/>
                </a:lnTo>
                <a:lnTo>
                  <a:pt x="1814664" y="2115933"/>
                </a:lnTo>
                <a:lnTo>
                  <a:pt x="1830137" y="2105492"/>
                </a:lnTo>
                <a:lnTo>
                  <a:pt x="1849078" y="2101664"/>
                </a:lnTo>
                <a:lnTo>
                  <a:pt x="1868039" y="2105492"/>
                </a:lnTo>
                <a:lnTo>
                  <a:pt x="1883522" y="2115933"/>
                </a:lnTo>
                <a:lnTo>
                  <a:pt x="1893961" y="2131418"/>
                </a:lnTo>
                <a:lnTo>
                  <a:pt x="1897788" y="2150381"/>
                </a:lnTo>
                <a:lnTo>
                  <a:pt x="1893961" y="2169346"/>
                </a:lnTo>
                <a:lnTo>
                  <a:pt x="1883522" y="2184831"/>
                </a:lnTo>
                <a:lnTo>
                  <a:pt x="1868039" y="2195270"/>
                </a:lnTo>
                <a:lnTo>
                  <a:pt x="1849078" y="2199098"/>
                </a:lnTo>
                <a:close/>
              </a:path>
              <a:path w="4319905" h="2476500">
                <a:moveTo>
                  <a:pt x="2151802" y="2201623"/>
                </a:moveTo>
                <a:lnTo>
                  <a:pt x="2131867" y="2197596"/>
                </a:lnTo>
                <a:lnTo>
                  <a:pt x="2115590" y="2186616"/>
                </a:lnTo>
                <a:lnTo>
                  <a:pt x="2104618" y="2170328"/>
                </a:lnTo>
                <a:lnTo>
                  <a:pt x="2100594" y="2150381"/>
                </a:lnTo>
                <a:lnTo>
                  <a:pt x="2104618" y="2130434"/>
                </a:lnTo>
                <a:lnTo>
                  <a:pt x="2115590" y="2114146"/>
                </a:lnTo>
                <a:lnTo>
                  <a:pt x="2131867" y="2103166"/>
                </a:lnTo>
                <a:lnTo>
                  <a:pt x="2151802" y="2099139"/>
                </a:lnTo>
                <a:lnTo>
                  <a:pt x="2171742" y="2103166"/>
                </a:lnTo>
                <a:lnTo>
                  <a:pt x="2188031" y="2114146"/>
                </a:lnTo>
                <a:lnTo>
                  <a:pt x="2199015" y="2130434"/>
                </a:lnTo>
                <a:lnTo>
                  <a:pt x="2203044" y="2150381"/>
                </a:lnTo>
                <a:lnTo>
                  <a:pt x="2199015" y="2170328"/>
                </a:lnTo>
                <a:lnTo>
                  <a:pt x="2188031" y="2186616"/>
                </a:lnTo>
                <a:lnTo>
                  <a:pt x="2171742" y="2197596"/>
                </a:lnTo>
                <a:lnTo>
                  <a:pt x="2151802" y="2201623"/>
                </a:lnTo>
                <a:close/>
              </a:path>
              <a:path w="4319905" h="2476500">
                <a:moveTo>
                  <a:pt x="2454526" y="2201623"/>
                </a:moveTo>
                <a:lnTo>
                  <a:pt x="2434591" y="2197596"/>
                </a:lnTo>
                <a:lnTo>
                  <a:pt x="2418314" y="2186616"/>
                </a:lnTo>
                <a:lnTo>
                  <a:pt x="2407341" y="2170328"/>
                </a:lnTo>
                <a:lnTo>
                  <a:pt x="2403318" y="2150381"/>
                </a:lnTo>
                <a:lnTo>
                  <a:pt x="2407341" y="2130434"/>
                </a:lnTo>
                <a:lnTo>
                  <a:pt x="2418314" y="2114146"/>
                </a:lnTo>
                <a:lnTo>
                  <a:pt x="2434591" y="2103166"/>
                </a:lnTo>
                <a:lnTo>
                  <a:pt x="2454526" y="2099139"/>
                </a:lnTo>
                <a:lnTo>
                  <a:pt x="2474466" y="2103166"/>
                </a:lnTo>
                <a:lnTo>
                  <a:pt x="2490754" y="2114146"/>
                </a:lnTo>
                <a:lnTo>
                  <a:pt x="2501739" y="2130434"/>
                </a:lnTo>
                <a:lnTo>
                  <a:pt x="2505767" y="2150381"/>
                </a:lnTo>
                <a:lnTo>
                  <a:pt x="2501739" y="2170328"/>
                </a:lnTo>
                <a:lnTo>
                  <a:pt x="2490754" y="2186616"/>
                </a:lnTo>
                <a:lnTo>
                  <a:pt x="2474466" y="2197596"/>
                </a:lnTo>
                <a:lnTo>
                  <a:pt x="2454526" y="2201623"/>
                </a:lnTo>
                <a:close/>
              </a:path>
              <a:path w="4319905" h="2476500">
                <a:moveTo>
                  <a:pt x="2757283" y="2195749"/>
                </a:moveTo>
                <a:lnTo>
                  <a:pt x="2739633" y="2192184"/>
                </a:lnTo>
                <a:lnTo>
                  <a:pt x="2725224" y="2182463"/>
                </a:lnTo>
                <a:lnTo>
                  <a:pt x="2715510" y="2168048"/>
                </a:lnTo>
                <a:lnTo>
                  <a:pt x="2711949" y="2150398"/>
                </a:lnTo>
                <a:lnTo>
                  <a:pt x="2715510" y="2132748"/>
                </a:lnTo>
                <a:lnTo>
                  <a:pt x="2725224" y="2118332"/>
                </a:lnTo>
                <a:lnTo>
                  <a:pt x="2739633" y="2108611"/>
                </a:lnTo>
                <a:lnTo>
                  <a:pt x="2757283" y="2105047"/>
                </a:lnTo>
                <a:lnTo>
                  <a:pt x="2774914" y="2108611"/>
                </a:lnTo>
                <a:lnTo>
                  <a:pt x="2789313" y="2118332"/>
                </a:lnTo>
                <a:lnTo>
                  <a:pt x="2799023" y="2132748"/>
                </a:lnTo>
                <a:lnTo>
                  <a:pt x="2802584" y="2150398"/>
                </a:lnTo>
                <a:lnTo>
                  <a:pt x="2799023" y="2168048"/>
                </a:lnTo>
                <a:lnTo>
                  <a:pt x="2789313" y="2182463"/>
                </a:lnTo>
                <a:lnTo>
                  <a:pt x="2774914" y="2192184"/>
                </a:lnTo>
                <a:lnTo>
                  <a:pt x="2757283" y="2195749"/>
                </a:lnTo>
                <a:close/>
              </a:path>
              <a:path w="4319905" h="2476500">
                <a:moveTo>
                  <a:pt x="3060007" y="2181463"/>
                </a:moveTo>
                <a:lnTo>
                  <a:pt x="3047901" y="2179021"/>
                </a:lnTo>
                <a:lnTo>
                  <a:pt x="3038019" y="2172359"/>
                </a:lnTo>
                <a:lnTo>
                  <a:pt x="3031359" y="2162479"/>
                </a:lnTo>
                <a:lnTo>
                  <a:pt x="3028918" y="2150381"/>
                </a:lnTo>
                <a:lnTo>
                  <a:pt x="3031359" y="2138283"/>
                </a:lnTo>
                <a:lnTo>
                  <a:pt x="3038019" y="2128403"/>
                </a:lnTo>
                <a:lnTo>
                  <a:pt x="3047901" y="2121741"/>
                </a:lnTo>
                <a:lnTo>
                  <a:pt x="3060007" y="2119298"/>
                </a:lnTo>
                <a:lnTo>
                  <a:pt x="3072094" y="2121741"/>
                </a:lnTo>
                <a:lnTo>
                  <a:pt x="3081965" y="2128403"/>
                </a:lnTo>
                <a:lnTo>
                  <a:pt x="3088622" y="2138283"/>
                </a:lnTo>
                <a:lnTo>
                  <a:pt x="3091062" y="2150381"/>
                </a:lnTo>
                <a:lnTo>
                  <a:pt x="3088622" y="2162479"/>
                </a:lnTo>
                <a:lnTo>
                  <a:pt x="3081965" y="2172359"/>
                </a:lnTo>
                <a:lnTo>
                  <a:pt x="3072094" y="2179021"/>
                </a:lnTo>
                <a:lnTo>
                  <a:pt x="3060007" y="2181463"/>
                </a:lnTo>
                <a:close/>
              </a:path>
              <a:path w="4319905" h="2476500">
                <a:moveTo>
                  <a:pt x="3369651" y="2162985"/>
                </a:moveTo>
                <a:lnTo>
                  <a:pt x="3355743" y="2162985"/>
                </a:lnTo>
                <a:lnTo>
                  <a:pt x="3350106" y="2157348"/>
                </a:lnTo>
                <a:lnTo>
                  <a:pt x="3350106" y="2143414"/>
                </a:lnTo>
                <a:lnTo>
                  <a:pt x="3355743" y="2137776"/>
                </a:lnTo>
                <a:lnTo>
                  <a:pt x="3369684" y="2137776"/>
                </a:lnTo>
                <a:lnTo>
                  <a:pt x="3375322" y="2143414"/>
                </a:lnTo>
                <a:lnTo>
                  <a:pt x="3375322" y="2157348"/>
                </a:lnTo>
                <a:lnTo>
                  <a:pt x="3369651" y="2162985"/>
                </a:lnTo>
                <a:close/>
              </a:path>
              <a:path w="4319905" h="2476500">
                <a:moveTo>
                  <a:pt x="32743" y="2474324"/>
                </a:moveTo>
                <a:lnTo>
                  <a:pt x="24574" y="2472673"/>
                </a:lnTo>
                <a:lnTo>
                  <a:pt x="17902" y="2468170"/>
                </a:lnTo>
                <a:lnTo>
                  <a:pt x="13403" y="2461494"/>
                </a:lnTo>
                <a:lnTo>
                  <a:pt x="11753" y="2453321"/>
                </a:lnTo>
                <a:lnTo>
                  <a:pt x="13403" y="2445148"/>
                </a:lnTo>
                <a:lnTo>
                  <a:pt x="17902" y="2438473"/>
                </a:lnTo>
                <a:lnTo>
                  <a:pt x="24574" y="2433972"/>
                </a:lnTo>
                <a:lnTo>
                  <a:pt x="32743" y="2432321"/>
                </a:lnTo>
                <a:lnTo>
                  <a:pt x="40911" y="2433972"/>
                </a:lnTo>
                <a:lnTo>
                  <a:pt x="47583" y="2438473"/>
                </a:lnTo>
                <a:lnTo>
                  <a:pt x="52082" y="2445148"/>
                </a:lnTo>
                <a:lnTo>
                  <a:pt x="53732" y="2453321"/>
                </a:lnTo>
                <a:lnTo>
                  <a:pt x="52082" y="2461494"/>
                </a:lnTo>
                <a:lnTo>
                  <a:pt x="47583" y="2468170"/>
                </a:lnTo>
                <a:lnTo>
                  <a:pt x="40911" y="2472673"/>
                </a:lnTo>
                <a:lnTo>
                  <a:pt x="32743" y="2474324"/>
                </a:lnTo>
                <a:close/>
              </a:path>
              <a:path w="4319905" h="2476500">
                <a:moveTo>
                  <a:pt x="335467" y="2476005"/>
                </a:moveTo>
                <a:lnTo>
                  <a:pt x="326639" y="2474223"/>
                </a:lnTo>
                <a:lnTo>
                  <a:pt x="319434" y="2469364"/>
                </a:lnTo>
                <a:lnTo>
                  <a:pt x="314577" y="2462154"/>
                </a:lnTo>
                <a:lnTo>
                  <a:pt x="312796" y="2453321"/>
                </a:lnTo>
                <a:lnTo>
                  <a:pt x="314577" y="2444487"/>
                </a:lnTo>
                <a:lnTo>
                  <a:pt x="319434" y="2437277"/>
                </a:lnTo>
                <a:lnTo>
                  <a:pt x="326639" y="2432418"/>
                </a:lnTo>
                <a:lnTo>
                  <a:pt x="335467" y="2430637"/>
                </a:lnTo>
                <a:lnTo>
                  <a:pt x="344296" y="2432418"/>
                </a:lnTo>
                <a:lnTo>
                  <a:pt x="351502" y="2437277"/>
                </a:lnTo>
                <a:lnTo>
                  <a:pt x="356360" y="2444487"/>
                </a:lnTo>
                <a:lnTo>
                  <a:pt x="358140" y="2453321"/>
                </a:lnTo>
                <a:lnTo>
                  <a:pt x="356357" y="2462154"/>
                </a:lnTo>
                <a:lnTo>
                  <a:pt x="351496" y="2469364"/>
                </a:lnTo>
                <a:lnTo>
                  <a:pt x="344288" y="2474223"/>
                </a:lnTo>
                <a:lnTo>
                  <a:pt x="335467" y="2476005"/>
                </a:lnTo>
                <a:close/>
              </a:path>
              <a:path w="4319905" h="2476500">
                <a:moveTo>
                  <a:pt x="638183" y="2476005"/>
                </a:moveTo>
                <a:lnTo>
                  <a:pt x="629361" y="2474223"/>
                </a:lnTo>
                <a:lnTo>
                  <a:pt x="622162" y="2469364"/>
                </a:lnTo>
                <a:lnTo>
                  <a:pt x="617311" y="2462154"/>
                </a:lnTo>
                <a:lnTo>
                  <a:pt x="615533" y="2453321"/>
                </a:lnTo>
                <a:lnTo>
                  <a:pt x="617311" y="2444487"/>
                </a:lnTo>
                <a:lnTo>
                  <a:pt x="622162" y="2437277"/>
                </a:lnTo>
                <a:lnTo>
                  <a:pt x="629361" y="2432418"/>
                </a:lnTo>
                <a:lnTo>
                  <a:pt x="638183" y="2430637"/>
                </a:lnTo>
                <a:lnTo>
                  <a:pt x="647011" y="2432418"/>
                </a:lnTo>
                <a:lnTo>
                  <a:pt x="654222" y="2437277"/>
                </a:lnTo>
                <a:lnTo>
                  <a:pt x="659084" y="2444487"/>
                </a:lnTo>
                <a:lnTo>
                  <a:pt x="660868" y="2453321"/>
                </a:lnTo>
                <a:lnTo>
                  <a:pt x="659084" y="2462154"/>
                </a:lnTo>
                <a:lnTo>
                  <a:pt x="654222" y="2469364"/>
                </a:lnTo>
                <a:lnTo>
                  <a:pt x="647011" y="2474223"/>
                </a:lnTo>
                <a:lnTo>
                  <a:pt x="638183" y="2476005"/>
                </a:lnTo>
                <a:close/>
              </a:path>
              <a:path w="4319905" h="2476500">
                <a:moveTo>
                  <a:pt x="946794" y="2476499"/>
                </a:moveTo>
                <a:lnTo>
                  <a:pt x="935021" y="2476499"/>
                </a:lnTo>
                <a:lnTo>
                  <a:pt x="931437" y="2475775"/>
                </a:lnTo>
                <a:lnTo>
                  <a:pt x="923700" y="2470555"/>
                </a:lnTo>
                <a:lnTo>
                  <a:pt x="918483" y="2462815"/>
                </a:lnTo>
                <a:lnTo>
                  <a:pt x="916569" y="2453338"/>
                </a:lnTo>
                <a:lnTo>
                  <a:pt x="918483" y="2443861"/>
                </a:lnTo>
                <a:lnTo>
                  <a:pt x="923700" y="2436122"/>
                </a:lnTo>
                <a:lnTo>
                  <a:pt x="931437" y="2430903"/>
                </a:lnTo>
                <a:lnTo>
                  <a:pt x="940907" y="2428989"/>
                </a:lnTo>
                <a:lnTo>
                  <a:pt x="950378" y="2430903"/>
                </a:lnTo>
                <a:lnTo>
                  <a:pt x="958114" y="2436122"/>
                </a:lnTo>
                <a:lnTo>
                  <a:pt x="963332" y="2443861"/>
                </a:lnTo>
                <a:lnTo>
                  <a:pt x="965245" y="2453338"/>
                </a:lnTo>
                <a:lnTo>
                  <a:pt x="963332" y="2462815"/>
                </a:lnTo>
                <a:lnTo>
                  <a:pt x="958114" y="2470555"/>
                </a:lnTo>
                <a:lnTo>
                  <a:pt x="950378" y="2475775"/>
                </a:lnTo>
                <a:lnTo>
                  <a:pt x="946794" y="2476499"/>
                </a:lnTo>
                <a:close/>
              </a:path>
              <a:path w="4319905" h="2476500">
                <a:moveTo>
                  <a:pt x="1243631" y="2476005"/>
                </a:moveTo>
                <a:lnTo>
                  <a:pt x="1234808" y="2474223"/>
                </a:lnTo>
                <a:lnTo>
                  <a:pt x="1227609" y="2469364"/>
                </a:lnTo>
                <a:lnTo>
                  <a:pt x="1222759" y="2462154"/>
                </a:lnTo>
                <a:lnTo>
                  <a:pt x="1220981" y="2453321"/>
                </a:lnTo>
                <a:lnTo>
                  <a:pt x="1222759" y="2444487"/>
                </a:lnTo>
                <a:lnTo>
                  <a:pt x="1227609" y="2437277"/>
                </a:lnTo>
                <a:lnTo>
                  <a:pt x="1234808" y="2432418"/>
                </a:lnTo>
                <a:lnTo>
                  <a:pt x="1243631" y="2430637"/>
                </a:lnTo>
                <a:lnTo>
                  <a:pt x="1252473" y="2432418"/>
                </a:lnTo>
                <a:lnTo>
                  <a:pt x="1259682" y="2437277"/>
                </a:lnTo>
                <a:lnTo>
                  <a:pt x="1264536" y="2444487"/>
                </a:lnTo>
                <a:lnTo>
                  <a:pt x="1266315" y="2453321"/>
                </a:lnTo>
                <a:lnTo>
                  <a:pt x="1264532" y="2462154"/>
                </a:lnTo>
                <a:lnTo>
                  <a:pt x="1259669" y="2469364"/>
                </a:lnTo>
                <a:lnTo>
                  <a:pt x="1252459" y="2474223"/>
                </a:lnTo>
                <a:lnTo>
                  <a:pt x="1243631" y="2476005"/>
                </a:lnTo>
                <a:close/>
              </a:path>
              <a:path w="4319905" h="2476500">
                <a:moveTo>
                  <a:pt x="1546355" y="2473483"/>
                </a:moveTo>
                <a:lnTo>
                  <a:pt x="1538521" y="2471899"/>
                </a:lnTo>
                <a:lnTo>
                  <a:pt x="1532114" y="2467579"/>
                </a:lnTo>
                <a:lnTo>
                  <a:pt x="1527789" y="2461171"/>
                </a:lnTo>
                <a:lnTo>
                  <a:pt x="1526202" y="2453321"/>
                </a:lnTo>
                <a:lnTo>
                  <a:pt x="1527789" y="2445471"/>
                </a:lnTo>
                <a:lnTo>
                  <a:pt x="1532114" y="2439064"/>
                </a:lnTo>
                <a:lnTo>
                  <a:pt x="1538521" y="2434745"/>
                </a:lnTo>
                <a:lnTo>
                  <a:pt x="1546355" y="2433162"/>
                </a:lnTo>
                <a:lnTo>
                  <a:pt x="1554203" y="2434745"/>
                </a:lnTo>
                <a:lnTo>
                  <a:pt x="1560608" y="2439064"/>
                </a:lnTo>
                <a:lnTo>
                  <a:pt x="1564925" y="2445471"/>
                </a:lnTo>
                <a:lnTo>
                  <a:pt x="1566507" y="2453321"/>
                </a:lnTo>
                <a:lnTo>
                  <a:pt x="1564925" y="2461171"/>
                </a:lnTo>
                <a:lnTo>
                  <a:pt x="1560608" y="2467579"/>
                </a:lnTo>
                <a:lnTo>
                  <a:pt x="1554203" y="2471899"/>
                </a:lnTo>
                <a:lnTo>
                  <a:pt x="1546355" y="2473483"/>
                </a:lnTo>
                <a:close/>
              </a:path>
              <a:path w="4319905" h="2476500">
                <a:moveTo>
                  <a:pt x="1857889" y="2469274"/>
                </a:moveTo>
                <a:lnTo>
                  <a:pt x="1840302" y="2469274"/>
                </a:lnTo>
                <a:lnTo>
                  <a:pt x="1833146" y="2462121"/>
                </a:lnTo>
                <a:lnTo>
                  <a:pt x="1833146" y="2444521"/>
                </a:lnTo>
                <a:lnTo>
                  <a:pt x="1840302" y="2437368"/>
                </a:lnTo>
                <a:lnTo>
                  <a:pt x="1857889" y="2437368"/>
                </a:lnTo>
                <a:lnTo>
                  <a:pt x="1865045" y="2444521"/>
                </a:lnTo>
                <a:lnTo>
                  <a:pt x="1865045" y="2462121"/>
                </a:lnTo>
                <a:lnTo>
                  <a:pt x="1857889" y="2469274"/>
                </a:lnTo>
                <a:close/>
              </a:path>
              <a:path w="4319905" h="2476500">
                <a:moveTo>
                  <a:pt x="2157372" y="2463404"/>
                </a:moveTo>
                <a:lnTo>
                  <a:pt x="2146266" y="2463404"/>
                </a:lnTo>
                <a:lnTo>
                  <a:pt x="2141743" y="2458890"/>
                </a:lnTo>
                <a:lnTo>
                  <a:pt x="2141743" y="2447751"/>
                </a:lnTo>
                <a:lnTo>
                  <a:pt x="2146266" y="2443241"/>
                </a:lnTo>
                <a:lnTo>
                  <a:pt x="2157372" y="2443241"/>
                </a:lnTo>
                <a:lnTo>
                  <a:pt x="2161895" y="2447751"/>
                </a:lnTo>
                <a:lnTo>
                  <a:pt x="2161895" y="2458890"/>
                </a:lnTo>
                <a:lnTo>
                  <a:pt x="2157372" y="2463404"/>
                </a:lnTo>
                <a:close/>
              </a:path>
              <a:path w="4319905" h="2476500">
                <a:moveTo>
                  <a:pt x="2456382" y="2456686"/>
                </a:moveTo>
                <a:lnTo>
                  <a:pt x="2452669" y="2456686"/>
                </a:lnTo>
                <a:lnTo>
                  <a:pt x="2451184" y="2455187"/>
                </a:lnTo>
                <a:lnTo>
                  <a:pt x="2451184" y="2451454"/>
                </a:lnTo>
                <a:lnTo>
                  <a:pt x="2452669" y="2449955"/>
                </a:lnTo>
                <a:lnTo>
                  <a:pt x="2456416" y="2449955"/>
                </a:lnTo>
                <a:lnTo>
                  <a:pt x="2457901" y="2451454"/>
                </a:lnTo>
                <a:lnTo>
                  <a:pt x="2457901" y="2455187"/>
                </a:lnTo>
                <a:lnTo>
                  <a:pt x="2456382" y="2456686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3601820" y="6144579"/>
            <a:ext cx="4587875" cy="2474595"/>
          </a:xfrm>
          <a:custGeom>
            <a:avLst/>
            <a:gdLst/>
            <a:ahLst/>
            <a:cxnLst/>
            <a:rect l="l" t="t" r="r" b="b"/>
            <a:pathLst>
              <a:path w="4587875" h="2474595">
                <a:moveTo>
                  <a:pt x="1817658" y="27665"/>
                </a:moveTo>
                <a:lnTo>
                  <a:pt x="1816716" y="27665"/>
                </a:lnTo>
                <a:lnTo>
                  <a:pt x="1816349" y="27295"/>
                </a:lnTo>
                <a:lnTo>
                  <a:pt x="1816349" y="26352"/>
                </a:lnTo>
                <a:lnTo>
                  <a:pt x="1816716" y="25982"/>
                </a:lnTo>
                <a:lnTo>
                  <a:pt x="1817658" y="25982"/>
                </a:lnTo>
                <a:lnTo>
                  <a:pt x="1818030" y="26352"/>
                </a:lnTo>
                <a:lnTo>
                  <a:pt x="1818030" y="27295"/>
                </a:lnTo>
                <a:lnTo>
                  <a:pt x="1817658" y="27665"/>
                </a:lnTo>
                <a:close/>
              </a:path>
              <a:path w="4587875" h="2474595">
                <a:moveTo>
                  <a:pt x="2120838" y="28506"/>
                </a:moveTo>
                <a:lnTo>
                  <a:pt x="2118988" y="28506"/>
                </a:lnTo>
                <a:lnTo>
                  <a:pt x="2118232" y="27749"/>
                </a:lnTo>
                <a:lnTo>
                  <a:pt x="2118232" y="25898"/>
                </a:lnTo>
                <a:lnTo>
                  <a:pt x="2118988" y="25141"/>
                </a:lnTo>
                <a:lnTo>
                  <a:pt x="2120838" y="25141"/>
                </a:lnTo>
                <a:lnTo>
                  <a:pt x="2121594" y="25898"/>
                </a:lnTo>
                <a:lnTo>
                  <a:pt x="2121594" y="27749"/>
                </a:lnTo>
                <a:lnTo>
                  <a:pt x="2120838" y="28506"/>
                </a:lnTo>
                <a:close/>
              </a:path>
              <a:path w="4587875" h="2474595">
                <a:moveTo>
                  <a:pt x="2425415" y="31872"/>
                </a:moveTo>
                <a:lnTo>
                  <a:pt x="2419862" y="31872"/>
                </a:lnTo>
                <a:lnTo>
                  <a:pt x="2417610" y="29617"/>
                </a:lnTo>
                <a:lnTo>
                  <a:pt x="2417610" y="24064"/>
                </a:lnTo>
                <a:lnTo>
                  <a:pt x="2419862" y="21809"/>
                </a:lnTo>
                <a:lnTo>
                  <a:pt x="2425415" y="21809"/>
                </a:lnTo>
                <a:lnTo>
                  <a:pt x="2427666" y="24064"/>
                </a:lnTo>
                <a:lnTo>
                  <a:pt x="2427666" y="29617"/>
                </a:lnTo>
                <a:lnTo>
                  <a:pt x="2425415" y="31872"/>
                </a:lnTo>
                <a:close/>
              </a:path>
              <a:path w="4587875" h="2474595">
                <a:moveTo>
                  <a:pt x="2730005" y="35238"/>
                </a:moveTo>
                <a:lnTo>
                  <a:pt x="2720722" y="35238"/>
                </a:lnTo>
                <a:lnTo>
                  <a:pt x="2716972" y="31485"/>
                </a:lnTo>
                <a:lnTo>
                  <a:pt x="2716972" y="22196"/>
                </a:lnTo>
                <a:lnTo>
                  <a:pt x="2720722" y="18443"/>
                </a:lnTo>
                <a:lnTo>
                  <a:pt x="2730005" y="18443"/>
                </a:lnTo>
                <a:lnTo>
                  <a:pt x="2733755" y="22196"/>
                </a:lnTo>
                <a:lnTo>
                  <a:pt x="2733755" y="31485"/>
                </a:lnTo>
                <a:lnTo>
                  <a:pt x="2730005" y="35238"/>
                </a:lnTo>
                <a:close/>
              </a:path>
              <a:path w="4587875" h="2474595">
                <a:moveTo>
                  <a:pt x="3034579" y="38603"/>
                </a:moveTo>
                <a:lnTo>
                  <a:pt x="3021596" y="38603"/>
                </a:lnTo>
                <a:lnTo>
                  <a:pt x="3016333" y="33336"/>
                </a:lnTo>
                <a:lnTo>
                  <a:pt x="3016333" y="20345"/>
                </a:lnTo>
                <a:lnTo>
                  <a:pt x="3021596" y="15077"/>
                </a:lnTo>
                <a:lnTo>
                  <a:pt x="3034579" y="15077"/>
                </a:lnTo>
                <a:lnTo>
                  <a:pt x="3039845" y="20345"/>
                </a:lnTo>
                <a:lnTo>
                  <a:pt x="3039845" y="33336"/>
                </a:lnTo>
                <a:lnTo>
                  <a:pt x="3034579" y="38603"/>
                </a:lnTo>
                <a:close/>
              </a:path>
              <a:path w="4587875" h="2474595">
                <a:moveTo>
                  <a:pt x="3339156" y="41969"/>
                </a:moveTo>
                <a:lnTo>
                  <a:pt x="3322470" y="41969"/>
                </a:lnTo>
                <a:lnTo>
                  <a:pt x="3315709" y="35204"/>
                </a:lnTo>
                <a:lnTo>
                  <a:pt x="3315709" y="18511"/>
                </a:lnTo>
                <a:lnTo>
                  <a:pt x="3322470" y="11745"/>
                </a:lnTo>
                <a:lnTo>
                  <a:pt x="3339156" y="11745"/>
                </a:lnTo>
                <a:lnTo>
                  <a:pt x="3345917" y="18511"/>
                </a:lnTo>
                <a:lnTo>
                  <a:pt x="3345917" y="35204"/>
                </a:lnTo>
                <a:lnTo>
                  <a:pt x="3339156" y="41969"/>
                </a:lnTo>
                <a:close/>
              </a:path>
              <a:path w="4587875" h="2474595">
                <a:moveTo>
                  <a:pt x="3633528" y="45335"/>
                </a:moveTo>
                <a:lnTo>
                  <a:pt x="3626342" y="43882"/>
                </a:lnTo>
                <a:lnTo>
                  <a:pt x="3620473" y="39920"/>
                </a:lnTo>
                <a:lnTo>
                  <a:pt x="3616515" y="34047"/>
                </a:lnTo>
                <a:lnTo>
                  <a:pt x="3615063" y="26857"/>
                </a:lnTo>
                <a:lnTo>
                  <a:pt x="3616515" y="19668"/>
                </a:lnTo>
                <a:lnTo>
                  <a:pt x="3620473" y="13794"/>
                </a:lnTo>
                <a:lnTo>
                  <a:pt x="3626342" y="9833"/>
                </a:lnTo>
                <a:lnTo>
                  <a:pt x="3633528" y="8380"/>
                </a:lnTo>
                <a:lnTo>
                  <a:pt x="3640714" y="9833"/>
                </a:lnTo>
                <a:lnTo>
                  <a:pt x="3646583" y="13794"/>
                </a:lnTo>
                <a:lnTo>
                  <a:pt x="3650541" y="19668"/>
                </a:lnTo>
                <a:lnTo>
                  <a:pt x="3651993" y="26857"/>
                </a:lnTo>
                <a:lnTo>
                  <a:pt x="3650541" y="34047"/>
                </a:lnTo>
                <a:lnTo>
                  <a:pt x="3646583" y="39920"/>
                </a:lnTo>
                <a:lnTo>
                  <a:pt x="3640714" y="43882"/>
                </a:lnTo>
                <a:lnTo>
                  <a:pt x="3633528" y="45335"/>
                </a:lnTo>
                <a:close/>
              </a:path>
              <a:path w="4587875" h="2474595">
                <a:moveTo>
                  <a:pt x="3936252" y="49542"/>
                </a:moveTo>
                <a:lnTo>
                  <a:pt x="3927429" y="47760"/>
                </a:lnTo>
                <a:lnTo>
                  <a:pt x="3920230" y="42901"/>
                </a:lnTo>
                <a:lnTo>
                  <a:pt x="3915379" y="35691"/>
                </a:lnTo>
                <a:lnTo>
                  <a:pt x="3913601" y="26857"/>
                </a:lnTo>
                <a:lnTo>
                  <a:pt x="3915379" y="18024"/>
                </a:lnTo>
                <a:lnTo>
                  <a:pt x="3920230" y="10814"/>
                </a:lnTo>
                <a:lnTo>
                  <a:pt x="3927429" y="5954"/>
                </a:lnTo>
                <a:lnTo>
                  <a:pt x="3936252" y="4173"/>
                </a:lnTo>
                <a:lnTo>
                  <a:pt x="3945079" y="5954"/>
                </a:lnTo>
                <a:lnTo>
                  <a:pt x="3952290" y="10814"/>
                </a:lnTo>
                <a:lnTo>
                  <a:pt x="3957152" y="18024"/>
                </a:lnTo>
                <a:lnTo>
                  <a:pt x="3958936" y="26857"/>
                </a:lnTo>
                <a:lnTo>
                  <a:pt x="3957152" y="35691"/>
                </a:lnTo>
                <a:lnTo>
                  <a:pt x="3952290" y="42901"/>
                </a:lnTo>
                <a:lnTo>
                  <a:pt x="3945079" y="47760"/>
                </a:lnTo>
                <a:lnTo>
                  <a:pt x="3936252" y="49542"/>
                </a:lnTo>
                <a:close/>
              </a:path>
              <a:path w="4587875" h="2474595">
                <a:moveTo>
                  <a:pt x="4238975" y="52066"/>
                </a:moveTo>
                <a:lnTo>
                  <a:pt x="4229179" y="50086"/>
                </a:lnTo>
                <a:lnTo>
                  <a:pt x="4221186" y="44689"/>
                </a:lnTo>
                <a:lnTo>
                  <a:pt x="4215801" y="36681"/>
                </a:lnTo>
                <a:lnTo>
                  <a:pt x="4213827" y="26874"/>
                </a:lnTo>
                <a:lnTo>
                  <a:pt x="4215801" y="17066"/>
                </a:lnTo>
                <a:lnTo>
                  <a:pt x="4221186" y="9059"/>
                </a:lnTo>
                <a:lnTo>
                  <a:pt x="4229179" y="3662"/>
                </a:lnTo>
                <a:lnTo>
                  <a:pt x="4238975" y="1682"/>
                </a:lnTo>
                <a:lnTo>
                  <a:pt x="4248777" y="3662"/>
                </a:lnTo>
                <a:lnTo>
                  <a:pt x="4256782" y="9059"/>
                </a:lnTo>
                <a:lnTo>
                  <a:pt x="4262178" y="17066"/>
                </a:lnTo>
                <a:lnTo>
                  <a:pt x="4264157" y="26874"/>
                </a:lnTo>
                <a:lnTo>
                  <a:pt x="4262178" y="36681"/>
                </a:lnTo>
                <a:lnTo>
                  <a:pt x="4256782" y="44689"/>
                </a:lnTo>
                <a:lnTo>
                  <a:pt x="4248777" y="50086"/>
                </a:lnTo>
                <a:lnTo>
                  <a:pt x="4238975" y="52066"/>
                </a:lnTo>
                <a:close/>
              </a:path>
              <a:path w="4587875" h="2474595">
                <a:moveTo>
                  <a:pt x="4541699" y="53749"/>
                </a:moveTo>
                <a:lnTo>
                  <a:pt x="4531254" y="51637"/>
                </a:lnTo>
                <a:lnTo>
                  <a:pt x="4522724" y="45877"/>
                </a:lnTo>
                <a:lnTo>
                  <a:pt x="4516972" y="37335"/>
                </a:lnTo>
                <a:lnTo>
                  <a:pt x="4514863" y="26874"/>
                </a:lnTo>
                <a:lnTo>
                  <a:pt x="4516972" y="16413"/>
                </a:lnTo>
                <a:lnTo>
                  <a:pt x="4522724" y="7871"/>
                </a:lnTo>
                <a:lnTo>
                  <a:pt x="4531254" y="2111"/>
                </a:lnTo>
                <a:lnTo>
                  <a:pt x="4541699" y="0"/>
                </a:lnTo>
                <a:lnTo>
                  <a:pt x="4552164" y="2111"/>
                </a:lnTo>
                <a:lnTo>
                  <a:pt x="4560704" y="7871"/>
                </a:lnTo>
                <a:lnTo>
                  <a:pt x="4566459" y="16413"/>
                </a:lnTo>
                <a:lnTo>
                  <a:pt x="4568569" y="26874"/>
                </a:lnTo>
                <a:lnTo>
                  <a:pt x="4566459" y="37335"/>
                </a:lnTo>
                <a:lnTo>
                  <a:pt x="4560704" y="45877"/>
                </a:lnTo>
                <a:lnTo>
                  <a:pt x="4552164" y="51637"/>
                </a:lnTo>
                <a:lnTo>
                  <a:pt x="4541699" y="53749"/>
                </a:lnTo>
                <a:close/>
              </a:path>
              <a:path w="4587875" h="2474595">
                <a:moveTo>
                  <a:pt x="910409" y="332304"/>
                </a:moveTo>
                <a:lnTo>
                  <a:pt x="907617" y="332304"/>
                </a:lnTo>
                <a:lnTo>
                  <a:pt x="906493" y="331177"/>
                </a:lnTo>
                <a:lnTo>
                  <a:pt x="906493" y="328383"/>
                </a:lnTo>
                <a:lnTo>
                  <a:pt x="907617" y="327256"/>
                </a:lnTo>
                <a:lnTo>
                  <a:pt x="910409" y="327256"/>
                </a:lnTo>
                <a:lnTo>
                  <a:pt x="911536" y="328383"/>
                </a:lnTo>
                <a:lnTo>
                  <a:pt x="911536" y="331177"/>
                </a:lnTo>
                <a:lnTo>
                  <a:pt x="910409" y="332304"/>
                </a:lnTo>
                <a:close/>
              </a:path>
              <a:path w="4587875" h="2474595">
                <a:moveTo>
                  <a:pt x="1215911" y="337337"/>
                </a:moveTo>
                <a:lnTo>
                  <a:pt x="1207569" y="337337"/>
                </a:lnTo>
                <a:lnTo>
                  <a:pt x="1204187" y="333953"/>
                </a:lnTo>
                <a:lnTo>
                  <a:pt x="1204187" y="325607"/>
                </a:lnTo>
                <a:lnTo>
                  <a:pt x="1207569" y="322224"/>
                </a:lnTo>
                <a:lnTo>
                  <a:pt x="1215911" y="322224"/>
                </a:lnTo>
                <a:lnTo>
                  <a:pt x="1219289" y="325607"/>
                </a:lnTo>
                <a:lnTo>
                  <a:pt x="1219289" y="333953"/>
                </a:lnTo>
                <a:lnTo>
                  <a:pt x="1215911" y="337337"/>
                </a:lnTo>
                <a:close/>
              </a:path>
              <a:path w="4587875" h="2474595">
                <a:moveTo>
                  <a:pt x="1521409" y="342367"/>
                </a:moveTo>
                <a:lnTo>
                  <a:pt x="1507501" y="342367"/>
                </a:lnTo>
                <a:lnTo>
                  <a:pt x="1501868" y="336730"/>
                </a:lnTo>
                <a:lnTo>
                  <a:pt x="1501868" y="322797"/>
                </a:lnTo>
                <a:lnTo>
                  <a:pt x="1507501" y="317159"/>
                </a:lnTo>
                <a:lnTo>
                  <a:pt x="1521426" y="317159"/>
                </a:lnTo>
                <a:lnTo>
                  <a:pt x="1527060" y="322797"/>
                </a:lnTo>
                <a:lnTo>
                  <a:pt x="1527060" y="336730"/>
                </a:lnTo>
                <a:lnTo>
                  <a:pt x="1521409" y="342367"/>
                </a:lnTo>
                <a:close/>
              </a:path>
              <a:path w="4587875" h="2474595">
                <a:moveTo>
                  <a:pt x="1826928" y="347400"/>
                </a:moveTo>
                <a:lnTo>
                  <a:pt x="1807450" y="347400"/>
                </a:lnTo>
                <a:lnTo>
                  <a:pt x="1799562" y="339508"/>
                </a:lnTo>
                <a:lnTo>
                  <a:pt x="1799562" y="320020"/>
                </a:lnTo>
                <a:lnTo>
                  <a:pt x="1807450" y="312128"/>
                </a:lnTo>
                <a:lnTo>
                  <a:pt x="1826928" y="312128"/>
                </a:lnTo>
                <a:lnTo>
                  <a:pt x="1834813" y="320020"/>
                </a:lnTo>
                <a:lnTo>
                  <a:pt x="1834813" y="339508"/>
                </a:lnTo>
                <a:lnTo>
                  <a:pt x="1826928" y="347400"/>
                </a:lnTo>
                <a:close/>
              </a:path>
              <a:path w="4587875" h="2474595">
                <a:moveTo>
                  <a:pt x="2119913" y="352430"/>
                </a:moveTo>
                <a:lnTo>
                  <a:pt x="2111084" y="350648"/>
                </a:lnTo>
                <a:lnTo>
                  <a:pt x="2103879" y="345789"/>
                </a:lnTo>
                <a:lnTo>
                  <a:pt x="2099022" y="338580"/>
                </a:lnTo>
                <a:lnTo>
                  <a:pt x="2097242" y="329747"/>
                </a:lnTo>
                <a:lnTo>
                  <a:pt x="2099022" y="320913"/>
                </a:lnTo>
                <a:lnTo>
                  <a:pt x="2103879" y="313703"/>
                </a:lnTo>
                <a:lnTo>
                  <a:pt x="2111084" y="308844"/>
                </a:lnTo>
                <a:lnTo>
                  <a:pt x="2119913" y="307062"/>
                </a:lnTo>
                <a:lnTo>
                  <a:pt x="2128741" y="308844"/>
                </a:lnTo>
                <a:lnTo>
                  <a:pt x="2135947" y="313703"/>
                </a:lnTo>
                <a:lnTo>
                  <a:pt x="2140803" y="320913"/>
                </a:lnTo>
                <a:lnTo>
                  <a:pt x="2142583" y="329747"/>
                </a:lnTo>
                <a:lnTo>
                  <a:pt x="2140801" y="338580"/>
                </a:lnTo>
                <a:lnTo>
                  <a:pt x="2135941" y="345789"/>
                </a:lnTo>
                <a:lnTo>
                  <a:pt x="2128734" y="350648"/>
                </a:lnTo>
                <a:lnTo>
                  <a:pt x="2119913" y="352430"/>
                </a:lnTo>
                <a:close/>
              </a:path>
              <a:path w="4587875" h="2474595">
                <a:moveTo>
                  <a:pt x="2422640" y="355795"/>
                </a:moveTo>
                <a:lnTo>
                  <a:pt x="2412515" y="353749"/>
                </a:lnTo>
                <a:lnTo>
                  <a:pt x="2404244" y="348169"/>
                </a:lnTo>
                <a:lnTo>
                  <a:pt x="2398666" y="339894"/>
                </a:lnTo>
                <a:lnTo>
                  <a:pt x="2396621" y="329764"/>
                </a:lnTo>
                <a:lnTo>
                  <a:pt x="2398666" y="319633"/>
                </a:lnTo>
                <a:lnTo>
                  <a:pt x="2404244" y="311358"/>
                </a:lnTo>
                <a:lnTo>
                  <a:pt x="2412515" y="305777"/>
                </a:lnTo>
                <a:lnTo>
                  <a:pt x="2422640" y="303730"/>
                </a:lnTo>
                <a:lnTo>
                  <a:pt x="2432763" y="305777"/>
                </a:lnTo>
                <a:lnTo>
                  <a:pt x="2441033" y="311358"/>
                </a:lnTo>
                <a:lnTo>
                  <a:pt x="2446610" y="319633"/>
                </a:lnTo>
                <a:lnTo>
                  <a:pt x="2448656" y="329764"/>
                </a:lnTo>
                <a:lnTo>
                  <a:pt x="2446612" y="339894"/>
                </a:lnTo>
                <a:lnTo>
                  <a:pt x="2441039" y="348169"/>
                </a:lnTo>
                <a:lnTo>
                  <a:pt x="2432770" y="353749"/>
                </a:lnTo>
                <a:lnTo>
                  <a:pt x="2422640" y="355795"/>
                </a:lnTo>
                <a:close/>
              </a:path>
              <a:path w="4587875" h="2474595">
                <a:moveTo>
                  <a:pt x="2725364" y="359161"/>
                </a:moveTo>
                <a:lnTo>
                  <a:pt x="2713926" y="356851"/>
                </a:lnTo>
                <a:lnTo>
                  <a:pt x="2704587" y="350552"/>
                </a:lnTo>
                <a:lnTo>
                  <a:pt x="2698291" y="341208"/>
                </a:lnTo>
                <a:lnTo>
                  <a:pt x="2695982" y="329764"/>
                </a:lnTo>
                <a:lnTo>
                  <a:pt x="2698291" y="318319"/>
                </a:lnTo>
                <a:lnTo>
                  <a:pt x="2704587" y="308975"/>
                </a:lnTo>
                <a:lnTo>
                  <a:pt x="2713926" y="302675"/>
                </a:lnTo>
                <a:lnTo>
                  <a:pt x="2725364" y="300365"/>
                </a:lnTo>
                <a:lnTo>
                  <a:pt x="2736801" y="302675"/>
                </a:lnTo>
                <a:lnTo>
                  <a:pt x="2746140" y="308975"/>
                </a:lnTo>
                <a:lnTo>
                  <a:pt x="2752436" y="318319"/>
                </a:lnTo>
                <a:lnTo>
                  <a:pt x="2754745" y="329764"/>
                </a:lnTo>
                <a:lnTo>
                  <a:pt x="2752436" y="341208"/>
                </a:lnTo>
                <a:lnTo>
                  <a:pt x="2746140" y="350552"/>
                </a:lnTo>
                <a:lnTo>
                  <a:pt x="2736801" y="356851"/>
                </a:lnTo>
                <a:lnTo>
                  <a:pt x="2725364" y="359161"/>
                </a:lnTo>
                <a:close/>
              </a:path>
              <a:path w="4587875" h="2474595">
                <a:moveTo>
                  <a:pt x="3028087" y="362526"/>
                </a:moveTo>
                <a:lnTo>
                  <a:pt x="3015344" y="359951"/>
                </a:lnTo>
                <a:lnTo>
                  <a:pt x="3004936" y="352928"/>
                </a:lnTo>
                <a:lnTo>
                  <a:pt x="2997918" y="342514"/>
                </a:lnTo>
                <a:lnTo>
                  <a:pt x="2995344" y="329764"/>
                </a:lnTo>
                <a:lnTo>
                  <a:pt x="2997918" y="317012"/>
                </a:lnTo>
                <a:lnTo>
                  <a:pt x="3004936" y="306598"/>
                </a:lnTo>
                <a:lnTo>
                  <a:pt x="3015344" y="299575"/>
                </a:lnTo>
                <a:lnTo>
                  <a:pt x="3028087" y="296999"/>
                </a:lnTo>
                <a:lnTo>
                  <a:pt x="3040831" y="299575"/>
                </a:lnTo>
                <a:lnTo>
                  <a:pt x="3051241" y="306598"/>
                </a:lnTo>
                <a:lnTo>
                  <a:pt x="3058260" y="317012"/>
                </a:lnTo>
                <a:lnTo>
                  <a:pt x="3060834" y="329764"/>
                </a:lnTo>
                <a:lnTo>
                  <a:pt x="3058260" y="342514"/>
                </a:lnTo>
                <a:lnTo>
                  <a:pt x="3051241" y="352928"/>
                </a:lnTo>
                <a:lnTo>
                  <a:pt x="3040831" y="359951"/>
                </a:lnTo>
                <a:lnTo>
                  <a:pt x="3028087" y="362526"/>
                </a:lnTo>
                <a:close/>
              </a:path>
              <a:path w="4587875" h="2474595">
                <a:moveTo>
                  <a:pt x="3330811" y="365051"/>
                </a:moveTo>
                <a:lnTo>
                  <a:pt x="3317095" y="362278"/>
                </a:lnTo>
                <a:lnTo>
                  <a:pt x="3305891" y="354717"/>
                </a:lnTo>
                <a:lnTo>
                  <a:pt x="3298334" y="343505"/>
                </a:lnTo>
                <a:lnTo>
                  <a:pt x="3295563" y="329780"/>
                </a:lnTo>
                <a:lnTo>
                  <a:pt x="3298334" y="316055"/>
                </a:lnTo>
                <a:lnTo>
                  <a:pt x="3305891" y="304843"/>
                </a:lnTo>
                <a:lnTo>
                  <a:pt x="3317095" y="297282"/>
                </a:lnTo>
                <a:lnTo>
                  <a:pt x="3330811" y="294509"/>
                </a:lnTo>
                <a:lnTo>
                  <a:pt x="3344529" y="297282"/>
                </a:lnTo>
                <a:lnTo>
                  <a:pt x="3355734" y="304843"/>
                </a:lnTo>
                <a:lnTo>
                  <a:pt x="3363291" y="316055"/>
                </a:lnTo>
                <a:lnTo>
                  <a:pt x="3366062" y="329780"/>
                </a:lnTo>
                <a:lnTo>
                  <a:pt x="3363293" y="343505"/>
                </a:lnTo>
                <a:lnTo>
                  <a:pt x="3355741" y="354717"/>
                </a:lnTo>
                <a:lnTo>
                  <a:pt x="3344536" y="362278"/>
                </a:lnTo>
                <a:lnTo>
                  <a:pt x="3330811" y="365051"/>
                </a:lnTo>
                <a:close/>
              </a:path>
              <a:path w="4587875" h="2474595">
                <a:moveTo>
                  <a:pt x="3633528" y="367576"/>
                </a:moveTo>
                <a:lnTo>
                  <a:pt x="3618825" y="364605"/>
                </a:lnTo>
                <a:lnTo>
                  <a:pt x="3606819" y="356503"/>
                </a:lnTo>
                <a:lnTo>
                  <a:pt x="3598723" y="344489"/>
                </a:lnTo>
                <a:lnTo>
                  <a:pt x="3595755" y="329780"/>
                </a:lnTo>
                <a:lnTo>
                  <a:pt x="3598723" y="315071"/>
                </a:lnTo>
                <a:lnTo>
                  <a:pt x="3606819" y="303057"/>
                </a:lnTo>
                <a:lnTo>
                  <a:pt x="3618825" y="294955"/>
                </a:lnTo>
                <a:lnTo>
                  <a:pt x="3633528" y="291984"/>
                </a:lnTo>
                <a:lnTo>
                  <a:pt x="3648231" y="294955"/>
                </a:lnTo>
                <a:lnTo>
                  <a:pt x="3660237" y="303057"/>
                </a:lnTo>
                <a:lnTo>
                  <a:pt x="3668333" y="315071"/>
                </a:lnTo>
                <a:lnTo>
                  <a:pt x="3671301" y="329780"/>
                </a:lnTo>
                <a:lnTo>
                  <a:pt x="3668333" y="344489"/>
                </a:lnTo>
                <a:lnTo>
                  <a:pt x="3660237" y="356503"/>
                </a:lnTo>
                <a:lnTo>
                  <a:pt x="3648231" y="364605"/>
                </a:lnTo>
                <a:lnTo>
                  <a:pt x="3633528" y="367576"/>
                </a:lnTo>
                <a:close/>
              </a:path>
              <a:path w="4587875" h="2474595">
                <a:moveTo>
                  <a:pt x="3936252" y="370942"/>
                </a:moveTo>
                <a:lnTo>
                  <a:pt x="3920243" y="367707"/>
                </a:lnTo>
                <a:lnTo>
                  <a:pt x="3907175" y="358886"/>
                </a:lnTo>
                <a:lnTo>
                  <a:pt x="3898366" y="345803"/>
                </a:lnTo>
                <a:lnTo>
                  <a:pt x="3895137" y="329780"/>
                </a:lnTo>
                <a:lnTo>
                  <a:pt x="3898366" y="313757"/>
                </a:lnTo>
                <a:lnTo>
                  <a:pt x="3907175" y="300674"/>
                </a:lnTo>
                <a:lnTo>
                  <a:pt x="3920243" y="291853"/>
                </a:lnTo>
                <a:lnTo>
                  <a:pt x="3936252" y="288619"/>
                </a:lnTo>
                <a:lnTo>
                  <a:pt x="3952265" y="291853"/>
                </a:lnTo>
                <a:lnTo>
                  <a:pt x="3965345" y="300674"/>
                </a:lnTo>
                <a:lnTo>
                  <a:pt x="3974165" y="313757"/>
                </a:lnTo>
                <a:lnTo>
                  <a:pt x="3977400" y="329780"/>
                </a:lnTo>
                <a:lnTo>
                  <a:pt x="3974165" y="345803"/>
                </a:lnTo>
                <a:lnTo>
                  <a:pt x="3965345" y="358886"/>
                </a:lnTo>
                <a:lnTo>
                  <a:pt x="3952265" y="367707"/>
                </a:lnTo>
                <a:lnTo>
                  <a:pt x="3936252" y="370942"/>
                </a:lnTo>
                <a:close/>
              </a:path>
              <a:path w="4587875" h="2474595">
                <a:moveTo>
                  <a:pt x="4238975" y="373466"/>
                </a:moveTo>
                <a:lnTo>
                  <a:pt x="4221988" y="370034"/>
                </a:lnTo>
                <a:lnTo>
                  <a:pt x="4208114" y="360675"/>
                </a:lnTo>
                <a:lnTo>
                  <a:pt x="4198759" y="346794"/>
                </a:lnTo>
                <a:lnTo>
                  <a:pt x="4195329" y="329797"/>
                </a:lnTo>
                <a:lnTo>
                  <a:pt x="4198759" y="312800"/>
                </a:lnTo>
                <a:lnTo>
                  <a:pt x="4208114" y="298919"/>
                </a:lnTo>
                <a:lnTo>
                  <a:pt x="4221988" y="289560"/>
                </a:lnTo>
                <a:lnTo>
                  <a:pt x="4238975" y="286128"/>
                </a:lnTo>
                <a:lnTo>
                  <a:pt x="4255963" y="289560"/>
                </a:lnTo>
                <a:lnTo>
                  <a:pt x="4269837" y="298919"/>
                </a:lnTo>
                <a:lnTo>
                  <a:pt x="4279191" y="312800"/>
                </a:lnTo>
                <a:lnTo>
                  <a:pt x="4282622" y="329797"/>
                </a:lnTo>
                <a:lnTo>
                  <a:pt x="4279191" y="346794"/>
                </a:lnTo>
                <a:lnTo>
                  <a:pt x="4269837" y="360675"/>
                </a:lnTo>
                <a:lnTo>
                  <a:pt x="4255963" y="370034"/>
                </a:lnTo>
                <a:lnTo>
                  <a:pt x="4238975" y="373466"/>
                </a:lnTo>
                <a:close/>
              </a:path>
              <a:path w="4587875" h="2474595">
                <a:moveTo>
                  <a:pt x="4541699" y="375991"/>
                </a:moveTo>
                <a:lnTo>
                  <a:pt x="4523737" y="372361"/>
                </a:lnTo>
                <a:lnTo>
                  <a:pt x="4509070" y="362461"/>
                </a:lnTo>
                <a:lnTo>
                  <a:pt x="4499181" y="347778"/>
                </a:lnTo>
                <a:lnTo>
                  <a:pt x="4495555" y="329797"/>
                </a:lnTo>
                <a:lnTo>
                  <a:pt x="4499181" y="311817"/>
                </a:lnTo>
                <a:lnTo>
                  <a:pt x="4509070" y="297134"/>
                </a:lnTo>
                <a:lnTo>
                  <a:pt x="4523737" y="287234"/>
                </a:lnTo>
                <a:lnTo>
                  <a:pt x="4541699" y="283604"/>
                </a:lnTo>
                <a:lnTo>
                  <a:pt x="4559681" y="287234"/>
                </a:lnTo>
                <a:lnTo>
                  <a:pt x="4574358" y="297134"/>
                </a:lnTo>
                <a:lnTo>
                  <a:pt x="4584251" y="311817"/>
                </a:lnTo>
                <a:lnTo>
                  <a:pt x="4587877" y="329797"/>
                </a:lnTo>
                <a:lnTo>
                  <a:pt x="4584251" y="347778"/>
                </a:lnTo>
                <a:lnTo>
                  <a:pt x="4574358" y="362461"/>
                </a:lnTo>
                <a:lnTo>
                  <a:pt x="4559681" y="372361"/>
                </a:lnTo>
                <a:lnTo>
                  <a:pt x="4541699" y="375991"/>
                </a:lnTo>
                <a:close/>
              </a:path>
              <a:path w="4587875" h="2474595">
                <a:moveTo>
                  <a:pt x="304490" y="634404"/>
                </a:moveTo>
                <a:lnTo>
                  <a:pt x="302640" y="634404"/>
                </a:lnTo>
                <a:lnTo>
                  <a:pt x="301883" y="633644"/>
                </a:lnTo>
                <a:lnTo>
                  <a:pt x="301883" y="631794"/>
                </a:lnTo>
                <a:lnTo>
                  <a:pt x="302640" y="631038"/>
                </a:lnTo>
                <a:lnTo>
                  <a:pt x="304490" y="631038"/>
                </a:lnTo>
                <a:lnTo>
                  <a:pt x="305247" y="631794"/>
                </a:lnTo>
                <a:lnTo>
                  <a:pt x="305247" y="633644"/>
                </a:lnTo>
                <a:lnTo>
                  <a:pt x="304490" y="634404"/>
                </a:lnTo>
                <a:close/>
              </a:path>
              <a:path w="4587875" h="2474595">
                <a:moveTo>
                  <a:pt x="609535" y="638610"/>
                </a:moveTo>
                <a:lnTo>
                  <a:pt x="603044" y="638610"/>
                </a:lnTo>
                <a:lnTo>
                  <a:pt x="600421" y="635983"/>
                </a:lnTo>
                <a:lnTo>
                  <a:pt x="600421" y="629489"/>
                </a:lnTo>
                <a:lnTo>
                  <a:pt x="603044" y="626863"/>
                </a:lnTo>
                <a:lnTo>
                  <a:pt x="609535" y="626863"/>
                </a:lnTo>
                <a:lnTo>
                  <a:pt x="612161" y="629489"/>
                </a:lnTo>
                <a:lnTo>
                  <a:pt x="612161" y="635983"/>
                </a:lnTo>
                <a:lnTo>
                  <a:pt x="609535" y="638610"/>
                </a:lnTo>
                <a:close/>
              </a:path>
              <a:path w="4587875" h="2474595">
                <a:moveTo>
                  <a:pt x="914581" y="642816"/>
                </a:moveTo>
                <a:lnTo>
                  <a:pt x="903448" y="642816"/>
                </a:lnTo>
                <a:lnTo>
                  <a:pt x="898942" y="638306"/>
                </a:lnTo>
                <a:lnTo>
                  <a:pt x="898942" y="627166"/>
                </a:lnTo>
                <a:lnTo>
                  <a:pt x="903448" y="622657"/>
                </a:lnTo>
                <a:lnTo>
                  <a:pt x="914581" y="622657"/>
                </a:lnTo>
                <a:lnTo>
                  <a:pt x="919087" y="627166"/>
                </a:lnTo>
                <a:lnTo>
                  <a:pt x="919087" y="638306"/>
                </a:lnTo>
                <a:lnTo>
                  <a:pt x="914581" y="642816"/>
                </a:lnTo>
                <a:close/>
              </a:path>
              <a:path w="4587875" h="2474595">
                <a:moveTo>
                  <a:pt x="1219154" y="646181"/>
                </a:moveTo>
                <a:lnTo>
                  <a:pt x="1204322" y="646181"/>
                </a:lnTo>
                <a:lnTo>
                  <a:pt x="1198303" y="640159"/>
                </a:lnTo>
                <a:lnTo>
                  <a:pt x="1198303" y="625317"/>
                </a:lnTo>
                <a:lnTo>
                  <a:pt x="1204322" y="619291"/>
                </a:lnTo>
                <a:lnTo>
                  <a:pt x="1219154" y="619291"/>
                </a:lnTo>
                <a:lnTo>
                  <a:pt x="1225177" y="625317"/>
                </a:lnTo>
                <a:lnTo>
                  <a:pt x="1225177" y="640159"/>
                </a:lnTo>
                <a:lnTo>
                  <a:pt x="1219154" y="646181"/>
                </a:lnTo>
                <a:close/>
              </a:path>
              <a:path w="4587875" h="2474595">
                <a:moveTo>
                  <a:pt x="1523731" y="649550"/>
                </a:moveTo>
                <a:lnTo>
                  <a:pt x="1505196" y="649550"/>
                </a:lnTo>
                <a:lnTo>
                  <a:pt x="1497679" y="642026"/>
                </a:lnTo>
                <a:lnTo>
                  <a:pt x="1497679" y="623480"/>
                </a:lnTo>
                <a:lnTo>
                  <a:pt x="1505196" y="615959"/>
                </a:lnTo>
                <a:lnTo>
                  <a:pt x="1523731" y="615959"/>
                </a:lnTo>
                <a:lnTo>
                  <a:pt x="1531249" y="623480"/>
                </a:lnTo>
                <a:lnTo>
                  <a:pt x="1531249" y="642026"/>
                </a:lnTo>
                <a:lnTo>
                  <a:pt x="1523731" y="649550"/>
                </a:lnTo>
                <a:close/>
              </a:path>
              <a:path w="4587875" h="2474595">
                <a:moveTo>
                  <a:pt x="1817189" y="652912"/>
                </a:moveTo>
                <a:lnTo>
                  <a:pt x="1809344" y="651329"/>
                </a:lnTo>
                <a:lnTo>
                  <a:pt x="1802940" y="647010"/>
                </a:lnTo>
                <a:lnTo>
                  <a:pt x="1798623" y="640602"/>
                </a:lnTo>
                <a:lnTo>
                  <a:pt x="1797040" y="632753"/>
                </a:lnTo>
                <a:lnTo>
                  <a:pt x="1798623" y="624904"/>
                </a:lnTo>
                <a:lnTo>
                  <a:pt x="1802940" y="618496"/>
                </a:lnTo>
                <a:lnTo>
                  <a:pt x="1809344" y="614177"/>
                </a:lnTo>
                <a:lnTo>
                  <a:pt x="1817189" y="612594"/>
                </a:lnTo>
                <a:lnTo>
                  <a:pt x="1825034" y="614177"/>
                </a:lnTo>
                <a:lnTo>
                  <a:pt x="1831438" y="618496"/>
                </a:lnTo>
                <a:lnTo>
                  <a:pt x="1835755" y="624904"/>
                </a:lnTo>
                <a:lnTo>
                  <a:pt x="1837338" y="632753"/>
                </a:lnTo>
                <a:lnTo>
                  <a:pt x="1835755" y="640602"/>
                </a:lnTo>
                <a:lnTo>
                  <a:pt x="1831438" y="647010"/>
                </a:lnTo>
                <a:lnTo>
                  <a:pt x="1825034" y="651329"/>
                </a:lnTo>
                <a:lnTo>
                  <a:pt x="1817189" y="652912"/>
                </a:lnTo>
                <a:close/>
              </a:path>
              <a:path w="4587875" h="2474595">
                <a:moveTo>
                  <a:pt x="2119913" y="656281"/>
                </a:moveTo>
                <a:lnTo>
                  <a:pt x="2110762" y="654432"/>
                </a:lnTo>
                <a:lnTo>
                  <a:pt x="2103289" y="649389"/>
                </a:lnTo>
                <a:lnTo>
                  <a:pt x="2098250" y="641911"/>
                </a:lnTo>
                <a:lnTo>
                  <a:pt x="2096402" y="632753"/>
                </a:lnTo>
                <a:lnTo>
                  <a:pt x="2098250" y="623597"/>
                </a:lnTo>
                <a:lnTo>
                  <a:pt x="2103289" y="616120"/>
                </a:lnTo>
                <a:lnTo>
                  <a:pt x="2110762" y="611078"/>
                </a:lnTo>
                <a:lnTo>
                  <a:pt x="2119913" y="609228"/>
                </a:lnTo>
                <a:lnTo>
                  <a:pt x="2129063" y="611078"/>
                </a:lnTo>
                <a:lnTo>
                  <a:pt x="2136537" y="616120"/>
                </a:lnTo>
                <a:lnTo>
                  <a:pt x="2141576" y="623597"/>
                </a:lnTo>
                <a:lnTo>
                  <a:pt x="2143424" y="632753"/>
                </a:lnTo>
                <a:lnTo>
                  <a:pt x="2141576" y="641911"/>
                </a:lnTo>
                <a:lnTo>
                  <a:pt x="2136537" y="649389"/>
                </a:lnTo>
                <a:lnTo>
                  <a:pt x="2129063" y="654432"/>
                </a:lnTo>
                <a:lnTo>
                  <a:pt x="2119913" y="656281"/>
                </a:lnTo>
                <a:close/>
              </a:path>
              <a:path w="4587875" h="2474595">
                <a:moveTo>
                  <a:pt x="2422640" y="658802"/>
                </a:moveTo>
                <a:lnTo>
                  <a:pt x="2412515" y="656756"/>
                </a:lnTo>
                <a:lnTo>
                  <a:pt x="2404244" y="651176"/>
                </a:lnTo>
                <a:lnTo>
                  <a:pt x="2398666" y="642901"/>
                </a:lnTo>
                <a:lnTo>
                  <a:pt x="2396621" y="632770"/>
                </a:lnTo>
                <a:lnTo>
                  <a:pt x="2398666" y="622640"/>
                </a:lnTo>
                <a:lnTo>
                  <a:pt x="2404244" y="614365"/>
                </a:lnTo>
                <a:lnTo>
                  <a:pt x="2412515" y="608784"/>
                </a:lnTo>
                <a:lnTo>
                  <a:pt x="2422640" y="606737"/>
                </a:lnTo>
                <a:lnTo>
                  <a:pt x="2432763" y="608784"/>
                </a:lnTo>
                <a:lnTo>
                  <a:pt x="2441033" y="614365"/>
                </a:lnTo>
                <a:lnTo>
                  <a:pt x="2446610" y="622640"/>
                </a:lnTo>
                <a:lnTo>
                  <a:pt x="2448656" y="632770"/>
                </a:lnTo>
                <a:lnTo>
                  <a:pt x="2446612" y="642901"/>
                </a:lnTo>
                <a:lnTo>
                  <a:pt x="2441039" y="651176"/>
                </a:lnTo>
                <a:lnTo>
                  <a:pt x="2432770" y="656756"/>
                </a:lnTo>
                <a:lnTo>
                  <a:pt x="2422640" y="658802"/>
                </a:lnTo>
                <a:close/>
              </a:path>
              <a:path w="4587875" h="2474595">
                <a:moveTo>
                  <a:pt x="2725364" y="662168"/>
                </a:moveTo>
                <a:lnTo>
                  <a:pt x="2713926" y="659858"/>
                </a:lnTo>
                <a:lnTo>
                  <a:pt x="2704587" y="653559"/>
                </a:lnTo>
                <a:lnTo>
                  <a:pt x="2698291" y="644215"/>
                </a:lnTo>
                <a:lnTo>
                  <a:pt x="2695982" y="632770"/>
                </a:lnTo>
                <a:lnTo>
                  <a:pt x="2698291" y="621325"/>
                </a:lnTo>
                <a:lnTo>
                  <a:pt x="2704587" y="611981"/>
                </a:lnTo>
                <a:lnTo>
                  <a:pt x="2713926" y="605681"/>
                </a:lnTo>
                <a:lnTo>
                  <a:pt x="2725364" y="603372"/>
                </a:lnTo>
                <a:lnTo>
                  <a:pt x="2736801" y="605681"/>
                </a:lnTo>
                <a:lnTo>
                  <a:pt x="2746140" y="611981"/>
                </a:lnTo>
                <a:lnTo>
                  <a:pt x="2752436" y="621325"/>
                </a:lnTo>
                <a:lnTo>
                  <a:pt x="2754745" y="632770"/>
                </a:lnTo>
                <a:lnTo>
                  <a:pt x="2752436" y="644215"/>
                </a:lnTo>
                <a:lnTo>
                  <a:pt x="2746140" y="653559"/>
                </a:lnTo>
                <a:lnTo>
                  <a:pt x="2736801" y="659858"/>
                </a:lnTo>
                <a:lnTo>
                  <a:pt x="2725364" y="662168"/>
                </a:lnTo>
                <a:close/>
              </a:path>
              <a:path w="4587875" h="2474595">
                <a:moveTo>
                  <a:pt x="3028087" y="665533"/>
                </a:moveTo>
                <a:lnTo>
                  <a:pt x="3015344" y="662958"/>
                </a:lnTo>
                <a:lnTo>
                  <a:pt x="3004936" y="655935"/>
                </a:lnTo>
                <a:lnTo>
                  <a:pt x="2997918" y="645521"/>
                </a:lnTo>
                <a:lnTo>
                  <a:pt x="2995344" y="632770"/>
                </a:lnTo>
                <a:lnTo>
                  <a:pt x="2997918" y="620019"/>
                </a:lnTo>
                <a:lnTo>
                  <a:pt x="3004936" y="609604"/>
                </a:lnTo>
                <a:lnTo>
                  <a:pt x="3015344" y="602582"/>
                </a:lnTo>
                <a:lnTo>
                  <a:pt x="3028087" y="600006"/>
                </a:lnTo>
                <a:lnTo>
                  <a:pt x="3040831" y="602582"/>
                </a:lnTo>
                <a:lnTo>
                  <a:pt x="3051241" y="609604"/>
                </a:lnTo>
                <a:lnTo>
                  <a:pt x="3058260" y="620019"/>
                </a:lnTo>
                <a:lnTo>
                  <a:pt x="3060834" y="632770"/>
                </a:lnTo>
                <a:lnTo>
                  <a:pt x="3058260" y="645521"/>
                </a:lnTo>
                <a:lnTo>
                  <a:pt x="3051241" y="655935"/>
                </a:lnTo>
                <a:lnTo>
                  <a:pt x="3040831" y="662958"/>
                </a:lnTo>
                <a:lnTo>
                  <a:pt x="3028087" y="665533"/>
                </a:lnTo>
                <a:close/>
              </a:path>
              <a:path w="4587875" h="2474595">
                <a:moveTo>
                  <a:pt x="3330811" y="668058"/>
                </a:moveTo>
                <a:lnTo>
                  <a:pt x="3317095" y="665285"/>
                </a:lnTo>
                <a:lnTo>
                  <a:pt x="3305891" y="657724"/>
                </a:lnTo>
                <a:lnTo>
                  <a:pt x="3298334" y="646512"/>
                </a:lnTo>
                <a:lnTo>
                  <a:pt x="3295563" y="632787"/>
                </a:lnTo>
                <a:lnTo>
                  <a:pt x="3298334" y="619061"/>
                </a:lnTo>
                <a:lnTo>
                  <a:pt x="3305891" y="607850"/>
                </a:lnTo>
                <a:lnTo>
                  <a:pt x="3317095" y="600288"/>
                </a:lnTo>
                <a:lnTo>
                  <a:pt x="3330811" y="597515"/>
                </a:lnTo>
                <a:lnTo>
                  <a:pt x="3344529" y="600288"/>
                </a:lnTo>
                <a:lnTo>
                  <a:pt x="3355734" y="607850"/>
                </a:lnTo>
                <a:lnTo>
                  <a:pt x="3363291" y="619061"/>
                </a:lnTo>
                <a:lnTo>
                  <a:pt x="3366062" y="632787"/>
                </a:lnTo>
                <a:lnTo>
                  <a:pt x="3363293" y="646512"/>
                </a:lnTo>
                <a:lnTo>
                  <a:pt x="3355741" y="657724"/>
                </a:lnTo>
                <a:lnTo>
                  <a:pt x="3344536" y="665285"/>
                </a:lnTo>
                <a:lnTo>
                  <a:pt x="3330811" y="668058"/>
                </a:lnTo>
                <a:close/>
              </a:path>
              <a:path w="4587875" h="2474595">
                <a:moveTo>
                  <a:pt x="3633528" y="670583"/>
                </a:moveTo>
                <a:lnTo>
                  <a:pt x="3618825" y="667612"/>
                </a:lnTo>
                <a:lnTo>
                  <a:pt x="3606819" y="659511"/>
                </a:lnTo>
                <a:lnTo>
                  <a:pt x="3598723" y="647496"/>
                </a:lnTo>
                <a:lnTo>
                  <a:pt x="3595755" y="632787"/>
                </a:lnTo>
                <a:lnTo>
                  <a:pt x="3598723" y="618079"/>
                </a:lnTo>
                <a:lnTo>
                  <a:pt x="3606819" y="606064"/>
                </a:lnTo>
                <a:lnTo>
                  <a:pt x="3618825" y="597962"/>
                </a:lnTo>
                <a:lnTo>
                  <a:pt x="3633528" y="594990"/>
                </a:lnTo>
                <a:lnTo>
                  <a:pt x="3648231" y="597962"/>
                </a:lnTo>
                <a:lnTo>
                  <a:pt x="3660237" y="606064"/>
                </a:lnTo>
                <a:lnTo>
                  <a:pt x="3668333" y="618079"/>
                </a:lnTo>
                <a:lnTo>
                  <a:pt x="3671301" y="632787"/>
                </a:lnTo>
                <a:lnTo>
                  <a:pt x="3668333" y="647496"/>
                </a:lnTo>
                <a:lnTo>
                  <a:pt x="3660237" y="659511"/>
                </a:lnTo>
                <a:lnTo>
                  <a:pt x="3648231" y="667612"/>
                </a:lnTo>
                <a:lnTo>
                  <a:pt x="3633528" y="670583"/>
                </a:lnTo>
                <a:close/>
              </a:path>
              <a:path w="4587875" h="2474595">
                <a:moveTo>
                  <a:pt x="3936252" y="673949"/>
                </a:moveTo>
                <a:lnTo>
                  <a:pt x="3920243" y="670714"/>
                </a:lnTo>
                <a:lnTo>
                  <a:pt x="3907175" y="661893"/>
                </a:lnTo>
                <a:lnTo>
                  <a:pt x="3898366" y="648809"/>
                </a:lnTo>
                <a:lnTo>
                  <a:pt x="3895137" y="632787"/>
                </a:lnTo>
                <a:lnTo>
                  <a:pt x="3898366" y="616764"/>
                </a:lnTo>
                <a:lnTo>
                  <a:pt x="3907175" y="603680"/>
                </a:lnTo>
                <a:lnTo>
                  <a:pt x="3920243" y="594859"/>
                </a:lnTo>
                <a:lnTo>
                  <a:pt x="3936252" y="591625"/>
                </a:lnTo>
                <a:lnTo>
                  <a:pt x="3952265" y="594859"/>
                </a:lnTo>
                <a:lnTo>
                  <a:pt x="3965345" y="603680"/>
                </a:lnTo>
                <a:lnTo>
                  <a:pt x="3974165" y="616764"/>
                </a:lnTo>
                <a:lnTo>
                  <a:pt x="3977400" y="632787"/>
                </a:lnTo>
                <a:lnTo>
                  <a:pt x="3974165" y="648809"/>
                </a:lnTo>
                <a:lnTo>
                  <a:pt x="3965345" y="661893"/>
                </a:lnTo>
                <a:lnTo>
                  <a:pt x="3952265" y="670714"/>
                </a:lnTo>
                <a:lnTo>
                  <a:pt x="3936252" y="673949"/>
                </a:lnTo>
                <a:close/>
              </a:path>
              <a:path w="4587875" h="2474595">
                <a:moveTo>
                  <a:pt x="4238975" y="676474"/>
                </a:moveTo>
                <a:lnTo>
                  <a:pt x="4221988" y="673041"/>
                </a:lnTo>
                <a:lnTo>
                  <a:pt x="4208114" y="663682"/>
                </a:lnTo>
                <a:lnTo>
                  <a:pt x="4198759" y="649801"/>
                </a:lnTo>
                <a:lnTo>
                  <a:pt x="4195329" y="632804"/>
                </a:lnTo>
                <a:lnTo>
                  <a:pt x="4198759" y="615807"/>
                </a:lnTo>
                <a:lnTo>
                  <a:pt x="4208114" y="601927"/>
                </a:lnTo>
                <a:lnTo>
                  <a:pt x="4221988" y="592569"/>
                </a:lnTo>
                <a:lnTo>
                  <a:pt x="4238975" y="589137"/>
                </a:lnTo>
                <a:lnTo>
                  <a:pt x="4255963" y="592569"/>
                </a:lnTo>
                <a:lnTo>
                  <a:pt x="4269837" y="601927"/>
                </a:lnTo>
                <a:lnTo>
                  <a:pt x="4279191" y="615807"/>
                </a:lnTo>
                <a:lnTo>
                  <a:pt x="4282622" y="632804"/>
                </a:lnTo>
                <a:lnTo>
                  <a:pt x="4279191" y="649801"/>
                </a:lnTo>
                <a:lnTo>
                  <a:pt x="4269837" y="663682"/>
                </a:lnTo>
                <a:lnTo>
                  <a:pt x="4255963" y="673041"/>
                </a:lnTo>
                <a:lnTo>
                  <a:pt x="4238975" y="676474"/>
                </a:lnTo>
                <a:close/>
              </a:path>
              <a:path w="4587875" h="2474595">
                <a:moveTo>
                  <a:pt x="4541699" y="678999"/>
                </a:moveTo>
                <a:lnTo>
                  <a:pt x="4523737" y="675368"/>
                </a:lnTo>
                <a:lnTo>
                  <a:pt x="4509070" y="665468"/>
                </a:lnTo>
                <a:lnTo>
                  <a:pt x="4499181" y="650785"/>
                </a:lnTo>
                <a:lnTo>
                  <a:pt x="4495555" y="632804"/>
                </a:lnTo>
                <a:lnTo>
                  <a:pt x="4499181" y="614824"/>
                </a:lnTo>
                <a:lnTo>
                  <a:pt x="4509070" y="600142"/>
                </a:lnTo>
                <a:lnTo>
                  <a:pt x="4523737" y="590242"/>
                </a:lnTo>
                <a:lnTo>
                  <a:pt x="4541699" y="586612"/>
                </a:lnTo>
                <a:lnTo>
                  <a:pt x="4559681" y="590242"/>
                </a:lnTo>
                <a:lnTo>
                  <a:pt x="4574358" y="600142"/>
                </a:lnTo>
                <a:lnTo>
                  <a:pt x="4584251" y="614824"/>
                </a:lnTo>
                <a:lnTo>
                  <a:pt x="4587877" y="632804"/>
                </a:lnTo>
                <a:lnTo>
                  <a:pt x="4584251" y="650785"/>
                </a:lnTo>
                <a:lnTo>
                  <a:pt x="4574358" y="665468"/>
                </a:lnTo>
                <a:lnTo>
                  <a:pt x="4559681" y="675368"/>
                </a:lnTo>
                <a:lnTo>
                  <a:pt x="4541699" y="678999"/>
                </a:lnTo>
                <a:close/>
              </a:path>
              <a:path w="4587875" h="2474595">
                <a:moveTo>
                  <a:pt x="1311" y="936587"/>
                </a:moveTo>
                <a:lnTo>
                  <a:pt x="370" y="936587"/>
                </a:lnTo>
                <a:lnTo>
                  <a:pt x="0" y="936216"/>
                </a:lnTo>
                <a:lnTo>
                  <a:pt x="0" y="935274"/>
                </a:lnTo>
                <a:lnTo>
                  <a:pt x="370" y="934903"/>
                </a:lnTo>
                <a:lnTo>
                  <a:pt x="1311" y="934903"/>
                </a:lnTo>
                <a:lnTo>
                  <a:pt x="1681" y="935274"/>
                </a:lnTo>
                <a:lnTo>
                  <a:pt x="1681" y="936216"/>
                </a:lnTo>
                <a:lnTo>
                  <a:pt x="1311" y="936587"/>
                </a:lnTo>
                <a:close/>
              </a:path>
              <a:path w="4587875" h="2474595">
                <a:moveTo>
                  <a:pt x="305415" y="939109"/>
                </a:moveTo>
                <a:lnTo>
                  <a:pt x="301698" y="939109"/>
                </a:lnTo>
                <a:lnTo>
                  <a:pt x="300201" y="937613"/>
                </a:lnTo>
                <a:lnTo>
                  <a:pt x="300201" y="933877"/>
                </a:lnTo>
                <a:lnTo>
                  <a:pt x="301698" y="932378"/>
                </a:lnTo>
                <a:lnTo>
                  <a:pt x="305432" y="932378"/>
                </a:lnTo>
                <a:lnTo>
                  <a:pt x="306929" y="933877"/>
                </a:lnTo>
                <a:lnTo>
                  <a:pt x="306929" y="937613"/>
                </a:lnTo>
                <a:lnTo>
                  <a:pt x="305415" y="939109"/>
                </a:lnTo>
                <a:close/>
              </a:path>
              <a:path w="4587875" h="2474595">
                <a:moveTo>
                  <a:pt x="610007" y="942474"/>
                </a:moveTo>
                <a:lnTo>
                  <a:pt x="602591" y="942474"/>
                </a:lnTo>
                <a:lnTo>
                  <a:pt x="599580" y="939463"/>
                </a:lnTo>
                <a:lnTo>
                  <a:pt x="599580" y="932061"/>
                </a:lnTo>
                <a:lnTo>
                  <a:pt x="602591" y="929046"/>
                </a:lnTo>
                <a:lnTo>
                  <a:pt x="609990" y="929046"/>
                </a:lnTo>
                <a:lnTo>
                  <a:pt x="613002" y="932061"/>
                </a:lnTo>
                <a:lnTo>
                  <a:pt x="613002" y="939463"/>
                </a:lnTo>
                <a:lnTo>
                  <a:pt x="610007" y="942474"/>
                </a:lnTo>
                <a:close/>
              </a:path>
              <a:path w="4587875" h="2474595">
                <a:moveTo>
                  <a:pt x="914581" y="945840"/>
                </a:moveTo>
                <a:lnTo>
                  <a:pt x="903448" y="945840"/>
                </a:lnTo>
                <a:lnTo>
                  <a:pt x="898942" y="941330"/>
                </a:lnTo>
                <a:lnTo>
                  <a:pt x="898942" y="930191"/>
                </a:lnTo>
                <a:lnTo>
                  <a:pt x="903448" y="925681"/>
                </a:lnTo>
                <a:lnTo>
                  <a:pt x="914581" y="925681"/>
                </a:lnTo>
                <a:lnTo>
                  <a:pt x="919087" y="930191"/>
                </a:lnTo>
                <a:lnTo>
                  <a:pt x="919087" y="941330"/>
                </a:lnTo>
                <a:lnTo>
                  <a:pt x="914581" y="945840"/>
                </a:lnTo>
                <a:close/>
              </a:path>
              <a:path w="4587875" h="2474595">
                <a:moveTo>
                  <a:pt x="1219154" y="949209"/>
                </a:moveTo>
                <a:lnTo>
                  <a:pt x="1204322" y="949209"/>
                </a:lnTo>
                <a:lnTo>
                  <a:pt x="1198303" y="943183"/>
                </a:lnTo>
                <a:lnTo>
                  <a:pt x="1198303" y="928341"/>
                </a:lnTo>
                <a:lnTo>
                  <a:pt x="1204322" y="922315"/>
                </a:lnTo>
                <a:lnTo>
                  <a:pt x="1219154" y="922315"/>
                </a:lnTo>
                <a:lnTo>
                  <a:pt x="1225177" y="928341"/>
                </a:lnTo>
                <a:lnTo>
                  <a:pt x="1225177" y="943183"/>
                </a:lnTo>
                <a:lnTo>
                  <a:pt x="1219154" y="949209"/>
                </a:lnTo>
                <a:close/>
              </a:path>
              <a:path w="4587875" h="2474595">
                <a:moveTo>
                  <a:pt x="1523731" y="952571"/>
                </a:moveTo>
                <a:lnTo>
                  <a:pt x="1505196" y="952571"/>
                </a:lnTo>
                <a:lnTo>
                  <a:pt x="1497679" y="945050"/>
                </a:lnTo>
                <a:lnTo>
                  <a:pt x="1497679" y="926504"/>
                </a:lnTo>
                <a:lnTo>
                  <a:pt x="1505196" y="918984"/>
                </a:lnTo>
                <a:lnTo>
                  <a:pt x="1523731" y="918984"/>
                </a:lnTo>
                <a:lnTo>
                  <a:pt x="1531249" y="926504"/>
                </a:lnTo>
                <a:lnTo>
                  <a:pt x="1531249" y="945050"/>
                </a:lnTo>
                <a:lnTo>
                  <a:pt x="1523731" y="952571"/>
                </a:lnTo>
                <a:close/>
              </a:path>
              <a:path w="4587875" h="2474595">
                <a:moveTo>
                  <a:pt x="1817189" y="955940"/>
                </a:moveTo>
                <a:lnTo>
                  <a:pt x="1809344" y="954356"/>
                </a:lnTo>
                <a:lnTo>
                  <a:pt x="1802940" y="950036"/>
                </a:lnTo>
                <a:lnTo>
                  <a:pt x="1798623" y="943627"/>
                </a:lnTo>
                <a:lnTo>
                  <a:pt x="1797040" y="935777"/>
                </a:lnTo>
                <a:lnTo>
                  <a:pt x="1798623" y="927928"/>
                </a:lnTo>
                <a:lnTo>
                  <a:pt x="1802940" y="921520"/>
                </a:lnTo>
                <a:lnTo>
                  <a:pt x="1809344" y="917201"/>
                </a:lnTo>
                <a:lnTo>
                  <a:pt x="1817189" y="915618"/>
                </a:lnTo>
                <a:lnTo>
                  <a:pt x="1825034" y="917201"/>
                </a:lnTo>
                <a:lnTo>
                  <a:pt x="1831438" y="921520"/>
                </a:lnTo>
                <a:lnTo>
                  <a:pt x="1835755" y="927928"/>
                </a:lnTo>
                <a:lnTo>
                  <a:pt x="1837338" y="935777"/>
                </a:lnTo>
                <a:lnTo>
                  <a:pt x="1835755" y="943627"/>
                </a:lnTo>
                <a:lnTo>
                  <a:pt x="1831438" y="950036"/>
                </a:lnTo>
                <a:lnTo>
                  <a:pt x="1825034" y="954356"/>
                </a:lnTo>
                <a:lnTo>
                  <a:pt x="1817189" y="955940"/>
                </a:lnTo>
                <a:close/>
              </a:path>
              <a:path w="4587875" h="2474595">
                <a:moveTo>
                  <a:pt x="2119913" y="959305"/>
                </a:moveTo>
                <a:lnTo>
                  <a:pt x="2110762" y="957456"/>
                </a:lnTo>
                <a:lnTo>
                  <a:pt x="2103289" y="952413"/>
                </a:lnTo>
                <a:lnTo>
                  <a:pt x="2098250" y="944935"/>
                </a:lnTo>
                <a:lnTo>
                  <a:pt x="2096402" y="935777"/>
                </a:lnTo>
                <a:lnTo>
                  <a:pt x="2098250" y="926622"/>
                </a:lnTo>
                <a:lnTo>
                  <a:pt x="2103289" y="919144"/>
                </a:lnTo>
                <a:lnTo>
                  <a:pt x="2110762" y="914102"/>
                </a:lnTo>
                <a:lnTo>
                  <a:pt x="2119913" y="912253"/>
                </a:lnTo>
                <a:lnTo>
                  <a:pt x="2129063" y="914102"/>
                </a:lnTo>
                <a:lnTo>
                  <a:pt x="2136537" y="919144"/>
                </a:lnTo>
                <a:lnTo>
                  <a:pt x="2141576" y="926622"/>
                </a:lnTo>
                <a:lnTo>
                  <a:pt x="2143424" y="935777"/>
                </a:lnTo>
                <a:lnTo>
                  <a:pt x="2141576" y="944935"/>
                </a:lnTo>
                <a:lnTo>
                  <a:pt x="2136537" y="952413"/>
                </a:lnTo>
                <a:lnTo>
                  <a:pt x="2129063" y="957456"/>
                </a:lnTo>
                <a:lnTo>
                  <a:pt x="2119913" y="959305"/>
                </a:lnTo>
                <a:close/>
              </a:path>
              <a:path w="4587875" h="2474595">
                <a:moveTo>
                  <a:pt x="2422640" y="961827"/>
                </a:moveTo>
                <a:lnTo>
                  <a:pt x="2412515" y="959780"/>
                </a:lnTo>
                <a:lnTo>
                  <a:pt x="2404244" y="954200"/>
                </a:lnTo>
                <a:lnTo>
                  <a:pt x="2398666" y="945925"/>
                </a:lnTo>
                <a:lnTo>
                  <a:pt x="2396621" y="935794"/>
                </a:lnTo>
                <a:lnTo>
                  <a:pt x="2398666" y="925664"/>
                </a:lnTo>
                <a:lnTo>
                  <a:pt x="2404244" y="917389"/>
                </a:lnTo>
                <a:lnTo>
                  <a:pt x="2412515" y="911808"/>
                </a:lnTo>
                <a:lnTo>
                  <a:pt x="2422640" y="909761"/>
                </a:lnTo>
                <a:lnTo>
                  <a:pt x="2432763" y="911808"/>
                </a:lnTo>
                <a:lnTo>
                  <a:pt x="2441033" y="917389"/>
                </a:lnTo>
                <a:lnTo>
                  <a:pt x="2446610" y="925664"/>
                </a:lnTo>
                <a:lnTo>
                  <a:pt x="2448656" y="935794"/>
                </a:lnTo>
                <a:lnTo>
                  <a:pt x="2446612" y="945925"/>
                </a:lnTo>
                <a:lnTo>
                  <a:pt x="2441039" y="954200"/>
                </a:lnTo>
                <a:lnTo>
                  <a:pt x="2432770" y="959780"/>
                </a:lnTo>
                <a:lnTo>
                  <a:pt x="2422640" y="961827"/>
                </a:lnTo>
                <a:close/>
              </a:path>
              <a:path w="4587875" h="2474595">
                <a:moveTo>
                  <a:pt x="2725364" y="965192"/>
                </a:moveTo>
                <a:lnTo>
                  <a:pt x="2713926" y="962882"/>
                </a:lnTo>
                <a:lnTo>
                  <a:pt x="2704587" y="956583"/>
                </a:lnTo>
                <a:lnTo>
                  <a:pt x="2698291" y="947239"/>
                </a:lnTo>
                <a:lnTo>
                  <a:pt x="2695982" y="935794"/>
                </a:lnTo>
                <a:lnTo>
                  <a:pt x="2698291" y="924349"/>
                </a:lnTo>
                <a:lnTo>
                  <a:pt x="2704587" y="915005"/>
                </a:lnTo>
                <a:lnTo>
                  <a:pt x="2713926" y="908706"/>
                </a:lnTo>
                <a:lnTo>
                  <a:pt x="2725364" y="906396"/>
                </a:lnTo>
                <a:lnTo>
                  <a:pt x="2736801" y="908706"/>
                </a:lnTo>
                <a:lnTo>
                  <a:pt x="2746140" y="915005"/>
                </a:lnTo>
                <a:lnTo>
                  <a:pt x="2752436" y="924349"/>
                </a:lnTo>
                <a:lnTo>
                  <a:pt x="2754745" y="935794"/>
                </a:lnTo>
                <a:lnTo>
                  <a:pt x="2752436" y="947239"/>
                </a:lnTo>
                <a:lnTo>
                  <a:pt x="2746140" y="956583"/>
                </a:lnTo>
                <a:lnTo>
                  <a:pt x="2736801" y="962882"/>
                </a:lnTo>
                <a:lnTo>
                  <a:pt x="2725364" y="965192"/>
                </a:lnTo>
                <a:close/>
              </a:path>
              <a:path w="4587875" h="2474595">
                <a:moveTo>
                  <a:pt x="3028087" y="968558"/>
                </a:moveTo>
                <a:lnTo>
                  <a:pt x="3015344" y="965982"/>
                </a:lnTo>
                <a:lnTo>
                  <a:pt x="3004936" y="958959"/>
                </a:lnTo>
                <a:lnTo>
                  <a:pt x="2997918" y="948545"/>
                </a:lnTo>
                <a:lnTo>
                  <a:pt x="2995344" y="935794"/>
                </a:lnTo>
                <a:lnTo>
                  <a:pt x="2997918" y="923043"/>
                </a:lnTo>
                <a:lnTo>
                  <a:pt x="3004936" y="912629"/>
                </a:lnTo>
                <a:lnTo>
                  <a:pt x="3015344" y="905606"/>
                </a:lnTo>
                <a:lnTo>
                  <a:pt x="3028087" y="903030"/>
                </a:lnTo>
                <a:lnTo>
                  <a:pt x="3040831" y="905606"/>
                </a:lnTo>
                <a:lnTo>
                  <a:pt x="3051241" y="912629"/>
                </a:lnTo>
                <a:lnTo>
                  <a:pt x="3058260" y="923043"/>
                </a:lnTo>
                <a:lnTo>
                  <a:pt x="3060834" y="935794"/>
                </a:lnTo>
                <a:lnTo>
                  <a:pt x="3058260" y="948545"/>
                </a:lnTo>
                <a:lnTo>
                  <a:pt x="3051241" y="958959"/>
                </a:lnTo>
                <a:lnTo>
                  <a:pt x="3040831" y="965982"/>
                </a:lnTo>
                <a:lnTo>
                  <a:pt x="3028087" y="968558"/>
                </a:lnTo>
                <a:close/>
              </a:path>
              <a:path w="4587875" h="2474595">
                <a:moveTo>
                  <a:pt x="3330811" y="971083"/>
                </a:moveTo>
                <a:lnTo>
                  <a:pt x="3317095" y="968309"/>
                </a:lnTo>
                <a:lnTo>
                  <a:pt x="3305891" y="960748"/>
                </a:lnTo>
                <a:lnTo>
                  <a:pt x="3298334" y="949536"/>
                </a:lnTo>
                <a:lnTo>
                  <a:pt x="3295563" y="935811"/>
                </a:lnTo>
                <a:lnTo>
                  <a:pt x="3298334" y="922086"/>
                </a:lnTo>
                <a:lnTo>
                  <a:pt x="3305891" y="910874"/>
                </a:lnTo>
                <a:lnTo>
                  <a:pt x="3317095" y="903312"/>
                </a:lnTo>
                <a:lnTo>
                  <a:pt x="3330811" y="900539"/>
                </a:lnTo>
                <a:lnTo>
                  <a:pt x="3344529" y="903312"/>
                </a:lnTo>
                <a:lnTo>
                  <a:pt x="3355734" y="910874"/>
                </a:lnTo>
                <a:lnTo>
                  <a:pt x="3363291" y="922086"/>
                </a:lnTo>
                <a:lnTo>
                  <a:pt x="3366062" y="935811"/>
                </a:lnTo>
                <a:lnTo>
                  <a:pt x="3363293" y="949536"/>
                </a:lnTo>
                <a:lnTo>
                  <a:pt x="3355741" y="960748"/>
                </a:lnTo>
                <a:lnTo>
                  <a:pt x="3344536" y="968309"/>
                </a:lnTo>
                <a:lnTo>
                  <a:pt x="3330811" y="971083"/>
                </a:lnTo>
                <a:close/>
              </a:path>
              <a:path w="4587875" h="2474595">
                <a:moveTo>
                  <a:pt x="3633528" y="973607"/>
                </a:moveTo>
                <a:lnTo>
                  <a:pt x="3618825" y="970636"/>
                </a:lnTo>
                <a:lnTo>
                  <a:pt x="3606819" y="962535"/>
                </a:lnTo>
                <a:lnTo>
                  <a:pt x="3598723" y="950520"/>
                </a:lnTo>
                <a:lnTo>
                  <a:pt x="3595755" y="935811"/>
                </a:lnTo>
                <a:lnTo>
                  <a:pt x="3598723" y="921102"/>
                </a:lnTo>
                <a:lnTo>
                  <a:pt x="3606819" y="909087"/>
                </a:lnTo>
                <a:lnTo>
                  <a:pt x="3618825" y="900985"/>
                </a:lnTo>
                <a:lnTo>
                  <a:pt x="3633528" y="898014"/>
                </a:lnTo>
                <a:lnTo>
                  <a:pt x="3648231" y="900985"/>
                </a:lnTo>
                <a:lnTo>
                  <a:pt x="3660237" y="909087"/>
                </a:lnTo>
                <a:lnTo>
                  <a:pt x="3668333" y="921102"/>
                </a:lnTo>
                <a:lnTo>
                  <a:pt x="3671301" y="935811"/>
                </a:lnTo>
                <a:lnTo>
                  <a:pt x="3668333" y="950520"/>
                </a:lnTo>
                <a:lnTo>
                  <a:pt x="3660237" y="962535"/>
                </a:lnTo>
                <a:lnTo>
                  <a:pt x="3648231" y="970636"/>
                </a:lnTo>
                <a:lnTo>
                  <a:pt x="3633528" y="973607"/>
                </a:lnTo>
                <a:close/>
              </a:path>
              <a:path w="4587875" h="2474595">
                <a:moveTo>
                  <a:pt x="3936252" y="976973"/>
                </a:moveTo>
                <a:lnTo>
                  <a:pt x="3920243" y="973738"/>
                </a:lnTo>
                <a:lnTo>
                  <a:pt x="3907175" y="964917"/>
                </a:lnTo>
                <a:lnTo>
                  <a:pt x="3898366" y="951834"/>
                </a:lnTo>
                <a:lnTo>
                  <a:pt x="3895137" y="935811"/>
                </a:lnTo>
                <a:lnTo>
                  <a:pt x="3898366" y="919788"/>
                </a:lnTo>
                <a:lnTo>
                  <a:pt x="3907175" y="906704"/>
                </a:lnTo>
                <a:lnTo>
                  <a:pt x="3920243" y="897883"/>
                </a:lnTo>
                <a:lnTo>
                  <a:pt x="3936252" y="894649"/>
                </a:lnTo>
                <a:lnTo>
                  <a:pt x="3952265" y="897883"/>
                </a:lnTo>
                <a:lnTo>
                  <a:pt x="3965345" y="906704"/>
                </a:lnTo>
                <a:lnTo>
                  <a:pt x="3974165" y="919788"/>
                </a:lnTo>
                <a:lnTo>
                  <a:pt x="3977400" y="935811"/>
                </a:lnTo>
                <a:lnTo>
                  <a:pt x="3974165" y="951834"/>
                </a:lnTo>
                <a:lnTo>
                  <a:pt x="3965345" y="964917"/>
                </a:lnTo>
                <a:lnTo>
                  <a:pt x="3952265" y="973738"/>
                </a:lnTo>
                <a:lnTo>
                  <a:pt x="3936252" y="976973"/>
                </a:lnTo>
                <a:close/>
              </a:path>
              <a:path w="4587875" h="2474595">
                <a:moveTo>
                  <a:pt x="4238975" y="979498"/>
                </a:moveTo>
                <a:lnTo>
                  <a:pt x="4221988" y="976066"/>
                </a:lnTo>
                <a:lnTo>
                  <a:pt x="4208114" y="966706"/>
                </a:lnTo>
                <a:lnTo>
                  <a:pt x="4198759" y="952825"/>
                </a:lnTo>
                <a:lnTo>
                  <a:pt x="4195329" y="935828"/>
                </a:lnTo>
                <a:lnTo>
                  <a:pt x="4198759" y="918831"/>
                </a:lnTo>
                <a:lnTo>
                  <a:pt x="4208114" y="904951"/>
                </a:lnTo>
                <a:lnTo>
                  <a:pt x="4221988" y="895593"/>
                </a:lnTo>
                <a:lnTo>
                  <a:pt x="4238975" y="892161"/>
                </a:lnTo>
                <a:lnTo>
                  <a:pt x="4255963" y="895593"/>
                </a:lnTo>
                <a:lnTo>
                  <a:pt x="4269837" y="904951"/>
                </a:lnTo>
                <a:lnTo>
                  <a:pt x="4279191" y="918831"/>
                </a:lnTo>
                <a:lnTo>
                  <a:pt x="4282622" y="935828"/>
                </a:lnTo>
                <a:lnTo>
                  <a:pt x="4279191" y="952825"/>
                </a:lnTo>
                <a:lnTo>
                  <a:pt x="4269837" y="966706"/>
                </a:lnTo>
                <a:lnTo>
                  <a:pt x="4255963" y="976066"/>
                </a:lnTo>
                <a:lnTo>
                  <a:pt x="4238975" y="979498"/>
                </a:lnTo>
                <a:close/>
              </a:path>
              <a:path w="4587875" h="2474595">
                <a:moveTo>
                  <a:pt x="4541699" y="982023"/>
                </a:moveTo>
                <a:lnTo>
                  <a:pt x="4523737" y="978393"/>
                </a:lnTo>
                <a:lnTo>
                  <a:pt x="4509070" y="968493"/>
                </a:lnTo>
                <a:lnTo>
                  <a:pt x="4499181" y="953809"/>
                </a:lnTo>
                <a:lnTo>
                  <a:pt x="4495555" y="935828"/>
                </a:lnTo>
                <a:lnTo>
                  <a:pt x="4499181" y="917849"/>
                </a:lnTo>
                <a:lnTo>
                  <a:pt x="4509070" y="903166"/>
                </a:lnTo>
                <a:lnTo>
                  <a:pt x="4523737" y="893266"/>
                </a:lnTo>
                <a:lnTo>
                  <a:pt x="4541699" y="889636"/>
                </a:lnTo>
                <a:lnTo>
                  <a:pt x="4559681" y="893266"/>
                </a:lnTo>
                <a:lnTo>
                  <a:pt x="4574358" y="903166"/>
                </a:lnTo>
                <a:lnTo>
                  <a:pt x="4584251" y="917849"/>
                </a:lnTo>
                <a:lnTo>
                  <a:pt x="4587877" y="935828"/>
                </a:lnTo>
                <a:lnTo>
                  <a:pt x="4584251" y="953809"/>
                </a:lnTo>
                <a:lnTo>
                  <a:pt x="4574358" y="968493"/>
                </a:lnTo>
                <a:lnTo>
                  <a:pt x="4559681" y="978393"/>
                </a:lnTo>
                <a:lnTo>
                  <a:pt x="4541699" y="982023"/>
                </a:lnTo>
                <a:close/>
              </a:path>
              <a:path w="4587875" h="2474595">
                <a:moveTo>
                  <a:pt x="1311" y="1239611"/>
                </a:moveTo>
                <a:lnTo>
                  <a:pt x="370" y="1239611"/>
                </a:lnTo>
                <a:lnTo>
                  <a:pt x="0" y="1239240"/>
                </a:lnTo>
                <a:lnTo>
                  <a:pt x="0" y="1238298"/>
                </a:lnTo>
                <a:lnTo>
                  <a:pt x="370" y="1237927"/>
                </a:lnTo>
                <a:lnTo>
                  <a:pt x="1311" y="1237927"/>
                </a:lnTo>
                <a:lnTo>
                  <a:pt x="1681" y="1238298"/>
                </a:lnTo>
                <a:lnTo>
                  <a:pt x="1681" y="1239240"/>
                </a:lnTo>
                <a:lnTo>
                  <a:pt x="1311" y="1239611"/>
                </a:lnTo>
                <a:close/>
              </a:path>
              <a:path w="4587875" h="2474595">
                <a:moveTo>
                  <a:pt x="305415" y="1242133"/>
                </a:moveTo>
                <a:lnTo>
                  <a:pt x="301698" y="1242133"/>
                </a:lnTo>
                <a:lnTo>
                  <a:pt x="300201" y="1240638"/>
                </a:lnTo>
                <a:lnTo>
                  <a:pt x="300201" y="1236901"/>
                </a:lnTo>
                <a:lnTo>
                  <a:pt x="301698" y="1235402"/>
                </a:lnTo>
                <a:lnTo>
                  <a:pt x="305432" y="1235402"/>
                </a:lnTo>
                <a:lnTo>
                  <a:pt x="306929" y="1236901"/>
                </a:lnTo>
                <a:lnTo>
                  <a:pt x="306929" y="1240638"/>
                </a:lnTo>
                <a:lnTo>
                  <a:pt x="305415" y="1242133"/>
                </a:lnTo>
                <a:close/>
              </a:path>
              <a:path w="4587875" h="2474595">
                <a:moveTo>
                  <a:pt x="610007" y="1245498"/>
                </a:moveTo>
                <a:lnTo>
                  <a:pt x="602591" y="1245498"/>
                </a:lnTo>
                <a:lnTo>
                  <a:pt x="599580" y="1242487"/>
                </a:lnTo>
                <a:lnTo>
                  <a:pt x="599580" y="1235081"/>
                </a:lnTo>
                <a:lnTo>
                  <a:pt x="602591" y="1232070"/>
                </a:lnTo>
                <a:lnTo>
                  <a:pt x="609990" y="1232070"/>
                </a:lnTo>
                <a:lnTo>
                  <a:pt x="613002" y="1235081"/>
                </a:lnTo>
                <a:lnTo>
                  <a:pt x="613002" y="1242487"/>
                </a:lnTo>
                <a:lnTo>
                  <a:pt x="610007" y="1245498"/>
                </a:lnTo>
                <a:close/>
              </a:path>
              <a:path w="4587875" h="2474595">
                <a:moveTo>
                  <a:pt x="914581" y="1248864"/>
                </a:moveTo>
                <a:lnTo>
                  <a:pt x="903448" y="1248864"/>
                </a:lnTo>
                <a:lnTo>
                  <a:pt x="898942" y="1244354"/>
                </a:lnTo>
                <a:lnTo>
                  <a:pt x="898942" y="1233215"/>
                </a:lnTo>
                <a:lnTo>
                  <a:pt x="903448" y="1228705"/>
                </a:lnTo>
                <a:lnTo>
                  <a:pt x="914581" y="1228705"/>
                </a:lnTo>
                <a:lnTo>
                  <a:pt x="919087" y="1233215"/>
                </a:lnTo>
                <a:lnTo>
                  <a:pt x="919087" y="1244354"/>
                </a:lnTo>
                <a:lnTo>
                  <a:pt x="914581" y="1248864"/>
                </a:lnTo>
                <a:close/>
              </a:path>
              <a:path w="4587875" h="2474595">
                <a:moveTo>
                  <a:pt x="1219154" y="1252229"/>
                </a:moveTo>
                <a:lnTo>
                  <a:pt x="1204322" y="1252229"/>
                </a:lnTo>
                <a:lnTo>
                  <a:pt x="1198303" y="1246207"/>
                </a:lnTo>
                <a:lnTo>
                  <a:pt x="1198303" y="1231365"/>
                </a:lnTo>
                <a:lnTo>
                  <a:pt x="1204322" y="1225339"/>
                </a:lnTo>
                <a:lnTo>
                  <a:pt x="1219154" y="1225339"/>
                </a:lnTo>
                <a:lnTo>
                  <a:pt x="1225177" y="1231365"/>
                </a:lnTo>
                <a:lnTo>
                  <a:pt x="1225177" y="1246207"/>
                </a:lnTo>
                <a:lnTo>
                  <a:pt x="1219154" y="1252229"/>
                </a:lnTo>
                <a:close/>
              </a:path>
              <a:path w="4587875" h="2474595">
                <a:moveTo>
                  <a:pt x="1523731" y="1255598"/>
                </a:moveTo>
                <a:lnTo>
                  <a:pt x="1505196" y="1255598"/>
                </a:lnTo>
                <a:lnTo>
                  <a:pt x="1497679" y="1248074"/>
                </a:lnTo>
                <a:lnTo>
                  <a:pt x="1497679" y="1229529"/>
                </a:lnTo>
                <a:lnTo>
                  <a:pt x="1505196" y="1222008"/>
                </a:lnTo>
                <a:lnTo>
                  <a:pt x="1523731" y="1222008"/>
                </a:lnTo>
                <a:lnTo>
                  <a:pt x="1531249" y="1229529"/>
                </a:lnTo>
                <a:lnTo>
                  <a:pt x="1531249" y="1248074"/>
                </a:lnTo>
                <a:lnTo>
                  <a:pt x="1523731" y="1255598"/>
                </a:lnTo>
                <a:close/>
              </a:path>
              <a:path w="4587875" h="2474595">
                <a:moveTo>
                  <a:pt x="1817189" y="1258960"/>
                </a:moveTo>
                <a:lnTo>
                  <a:pt x="1809344" y="1257377"/>
                </a:lnTo>
                <a:lnTo>
                  <a:pt x="1802940" y="1253058"/>
                </a:lnTo>
                <a:lnTo>
                  <a:pt x="1798623" y="1246651"/>
                </a:lnTo>
                <a:lnTo>
                  <a:pt x="1797040" y="1238801"/>
                </a:lnTo>
                <a:lnTo>
                  <a:pt x="1798623" y="1230952"/>
                </a:lnTo>
                <a:lnTo>
                  <a:pt x="1802940" y="1224544"/>
                </a:lnTo>
                <a:lnTo>
                  <a:pt x="1809344" y="1220226"/>
                </a:lnTo>
                <a:lnTo>
                  <a:pt x="1817189" y="1218642"/>
                </a:lnTo>
                <a:lnTo>
                  <a:pt x="1825034" y="1220226"/>
                </a:lnTo>
                <a:lnTo>
                  <a:pt x="1831438" y="1224544"/>
                </a:lnTo>
                <a:lnTo>
                  <a:pt x="1835755" y="1230952"/>
                </a:lnTo>
                <a:lnTo>
                  <a:pt x="1837338" y="1238801"/>
                </a:lnTo>
                <a:lnTo>
                  <a:pt x="1835755" y="1246651"/>
                </a:lnTo>
                <a:lnTo>
                  <a:pt x="1831438" y="1253058"/>
                </a:lnTo>
                <a:lnTo>
                  <a:pt x="1825034" y="1257377"/>
                </a:lnTo>
                <a:lnTo>
                  <a:pt x="1817189" y="1258960"/>
                </a:lnTo>
                <a:close/>
              </a:path>
              <a:path w="4587875" h="2474595">
                <a:moveTo>
                  <a:pt x="2119913" y="1262329"/>
                </a:moveTo>
                <a:lnTo>
                  <a:pt x="2110762" y="1260480"/>
                </a:lnTo>
                <a:lnTo>
                  <a:pt x="2103289" y="1255437"/>
                </a:lnTo>
                <a:lnTo>
                  <a:pt x="2098250" y="1247959"/>
                </a:lnTo>
                <a:lnTo>
                  <a:pt x="2096402" y="1238801"/>
                </a:lnTo>
                <a:lnTo>
                  <a:pt x="2098250" y="1229646"/>
                </a:lnTo>
                <a:lnTo>
                  <a:pt x="2103289" y="1222168"/>
                </a:lnTo>
                <a:lnTo>
                  <a:pt x="2110762" y="1217126"/>
                </a:lnTo>
                <a:lnTo>
                  <a:pt x="2119913" y="1215277"/>
                </a:lnTo>
                <a:lnTo>
                  <a:pt x="2129063" y="1217126"/>
                </a:lnTo>
                <a:lnTo>
                  <a:pt x="2136537" y="1222168"/>
                </a:lnTo>
                <a:lnTo>
                  <a:pt x="2141576" y="1229646"/>
                </a:lnTo>
                <a:lnTo>
                  <a:pt x="2143424" y="1238801"/>
                </a:lnTo>
                <a:lnTo>
                  <a:pt x="2141576" y="1247959"/>
                </a:lnTo>
                <a:lnTo>
                  <a:pt x="2136537" y="1255437"/>
                </a:lnTo>
                <a:lnTo>
                  <a:pt x="2129063" y="1260480"/>
                </a:lnTo>
                <a:lnTo>
                  <a:pt x="2119913" y="1262329"/>
                </a:lnTo>
                <a:close/>
              </a:path>
              <a:path w="4587875" h="2474595">
                <a:moveTo>
                  <a:pt x="2422640" y="1264851"/>
                </a:moveTo>
                <a:lnTo>
                  <a:pt x="2412515" y="1262804"/>
                </a:lnTo>
                <a:lnTo>
                  <a:pt x="2404244" y="1257224"/>
                </a:lnTo>
                <a:lnTo>
                  <a:pt x="2398666" y="1248949"/>
                </a:lnTo>
                <a:lnTo>
                  <a:pt x="2396621" y="1238818"/>
                </a:lnTo>
                <a:lnTo>
                  <a:pt x="2398666" y="1228688"/>
                </a:lnTo>
                <a:lnTo>
                  <a:pt x="2404244" y="1220413"/>
                </a:lnTo>
                <a:lnTo>
                  <a:pt x="2412515" y="1214832"/>
                </a:lnTo>
                <a:lnTo>
                  <a:pt x="2422640" y="1212786"/>
                </a:lnTo>
                <a:lnTo>
                  <a:pt x="2432763" y="1214832"/>
                </a:lnTo>
                <a:lnTo>
                  <a:pt x="2441033" y="1220413"/>
                </a:lnTo>
                <a:lnTo>
                  <a:pt x="2446610" y="1228688"/>
                </a:lnTo>
                <a:lnTo>
                  <a:pt x="2448656" y="1238818"/>
                </a:lnTo>
                <a:lnTo>
                  <a:pt x="2446612" y="1248949"/>
                </a:lnTo>
                <a:lnTo>
                  <a:pt x="2441039" y="1257224"/>
                </a:lnTo>
                <a:lnTo>
                  <a:pt x="2432770" y="1262804"/>
                </a:lnTo>
                <a:lnTo>
                  <a:pt x="2422640" y="1264851"/>
                </a:lnTo>
                <a:close/>
              </a:path>
              <a:path w="4587875" h="2474595">
                <a:moveTo>
                  <a:pt x="2725364" y="1268216"/>
                </a:moveTo>
                <a:lnTo>
                  <a:pt x="2713926" y="1265907"/>
                </a:lnTo>
                <a:lnTo>
                  <a:pt x="2704587" y="1259607"/>
                </a:lnTo>
                <a:lnTo>
                  <a:pt x="2698291" y="1250263"/>
                </a:lnTo>
                <a:lnTo>
                  <a:pt x="2695982" y="1238818"/>
                </a:lnTo>
                <a:lnTo>
                  <a:pt x="2698291" y="1227373"/>
                </a:lnTo>
                <a:lnTo>
                  <a:pt x="2704587" y="1218029"/>
                </a:lnTo>
                <a:lnTo>
                  <a:pt x="2713926" y="1211730"/>
                </a:lnTo>
                <a:lnTo>
                  <a:pt x="2725364" y="1209420"/>
                </a:lnTo>
                <a:lnTo>
                  <a:pt x="2736801" y="1211730"/>
                </a:lnTo>
                <a:lnTo>
                  <a:pt x="2746140" y="1218029"/>
                </a:lnTo>
                <a:lnTo>
                  <a:pt x="2752436" y="1227373"/>
                </a:lnTo>
                <a:lnTo>
                  <a:pt x="2754745" y="1238818"/>
                </a:lnTo>
                <a:lnTo>
                  <a:pt x="2752436" y="1250263"/>
                </a:lnTo>
                <a:lnTo>
                  <a:pt x="2746140" y="1259607"/>
                </a:lnTo>
                <a:lnTo>
                  <a:pt x="2736801" y="1265907"/>
                </a:lnTo>
                <a:lnTo>
                  <a:pt x="2725364" y="1268216"/>
                </a:lnTo>
                <a:close/>
              </a:path>
              <a:path w="4587875" h="2474595">
                <a:moveTo>
                  <a:pt x="3028087" y="1271582"/>
                </a:moveTo>
                <a:lnTo>
                  <a:pt x="3015344" y="1269006"/>
                </a:lnTo>
                <a:lnTo>
                  <a:pt x="3004936" y="1261984"/>
                </a:lnTo>
                <a:lnTo>
                  <a:pt x="2997918" y="1251569"/>
                </a:lnTo>
                <a:lnTo>
                  <a:pt x="2995344" y="1238818"/>
                </a:lnTo>
                <a:lnTo>
                  <a:pt x="2997918" y="1226067"/>
                </a:lnTo>
                <a:lnTo>
                  <a:pt x="3004936" y="1215653"/>
                </a:lnTo>
                <a:lnTo>
                  <a:pt x="3015344" y="1208630"/>
                </a:lnTo>
                <a:lnTo>
                  <a:pt x="3028087" y="1206055"/>
                </a:lnTo>
                <a:lnTo>
                  <a:pt x="3040831" y="1208630"/>
                </a:lnTo>
                <a:lnTo>
                  <a:pt x="3051241" y="1215653"/>
                </a:lnTo>
                <a:lnTo>
                  <a:pt x="3058260" y="1226067"/>
                </a:lnTo>
                <a:lnTo>
                  <a:pt x="3060834" y="1238818"/>
                </a:lnTo>
                <a:lnTo>
                  <a:pt x="3058260" y="1251569"/>
                </a:lnTo>
                <a:lnTo>
                  <a:pt x="3051241" y="1261984"/>
                </a:lnTo>
                <a:lnTo>
                  <a:pt x="3040831" y="1269006"/>
                </a:lnTo>
                <a:lnTo>
                  <a:pt x="3028087" y="1271582"/>
                </a:lnTo>
                <a:close/>
              </a:path>
              <a:path w="4587875" h="2474595">
                <a:moveTo>
                  <a:pt x="3330811" y="1274107"/>
                </a:moveTo>
                <a:lnTo>
                  <a:pt x="3317095" y="1271334"/>
                </a:lnTo>
                <a:lnTo>
                  <a:pt x="3305891" y="1263772"/>
                </a:lnTo>
                <a:lnTo>
                  <a:pt x="3298334" y="1252560"/>
                </a:lnTo>
                <a:lnTo>
                  <a:pt x="3295563" y="1238835"/>
                </a:lnTo>
                <a:lnTo>
                  <a:pt x="3298334" y="1225110"/>
                </a:lnTo>
                <a:lnTo>
                  <a:pt x="3305891" y="1213898"/>
                </a:lnTo>
                <a:lnTo>
                  <a:pt x="3317095" y="1206337"/>
                </a:lnTo>
                <a:lnTo>
                  <a:pt x="3330811" y="1203563"/>
                </a:lnTo>
                <a:lnTo>
                  <a:pt x="3344529" y="1206337"/>
                </a:lnTo>
                <a:lnTo>
                  <a:pt x="3355734" y="1213898"/>
                </a:lnTo>
                <a:lnTo>
                  <a:pt x="3363291" y="1225110"/>
                </a:lnTo>
                <a:lnTo>
                  <a:pt x="3366062" y="1238835"/>
                </a:lnTo>
                <a:lnTo>
                  <a:pt x="3363293" y="1252560"/>
                </a:lnTo>
                <a:lnTo>
                  <a:pt x="3355741" y="1263772"/>
                </a:lnTo>
                <a:lnTo>
                  <a:pt x="3344536" y="1271334"/>
                </a:lnTo>
                <a:lnTo>
                  <a:pt x="3330811" y="1274107"/>
                </a:lnTo>
                <a:close/>
              </a:path>
              <a:path w="4587875" h="2474595">
                <a:moveTo>
                  <a:pt x="3633528" y="1276632"/>
                </a:moveTo>
                <a:lnTo>
                  <a:pt x="3618825" y="1273660"/>
                </a:lnTo>
                <a:lnTo>
                  <a:pt x="3606819" y="1265559"/>
                </a:lnTo>
                <a:lnTo>
                  <a:pt x="3598723" y="1253544"/>
                </a:lnTo>
                <a:lnTo>
                  <a:pt x="3595755" y="1238835"/>
                </a:lnTo>
                <a:lnTo>
                  <a:pt x="3598723" y="1224127"/>
                </a:lnTo>
                <a:lnTo>
                  <a:pt x="3606819" y="1212113"/>
                </a:lnTo>
                <a:lnTo>
                  <a:pt x="3618825" y="1204010"/>
                </a:lnTo>
                <a:lnTo>
                  <a:pt x="3633528" y="1201038"/>
                </a:lnTo>
                <a:lnTo>
                  <a:pt x="3648231" y="1204010"/>
                </a:lnTo>
                <a:lnTo>
                  <a:pt x="3660237" y="1212113"/>
                </a:lnTo>
                <a:lnTo>
                  <a:pt x="3668333" y="1224127"/>
                </a:lnTo>
                <a:lnTo>
                  <a:pt x="3671301" y="1238835"/>
                </a:lnTo>
                <a:lnTo>
                  <a:pt x="3668333" y="1253544"/>
                </a:lnTo>
                <a:lnTo>
                  <a:pt x="3660237" y="1265559"/>
                </a:lnTo>
                <a:lnTo>
                  <a:pt x="3648231" y="1273660"/>
                </a:lnTo>
                <a:lnTo>
                  <a:pt x="3633528" y="1276632"/>
                </a:lnTo>
                <a:close/>
              </a:path>
              <a:path w="4587875" h="2474595">
                <a:moveTo>
                  <a:pt x="3936252" y="1279997"/>
                </a:moveTo>
                <a:lnTo>
                  <a:pt x="3920243" y="1276763"/>
                </a:lnTo>
                <a:lnTo>
                  <a:pt x="3907175" y="1267942"/>
                </a:lnTo>
                <a:lnTo>
                  <a:pt x="3898366" y="1254858"/>
                </a:lnTo>
                <a:lnTo>
                  <a:pt x="3895137" y="1238835"/>
                </a:lnTo>
                <a:lnTo>
                  <a:pt x="3898366" y="1222812"/>
                </a:lnTo>
                <a:lnTo>
                  <a:pt x="3907175" y="1209729"/>
                </a:lnTo>
                <a:lnTo>
                  <a:pt x="3920243" y="1200907"/>
                </a:lnTo>
                <a:lnTo>
                  <a:pt x="3936252" y="1197673"/>
                </a:lnTo>
                <a:lnTo>
                  <a:pt x="3952265" y="1200907"/>
                </a:lnTo>
                <a:lnTo>
                  <a:pt x="3965345" y="1209729"/>
                </a:lnTo>
                <a:lnTo>
                  <a:pt x="3974165" y="1222812"/>
                </a:lnTo>
                <a:lnTo>
                  <a:pt x="3977400" y="1238835"/>
                </a:lnTo>
                <a:lnTo>
                  <a:pt x="3974165" y="1254858"/>
                </a:lnTo>
                <a:lnTo>
                  <a:pt x="3965345" y="1267942"/>
                </a:lnTo>
                <a:lnTo>
                  <a:pt x="3952265" y="1276763"/>
                </a:lnTo>
                <a:lnTo>
                  <a:pt x="3936252" y="1279997"/>
                </a:lnTo>
                <a:close/>
              </a:path>
              <a:path w="4587875" h="2474595">
                <a:moveTo>
                  <a:pt x="4238975" y="1282522"/>
                </a:moveTo>
                <a:lnTo>
                  <a:pt x="4221988" y="1279090"/>
                </a:lnTo>
                <a:lnTo>
                  <a:pt x="4208114" y="1269730"/>
                </a:lnTo>
                <a:lnTo>
                  <a:pt x="4198759" y="1255849"/>
                </a:lnTo>
                <a:lnTo>
                  <a:pt x="4195329" y="1238852"/>
                </a:lnTo>
                <a:lnTo>
                  <a:pt x="4198759" y="1221855"/>
                </a:lnTo>
                <a:lnTo>
                  <a:pt x="4208114" y="1207974"/>
                </a:lnTo>
                <a:lnTo>
                  <a:pt x="4221988" y="1198614"/>
                </a:lnTo>
                <a:lnTo>
                  <a:pt x="4238975" y="1195182"/>
                </a:lnTo>
                <a:lnTo>
                  <a:pt x="4255963" y="1198614"/>
                </a:lnTo>
                <a:lnTo>
                  <a:pt x="4269837" y="1207974"/>
                </a:lnTo>
                <a:lnTo>
                  <a:pt x="4279191" y="1221855"/>
                </a:lnTo>
                <a:lnTo>
                  <a:pt x="4282622" y="1238852"/>
                </a:lnTo>
                <a:lnTo>
                  <a:pt x="4279191" y="1255849"/>
                </a:lnTo>
                <a:lnTo>
                  <a:pt x="4269837" y="1269730"/>
                </a:lnTo>
                <a:lnTo>
                  <a:pt x="4255963" y="1279090"/>
                </a:lnTo>
                <a:lnTo>
                  <a:pt x="4238975" y="1282522"/>
                </a:lnTo>
                <a:close/>
              </a:path>
              <a:path w="4587875" h="2474595">
                <a:moveTo>
                  <a:pt x="4541699" y="1285047"/>
                </a:moveTo>
                <a:lnTo>
                  <a:pt x="4523737" y="1281417"/>
                </a:lnTo>
                <a:lnTo>
                  <a:pt x="4509070" y="1271517"/>
                </a:lnTo>
                <a:lnTo>
                  <a:pt x="4499181" y="1256833"/>
                </a:lnTo>
                <a:lnTo>
                  <a:pt x="4495555" y="1238852"/>
                </a:lnTo>
                <a:lnTo>
                  <a:pt x="4499181" y="1220873"/>
                </a:lnTo>
                <a:lnTo>
                  <a:pt x="4509070" y="1206190"/>
                </a:lnTo>
                <a:lnTo>
                  <a:pt x="4523737" y="1196290"/>
                </a:lnTo>
                <a:lnTo>
                  <a:pt x="4541699" y="1192660"/>
                </a:lnTo>
                <a:lnTo>
                  <a:pt x="4559681" y="1196290"/>
                </a:lnTo>
                <a:lnTo>
                  <a:pt x="4574358" y="1206190"/>
                </a:lnTo>
                <a:lnTo>
                  <a:pt x="4584251" y="1220873"/>
                </a:lnTo>
                <a:lnTo>
                  <a:pt x="4587877" y="1238852"/>
                </a:lnTo>
                <a:lnTo>
                  <a:pt x="4584251" y="1256833"/>
                </a:lnTo>
                <a:lnTo>
                  <a:pt x="4574358" y="1271517"/>
                </a:lnTo>
                <a:lnTo>
                  <a:pt x="4559681" y="1281417"/>
                </a:lnTo>
                <a:lnTo>
                  <a:pt x="4541699" y="1285047"/>
                </a:lnTo>
                <a:close/>
              </a:path>
              <a:path w="4587875" h="2474595">
                <a:moveTo>
                  <a:pt x="1311" y="1542632"/>
                </a:moveTo>
                <a:lnTo>
                  <a:pt x="370" y="1542632"/>
                </a:lnTo>
                <a:lnTo>
                  <a:pt x="0" y="1542264"/>
                </a:lnTo>
                <a:lnTo>
                  <a:pt x="0" y="1541322"/>
                </a:lnTo>
                <a:lnTo>
                  <a:pt x="370" y="1540951"/>
                </a:lnTo>
                <a:lnTo>
                  <a:pt x="1311" y="1540951"/>
                </a:lnTo>
                <a:lnTo>
                  <a:pt x="1681" y="1541322"/>
                </a:lnTo>
                <a:lnTo>
                  <a:pt x="1681" y="1542264"/>
                </a:lnTo>
                <a:lnTo>
                  <a:pt x="1311" y="1542632"/>
                </a:lnTo>
                <a:close/>
              </a:path>
              <a:path w="4587875" h="2474595">
                <a:moveTo>
                  <a:pt x="305415" y="1545157"/>
                </a:moveTo>
                <a:lnTo>
                  <a:pt x="301698" y="1545157"/>
                </a:lnTo>
                <a:lnTo>
                  <a:pt x="300201" y="1543662"/>
                </a:lnTo>
                <a:lnTo>
                  <a:pt x="300201" y="1539925"/>
                </a:lnTo>
                <a:lnTo>
                  <a:pt x="301698" y="1538426"/>
                </a:lnTo>
                <a:lnTo>
                  <a:pt x="305432" y="1538426"/>
                </a:lnTo>
                <a:lnTo>
                  <a:pt x="306929" y="1539925"/>
                </a:lnTo>
                <a:lnTo>
                  <a:pt x="306929" y="1543662"/>
                </a:lnTo>
                <a:lnTo>
                  <a:pt x="305415" y="1545157"/>
                </a:lnTo>
                <a:close/>
              </a:path>
              <a:path w="4587875" h="2474595">
                <a:moveTo>
                  <a:pt x="610007" y="1548523"/>
                </a:moveTo>
                <a:lnTo>
                  <a:pt x="602591" y="1548523"/>
                </a:lnTo>
                <a:lnTo>
                  <a:pt x="599580" y="1545512"/>
                </a:lnTo>
                <a:lnTo>
                  <a:pt x="599580" y="1538109"/>
                </a:lnTo>
                <a:lnTo>
                  <a:pt x="602591" y="1535094"/>
                </a:lnTo>
                <a:lnTo>
                  <a:pt x="609990" y="1535094"/>
                </a:lnTo>
                <a:lnTo>
                  <a:pt x="613002" y="1538109"/>
                </a:lnTo>
                <a:lnTo>
                  <a:pt x="613002" y="1545512"/>
                </a:lnTo>
                <a:lnTo>
                  <a:pt x="610007" y="1548523"/>
                </a:lnTo>
                <a:close/>
              </a:path>
              <a:path w="4587875" h="2474595">
                <a:moveTo>
                  <a:pt x="914581" y="1551888"/>
                </a:moveTo>
                <a:lnTo>
                  <a:pt x="903448" y="1551888"/>
                </a:lnTo>
                <a:lnTo>
                  <a:pt x="898942" y="1547378"/>
                </a:lnTo>
                <a:lnTo>
                  <a:pt x="898942" y="1536239"/>
                </a:lnTo>
                <a:lnTo>
                  <a:pt x="903448" y="1531729"/>
                </a:lnTo>
                <a:lnTo>
                  <a:pt x="914581" y="1531729"/>
                </a:lnTo>
                <a:lnTo>
                  <a:pt x="919087" y="1536239"/>
                </a:lnTo>
                <a:lnTo>
                  <a:pt x="919087" y="1547378"/>
                </a:lnTo>
                <a:lnTo>
                  <a:pt x="914581" y="1551888"/>
                </a:lnTo>
                <a:close/>
              </a:path>
              <a:path w="4587875" h="2474595">
                <a:moveTo>
                  <a:pt x="1219154" y="1555254"/>
                </a:moveTo>
                <a:lnTo>
                  <a:pt x="1204322" y="1555254"/>
                </a:lnTo>
                <a:lnTo>
                  <a:pt x="1198303" y="1549231"/>
                </a:lnTo>
                <a:lnTo>
                  <a:pt x="1198303" y="1534389"/>
                </a:lnTo>
                <a:lnTo>
                  <a:pt x="1204322" y="1528364"/>
                </a:lnTo>
                <a:lnTo>
                  <a:pt x="1219154" y="1528364"/>
                </a:lnTo>
                <a:lnTo>
                  <a:pt x="1225177" y="1534389"/>
                </a:lnTo>
                <a:lnTo>
                  <a:pt x="1225177" y="1549231"/>
                </a:lnTo>
                <a:lnTo>
                  <a:pt x="1219154" y="1555254"/>
                </a:lnTo>
                <a:close/>
              </a:path>
              <a:path w="4587875" h="2474595">
                <a:moveTo>
                  <a:pt x="1523731" y="1558619"/>
                </a:moveTo>
                <a:lnTo>
                  <a:pt x="1505196" y="1558619"/>
                </a:lnTo>
                <a:lnTo>
                  <a:pt x="1497679" y="1551098"/>
                </a:lnTo>
                <a:lnTo>
                  <a:pt x="1497679" y="1532553"/>
                </a:lnTo>
                <a:lnTo>
                  <a:pt x="1505196" y="1525032"/>
                </a:lnTo>
                <a:lnTo>
                  <a:pt x="1523731" y="1525032"/>
                </a:lnTo>
                <a:lnTo>
                  <a:pt x="1531249" y="1532553"/>
                </a:lnTo>
                <a:lnTo>
                  <a:pt x="1531249" y="1551098"/>
                </a:lnTo>
                <a:lnTo>
                  <a:pt x="1523731" y="1558619"/>
                </a:lnTo>
                <a:close/>
              </a:path>
              <a:path w="4587875" h="2474595">
                <a:moveTo>
                  <a:pt x="1817189" y="1561988"/>
                </a:moveTo>
                <a:lnTo>
                  <a:pt x="1809344" y="1560404"/>
                </a:lnTo>
                <a:lnTo>
                  <a:pt x="1802940" y="1556084"/>
                </a:lnTo>
                <a:lnTo>
                  <a:pt x="1798623" y="1549675"/>
                </a:lnTo>
                <a:lnTo>
                  <a:pt x="1797040" y="1541825"/>
                </a:lnTo>
                <a:lnTo>
                  <a:pt x="1798623" y="1533976"/>
                </a:lnTo>
                <a:lnTo>
                  <a:pt x="1802940" y="1527569"/>
                </a:lnTo>
                <a:lnTo>
                  <a:pt x="1809344" y="1523250"/>
                </a:lnTo>
                <a:lnTo>
                  <a:pt x="1817189" y="1521666"/>
                </a:lnTo>
                <a:lnTo>
                  <a:pt x="1825034" y="1523250"/>
                </a:lnTo>
                <a:lnTo>
                  <a:pt x="1831438" y="1527569"/>
                </a:lnTo>
                <a:lnTo>
                  <a:pt x="1835755" y="1533976"/>
                </a:lnTo>
                <a:lnTo>
                  <a:pt x="1837338" y="1541825"/>
                </a:lnTo>
                <a:lnTo>
                  <a:pt x="1835755" y="1549675"/>
                </a:lnTo>
                <a:lnTo>
                  <a:pt x="1831438" y="1556084"/>
                </a:lnTo>
                <a:lnTo>
                  <a:pt x="1825034" y="1560404"/>
                </a:lnTo>
                <a:lnTo>
                  <a:pt x="1817189" y="1561988"/>
                </a:lnTo>
                <a:close/>
              </a:path>
              <a:path w="4587875" h="2474595">
                <a:moveTo>
                  <a:pt x="2119913" y="1565353"/>
                </a:moveTo>
                <a:lnTo>
                  <a:pt x="2110762" y="1563504"/>
                </a:lnTo>
                <a:lnTo>
                  <a:pt x="2103289" y="1558462"/>
                </a:lnTo>
                <a:lnTo>
                  <a:pt x="2098250" y="1550983"/>
                </a:lnTo>
                <a:lnTo>
                  <a:pt x="2096402" y="1541825"/>
                </a:lnTo>
                <a:lnTo>
                  <a:pt x="2098250" y="1532670"/>
                </a:lnTo>
                <a:lnTo>
                  <a:pt x="2103289" y="1525192"/>
                </a:lnTo>
                <a:lnTo>
                  <a:pt x="2110762" y="1520150"/>
                </a:lnTo>
                <a:lnTo>
                  <a:pt x="2119913" y="1518301"/>
                </a:lnTo>
                <a:lnTo>
                  <a:pt x="2129063" y="1520150"/>
                </a:lnTo>
                <a:lnTo>
                  <a:pt x="2136537" y="1525192"/>
                </a:lnTo>
                <a:lnTo>
                  <a:pt x="2141576" y="1532670"/>
                </a:lnTo>
                <a:lnTo>
                  <a:pt x="2143424" y="1541825"/>
                </a:lnTo>
                <a:lnTo>
                  <a:pt x="2141576" y="1550983"/>
                </a:lnTo>
                <a:lnTo>
                  <a:pt x="2136537" y="1558462"/>
                </a:lnTo>
                <a:lnTo>
                  <a:pt x="2129063" y="1563504"/>
                </a:lnTo>
                <a:lnTo>
                  <a:pt x="2119913" y="1565353"/>
                </a:lnTo>
                <a:close/>
              </a:path>
              <a:path w="4587875" h="2474595">
                <a:moveTo>
                  <a:pt x="2422640" y="1567875"/>
                </a:moveTo>
                <a:lnTo>
                  <a:pt x="2412515" y="1565829"/>
                </a:lnTo>
                <a:lnTo>
                  <a:pt x="2404244" y="1560249"/>
                </a:lnTo>
                <a:lnTo>
                  <a:pt x="2398666" y="1551974"/>
                </a:lnTo>
                <a:lnTo>
                  <a:pt x="2396621" y="1541842"/>
                </a:lnTo>
                <a:lnTo>
                  <a:pt x="2398666" y="1531712"/>
                </a:lnTo>
                <a:lnTo>
                  <a:pt x="2404244" y="1523437"/>
                </a:lnTo>
                <a:lnTo>
                  <a:pt x="2412515" y="1517857"/>
                </a:lnTo>
                <a:lnTo>
                  <a:pt x="2422640" y="1515810"/>
                </a:lnTo>
                <a:lnTo>
                  <a:pt x="2432763" y="1517857"/>
                </a:lnTo>
                <a:lnTo>
                  <a:pt x="2441033" y="1523437"/>
                </a:lnTo>
                <a:lnTo>
                  <a:pt x="2446610" y="1531712"/>
                </a:lnTo>
                <a:lnTo>
                  <a:pt x="2448656" y="1541842"/>
                </a:lnTo>
                <a:lnTo>
                  <a:pt x="2446612" y="1551974"/>
                </a:lnTo>
                <a:lnTo>
                  <a:pt x="2441039" y="1560249"/>
                </a:lnTo>
                <a:lnTo>
                  <a:pt x="2432770" y="1565829"/>
                </a:lnTo>
                <a:lnTo>
                  <a:pt x="2422640" y="1567875"/>
                </a:lnTo>
                <a:close/>
              </a:path>
              <a:path w="4587875" h="2474595">
                <a:moveTo>
                  <a:pt x="2725364" y="1571240"/>
                </a:moveTo>
                <a:lnTo>
                  <a:pt x="2713926" y="1568931"/>
                </a:lnTo>
                <a:lnTo>
                  <a:pt x="2704587" y="1562631"/>
                </a:lnTo>
                <a:lnTo>
                  <a:pt x="2698291" y="1553287"/>
                </a:lnTo>
                <a:lnTo>
                  <a:pt x="2695982" y="1541842"/>
                </a:lnTo>
                <a:lnTo>
                  <a:pt x="2698291" y="1530398"/>
                </a:lnTo>
                <a:lnTo>
                  <a:pt x="2704587" y="1521053"/>
                </a:lnTo>
                <a:lnTo>
                  <a:pt x="2713926" y="1514754"/>
                </a:lnTo>
                <a:lnTo>
                  <a:pt x="2725364" y="1512444"/>
                </a:lnTo>
                <a:lnTo>
                  <a:pt x="2736801" y="1514754"/>
                </a:lnTo>
                <a:lnTo>
                  <a:pt x="2746140" y="1521053"/>
                </a:lnTo>
                <a:lnTo>
                  <a:pt x="2752436" y="1530398"/>
                </a:lnTo>
                <a:lnTo>
                  <a:pt x="2754745" y="1541842"/>
                </a:lnTo>
                <a:lnTo>
                  <a:pt x="2752436" y="1553287"/>
                </a:lnTo>
                <a:lnTo>
                  <a:pt x="2746140" y="1562631"/>
                </a:lnTo>
                <a:lnTo>
                  <a:pt x="2736801" y="1568931"/>
                </a:lnTo>
                <a:lnTo>
                  <a:pt x="2725364" y="1571240"/>
                </a:lnTo>
                <a:close/>
              </a:path>
              <a:path w="4587875" h="2474595">
                <a:moveTo>
                  <a:pt x="3028087" y="1574606"/>
                </a:moveTo>
                <a:lnTo>
                  <a:pt x="3015344" y="1572030"/>
                </a:lnTo>
                <a:lnTo>
                  <a:pt x="3004936" y="1565008"/>
                </a:lnTo>
                <a:lnTo>
                  <a:pt x="2997918" y="1554593"/>
                </a:lnTo>
                <a:lnTo>
                  <a:pt x="2995344" y="1541842"/>
                </a:lnTo>
                <a:lnTo>
                  <a:pt x="2997918" y="1529091"/>
                </a:lnTo>
                <a:lnTo>
                  <a:pt x="3004936" y="1518677"/>
                </a:lnTo>
                <a:lnTo>
                  <a:pt x="3015344" y="1511654"/>
                </a:lnTo>
                <a:lnTo>
                  <a:pt x="3028087" y="1509079"/>
                </a:lnTo>
                <a:lnTo>
                  <a:pt x="3040831" y="1511654"/>
                </a:lnTo>
                <a:lnTo>
                  <a:pt x="3051241" y="1518677"/>
                </a:lnTo>
                <a:lnTo>
                  <a:pt x="3058260" y="1529091"/>
                </a:lnTo>
                <a:lnTo>
                  <a:pt x="3060834" y="1541842"/>
                </a:lnTo>
                <a:lnTo>
                  <a:pt x="3058260" y="1554593"/>
                </a:lnTo>
                <a:lnTo>
                  <a:pt x="3051241" y="1565008"/>
                </a:lnTo>
                <a:lnTo>
                  <a:pt x="3040831" y="1572030"/>
                </a:lnTo>
                <a:lnTo>
                  <a:pt x="3028087" y="1574606"/>
                </a:lnTo>
                <a:close/>
              </a:path>
              <a:path w="4587875" h="2474595">
                <a:moveTo>
                  <a:pt x="3330811" y="1577131"/>
                </a:moveTo>
                <a:lnTo>
                  <a:pt x="3317095" y="1574358"/>
                </a:lnTo>
                <a:lnTo>
                  <a:pt x="3305891" y="1566796"/>
                </a:lnTo>
                <a:lnTo>
                  <a:pt x="3298334" y="1555584"/>
                </a:lnTo>
                <a:lnTo>
                  <a:pt x="3295563" y="1541859"/>
                </a:lnTo>
                <a:lnTo>
                  <a:pt x="3298334" y="1528134"/>
                </a:lnTo>
                <a:lnTo>
                  <a:pt x="3305891" y="1516922"/>
                </a:lnTo>
                <a:lnTo>
                  <a:pt x="3317095" y="1509361"/>
                </a:lnTo>
                <a:lnTo>
                  <a:pt x="3330811" y="1506588"/>
                </a:lnTo>
                <a:lnTo>
                  <a:pt x="3344529" y="1509361"/>
                </a:lnTo>
                <a:lnTo>
                  <a:pt x="3355734" y="1516922"/>
                </a:lnTo>
                <a:lnTo>
                  <a:pt x="3363291" y="1528134"/>
                </a:lnTo>
                <a:lnTo>
                  <a:pt x="3366062" y="1541859"/>
                </a:lnTo>
                <a:lnTo>
                  <a:pt x="3363293" y="1555584"/>
                </a:lnTo>
                <a:lnTo>
                  <a:pt x="3355741" y="1566796"/>
                </a:lnTo>
                <a:lnTo>
                  <a:pt x="3344536" y="1574358"/>
                </a:lnTo>
                <a:lnTo>
                  <a:pt x="3330811" y="1577131"/>
                </a:lnTo>
                <a:close/>
              </a:path>
              <a:path w="4587875" h="2474595">
                <a:moveTo>
                  <a:pt x="3633528" y="1579656"/>
                </a:moveTo>
                <a:lnTo>
                  <a:pt x="3618825" y="1576685"/>
                </a:lnTo>
                <a:lnTo>
                  <a:pt x="3606819" y="1568583"/>
                </a:lnTo>
                <a:lnTo>
                  <a:pt x="3598723" y="1556569"/>
                </a:lnTo>
                <a:lnTo>
                  <a:pt x="3595755" y="1541859"/>
                </a:lnTo>
                <a:lnTo>
                  <a:pt x="3598723" y="1527150"/>
                </a:lnTo>
                <a:lnTo>
                  <a:pt x="3606819" y="1515135"/>
                </a:lnTo>
                <a:lnTo>
                  <a:pt x="3618825" y="1507034"/>
                </a:lnTo>
                <a:lnTo>
                  <a:pt x="3633528" y="1504063"/>
                </a:lnTo>
                <a:lnTo>
                  <a:pt x="3648231" y="1507034"/>
                </a:lnTo>
                <a:lnTo>
                  <a:pt x="3660237" y="1515135"/>
                </a:lnTo>
                <a:lnTo>
                  <a:pt x="3668333" y="1527150"/>
                </a:lnTo>
                <a:lnTo>
                  <a:pt x="3671301" y="1541859"/>
                </a:lnTo>
                <a:lnTo>
                  <a:pt x="3668333" y="1556569"/>
                </a:lnTo>
                <a:lnTo>
                  <a:pt x="3660237" y="1568583"/>
                </a:lnTo>
                <a:lnTo>
                  <a:pt x="3648231" y="1576685"/>
                </a:lnTo>
                <a:lnTo>
                  <a:pt x="3633528" y="1579656"/>
                </a:lnTo>
                <a:close/>
              </a:path>
              <a:path w="4587875" h="2474595">
                <a:moveTo>
                  <a:pt x="3936252" y="1583021"/>
                </a:moveTo>
                <a:lnTo>
                  <a:pt x="3920243" y="1579787"/>
                </a:lnTo>
                <a:lnTo>
                  <a:pt x="3907175" y="1570966"/>
                </a:lnTo>
                <a:lnTo>
                  <a:pt x="3898366" y="1557882"/>
                </a:lnTo>
                <a:lnTo>
                  <a:pt x="3895137" y="1541859"/>
                </a:lnTo>
                <a:lnTo>
                  <a:pt x="3898366" y="1525836"/>
                </a:lnTo>
                <a:lnTo>
                  <a:pt x="3907175" y="1512753"/>
                </a:lnTo>
                <a:lnTo>
                  <a:pt x="3920243" y="1503932"/>
                </a:lnTo>
                <a:lnTo>
                  <a:pt x="3936252" y="1500697"/>
                </a:lnTo>
                <a:lnTo>
                  <a:pt x="3952265" y="1503932"/>
                </a:lnTo>
                <a:lnTo>
                  <a:pt x="3965345" y="1512753"/>
                </a:lnTo>
                <a:lnTo>
                  <a:pt x="3974165" y="1525836"/>
                </a:lnTo>
                <a:lnTo>
                  <a:pt x="3977400" y="1541859"/>
                </a:lnTo>
                <a:lnTo>
                  <a:pt x="3974165" y="1557882"/>
                </a:lnTo>
                <a:lnTo>
                  <a:pt x="3965345" y="1570966"/>
                </a:lnTo>
                <a:lnTo>
                  <a:pt x="3952265" y="1579787"/>
                </a:lnTo>
                <a:lnTo>
                  <a:pt x="3936252" y="1583021"/>
                </a:lnTo>
                <a:close/>
              </a:path>
              <a:path w="4587875" h="2474595">
                <a:moveTo>
                  <a:pt x="4238975" y="1585546"/>
                </a:moveTo>
                <a:lnTo>
                  <a:pt x="4221988" y="1582114"/>
                </a:lnTo>
                <a:lnTo>
                  <a:pt x="4208114" y="1572754"/>
                </a:lnTo>
                <a:lnTo>
                  <a:pt x="4198759" y="1558873"/>
                </a:lnTo>
                <a:lnTo>
                  <a:pt x="4195329" y="1541876"/>
                </a:lnTo>
                <a:lnTo>
                  <a:pt x="4198759" y="1524879"/>
                </a:lnTo>
                <a:lnTo>
                  <a:pt x="4208114" y="1510999"/>
                </a:lnTo>
                <a:lnTo>
                  <a:pt x="4221988" y="1501641"/>
                </a:lnTo>
                <a:lnTo>
                  <a:pt x="4238975" y="1498209"/>
                </a:lnTo>
                <a:lnTo>
                  <a:pt x="4255963" y="1501641"/>
                </a:lnTo>
                <a:lnTo>
                  <a:pt x="4269837" y="1510999"/>
                </a:lnTo>
                <a:lnTo>
                  <a:pt x="4279191" y="1524879"/>
                </a:lnTo>
                <a:lnTo>
                  <a:pt x="4282622" y="1541876"/>
                </a:lnTo>
                <a:lnTo>
                  <a:pt x="4279191" y="1558873"/>
                </a:lnTo>
                <a:lnTo>
                  <a:pt x="4269837" y="1572754"/>
                </a:lnTo>
                <a:lnTo>
                  <a:pt x="4255963" y="1582114"/>
                </a:lnTo>
                <a:lnTo>
                  <a:pt x="4238975" y="1585546"/>
                </a:lnTo>
                <a:close/>
              </a:path>
              <a:path w="4587875" h="2474595">
                <a:moveTo>
                  <a:pt x="4541699" y="1588071"/>
                </a:moveTo>
                <a:lnTo>
                  <a:pt x="4523737" y="1584441"/>
                </a:lnTo>
                <a:lnTo>
                  <a:pt x="4509070" y="1574541"/>
                </a:lnTo>
                <a:lnTo>
                  <a:pt x="4499181" y="1559857"/>
                </a:lnTo>
                <a:lnTo>
                  <a:pt x="4495555" y="1541876"/>
                </a:lnTo>
                <a:lnTo>
                  <a:pt x="4499181" y="1523897"/>
                </a:lnTo>
                <a:lnTo>
                  <a:pt x="4509070" y="1509214"/>
                </a:lnTo>
                <a:lnTo>
                  <a:pt x="4523737" y="1499315"/>
                </a:lnTo>
                <a:lnTo>
                  <a:pt x="4541699" y="1495684"/>
                </a:lnTo>
                <a:lnTo>
                  <a:pt x="4559681" y="1499315"/>
                </a:lnTo>
                <a:lnTo>
                  <a:pt x="4574358" y="1509214"/>
                </a:lnTo>
                <a:lnTo>
                  <a:pt x="4584251" y="1523897"/>
                </a:lnTo>
                <a:lnTo>
                  <a:pt x="4587877" y="1541876"/>
                </a:lnTo>
                <a:lnTo>
                  <a:pt x="4584251" y="1559857"/>
                </a:lnTo>
                <a:lnTo>
                  <a:pt x="4574358" y="1574541"/>
                </a:lnTo>
                <a:lnTo>
                  <a:pt x="4559681" y="1584441"/>
                </a:lnTo>
                <a:lnTo>
                  <a:pt x="4541699" y="1588071"/>
                </a:lnTo>
                <a:close/>
              </a:path>
              <a:path w="4587875" h="2474595">
                <a:moveTo>
                  <a:pt x="304961" y="1847324"/>
                </a:moveTo>
                <a:lnTo>
                  <a:pt x="302169" y="1847324"/>
                </a:lnTo>
                <a:lnTo>
                  <a:pt x="301043" y="1846196"/>
                </a:lnTo>
                <a:lnTo>
                  <a:pt x="301043" y="1843401"/>
                </a:lnTo>
                <a:lnTo>
                  <a:pt x="302169" y="1842277"/>
                </a:lnTo>
                <a:lnTo>
                  <a:pt x="304961" y="1842277"/>
                </a:lnTo>
                <a:lnTo>
                  <a:pt x="306088" y="1843401"/>
                </a:lnTo>
                <a:lnTo>
                  <a:pt x="306088" y="1846196"/>
                </a:lnTo>
                <a:lnTo>
                  <a:pt x="304961" y="1847324"/>
                </a:lnTo>
                <a:close/>
              </a:path>
              <a:path w="4587875" h="2474595">
                <a:moveTo>
                  <a:pt x="610007" y="1851530"/>
                </a:moveTo>
                <a:lnTo>
                  <a:pt x="602591" y="1851530"/>
                </a:lnTo>
                <a:lnTo>
                  <a:pt x="599580" y="1848519"/>
                </a:lnTo>
                <a:lnTo>
                  <a:pt x="599580" y="1841116"/>
                </a:lnTo>
                <a:lnTo>
                  <a:pt x="602591" y="1838102"/>
                </a:lnTo>
                <a:lnTo>
                  <a:pt x="609990" y="1838102"/>
                </a:lnTo>
                <a:lnTo>
                  <a:pt x="613002" y="1841116"/>
                </a:lnTo>
                <a:lnTo>
                  <a:pt x="613002" y="1848519"/>
                </a:lnTo>
                <a:lnTo>
                  <a:pt x="610007" y="1851530"/>
                </a:lnTo>
                <a:close/>
              </a:path>
              <a:path w="4587875" h="2474595">
                <a:moveTo>
                  <a:pt x="914581" y="1854895"/>
                </a:moveTo>
                <a:lnTo>
                  <a:pt x="903448" y="1854895"/>
                </a:lnTo>
                <a:lnTo>
                  <a:pt x="898942" y="1850386"/>
                </a:lnTo>
                <a:lnTo>
                  <a:pt x="898942" y="1839246"/>
                </a:lnTo>
                <a:lnTo>
                  <a:pt x="903448" y="1834736"/>
                </a:lnTo>
                <a:lnTo>
                  <a:pt x="914581" y="1834736"/>
                </a:lnTo>
                <a:lnTo>
                  <a:pt x="919087" y="1839246"/>
                </a:lnTo>
                <a:lnTo>
                  <a:pt x="919087" y="1850386"/>
                </a:lnTo>
                <a:lnTo>
                  <a:pt x="914581" y="1854895"/>
                </a:lnTo>
                <a:close/>
              </a:path>
              <a:path w="4587875" h="2474595">
                <a:moveTo>
                  <a:pt x="1219154" y="1858261"/>
                </a:moveTo>
                <a:lnTo>
                  <a:pt x="1204322" y="1858261"/>
                </a:lnTo>
                <a:lnTo>
                  <a:pt x="1198303" y="1852239"/>
                </a:lnTo>
                <a:lnTo>
                  <a:pt x="1198303" y="1837396"/>
                </a:lnTo>
                <a:lnTo>
                  <a:pt x="1204322" y="1831371"/>
                </a:lnTo>
                <a:lnTo>
                  <a:pt x="1219154" y="1831371"/>
                </a:lnTo>
                <a:lnTo>
                  <a:pt x="1225177" y="1837396"/>
                </a:lnTo>
                <a:lnTo>
                  <a:pt x="1225177" y="1852239"/>
                </a:lnTo>
                <a:lnTo>
                  <a:pt x="1219154" y="1858261"/>
                </a:lnTo>
                <a:close/>
              </a:path>
              <a:path w="4587875" h="2474595">
                <a:moveTo>
                  <a:pt x="1523731" y="1861626"/>
                </a:moveTo>
                <a:lnTo>
                  <a:pt x="1505196" y="1861626"/>
                </a:lnTo>
                <a:lnTo>
                  <a:pt x="1497679" y="1854105"/>
                </a:lnTo>
                <a:lnTo>
                  <a:pt x="1497679" y="1835560"/>
                </a:lnTo>
                <a:lnTo>
                  <a:pt x="1505196" y="1828039"/>
                </a:lnTo>
                <a:lnTo>
                  <a:pt x="1523731" y="1828039"/>
                </a:lnTo>
                <a:lnTo>
                  <a:pt x="1531249" y="1835560"/>
                </a:lnTo>
                <a:lnTo>
                  <a:pt x="1531249" y="1854105"/>
                </a:lnTo>
                <a:lnTo>
                  <a:pt x="1523731" y="1861626"/>
                </a:lnTo>
                <a:close/>
              </a:path>
              <a:path w="4587875" h="2474595">
                <a:moveTo>
                  <a:pt x="1817189" y="1864992"/>
                </a:moveTo>
                <a:lnTo>
                  <a:pt x="1809344" y="1863408"/>
                </a:lnTo>
                <a:lnTo>
                  <a:pt x="1802940" y="1859090"/>
                </a:lnTo>
                <a:lnTo>
                  <a:pt x="1798623" y="1852682"/>
                </a:lnTo>
                <a:lnTo>
                  <a:pt x="1797040" y="1844833"/>
                </a:lnTo>
                <a:lnTo>
                  <a:pt x="1798623" y="1836983"/>
                </a:lnTo>
                <a:lnTo>
                  <a:pt x="1802940" y="1830576"/>
                </a:lnTo>
                <a:lnTo>
                  <a:pt x="1809344" y="1826257"/>
                </a:lnTo>
                <a:lnTo>
                  <a:pt x="1817189" y="1824674"/>
                </a:lnTo>
                <a:lnTo>
                  <a:pt x="1825034" y="1826257"/>
                </a:lnTo>
                <a:lnTo>
                  <a:pt x="1831438" y="1830576"/>
                </a:lnTo>
                <a:lnTo>
                  <a:pt x="1835755" y="1836983"/>
                </a:lnTo>
                <a:lnTo>
                  <a:pt x="1837338" y="1844833"/>
                </a:lnTo>
                <a:lnTo>
                  <a:pt x="1835755" y="1852682"/>
                </a:lnTo>
                <a:lnTo>
                  <a:pt x="1831438" y="1859090"/>
                </a:lnTo>
                <a:lnTo>
                  <a:pt x="1825034" y="1863408"/>
                </a:lnTo>
                <a:lnTo>
                  <a:pt x="1817189" y="1864992"/>
                </a:lnTo>
                <a:close/>
              </a:path>
              <a:path w="4587875" h="2474595">
                <a:moveTo>
                  <a:pt x="2119913" y="1868361"/>
                </a:moveTo>
                <a:lnTo>
                  <a:pt x="2110762" y="1866511"/>
                </a:lnTo>
                <a:lnTo>
                  <a:pt x="2103289" y="1861469"/>
                </a:lnTo>
                <a:lnTo>
                  <a:pt x="2098250" y="1853990"/>
                </a:lnTo>
                <a:lnTo>
                  <a:pt x="2096402" y="1844833"/>
                </a:lnTo>
                <a:lnTo>
                  <a:pt x="2098250" y="1835677"/>
                </a:lnTo>
                <a:lnTo>
                  <a:pt x="2103289" y="1828199"/>
                </a:lnTo>
                <a:lnTo>
                  <a:pt x="2110762" y="1823157"/>
                </a:lnTo>
                <a:lnTo>
                  <a:pt x="2119913" y="1821308"/>
                </a:lnTo>
                <a:lnTo>
                  <a:pt x="2129063" y="1823157"/>
                </a:lnTo>
                <a:lnTo>
                  <a:pt x="2136537" y="1828199"/>
                </a:lnTo>
                <a:lnTo>
                  <a:pt x="2141576" y="1835677"/>
                </a:lnTo>
                <a:lnTo>
                  <a:pt x="2143424" y="1844833"/>
                </a:lnTo>
                <a:lnTo>
                  <a:pt x="2141576" y="1853990"/>
                </a:lnTo>
                <a:lnTo>
                  <a:pt x="2136537" y="1861469"/>
                </a:lnTo>
                <a:lnTo>
                  <a:pt x="2129063" y="1866511"/>
                </a:lnTo>
                <a:lnTo>
                  <a:pt x="2119913" y="1868361"/>
                </a:lnTo>
                <a:close/>
              </a:path>
              <a:path w="4587875" h="2474595">
                <a:moveTo>
                  <a:pt x="2422640" y="1870882"/>
                </a:moveTo>
                <a:lnTo>
                  <a:pt x="2412515" y="1868835"/>
                </a:lnTo>
                <a:lnTo>
                  <a:pt x="2404244" y="1863255"/>
                </a:lnTo>
                <a:lnTo>
                  <a:pt x="2398666" y="1854979"/>
                </a:lnTo>
                <a:lnTo>
                  <a:pt x="2396621" y="1844850"/>
                </a:lnTo>
                <a:lnTo>
                  <a:pt x="2398666" y="1834720"/>
                </a:lnTo>
                <a:lnTo>
                  <a:pt x="2404244" y="1826445"/>
                </a:lnTo>
                <a:lnTo>
                  <a:pt x="2412515" y="1820864"/>
                </a:lnTo>
                <a:lnTo>
                  <a:pt x="2422640" y="1818817"/>
                </a:lnTo>
                <a:lnTo>
                  <a:pt x="2432763" y="1820864"/>
                </a:lnTo>
                <a:lnTo>
                  <a:pt x="2441033" y="1826445"/>
                </a:lnTo>
                <a:lnTo>
                  <a:pt x="2446610" y="1834720"/>
                </a:lnTo>
                <a:lnTo>
                  <a:pt x="2448656" y="1844850"/>
                </a:lnTo>
                <a:lnTo>
                  <a:pt x="2446612" y="1854979"/>
                </a:lnTo>
                <a:lnTo>
                  <a:pt x="2441039" y="1863255"/>
                </a:lnTo>
                <a:lnTo>
                  <a:pt x="2432770" y="1868835"/>
                </a:lnTo>
                <a:lnTo>
                  <a:pt x="2422640" y="1870882"/>
                </a:lnTo>
                <a:close/>
              </a:path>
              <a:path w="4587875" h="2474595">
                <a:moveTo>
                  <a:pt x="2725364" y="1874248"/>
                </a:moveTo>
                <a:lnTo>
                  <a:pt x="2713926" y="1871938"/>
                </a:lnTo>
                <a:lnTo>
                  <a:pt x="2704587" y="1865639"/>
                </a:lnTo>
                <a:lnTo>
                  <a:pt x="2698291" y="1856294"/>
                </a:lnTo>
                <a:lnTo>
                  <a:pt x="2695982" y="1844850"/>
                </a:lnTo>
                <a:lnTo>
                  <a:pt x="2698291" y="1833405"/>
                </a:lnTo>
                <a:lnTo>
                  <a:pt x="2704587" y="1824061"/>
                </a:lnTo>
                <a:lnTo>
                  <a:pt x="2713926" y="1817761"/>
                </a:lnTo>
                <a:lnTo>
                  <a:pt x="2725364" y="1815451"/>
                </a:lnTo>
                <a:lnTo>
                  <a:pt x="2736801" y="1817761"/>
                </a:lnTo>
                <a:lnTo>
                  <a:pt x="2746140" y="1824061"/>
                </a:lnTo>
                <a:lnTo>
                  <a:pt x="2752436" y="1833405"/>
                </a:lnTo>
                <a:lnTo>
                  <a:pt x="2754745" y="1844850"/>
                </a:lnTo>
                <a:lnTo>
                  <a:pt x="2752436" y="1856294"/>
                </a:lnTo>
                <a:lnTo>
                  <a:pt x="2746140" y="1865639"/>
                </a:lnTo>
                <a:lnTo>
                  <a:pt x="2736801" y="1871938"/>
                </a:lnTo>
                <a:lnTo>
                  <a:pt x="2725364" y="1874248"/>
                </a:lnTo>
                <a:close/>
              </a:path>
              <a:path w="4587875" h="2474595">
                <a:moveTo>
                  <a:pt x="3028087" y="1877613"/>
                </a:moveTo>
                <a:lnTo>
                  <a:pt x="3015344" y="1875038"/>
                </a:lnTo>
                <a:lnTo>
                  <a:pt x="3004936" y="1868015"/>
                </a:lnTo>
                <a:lnTo>
                  <a:pt x="2997918" y="1857601"/>
                </a:lnTo>
                <a:lnTo>
                  <a:pt x="2995344" y="1844850"/>
                </a:lnTo>
                <a:lnTo>
                  <a:pt x="2997918" y="1832099"/>
                </a:lnTo>
                <a:lnTo>
                  <a:pt x="3004936" y="1821684"/>
                </a:lnTo>
                <a:lnTo>
                  <a:pt x="3015344" y="1814661"/>
                </a:lnTo>
                <a:lnTo>
                  <a:pt x="3028087" y="1812086"/>
                </a:lnTo>
                <a:lnTo>
                  <a:pt x="3040831" y="1814661"/>
                </a:lnTo>
                <a:lnTo>
                  <a:pt x="3051241" y="1821684"/>
                </a:lnTo>
                <a:lnTo>
                  <a:pt x="3058260" y="1832099"/>
                </a:lnTo>
                <a:lnTo>
                  <a:pt x="3060834" y="1844850"/>
                </a:lnTo>
                <a:lnTo>
                  <a:pt x="3058260" y="1857601"/>
                </a:lnTo>
                <a:lnTo>
                  <a:pt x="3051241" y="1868015"/>
                </a:lnTo>
                <a:lnTo>
                  <a:pt x="3040831" y="1875038"/>
                </a:lnTo>
                <a:lnTo>
                  <a:pt x="3028087" y="1877613"/>
                </a:lnTo>
                <a:close/>
              </a:path>
              <a:path w="4587875" h="2474595">
                <a:moveTo>
                  <a:pt x="3330811" y="1880138"/>
                </a:moveTo>
                <a:lnTo>
                  <a:pt x="3317095" y="1877365"/>
                </a:lnTo>
                <a:lnTo>
                  <a:pt x="3305891" y="1869804"/>
                </a:lnTo>
                <a:lnTo>
                  <a:pt x="3298334" y="1858592"/>
                </a:lnTo>
                <a:lnTo>
                  <a:pt x="3295563" y="1844866"/>
                </a:lnTo>
                <a:lnTo>
                  <a:pt x="3298334" y="1831141"/>
                </a:lnTo>
                <a:lnTo>
                  <a:pt x="3305891" y="1819929"/>
                </a:lnTo>
                <a:lnTo>
                  <a:pt x="3317095" y="1812368"/>
                </a:lnTo>
                <a:lnTo>
                  <a:pt x="3330811" y="1809595"/>
                </a:lnTo>
                <a:lnTo>
                  <a:pt x="3344529" y="1812368"/>
                </a:lnTo>
                <a:lnTo>
                  <a:pt x="3355734" y="1819929"/>
                </a:lnTo>
                <a:lnTo>
                  <a:pt x="3363291" y="1831141"/>
                </a:lnTo>
                <a:lnTo>
                  <a:pt x="3366062" y="1844866"/>
                </a:lnTo>
                <a:lnTo>
                  <a:pt x="3363293" y="1858592"/>
                </a:lnTo>
                <a:lnTo>
                  <a:pt x="3355741" y="1869804"/>
                </a:lnTo>
                <a:lnTo>
                  <a:pt x="3344536" y="1877365"/>
                </a:lnTo>
                <a:lnTo>
                  <a:pt x="3330811" y="1880138"/>
                </a:lnTo>
                <a:close/>
              </a:path>
              <a:path w="4587875" h="2474595">
                <a:moveTo>
                  <a:pt x="3633528" y="1882663"/>
                </a:moveTo>
                <a:lnTo>
                  <a:pt x="3618825" y="1879692"/>
                </a:lnTo>
                <a:lnTo>
                  <a:pt x="3606819" y="1871590"/>
                </a:lnTo>
                <a:lnTo>
                  <a:pt x="3598723" y="1859576"/>
                </a:lnTo>
                <a:lnTo>
                  <a:pt x="3595755" y="1844866"/>
                </a:lnTo>
                <a:lnTo>
                  <a:pt x="3598723" y="1830158"/>
                </a:lnTo>
                <a:lnTo>
                  <a:pt x="3606819" y="1818144"/>
                </a:lnTo>
                <a:lnTo>
                  <a:pt x="3618825" y="1810041"/>
                </a:lnTo>
                <a:lnTo>
                  <a:pt x="3633528" y="1807070"/>
                </a:lnTo>
                <a:lnTo>
                  <a:pt x="3648231" y="1810041"/>
                </a:lnTo>
                <a:lnTo>
                  <a:pt x="3660237" y="1818144"/>
                </a:lnTo>
                <a:lnTo>
                  <a:pt x="3668333" y="1830158"/>
                </a:lnTo>
                <a:lnTo>
                  <a:pt x="3671301" y="1844866"/>
                </a:lnTo>
                <a:lnTo>
                  <a:pt x="3668333" y="1859576"/>
                </a:lnTo>
                <a:lnTo>
                  <a:pt x="3660237" y="1871590"/>
                </a:lnTo>
                <a:lnTo>
                  <a:pt x="3648231" y="1879692"/>
                </a:lnTo>
                <a:lnTo>
                  <a:pt x="3633528" y="1882663"/>
                </a:lnTo>
                <a:close/>
              </a:path>
              <a:path w="4587875" h="2474595">
                <a:moveTo>
                  <a:pt x="3936252" y="1886028"/>
                </a:moveTo>
                <a:lnTo>
                  <a:pt x="3920243" y="1882794"/>
                </a:lnTo>
                <a:lnTo>
                  <a:pt x="3907175" y="1873973"/>
                </a:lnTo>
                <a:lnTo>
                  <a:pt x="3898366" y="1860889"/>
                </a:lnTo>
                <a:lnTo>
                  <a:pt x="3895137" y="1844866"/>
                </a:lnTo>
                <a:lnTo>
                  <a:pt x="3898366" y="1828844"/>
                </a:lnTo>
                <a:lnTo>
                  <a:pt x="3907175" y="1815760"/>
                </a:lnTo>
                <a:lnTo>
                  <a:pt x="3920243" y="1806939"/>
                </a:lnTo>
                <a:lnTo>
                  <a:pt x="3936252" y="1803704"/>
                </a:lnTo>
                <a:lnTo>
                  <a:pt x="3952265" y="1806939"/>
                </a:lnTo>
                <a:lnTo>
                  <a:pt x="3965345" y="1815760"/>
                </a:lnTo>
                <a:lnTo>
                  <a:pt x="3974165" y="1828844"/>
                </a:lnTo>
                <a:lnTo>
                  <a:pt x="3977400" y="1844866"/>
                </a:lnTo>
                <a:lnTo>
                  <a:pt x="3974165" y="1860889"/>
                </a:lnTo>
                <a:lnTo>
                  <a:pt x="3965345" y="1873973"/>
                </a:lnTo>
                <a:lnTo>
                  <a:pt x="3952265" y="1882794"/>
                </a:lnTo>
                <a:lnTo>
                  <a:pt x="3936252" y="1886028"/>
                </a:lnTo>
                <a:close/>
              </a:path>
              <a:path w="4587875" h="2474595">
                <a:moveTo>
                  <a:pt x="4238975" y="1888553"/>
                </a:moveTo>
                <a:lnTo>
                  <a:pt x="4221988" y="1885121"/>
                </a:lnTo>
                <a:lnTo>
                  <a:pt x="4208114" y="1875762"/>
                </a:lnTo>
                <a:lnTo>
                  <a:pt x="4198759" y="1861880"/>
                </a:lnTo>
                <a:lnTo>
                  <a:pt x="4195329" y="1844883"/>
                </a:lnTo>
                <a:lnTo>
                  <a:pt x="4198759" y="1827887"/>
                </a:lnTo>
                <a:lnTo>
                  <a:pt x="4208114" y="1814007"/>
                </a:lnTo>
                <a:lnTo>
                  <a:pt x="4221988" y="1804648"/>
                </a:lnTo>
                <a:lnTo>
                  <a:pt x="4238975" y="1801217"/>
                </a:lnTo>
                <a:lnTo>
                  <a:pt x="4255963" y="1804648"/>
                </a:lnTo>
                <a:lnTo>
                  <a:pt x="4269837" y="1814007"/>
                </a:lnTo>
                <a:lnTo>
                  <a:pt x="4279191" y="1827887"/>
                </a:lnTo>
                <a:lnTo>
                  <a:pt x="4282622" y="1844883"/>
                </a:lnTo>
                <a:lnTo>
                  <a:pt x="4279191" y="1861880"/>
                </a:lnTo>
                <a:lnTo>
                  <a:pt x="4269837" y="1875762"/>
                </a:lnTo>
                <a:lnTo>
                  <a:pt x="4255963" y="1885121"/>
                </a:lnTo>
                <a:lnTo>
                  <a:pt x="4238975" y="1888553"/>
                </a:lnTo>
                <a:close/>
              </a:path>
              <a:path w="4587875" h="2474595">
                <a:moveTo>
                  <a:pt x="4541699" y="1891078"/>
                </a:moveTo>
                <a:lnTo>
                  <a:pt x="4523737" y="1887448"/>
                </a:lnTo>
                <a:lnTo>
                  <a:pt x="4509070" y="1877548"/>
                </a:lnTo>
                <a:lnTo>
                  <a:pt x="4499181" y="1862865"/>
                </a:lnTo>
                <a:lnTo>
                  <a:pt x="4495555" y="1844883"/>
                </a:lnTo>
                <a:lnTo>
                  <a:pt x="4499181" y="1826903"/>
                </a:lnTo>
                <a:lnTo>
                  <a:pt x="4509070" y="1812220"/>
                </a:lnTo>
                <a:lnTo>
                  <a:pt x="4523737" y="1802321"/>
                </a:lnTo>
                <a:lnTo>
                  <a:pt x="4541699" y="1798692"/>
                </a:lnTo>
                <a:lnTo>
                  <a:pt x="4559681" y="1802321"/>
                </a:lnTo>
                <a:lnTo>
                  <a:pt x="4574358" y="1812220"/>
                </a:lnTo>
                <a:lnTo>
                  <a:pt x="4584251" y="1826903"/>
                </a:lnTo>
                <a:lnTo>
                  <a:pt x="4587877" y="1844883"/>
                </a:lnTo>
                <a:lnTo>
                  <a:pt x="4584251" y="1862865"/>
                </a:lnTo>
                <a:lnTo>
                  <a:pt x="4574358" y="1877548"/>
                </a:lnTo>
                <a:lnTo>
                  <a:pt x="4559681" y="1887448"/>
                </a:lnTo>
                <a:lnTo>
                  <a:pt x="4541699" y="1891078"/>
                </a:lnTo>
                <a:close/>
              </a:path>
              <a:path w="4587875" h="2474595">
                <a:moveTo>
                  <a:pt x="607685" y="2150331"/>
                </a:moveTo>
                <a:lnTo>
                  <a:pt x="604893" y="2150331"/>
                </a:lnTo>
                <a:lnTo>
                  <a:pt x="603766" y="2149204"/>
                </a:lnTo>
                <a:lnTo>
                  <a:pt x="603766" y="2146412"/>
                </a:lnTo>
                <a:lnTo>
                  <a:pt x="604893" y="2145281"/>
                </a:lnTo>
                <a:lnTo>
                  <a:pt x="607685" y="2145281"/>
                </a:lnTo>
                <a:lnTo>
                  <a:pt x="608812" y="2146412"/>
                </a:lnTo>
                <a:lnTo>
                  <a:pt x="608812" y="2149204"/>
                </a:lnTo>
                <a:lnTo>
                  <a:pt x="607685" y="2150331"/>
                </a:lnTo>
                <a:close/>
              </a:path>
              <a:path w="4587875" h="2474595">
                <a:moveTo>
                  <a:pt x="913187" y="2155364"/>
                </a:moveTo>
                <a:lnTo>
                  <a:pt x="904842" y="2155364"/>
                </a:lnTo>
                <a:lnTo>
                  <a:pt x="901463" y="2151982"/>
                </a:lnTo>
                <a:lnTo>
                  <a:pt x="901463" y="2143634"/>
                </a:lnTo>
                <a:lnTo>
                  <a:pt x="904842" y="2140252"/>
                </a:lnTo>
                <a:lnTo>
                  <a:pt x="913187" y="2140252"/>
                </a:lnTo>
                <a:lnTo>
                  <a:pt x="916566" y="2143634"/>
                </a:lnTo>
                <a:lnTo>
                  <a:pt x="916566" y="2151982"/>
                </a:lnTo>
                <a:lnTo>
                  <a:pt x="913187" y="2155364"/>
                </a:lnTo>
                <a:close/>
              </a:path>
              <a:path w="4587875" h="2474595">
                <a:moveTo>
                  <a:pt x="1218685" y="2160394"/>
                </a:moveTo>
                <a:lnTo>
                  <a:pt x="1204778" y="2160394"/>
                </a:lnTo>
                <a:lnTo>
                  <a:pt x="1199144" y="2154757"/>
                </a:lnTo>
                <a:lnTo>
                  <a:pt x="1199144" y="2140822"/>
                </a:lnTo>
                <a:lnTo>
                  <a:pt x="1204778" y="2135185"/>
                </a:lnTo>
                <a:lnTo>
                  <a:pt x="1218702" y="2135185"/>
                </a:lnTo>
                <a:lnTo>
                  <a:pt x="1224336" y="2140822"/>
                </a:lnTo>
                <a:lnTo>
                  <a:pt x="1224336" y="2154757"/>
                </a:lnTo>
                <a:lnTo>
                  <a:pt x="1218685" y="2160394"/>
                </a:lnTo>
                <a:close/>
              </a:path>
              <a:path w="4587875" h="2474595">
                <a:moveTo>
                  <a:pt x="1523731" y="2164603"/>
                </a:moveTo>
                <a:lnTo>
                  <a:pt x="1505196" y="2164603"/>
                </a:lnTo>
                <a:lnTo>
                  <a:pt x="1497679" y="2157079"/>
                </a:lnTo>
                <a:lnTo>
                  <a:pt x="1497679" y="2138533"/>
                </a:lnTo>
                <a:lnTo>
                  <a:pt x="1505196" y="2131013"/>
                </a:lnTo>
                <a:lnTo>
                  <a:pt x="1523731" y="2131013"/>
                </a:lnTo>
                <a:lnTo>
                  <a:pt x="1531249" y="2138533"/>
                </a:lnTo>
                <a:lnTo>
                  <a:pt x="1531249" y="2157079"/>
                </a:lnTo>
                <a:lnTo>
                  <a:pt x="1523731" y="2164603"/>
                </a:lnTo>
                <a:close/>
              </a:path>
              <a:path w="4587875" h="2474595">
                <a:moveTo>
                  <a:pt x="1817189" y="2167969"/>
                </a:moveTo>
                <a:lnTo>
                  <a:pt x="1809344" y="2166385"/>
                </a:lnTo>
                <a:lnTo>
                  <a:pt x="1802940" y="2162066"/>
                </a:lnTo>
                <a:lnTo>
                  <a:pt x="1798623" y="2155657"/>
                </a:lnTo>
                <a:lnTo>
                  <a:pt x="1797040" y="2147806"/>
                </a:lnTo>
                <a:lnTo>
                  <a:pt x="1798623" y="2139957"/>
                </a:lnTo>
                <a:lnTo>
                  <a:pt x="1802940" y="2133549"/>
                </a:lnTo>
                <a:lnTo>
                  <a:pt x="1809344" y="2129230"/>
                </a:lnTo>
                <a:lnTo>
                  <a:pt x="1817189" y="2127647"/>
                </a:lnTo>
                <a:lnTo>
                  <a:pt x="1825034" y="2129230"/>
                </a:lnTo>
                <a:lnTo>
                  <a:pt x="1831438" y="2133549"/>
                </a:lnTo>
                <a:lnTo>
                  <a:pt x="1835755" y="2139957"/>
                </a:lnTo>
                <a:lnTo>
                  <a:pt x="1837338" y="2147806"/>
                </a:lnTo>
                <a:lnTo>
                  <a:pt x="1835755" y="2155657"/>
                </a:lnTo>
                <a:lnTo>
                  <a:pt x="1831438" y="2162066"/>
                </a:lnTo>
                <a:lnTo>
                  <a:pt x="1825034" y="2166385"/>
                </a:lnTo>
                <a:lnTo>
                  <a:pt x="1817189" y="2167969"/>
                </a:lnTo>
                <a:close/>
              </a:path>
              <a:path w="4587875" h="2474595">
                <a:moveTo>
                  <a:pt x="2119913" y="2171331"/>
                </a:moveTo>
                <a:lnTo>
                  <a:pt x="2110762" y="2169482"/>
                </a:lnTo>
                <a:lnTo>
                  <a:pt x="2103289" y="2164441"/>
                </a:lnTo>
                <a:lnTo>
                  <a:pt x="2098250" y="2156963"/>
                </a:lnTo>
                <a:lnTo>
                  <a:pt x="2096402" y="2147806"/>
                </a:lnTo>
                <a:lnTo>
                  <a:pt x="2098250" y="2138651"/>
                </a:lnTo>
                <a:lnTo>
                  <a:pt x="2103289" y="2131173"/>
                </a:lnTo>
                <a:lnTo>
                  <a:pt x="2110762" y="2126131"/>
                </a:lnTo>
                <a:lnTo>
                  <a:pt x="2119913" y="2124282"/>
                </a:lnTo>
                <a:lnTo>
                  <a:pt x="2129063" y="2126131"/>
                </a:lnTo>
                <a:lnTo>
                  <a:pt x="2136537" y="2131173"/>
                </a:lnTo>
                <a:lnTo>
                  <a:pt x="2141576" y="2138651"/>
                </a:lnTo>
                <a:lnTo>
                  <a:pt x="2143424" y="2147806"/>
                </a:lnTo>
                <a:lnTo>
                  <a:pt x="2141576" y="2156963"/>
                </a:lnTo>
                <a:lnTo>
                  <a:pt x="2136537" y="2164441"/>
                </a:lnTo>
                <a:lnTo>
                  <a:pt x="2129063" y="2169482"/>
                </a:lnTo>
                <a:lnTo>
                  <a:pt x="2119913" y="2171331"/>
                </a:lnTo>
                <a:close/>
              </a:path>
              <a:path w="4587875" h="2474595">
                <a:moveTo>
                  <a:pt x="2422640" y="2173856"/>
                </a:moveTo>
                <a:lnTo>
                  <a:pt x="2412515" y="2171809"/>
                </a:lnTo>
                <a:lnTo>
                  <a:pt x="2404244" y="2166229"/>
                </a:lnTo>
                <a:lnTo>
                  <a:pt x="2398666" y="2157954"/>
                </a:lnTo>
                <a:lnTo>
                  <a:pt x="2396621" y="2147823"/>
                </a:lnTo>
                <a:lnTo>
                  <a:pt x="2398666" y="2137693"/>
                </a:lnTo>
                <a:lnTo>
                  <a:pt x="2404244" y="2129418"/>
                </a:lnTo>
                <a:lnTo>
                  <a:pt x="2412515" y="2123837"/>
                </a:lnTo>
                <a:lnTo>
                  <a:pt x="2422640" y="2121790"/>
                </a:lnTo>
                <a:lnTo>
                  <a:pt x="2432763" y="2123837"/>
                </a:lnTo>
                <a:lnTo>
                  <a:pt x="2441033" y="2129418"/>
                </a:lnTo>
                <a:lnTo>
                  <a:pt x="2446610" y="2137693"/>
                </a:lnTo>
                <a:lnTo>
                  <a:pt x="2448656" y="2147823"/>
                </a:lnTo>
                <a:lnTo>
                  <a:pt x="2446612" y="2157954"/>
                </a:lnTo>
                <a:lnTo>
                  <a:pt x="2441039" y="2166229"/>
                </a:lnTo>
                <a:lnTo>
                  <a:pt x="2432770" y="2171809"/>
                </a:lnTo>
                <a:lnTo>
                  <a:pt x="2422640" y="2173856"/>
                </a:lnTo>
                <a:close/>
              </a:path>
              <a:path w="4587875" h="2474595">
                <a:moveTo>
                  <a:pt x="2725364" y="2177221"/>
                </a:moveTo>
                <a:lnTo>
                  <a:pt x="2713926" y="2174911"/>
                </a:lnTo>
                <a:lnTo>
                  <a:pt x="2704587" y="2168612"/>
                </a:lnTo>
                <a:lnTo>
                  <a:pt x="2698291" y="2159268"/>
                </a:lnTo>
                <a:lnTo>
                  <a:pt x="2695982" y="2147823"/>
                </a:lnTo>
                <a:lnTo>
                  <a:pt x="2698291" y="2136378"/>
                </a:lnTo>
                <a:lnTo>
                  <a:pt x="2704587" y="2127034"/>
                </a:lnTo>
                <a:lnTo>
                  <a:pt x="2713926" y="2120735"/>
                </a:lnTo>
                <a:lnTo>
                  <a:pt x="2725364" y="2118425"/>
                </a:lnTo>
                <a:lnTo>
                  <a:pt x="2736801" y="2120735"/>
                </a:lnTo>
                <a:lnTo>
                  <a:pt x="2746140" y="2127034"/>
                </a:lnTo>
                <a:lnTo>
                  <a:pt x="2752436" y="2136378"/>
                </a:lnTo>
                <a:lnTo>
                  <a:pt x="2754745" y="2147823"/>
                </a:lnTo>
                <a:lnTo>
                  <a:pt x="2752436" y="2159268"/>
                </a:lnTo>
                <a:lnTo>
                  <a:pt x="2746140" y="2168612"/>
                </a:lnTo>
                <a:lnTo>
                  <a:pt x="2736801" y="2174911"/>
                </a:lnTo>
                <a:lnTo>
                  <a:pt x="2725364" y="2177221"/>
                </a:lnTo>
                <a:close/>
              </a:path>
              <a:path w="4587875" h="2474595">
                <a:moveTo>
                  <a:pt x="3028087" y="2180590"/>
                </a:moveTo>
                <a:lnTo>
                  <a:pt x="3015344" y="2178014"/>
                </a:lnTo>
                <a:lnTo>
                  <a:pt x="3004936" y="2170990"/>
                </a:lnTo>
                <a:lnTo>
                  <a:pt x="2997918" y="2160575"/>
                </a:lnTo>
                <a:lnTo>
                  <a:pt x="2995344" y="2147823"/>
                </a:lnTo>
                <a:lnTo>
                  <a:pt x="2997918" y="2135072"/>
                </a:lnTo>
                <a:lnTo>
                  <a:pt x="3004936" y="2124658"/>
                </a:lnTo>
                <a:lnTo>
                  <a:pt x="3015344" y="2117635"/>
                </a:lnTo>
                <a:lnTo>
                  <a:pt x="3028087" y="2115060"/>
                </a:lnTo>
                <a:lnTo>
                  <a:pt x="3040831" y="2117635"/>
                </a:lnTo>
                <a:lnTo>
                  <a:pt x="3051241" y="2124658"/>
                </a:lnTo>
                <a:lnTo>
                  <a:pt x="3058260" y="2135072"/>
                </a:lnTo>
                <a:lnTo>
                  <a:pt x="3060834" y="2147823"/>
                </a:lnTo>
                <a:lnTo>
                  <a:pt x="3058260" y="2160575"/>
                </a:lnTo>
                <a:lnTo>
                  <a:pt x="3051241" y="2170990"/>
                </a:lnTo>
                <a:lnTo>
                  <a:pt x="3040831" y="2178014"/>
                </a:lnTo>
                <a:lnTo>
                  <a:pt x="3028087" y="2180590"/>
                </a:lnTo>
                <a:close/>
              </a:path>
              <a:path w="4587875" h="2474595">
                <a:moveTo>
                  <a:pt x="3330811" y="2183112"/>
                </a:moveTo>
                <a:lnTo>
                  <a:pt x="3317095" y="2180338"/>
                </a:lnTo>
                <a:lnTo>
                  <a:pt x="3305891" y="2172777"/>
                </a:lnTo>
                <a:lnTo>
                  <a:pt x="3298334" y="2161565"/>
                </a:lnTo>
                <a:lnTo>
                  <a:pt x="3295563" y="2147840"/>
                </a:lnTo>
                <a:lnTo>
                  <a:pt x="3298334" y="2134115"/>
                </a:lnTo>
                <a:lnTo>
                  <a:pt x="3305891" y="2122903"/>
                </a:lnTo>
                <a:lnTo>
                  <a:pt x="3317095" y="2115341"/>
                </a:lnTo>
                <a:lnTo>
                  <a:pt x="3330811" y="2112568"/>
                </a:lnTo>
                <a:lnTo>
                  <a:pt x="3344529" y="2115341"/>
                </a:lnTo>
                <a:lnTo>
                  <a:pt x="3355734" y="2122903"/>
                </a:lnTo>
                <a:lnTo>
                  <a:pt x="3363291" y="2134115"/>
                </a:lnTo>
                <a:lnTo>
                  <a:pt x="3366062" y="2147840"/>
                </a:lnTo>
                <a:lnTo>
                  <a:pt x="3363293" y="2161565"/>
                </a:lnTo>
                <a:lnTo>
                  <a:pt x="3355741" y="2172777"/>
                </a:lnTo>
                <a:lnTo>
                  <a:pt x="3344536" y="2180338"/>
                </a:lnTo>
                <a:lnTo>
                  <a:pt x="3330811" y="2183112"/>
                </a:lnTo>
                <a:close/>
              </a:path>
              <a:path w="4587875" h="2474595">
                <a:moveTo>
                  <a:pt x="3633528" y="2185637"/>
                </a:moveTo>
                <a:lnTo>
                  <a:pt x="3618825" y="2182665"/>
                </a:lnTo>
                <a:lnTo>
                  <a:pt x="3606819" y="2174564"/>
                </a:lnTo>
                <a:lnTo>
                  <a:pt x="3598723" y="2162549"/>
                </a:lnTo>
                <a:lnTo>
                  <a:pt x="3595755" y="2147840"/>
                </a:lnTo>
                <a:lnTo>
                  <a:pt x="3598723" y="2133131"/>
                </a:lnTo>
                <a:lnTo>
                  <a:pt x="3606819" y="2121116"/>
                </a:lnTo>
                <a:lnTo>
                  <a:pt x="3618825" y="2113015"/>
                </a:lnTo>
                <a:lnTo>
                  <a:pt x="3633528" y="2110043"/>
                </a:lnTo>
                <a:lnTo>
                  <a:pt x="3648231" y="2113015"/>
                </a:lnTo>
                <a:lnTo>
                  <a:pt x="3660237" y="2121116"/>
                </a:lnTo>
                <a:lnTo>
                  <a:pt x="3668333" y="2133131"/>
                </a:lnTo>
                <a:lnTo>
                  <a:pt x="3671301" y="2147840"/>
                </a:lnTo>
                <a:lnTo>
                  <a:pt x="3668333" y="2162549"/>
                </a:lnTo>
                <a:lnTo>
                  <a:pt x="3660237" y="2174564"/>
                </a:lnTo>
                <a:lnTo>
                  <a:pt x="3648231" y="2182665"/>
                </a:lnTo>
                <a:lnTo>
                  <a:pt x="3633528" y="2185637"/>
                </a:lnTo>
                <a:close/>
              </a:path>
              <a:path w="4587875" h="2474595">
                <a:moveTo>
                  <a:pt x="3936252" y="2189002"/>
                </a:moveTo>
                <a:lnTo>
                  <a:pt x="3920243" y="2185767"/>
                </a:lnTo>
                <a:lnTo>
                  <a:pt x="3907175" y="2176946"/>
                </a:lnTo>
                <a:lnTo>
                  <a:pt x="3898366" y="2163863"/>
                </a:lnTo>
                <a:lnTo>
                  <a:pt x="3895137" y="2147840"/>
                </a:lnTo>
                <a:lnTo>
                  <a:pt x="3898366" y="2131817"/>
                </a:lnTo>
                <a:lnTo>
                  <a:pt x="3907175" y="2118733"/>
                </a:lnTo>
                <a:lnTo>
                  <a:pt x="3920243" y="2109912"/>
                </a:lnTo>
                <a:lnTo>
                  <a:pt x="3936252" y="2106678"/>
                </a:lnTo>
                <a:lnTo>
                  <a:pt x="3952265" y="2109912"/>
                </a:lnTo>
                <a:lnTo>
                  <a:pt x="3965345" y="2118733"/>
                </a:lnTo>
                <a:lnTo>
                  <a:pt x="3974165" y="2131817"/>
                </a:lnTo>
                <a:lnTo>
                  <a:pt x="3977400" y="2147840"/>
                </a:lnTo>
                <a:lnTo>
                  <a:pt x="3974165" y="2163863"/>
                </a:lnTo>
                <a:lnTo>
                  <a:pt x="3965345" y="2176946"/>
                </a:lnTo>
                <a:lnTo>
                  <a:pt x="3952265" y="2185767"/>
                </a:lnTo>
                <a:lnTo>
                  <a:pt x="3936252" y="2189002"/>
                </a:lnTo>
                <a:close/>
              </a:path>
              <a:path w="4587875" h="2474595">
                <a:moveTo>
                  <a:pt x="4238975" y="2191527"/>
                </a:moveTo>
                <a:lnTo>
                  <a:pt x="4221988" y="2188095"/>
                </a:lnTo>
                <a:lnTo>
                  <a:pt x="4208114" y="2178735"/>
                </a:lnTo>
                <a:lnTo>
                  <a:pt x="4198759" y="2164854"/>
                </a:lnTo>
                <a:lnTo>
                  <a:pt x="4195329" y="2147857"/>
                </a:lnTo>
                <a:lnTo>
                  <a:pt x="4198759" y="2130860"/>
                </a:lnTo>
                <a:lnTo>
                  <a:pt x="4208114" y="2116979"/>
                </a:lnTo>
                <a:lnTo>
                  <a:pt x="4221988" y="2107619"/>
                </a:lnTo>
                <a:lnTo>
                  <a:pt x="4238975" y="2104187"/>
                </a:lnTo>
                <a:lnTo>
                  <a:pt x="4255963" y="2107619"/>
                </a:lnTo>
                <a:lnTo>
                  <a:pt x="4269837" y="2116979"/>
                </a:lnTo>
                <a:lnTo>
                  <a:pt x="4279191" y="2130860"/>
                </a:lnTo>
                <a:lnTo>
                  <a:pt x="4282622" y="2147857"/>
                </a:lnTo>
                <a:lnTo>
                  <a:pt x="4279191" y="2164854"/>
                </a:lnTo>
                <a:lnTo>
                  <a:pt x="4269837" y="2178735"/>
                </a:lnTo>
                <a:lnTo>
                  <a:pt x="4255963" y="2188095"/>
                </a:lnTo>
                <a:lnTo>
                  <a:pt x="4238975" y="2191527"/>
                </a:lnTo>
                <a:close/>
              </a:path>
              <a:path w="4587875" h="2474595">
                <a:moveTo>
                  <a:pt x="4541699" y="2194052"/>
                </a:moveTo>
                <a:lnTo>
                  <a:pt x="4523737" y="2190422"/>
                </a:lnTo>
                <a:lnTo>
                  <a:pt x="4509070" y="2180522"/>
                </a:lnTo>
                <a:lnTo>
                  <a:pt x="4499181" y="2165838"/>
                </a:lnTo>
                <a:lnTo>
                  <a:pt x="4495555" y="2147857"/>
                </a:lnTo>
                <a:lnTo>
                  <a:pt x="4499181" y="2129878"/>
                </a:lnTo>
                <a:lnTo>
                  <a:pt x="4509070" y="2115195"/>
                </a:lnTo>
                <a:lnTo>
                  <a:pt x="4523737" y="2105295"/>
                </a:lnTo>
                <a:lnTo>
                  <a:pt x="4541699" y="2101665"/>
                </a:lnTo>
                <a:lnTo>
                  <a:pt x="4559681" y="2105295"/>
                </a:lnTo>
                <a:lnTo>
                  <a:pt x="4574358" y="2115195"/>
                </a:lnTo>
                <a:lnTo>
                  <a:pt x="4584251" y="2129878"/>
                </a:lnTo>
                <a:lnTo>
                  <a:pt x="4587877" y="2147857"/>
                </a:lnTo>
                <a:lnTo>
                  <a:pt x="4584251" y="2165838"/>
                </a:lnTo>
                <a:lnTo>
                  <a:pt x="4574358" y="2180522"/>
                </a:lnTo>
                <a:lnTo>
                  <a:pt x="4559681" y="2190422"/>
                </a:lnTo>
                <a:lnTo>
                  <a:pt x="4541699" y="2194052"/>
                </a:lnTo>
                <a:close/>
              </a:path>
              <a:path w="4587875" h="2474595">
                <a:moveTo>
                  <a:pt x="1212211" y="2451607"/>
                </a:moveTo>
                <a:lnTo>
                  <a:pt x="1211269" y="2451607"/>
                </a:lnTo>
                <a:lnTo>
                  <a:pt x="1210898" y="2451235"/>
                </a:lnTo>
                <a:lnTo>
                  <a:pt x="1210898" y="2450294"/>
                </a:lnTo>
                <a:lnTo>
                  <a:pt x="1211269" y="2449922"/>
                </a:lnTo>
                <a:lnTo>
                  <a:pt x="1212211" y="2449922"/>
                </a:lnTo>
                <a:lnTo>
                  <a:pt x="1212579" y="2450294"/>
                </a:lnTo>
                <a:lnTo>
                  <a:pt x="1212579" y="2451235"/>
                </a:lnTo>
                <a:lnTo>
                  <a:pt x="1212211" y="2451607"/>
                </a:lnTo>
                <a:close/>
              </a:path>
              <a:path w="4587875" h="2474595">
                <a:moveTo>
                  <a:pt x="1516315" y="2454128"/>
                </a:moveTo>
                <a:lnTo>
                  <a:pt x="1512599" y="2454128"/>
                </a:lnTo>
                <a:lnTo>
                  <a:pt x="1511100" y="2452633"/>
                </a:lnTo>
                <a:lnTo>
                  <a:pt x="1511100" y="2448896"/>
                </a:lnTo>
                <a:lnTo>
                  <a:pt x="1512599" y="2447397"/>
                </a:lnTo>
                <a:lnTo>
                  <a:pt x="1516332" y="2447397"/>
                </a:lnTo>
                <a:lnTo>
                  <a:pt x="1517827" y="2448896"/>
                </a:lnTo>
                <a:lnTo>
                  <a:pt x="1517827" y="2452633"/>
                </a:lnTo>
                <a:lnTo>
                  <a:pt x="1516315" y="2454128"/>
                </a:lnTo>
                <a:close/>
              </a:path>
              <a:path w="4587875" h="2474595">
                <a:moveTo>
                  <a:pt x="1821358" y="2458338"/>
                </a:moveTo>
                <a:lnTo>
                  <a:pt x="1813017" y="2458338"/>
                </a:lnTo>
                <a:lnTo>
                  <a:pt x="1809638" y="2454955"/>
                </a:lnTo>
                <a:lnTo>
                  <a:pt x="1809638" y="2446607"/>
                </a:lnTo>
                <a:lnTo>
                  <a:pt x="1813017" y="2443225"/>
                </a:lnTo>
                <a:lnTo>
                  <a:pt x="1821358" y="2443225"/>
                </a:lnTo>
                <a:lnTo>
                  <a:pt x="1824740" y="2446607"/>
                </a:lnTo>
                <a:lnTo>
                  <a:pt x="1824740" y="2454955"/>
                </a:lnTo>
                <a:lnTo>
                  <a:pt x="1821358" y="2458338"/>
                </a:lnTo>
                <a:close/>
              </a:path>
              <a:path w="4587875" h="2474595">
                <a:moveTo>
                  <a:pt x="2125935" y="2461703"/>
                </a:moveTo>
                <a:lnTo>
                  <a:pt x="2113894" y="2461703"/>
                </a:lnTo>
                <a:lnTo>
                  <a:pt x="2108999" y="2456805"/>
                </a:lnTo>
                <a:lnTo>
                  <a:pt x="2108999" y="2444758"/>
                </a:lnTo>
                <a:lnTo>
                  <a:pt x="2113894" y="2439860"/>
                </a:lnTo>
                <a:lnTo>
                  <a:pt x="2125935" y="2439860"/>
                </a:lnTo>
                <a:lnTo>
                  <a:pt x="2130829" y="2444758"/>
                </a:lnTo>
                <a:lnTo>
                  <a:pt x="2130829" y="2456805"/>
                </a:lnTo>
                <a:lnTo>
                  <a:pt x="2125935" y="2461703"/>
                </a:lnTo>
                <a:close/>
              </a:path>
              <a:path w="4587875" h="2474595">
                <a:moveTo>
                  <a:pt x="2430981" y="2465909"/>
                </a:moveTo>
                <a:lnTo>
                  <a:pt x="2414295" y="2465909"/>
                </a:lnTo>
                <a:lnTo>
                  <a:pt x="2407537" y="2459144"/>
                </a:lnTo>
                <a:lnTo>
                  <a:pt x="2407537" y="2442449"/>
                </a:lnTo>
                <a:lnTo>
                  <a:pt x="2414295" y="2435687"/>
                </a:lnTo>
                <a:lnTo>
                  <a:pt x="2430981" y="2435687"/>
                </a:lnTo>
                <a:lnTo>
                  <a:pt x="2437742" y="2442449"/>
                </a:lnTo>
                <a:lnTo>
                  <a:pt x="2437742" y="2459144"/>
                </a:lnTo>
                <a:lnTo>
                  <a:pt x="2430981" y="2465909"/>
                </a:lnTo>
                <a:close/>
              </a:path>
              <a:path w="4587875" h="2474595">
                <a:moveTo>
                  <a:pt x="2735102" y="2468434"/>
                </a:moveTo>
                <a:lnTo>
                  <a:pt x="2715625" y="2468434"/>
                </a:lnTo>
                <a:lnTo>
                  <a:pt x="2707736" y="2460542"/>
                </a:lnTo>
                <a:lnTo>
                  <a:pt x="2707736" y="2441055"/>
                </a:lnTo>
                <a:lnTo>
                  <a:pt x="2715625" y="2433162"/>
                </a:lnTo>
                <a:lnTo>
                  <a:pt x="2735102" y="2433162"/>
                </a:lnTo>
                <a:lnTo>
                  <a:pt x="2742988" y="2441055"/>
                </a:lnTo>
                <a:lnTo>
                  <a:pt x="2742988" y="2460542"/>
                </a:lnTo>
                <a:lnTo>
                  <a:pt x="2735102" y="2468434"/>
                </a:lnTo>
                <a:close/>
              </a:path>
              <a:path w="4587875" h="2474595">
                <a:moveTo>
                  <a:pt x="3028087" y="2471800"/>
                </a:moveTo>
                <a:lnTo>
                  <a:pt x="3019919" y="2470148"/>
                </a:lnTo>
                <a:lnTo>
                  <a:pt x="3013247" y="2465646"/>
                </a:lnTo>
                <a:lnTo>
                  <a:pt x="3008748" y="2458970"/>
                </a:lnTo>
                <a:lnTo>
                  <a:pt x="3007098" y="2450797"/>
                </a:lnTo>
                <a:lnTo>
                  <a:pt x="3008748" y="2442624"/>
                </a:lnTo>
                <a:lnTo>
                  <a:pt x="3013247" y="2435949"/>
                </a:lnTo>
                <a:lnTo>
                  <a:pt x="3019919" y="2431448"/>
                </a:lnTo>
                <a:lnTo>
                  <a:pt x="3028087" y="2429797"/>
                </a:lnTo>
                <a:lnTo>
                  <a:pt x="3036256" y="2431448"/>
                </a:lnTo>
                <a:lnTo>
                  <a:pt x="3042928" y="2435949"/>
                </a:lnTo>
                <a:lnTo>
                  <a:pt x="3047427" y="2442624"/>
                </a:lnTo>
                <a:lnTo>
                  <a:pt x="3049077" y="2450797"/>
                </a:lnTo>
                <a:lnTo>
                  <a:pt x="3047427" y="2458970"/>
                </a:lnTo>
                <a:lnTo>
                  <a:pt x="3042928" y="2465646"/>
                </a:lnTo>
                <a:lnTo>
                  <a:pt x="3036256" y="2470148"/>
                </a:lnTo>
                <a:lnTo>
                  <a:pt x="3028087" y="2471800"/>
                </a:lnTo>
                <a:close/>
              </a:path>
              <a:path w="4587875" h="2474595">
                <a:moveTo>
                  <a:pt x="3330811" y="2473481"/>
                </a:moveTo>
                <a:lnTo>
                  <a:pt x="3321984" y="2471699"/>
                </a:lnTo>
                <a:lnTo>
                  <a:pt x="3314778" y="2466840"/>
                </a:lnTo>
                <a:lnTo>
                  <a:pt x="3309921" y="2459630"/>
                </a:lnTo>
                <a:lnTo>
                  <a:pt x="3308141" y="2450797"/>
                </a:lnTo>
                <a:lnTo>
                  <a:pt x="3309921" y="2441963"/>
                </a:lnTo>
                <a:lnTo>
                  <a:pt x="3314778" y="2434753"/>
                </a:lnTo>
                <a:lnTo>
                  <a:pt x="3321984" y="2429894"/>
                </a:lnTo>
                <a:lnTo>
                  <a:pt x="3330811" y="2428113"/>
                </a:lnTo>
                <a:lnTo>
                  <a:pt x="3339640" y="2429894"/>
                </a:lnTo>
                <a:lnTo>
                  <a:pt x="3346847" y="2434753"/>
                </a:lnTo>
                <a:lnTo>
                  <a:pt x="3351704" y="2441963"/>
                </a:lnTo>
                <a:lnTo>
                  <a:pt x="3353485" y="2450797"/>
                </a:lnTo>
                <a:lnTo>
                  <a:pt x="3351702" y="2459630"/>
                </a:lnTo>
                <a:lnTo>
                  <a:pt x="3346840" y="2466840"/>
                </a:lnTo>
                <a:lnTo>
                  <a:pt x="3339633" y="2471699"/>
                </a:lnTo>
                <a:lnTo>
                  <a:pt x="3330811" y="2473481"/>
                </a:lnTo>
                <a:close/>
              </a:path>
              <a:path w="4587875" h="2474595">
                <a:moveTo>
                  <a:pt x="3633528" y="2473481"/>
                </a:moveTo>
                <a:lnTo>
                  <a:pt x="3624706" y="2471699"/>
                </a:lnTo>
                <a:lnTo>
                  <a:pt x="3617507" y="2466840"/>
                </a:lnTo>
                <a:lnTo>
                  <a:pt x="3612656" y="2459630"/>
                </a:lnTo>
                <a:lnTo>
                  <a:pt x="3610878" y="2450797"/>
                </a:lnTo>
                <a:lnTo>
                  <a:pt x="3612656" y="2441963"/>
                </a:lnTo>
                <a:lnTo>
                  <a:pt x="3617507" y="2434753"/>
                </a:lnTo>
                <a:lnTo>
                  <a:pt x="3624706" y="2429894"/>
                </a:lnTo>
                <a:lnTo>
                  <a:pt x="3633528" y="2428113"/>
                </a:lnTo>
                <a:lnTo>
                  <a:pt x="3642356" y="2429894"/>
                </a:lnTo>
                <a:lnTo>
                  <a:pt x="3649566" y="2434753"/>
                </a:lnTo>
                <a:lnTo>
                  <a:pt x="3654429" y="2441963"/>
                </a:lnTo>
                <a:lnTo>
                  <a:pt x="3656212" y="2450797"/>
                </a:lnTo>
                <a:lnTo>
                  <a:pt x="3654429" y="2459630"/>
                </a:lnTo>
                <a:lnTo>
                  <a:pt x="3649566" y="2466840"/>
                </a:lnTo>
                <a:lnTo>
                  <a:pt x="3642356" y="2471699"/>
                </a:lnTo>
                <a:lnTo>
                  <a:pt x="3633528" y="2473481"/>
                </a:lnTo>
                <a:close/>
              </a:path>
              <a:path w="4587875" h="2474595">
                <a:moveTo>
                  <a:pt x="3942139" y="2473975"/>
                </a:moveTo>
                <a:lnTo>
                  <a:pt x="3930365" y="2473975"/>
                </a:lnTo>
                <a:lnTo>
                  <a:pt x="3926781" y="2473251"/>
                </a:lnTo>
                <a:lnTo>
                  <a:pt x="3919045" y="2468031"/>
                </a:lnTo>
                <a:lnTo>
                  <a:pt x="3913827" y="2460291"/>
                </a:lnTo>
                <a:lnTo>
                  <a:pt x="3911914" y="2450813"/>
                </a:lnTo>
                <a:lnTo>
                  <a:pt x="3913827" y="2441337"/>
                </a:lnTo>
                <a:lnTo>
                  <a:pt x="3919045" y="2433597"/>
                </a:lnTo>
                <a:lnTo>
                  <a:pt x="3926781" y="2428379"/>
                </a:lnTo>
                <a:lnTo>
                  <a:pt x="3936252" y="2426465"/>
                </a:lnTo>
                <a:lnTo>
                  <a:pt x="3945722" y="2428379"/>
                </a:lnTo>
                <a:lnTo>
                  <a:pt x="3953459" y="2433597"/>
                </a:lnTo>
                <a:lnTo>
                  <a:pt x="3958676" y="2441337"/>
                </a:lnTo>
                <a:lnTo>
                  <a:pt x="3960590" y="2450813"/>
                </a:lnTo>
                <a:lnTo>
                  <a:pt x="3958676" y="2460291"/>
                </a:lnTo>
                <a:lnTo>
                  <a:pt x="3953459" y="2468031"/>
                </a:lnTo>
                <a:lnTo>
                  <a:pt x="3945722" y="2473251"/>
                </a:lnTo>
                <a:lnTo>
                  <a:pt x="3942139" y="2473975"/>
                </a:lnTo>
                <a:close/>
              </a:path>
              <a:path w="4587875" h="2474595">
                <a:moveTo>
                  <a:pt x="4238975" y="2473481"/>
                </a:moveTo>
                <a:lnTo>
                  <a:pt x="4230153" y="2471699"/>
                </a:lnTo>
                <a:lnTo>
                  <a:pt x="4222954" y="2466840"/>
                </a:lnTo>
                <a:lnTo>
                  <a:pt x="4218103" y="2459630"/>
                </a:lnTo>
                <a:lnTo>
                  <a:pt x="4216325" y="2450797"/>
                </a:lnTo>
                <a:lnTo>
                  <a:pt x="4218103" y="2441963"/>
                </a:lnTo>
                <a:lnTo>
                  <a:pt x="4222954" y="2434753"/>
                </a:lnTo>
                <a:lnTo>
                  <a:pt x="4230153" y="2429894"/>
                </a:lnTo>
                <a:lnTo>
                  <a:pt x="4238975" y="2428113"/>
                </a:lnTo>
                <a:lnTo>
                  <a:pt x="4247817" y="2429894"/>
                </a:lnTo>
                <a:lnTo>
                  <a:pt x="4255026" y="2434753"/>
                </a:lnTo>
                <a:lnTo>
                  <a:pt x="4259881" y="2441963"/>
                </a:lnTo>
                <a:lnTo>
                  <a:pt x="4261659" y="2450797"/>
                </a:lnTo>
                <a:lnTo>
                  <a:pt x="4259876" y="2459630"/>
                </a:lnTo>
                <a:lnTo>
                  <a:pt x="4255014" y="2466840"/>
                </a:lnTo>
                <a:lnTo>
                  <a:pt x="4247803" y="2471699"/>
                </a:lnTo>
                <a:lnTo>
                  <a:pt x="4238975" y="2473481"/>
                </a:lnTo>
                <a:close/>
              </a:path>
              <a:path w="4587875" h="2474595">
                <a:moveTo>
                  <a:pt x="4541699" y="2470959"/>
                </a:moveTo>
                <a:lnTo>
                  <a:pt x="4533865" y="2469375"/>
                </a:lnTo>
                <a:lnTo>
                  <a:pt x="4527458" y="2465055"/>
                </a:lnTo>
                <a:lnTo>
                  <a:pt x="4523134" y="2458646"/>
                </a:lnTo>
                <a:lnTo>
                  <a:pt x="4521547" y="2450797"/>
                </a:lnTo>
                <a:lnTo>
                  <a:pt x="4523134" y="2442947"/>
                </a:lnTo>
                <a:lnTo>
                  <a:pt x="4527458" y="2436540"/>
                </a:lnTo>
                <a:lnTo>
                  <a:pt x="4533865" y="2432221"/>
                </a:lnTo>
                <a:lnTo>
                  <a:pt x="4541699" y="2430638"/>
                </a:lnTo>
                <a:lnTo>
                  <a:pt x="4549547" y="2432221"/>
                </a:lnTo>
                <a:lnTo>
                  <a:pt x="4555953" y="2436540"/>
                </a:lnTo>
                <a:lnTo>
                  <a:pt x="4560269" y="2442947"/>
                </a:lnTo>
                <a:lnTo>
                  <a:pt x="4561851" y="2450797"/>
                </a:lnTo>
                <a:lnTo>
                  <a:pt x="4560269" y="2458646"/>
                </a:lnTo>
                <a:lnTo>
                  <a:pt x="4555953" y="2465055"/>
                </a:lnTo>
                <a:lnTo>
                  <a:pt x="4549547" y="2469375"/>
                </a:lnTo>
                <a:lnTo>
                  <a:pt x="4541699" y="2470959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1644" y="3083455"/>
            <a:ext cx="146530" cy="14653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31644" y="4221221"/>
            <a:ext cx="146530" cy="14653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31644" y="5927870"/>
            <a:ext cx="146530" cy="14653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3873014" y="1094444"/>
            <a:ext cx="11081385" cy="572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</a:pPr>
            <a:r>
              <a:rPr dirty="0" sz="4250" spc="-540">
                <a:latin typeface="Verdana"/>
                <a:cs typeface="Verdana"/>
              </a:rPr>
              <a:t>HISTOGRAPHICAL</a:t>
            </a:r>
            <a:r>
              <a:rPr dirty="0" sz="4250" spc="-625">
                <a:latin typeface="Verdana"/>
                <a:cs typeface="Verdana"/>
              </a:rPr>
              <a:t> </a:t>
            </a:r>
            <a:r>
              <a:rPr dirty="0" sz="4250" spc="-530">
                <a:latin typeface="Verdana"/>
                <a:cs typeface="Verdana"/>
              </a:rPr>
              <a:t>REPRESENTATION</a:t>
            </a:r>
            <a:endParaRPr sz="4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215"/>
              </a:spcBef>
            </a:pPr>
            <a:endParaRPr sz="4250">
              <a:latin typeface="Verdana"/>
              <a:cs typeface="Verdana"/>
            </a:endParaRPr>
          </a:p>
          <a:p>
            <a:pPr marL="12700" marR="1676400">
              <a:lnSpc>
                <a:spcPct val="116700"/>
              </a:lnSpc>
              <a:spcBef>
                <a:spcPts val="5"/>
              </a:spcBef>
            </a:pPr>
            <a:r>
              <a:rPr dirty="0" sz="3200" spc="-30">
                <a:latin typeface="Verdana"/>
                <a:cs typeface="Verdana"/>
              </a:rPr>
              <a:t>A</a:t>
            </a:r>
            <a:r>
              <a:rPr dirty="0" sz="3200" spc="-295">
                <a:latin typeface="Verdana"/>
                <a:cs typeface="Verdana"/>
              </a:rPr>
              <a:t> </a:t>
            </a:r>
            <a:r>
              <a:rPr dirty="0" sz="3200" spc="-70">
                <a:latin typeface="Verdana"/>
                <a:cs typeface="Verdana"/>
              </a:rPr>
              <a:t>histogram</a:t>
            </a:r>
            <a:r>
              <a:rPr dirty="0" sz="3200" spc="-290">
                <a:latin typeface="Verdana"/>
                <a:cs typeface="Verdana"/>
              </a:rPr>
              <a:t> </a:t>
            </a:r>
            <a:r>
              <a:rPr dirty="0" sz="3200" spc="-50">
                <a:latin typeface="Verdana"/>
                <a:cs typeface="Verdana"/>
              </a:rPr>
              <a:t>is</a:t>
            </a:r>
            <a:r>
              <a:rPr dirty="0" sz="3200" spc="-290">
                <a:latin typeface="Verdana"/>
                <a:cs typeface="Verdana"/>
              </a:rPr>
              <a:t> </a:t>
            </a:r>
            <a:r>
              <a:rPr dirty="0" sz="3200" spc="-140">
                <a:latin typeface="Verdana"/>
                <a:cs typeface="Verdana"/>
              </a:rPr>
              <a:t>a</a:t>
            </a:r>
            <a:r>
              <a:rPr dirty="0" sz="3200" spc="-290">
                <a:latin typeface="Verdana"/>
                <a:cs typeface="Verdana"/>
              </a:rPr>
              <a:t> </a:t>
            </a:r>
            <a:r>
              <a:rPr dirty="0" sz="3200" spc="-45">
                <a:latin typeface="Verdana"/>
                <a:cs typeface="Verdana"/>
              </a:rPr>
              <a:t>graphical</a:t>
            </a:r>
            <a:r>
              <a:rPr dirty="0" sz="3200" spc="-295">
                <a:latin typeface="Verdana"/>
                <a:cs typeface="Verdana"/>
              </a:rPr>
              <a:t> </a:t>
            </a:r>
            <a:r>
              <a:rPr dirty="0" sz="3200" spc="-30">
                <a:latin typeface="Verdana"/>
                <a:cs typeface="Verdana"/>
              </a:rPr>
              <a:t>representation</a:t>
            </a:r>
            <a:r>
              <a:rPr dirty="0" sz="3200" spc="-290">
                <a:latin typeface="Verdana"/>
                <a:cs typeface="Verdana"/>
              </a:rPr>
              <a:t> </a:t>
            </a:r>
            <a:r>
              <a:rPr dirty="0" sz="3200" spc="80">
                <a:latin typeface="Verdana"/>
                <a:cs typeface="Verdana"/>
              </a:rPr>
              <a:t>of</a:t>
            </a:r>
            <a:r>
              <a:rPr dirty="0" sz="3200" spc="-290">
                <a:latin typeface="Verdana"/>
                <a:cs typeface="Verdana"/>
              </a:rPr>
              <a:t> </a:t>
            </a:r>
            <a:r>
              <a:rPr dirty="0" sz="3200" spc="-25">
                <a:latin typeface="Verdana"/>
                <a:cs typeface="Verdana"/>
              </a:rPr>
              <a:t>the </a:t>
            </a:r>
            <a:r>
              <a:rPr dirty="0" sz="3200">
                <a:latin typeface="Verdana"/>
                <a:cs typeface="Verdana"/>
              </a:rPr>
              <a:t>distribution</a:t>
            </a:r>
            <a:r>
              <a:rPr dirty="0" sz="3200" spc="-300">
                <a:latin typeface="Verdana"/>
                <a:cs typeface="Verdana"/>
              </a:rPr>
              <a:t> </a:t>
            </a:r>
            <a:r>
              <a:rPr dirty="0" sz="3200" spc="80">
                <a:latin typeface="Verdana"/>
                <a:cs typeface="Verdana"/>
              </a:rPr>
              <a:t>of</a:t>
            </a:r>
            <a:r>
              <a:rPr dirty="0" sz="3200" spc="-295">
                <a:latin typeface="Verdana"/>
                <a:cs typeface="Verdana"/>
              </a:rPr>
              <a:t> </a:t>
            </a:r>
            <a:r>
              <a:rPr dirty="0" sz="3200" spc="-40">
                <a:latin typeface="Verdana"/>
                <a:cs typeface="Verdana"/>
              </a:rPr>
              <a:t>numerical</a:t>
            </a:r>
            <a:r>
              <a:rPr dirty="0" sz="3200" spc="-295">
                <a:latin typeface="Verdana"/>
                <a:cs typeface="Verdana"/>
              </a:rPr>
              <a:t> </a:t>
            </a:r>
            <a:r>
              <a:rPr dirty="0" sz="3200" spc="-10">
                <a:latin typeface="Verdana"/>
                <a:cs typeface="Verdana"/>
              </a:rPr>
              <a:t>data.</a:t>
            </a:r>
            <a:endParaRPr sz="3200">
              <a:latin typeface="Verdana"/>
              <a:cs typeface="Verdana"/>
            </a:endParaRPr>
          </a:p>
          <a:p>
            <a:pPr marL="12700" marR="111125">
              <a:lnSpc>
                <a:spcPts val="4480"/>
              </a:lnSpc>
              <a:spcBef>
                <a:spcPts val="254"/>
              </a:spcBef>
            </a:pPr>
            <a:r>
              <a:rPr dirty="0" sz="3200" spc="-65">
                <a:latin typeface="Verdana"/>
                <a:cs typeface="Verdana"/>
              </a:rPr>
              <a:t>Histograms</a:t>
            </a:r>
            <a:r>
              <a:rPr dirty="0" sz="3200" spc="-290">
                <a:latin typeface="Verdana"/>
                <a:cs typeface="Verdana"/>
              </a:rPr>
              <a:t> </a:t>
            </a:r>
            <a:r>
              <a:rPr dirty="0" sz="3200" spc="-85">
                <a:latin typeface="Verdana"/>
                <a:cs typeface="Verdana"/>
              </a:rPr>
              <a:t>are</a:t>
            </a:r>
            <a:r>
              <a:rPr dirty="0" sz="3200" spc="-285">
                <a:latin typeface="Verdana"/>
                <a:cs typeface="Verdana"/>
              </a:rPr>
              <a:t> </a:t>
            </a:r>
            <a:r>
              <a:rPr dirty="0" sz="3200" spc="-25">
                <a:latin typeface="Verdana"/>
                <a:cs typeface="Verdana"/>
              </a:rPr>
              <a:t>commonly</a:t>
            </a:r>
            <a:r>
              <a:rPr dirty="0" sz="3200" spc="-290">
                <a:latin typeface="Verdana"/>
                <a:cs typeface="Verdana"/>
              </a:rPr>
              <a:t> </a:t>
            </a:r>
            <a:r>
              <a:rPr dirty="0" sz="3200" spc="-35">
                <a:latin typeface="Verdana"/>
                <a:cs typeface="Verdana"/>
              </a:rPr>
              <a:t>used</a:t>
            </a:r>
            <a:r>
              <a:rPr dirty="0" sz="3200" spc="-285">
                <a:latin typeface="Verdana"/>
                <a:cs typeface="Verdana"/>
              </a:rPr>
              <a:t> </a:t>
            </a:r>
            <a:r>
              <a:rPr dirty="0" sz="3200" spc="55">
                <a:latin typeface="Verdana"/>
                <a:cs typeface="Verdana"/>
              </a:rPr>
              <a:t>to</a:t>
            </a:r>
            <a:r>
              <a:rPr dirty="0" sz="3200" spc="-290">
                <a:latin typeface="Verdana"/>
                <a:cs typeface="Verdana"/>
              </a:rPr>
              <a:t> </a:t>
            </a:r>
            <a:r>
              <a:rPr dirty="0" sz="3200" spc="-70">
                <a:latin typeface="Verdana"/>
                <a:cs typeface="Verdana"/>
              </a:rPr>
              <a:t>visualize</a:t>
            </a:r>
            <a:r>
              <a:rPr dirty="0" sz="3200" spc="-285">
                <a:latin typeface="Verdana"/>
                <a:cs typeface="Verdana"/>
              </a:rPr>
              <a:t> </a:t>
            </a:r>
            <a:r>
              <a:rPr dirty="0" sz="3200" spc="-25">
                <a:latin typeface="Verdana"/>
                <a:cs typeface="Verdana"/>
              </a:rPr>
              <a:t>the </a:t>
            </a:r>
            <a:r>
              <a:rPr dirty="0" sz="3200">
                <a:latin typeface="Verdana"/>
                <a:cs typeface="Verdana"/>
              </a:rPr>
              <a:t>distribution</a:t>
            </a:r>
            <a:r>
              <a:rPr dirty="0" sz="3200" spc="-305">
                <a:latin typeface="Verdana"/>
                <a:cs typeface="Verdana"/>
              </a:rPr>
              <a:t> </a:t>
            </a:r>
            <a:r>
              <a:rPr dirty="0" sz="3200" spc="80">
                <a:latin typeface="Verdana"/>
                <a:cs typeface="Verdana"/>
              </a:rPr>
              <a:t>of</a:t>
            </a:r>
            <a:r>
              <a:rPr dirty="0" sz="3200" spc="-305">
                <a:latin typeface="Verdana"/>
                <a:cs typeface="Verdana"/>
              </a:rPr>
              <a:t> </a:t>
            </a:r>
            <a:r>
              <a:rPr dirty="0" sz="3200">
                <a:latin typeface="Verdana"/>
                <a:cs typeface="Verdana"/>
              </a:rPr>
              <a:t>continuous</a:t>
            </a:r>
            <a:r>
              <a:rPr dirty="0" sz="3200" spc="-305">
                <a:latin typeface="Verdana"/>
                <a:cs typeface="Verdana"/>
              </a:rPr>
              <a:t> </a:t>
            </a:r>
            <a:r>
              <a:rPr dirty="0" sz="3200" spc="-100">
                <a:latin typeface="Verdana"/>
                <a:cs typeface="Verdana"/>
              </a:rPr>
              <a:t>data,</a:t>
            </a:r>
            <a:r>
              <a:rPr dirty="0" sz="3200" spc="-305">
                <a:latin typeface="Verdana"/>
                <a:cs typeface="Verdana"/>
              </a:rPr>
              <a:t> </a:t>
            </a:r>
            <a:r>
              <a:rPr dirty="0" sz="3200" spc="-10">
                <a:latin typeface="Verdana"/>
                <a:cs typeface="Verdana"/>
              </a:rPr>
              <a:t>such</a:t>
            </a:r>
            <a:r>
              <a:rPr dirty="0" sz="3200" spc="-300">
                <a:latin typeface="Verdana"/>
                <a:cs typeface="Verdana"/>
              </a:rPr>
              <a:t> </a:t>
            </a:r>
            <a:r>
              <a:rPr dirty="0" sz="3200" spc="-110">
                <a:latin typeface="Verdana"/>
                <a:cs typeface="Verdana"/>
              </a:rPr>
              <a:t>as</a:t>
            </a:r>
            <a:r>
              <a:rPr dirty="0" sz="3200" spc="-305">
                <a:latin typeface="Verdana"/>
                <a:cs typeface="Verdana"/>
              </a:rPr>
              <a:t> </a:t>
            </a:r>
            <a:r>
              <a:rPr dirty="0" sz="3200" spc="-195">
                <a:latin typeface="Verdana"/>
                <a:cs typeface="Verdana"/>
              </a:rPr>
              <a:t>age,</a:t>
            </a:r>
            <a:r>
              <a:rPr dirty="0" sz="3200" spc="-305">
                <a:latin typeface="Verdana"/>
                <a:cs typeface="Verdana"/>
              </a:rPr>
              <a:t> </a:t>
            </a:r>
            <a:r>
              <a:rPr dirty="0" sz="3200" spc="-65">
                <a:latin typeface="Verdana"/>
                <a:cs typeface="Verdana"/>
              </a:rPr>
              <a:t>income,</a:t>
            </a:r>
            <a:r>
              <a:rPr dirty="0" sz="3200" spc="-305">
                <a:latin typeface="Verdana"/>
                <a:cs typeface="Verdana"/>
              </a:rPr>
              <a:t> </a:t>
            </a:r>
            <a:r>
              <a:rPr dirty="0" sz="3200" spc="-25">
                <a:latin typeface="Verdana"/>
                <a:cs typeface="Verdana"/>
              </a:rPr>
              <a:t>or </a:t>
            </a:r>
            <a:r>
              <a:rPr dirty="0" sz="3200" spc="-10">
                <a:latin typeface="Verdana"/>
                <a:cs typeface="Verdana"/>
              </a:rPr>
              <a:t>test</a:t>
            </a:r>
            <a:r>
              <a:rPr dirty="0" sz="3200" spc="-310">
                <a:latin typeface="Verdana"/>
                <a:cs typeface="Verdana"/>
              </a:rPr>
              <a:t> </a:t>
            </a:r>
            <a:r>
              <a:rPr dirty="0" sz="3200" spc="-10">
                <a:latin typeface="Verdana"/>
                <a:cs typeface="Verdana"/>
              </a:rPr>
              <a:t>scores.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3200" spc="-75">
                <a:latin typeface="Verdana"/>
                <a:cs typeface="Verdana"/>
              </a:rPr>
              <a:t>They</a:t>
            </a:r>
            <a:r>
              <a:rPr dirty="0" sz="3200" spc="-295">
                <a:latin typeface="Verdana"/>
                <a:cs typeface="Verdana"/>
              </a:rPr>
              <a:t> </a:t>
            </a:r>
            <a:r>
              <a:rPr dirty="0" sz="3200">
                <a:latin typeface="Verdana"/>
                <a:cs typeface="Verdana"/>
              </a:rPr>
              <a:t>provide</a:t>
            </a:r>
            <a:r>
              <a:rPr dirty="0" sz="3200" spc="-295">
                <a:latin typeface="Verdana"/>
                <a:cs typeface="Verdana"/>
              </a:rPr>
              <a:t> </a:t>
            </a:r>
            <a:r>
              <a:rPr dirty="0" sz="3200" spc="-55">
                <a:latin typeface="Verdana"/>
                <a:cs typeface="Verdana"/>
              </a:rPr>
              <a:t>insights</a:t>
            </a:r>
            <a:r>
              <a:rPr dirty="0" sz="3200" spc="-290">
                <a:latin typeface="Verdana"/>
                <a:cs typeface="Verdana"/>
              </a:rPr>
              <a:t> </a:t>
            </a:r>
            <a:r>
              <a:rPr dirty="0" sz="3200">
                <a:latin typeface="Verdana"/>
                <a:cs typeface="Verdana"/>
              </a:rPr>
              <a:t>into</a:t>
            </a:r>
            <a:r>
              <a:rPr dirty="0" sz="3200" spc="-295">
                <a:latin typeface="Verdana"/>
                <a:cs typeface="Verdana"/>
              </a:rPr>
              <a:t> </a:t>
            </a:r>
            <a:r>
              <a:rPr dirty="0" sz="3200" spc="-10">
                <a:latin typeface="Verdana"/>
                <a:cs typeface="Verdana"/>
              </a:rPr>
              <a:t>the</a:t>
            </a:r>
            <a:r>
              <a:rPr dirty="0" sz="3200" spc="-295">
                <a:latin typeface="Verdana"/>
                <a:cs typeface="Verdana"/>
              </a:rPr>
              <a:t> </a:t>
            </a:r>
            <a:r>
              <a:rPr dirty="0" sz="3200" spc="-10">
                <a:latin typeface="Verdana"/>
                <a:cs typeface="Verdana"/>
              </a:rPr>
              <a:t>central</a:t>
            </a:r>
            <a:r>
              <a:rPr dirty="0" sz="3200" spc="-290">
                <a:latin typeface="Verdana"/>
                <a:cs typeface="Verdana"/>
              </a:rPr>
              <a:t> </a:t>
            </a:r>
            <a:r>
              <a:rPr dirty="0" sz="3200" spc="-40">
                <a:latin typeface="Verdana"/>
                <a:cs typeface="Verdana"/>
              </a:rPr>
              <a:t>tendency,</a:t>
            </a:r>
            <a:r>
              <a:rPr dirty="0" sz="3200" spc="-295">
                <a:latin typeface="Verdana"/>
                <a:cs typeface="Verdana"/>
              </a:rPr>
              <a:t> </a:t>
            </a:r>
            <a:r>
              <a:rPr dirty="0" sz="3200" spc="-10">
                <a:latin typeface="Verdana"/>
                <a:cs typeface="Verdana"/>
              </a:rPr>
              <a:t>spread,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3200" spc="-35">
                <a:latin typeface="Verdana"/>
                <a:cs typeface="Verdana"/>
              </a:rPr>
              <a:t>and</a:t>
            </a:r>
            <a:r>
              <a:rPr dirty="0" sz="3200" spc="-315">
                <a:latin typeface="Verdana"/>
                <a:cs typeface="Verdana"/>
              </a:rPr>
              <a:t> </a:t>
            </a:r>
            <a:r>
              <a:rPr dirty="0" sz="3200" spc="-55">
                <a:latin typeface="Verdana"/>
                <a:cs typeface="Verdana"/>
              </a:rPr>
              <a:t>shape</a:t>
            </a:r>
            <a:r>
              <a:rPr dirty="0" sz="3200" spc="-315">
                <a:latin typeface="Verdana"/>
                <a:cs typeface="Verdana"/>
              </a:rPr>
              <a:t> </a:t>
            </a:r>
            <a:r>
              <a:rPr dirty="0" sz="3200" spc="80">
                <a:latin typeface="Verdana"/>
                <a:cs typeface="Verdana"/>
              </a:rPr>
              <a:t>of</a:t>
            </a:r>
            <a:r>
              <a:rPr dirty="0" sz="3200" spc="-315">
                <a:latin typeface="Verdana"/>
                <a:cs typeface="Verdana"/>
              </a:rPr>
              <a:t> </a:t>
            </a:r>
            <a:r>
              <a:rPr dirty="0" sz="3200" spc="-10">
                <a:latin typeface="Verdana"/>
                <a:cs typeface="Verdana"/>
              </a:rPr>
              <a:t>the</a:t>
            </a:r>
            <a:r>
              <a:rPr dirty="0" sz="3200" spc="-310">
                <a:latin typeface="Verdana"/>
                <a:cs typeface="Verdana"/>
              </a:rPr>
              <a:t> </a:t>
            </a:r>
            <a:r>
              <a:rPr dirty="0" sz="3200" spc="-55">
                <a:latin typeface="Verdana"/>
                <a:cs typeface="Verdana"/>
              </a:rPr>
              <a:t>data's</a:t>
            </a:r>
            <a:r>
              <a:rPr dirty="0" sz="3200" spc="-315">
                <a:latin typeface="Verdana"/>
                <a:cs typeface="Verdana"/>
              </a:rPr>
              <a:t> </a:t>
            </a:r>
            <a:r>
              <a:rPr dirty="0" sz="3200" spc="-10">
                <a:latin typeface="Verdana"/>
                <a:cs typeface="Verdana"/>
              </a:rPr>
              <a:t>distribution.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9004825"/>
            <a:ext cx="6845300" cy="132715"/>
          </a:xfrm>
          <a:custGeom>
            <a:avLst/>
            <a:gdLst/>
            <a:ahLst/>
            <a:cxnLst/>
            <a:rect l="l" t="t" r="r" b="b"/>
            <a:pathLst>
              <a:path w="6845300" h="132715">
                <a:moveTo>
                  <a:pt x="6844512" y="132651"/>
                </a:moveTo>
                <a:lnTo>
                  <a:pt x="0" y="114300"/>
                </a:lnTo>
                <a:lnTo>
                  <a:pt x="0" y="0"/>
                </a:lnTo>
                <a:lnTo>
                  <a:pt x="6844819" y="18351"/>
                </a:lnTo>
                <a:lnTo>
                  <a:pt x="6844512" y="132651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1430028" y="9004127"/>
            <a:ext cx="6858000" cy="132715"/>
          </a:xfrm>
          <a:custGeom>
            <a:avLst/>
            <a:gdLst/>
            <a:ahLst/>
            <a:cxnLst/>
            <a:rect l="l" t="t" r="r" b="b"/>
            <a:pathLst>
              <a:path w="6858000" h="132715">
                <a:moveTo>
                  <a:pt x="6857971" y="132686"/>
                </a:moveTo>
                <a:lnTo>
                  <a:pt x="0" y="114299"/>
                </a:lnTo>
                <a:lnTo>
                  <a:pt x="306" y="0"/>
                </a:lnTo>
                <a:lnTo>
                  <a:pt x="6857971" y="18386"/>
                </a:lnTo>
                <a:lnTo>
                  <a:pt x="6857971" y="132686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2982985" y="5933236"/>
            <a:ext cx="5198745" cy="2476500"/>
          </a:xfrm>
          <a:custGeom>
            <a:avLst/>
            <a:gdLst/>
            <a:ahLst/>
            <a:cxnLst/>
            <a:rect l="l" t="t" r="r" b="b"/>
            <a:pathLst>
              <a:path w="5198744" h="2476500">
                <a:moveTo>
                  <a:pt x="1817658" y="30189"/>
                </a:moveTo>
                <a:lnTo>
                  <a:pt x="1816716" y="30189"/>
                </a:lnTo>
                <a:lnTo>
                  <a:pt x="1816349" y="29819"/>
                </a:lnTo>
                <a:lnTo>
                  <a:pt x="1816349" y="28876"/>
                </a:lnTo>
                <a:lnTo>
                  <a:pt x="1816716" y="28506"/>
                </a:lnTo>
                <a:lnTo>
                  <a:pt x="1817658" y="28506"/>
                </a:lnTo>
                <a:lnTo>
                  <a:pt x="1818030" y="28876"/>
                </a:lnTo>
                <a:lnTo>
                  <a:pt x="1818030" y="29819"/>
                </a:lnTo>
                <a:lnTo>
                  <a:pt x="1817658" y="30189"/>
                </a:lnTo>
                <a:close/>
              </a:path>
              <a:path w="5198744" h="2476500">
                <a:moveTo>
                  <a:pt x="2120838" y="31030"/>
                </a:moveTo>
                <a:lnTo>
                  <a:pt x="2118988" y="31030"/>
                </a:lnTo>
                <a:lnTo>
                  <a:pt x="2118232" y="30273"/>
                </a:lnTo>
                <a:lnTo>
                  <a:pt x="2118232" y="28422"/>
                </a:lnTo>
                <a:lnTo>
                  <a:pt x="2118988" y="27665"/>
                </a:lnTo>
                <a:lnTo>
                  <a:pt x="2120838" y="27665"/>
                </a:lnTo>
                <a:lnTo>
                  <a:pt x="2121594" y="28422"/>
                </a:lnTo>
                <a:lnTo>
                  <a:pt x="2121594" y="30273"/>
                </a:lnTo>
                <a:lnTo>
                  <a:pt x="2120838" y="31030"/>
                </a:lnTo>
                <a:close/>
              </a:path>
              <a:path w="5198744" h="2476500">
                <a:moveTo>
                  <a:pt x="2425415" y="34396"/>
                </a:moveTo>
                <a:lnTo>
                  <a:pt x="2419862" y="34396"/>
                </a:lnTo>
                <a:lnTo>
                  <a:pt x="2417610" y="32141"/>
                </a:lnTo>
                <a:lnTo>
                  <a:pt x="2417610" y="26588"/>
                </a:lnTo>
                <a:lnTo>
                  <a:pt x="2419862" y="24333"/>
                </a:lnTo>
                <a:lnTo>
                  <a:pt x="2425415" y="24333"/>
                </a:lnTo>
                <a:lnTo>
                  <a:pt x="2427666" y="26588"/>
                </a:lnTo>
                <a:lnTo>
                  <a:pt x="2427666" y="32141"/>
                </a:lnTo>
                <a:lnTo>
                  <a:pt x="2425415" y="34396"/>
                </a:lnTo>
                <a:close/>
              </a:path>
              <a:path w="5198744" h="2476500">
                <a:moveTo>
                  <a:pt x="2730005" y="37762"/>
                </a:moveTo>
                <a:lnTo>
                  <a:pt x="2720722" y="37762"/>
                </a:lnTo>
                <a:lnTo>
                  <a:pt x="2716972" y="34009"/>
                </a:lnTo>
                <a:lnTo>
                  <a:pt x="2716972" y="24720"/>
                </a:lnTo>
                <a:lnTo>
                  <a:pt x="2720722" y="20967"/>
                </a:lnTo>
                <a:lnTo>
                  <a:pt x="2730005" y="20967"/>
                </a:lnTo>
                <a:lnTo>
                  <a:pt x="2733755" y="24720"/>
                </a:lnTo>
                <a:lnTo>
                  <a:pt x="2733755" y="34009"/>
                </a:lnTo>
                <a:lnTo>
                  <a:pt x="2730005" y="37762"/>
                </a:lnTo>
                <a:close/>
              </a:path>
              <a:path w="5198744" h="2476500">
                <a:moveTo>
                  <a:pt x="3034579" y="41127"/>
                </a:moveTo>
                <a:lnTo>
                  <a:pt x="3021596" y="41127"/>
                </a:lnTo>
                <a:lnTo>
                  <a:pt x="3016333" y="35860"/>
                </a:lnTo>
                <a:lnTo>
                  <a:pt x="3016333" y="22869"/>
                </a:lnTo>
                <a:lnTo>
                  <a:pt x="3021596" y="17602"/>
                </a:lnTo>
                <a:lnTo>
                  <a:pt x="3034579" y="17602"/>
                </a:lnTo>
                <a:lnTo>
                  <a:pt x="3039845" y="22869"/>
                </a:lnTo>
                <a:lnTo>
                  <a:pt x="3039845" y="35860"/>
                </a:lnTo>
                <a:lnTo>
                  <a:pt x="3034579" y="41127"/>
                </a:lnTo>
                <a:close/>
              </a:path>
              <a:path w="5198744" h="2476500">
                <a:moveTo>
                  <a:pt x="3339156" y="44493"/>
                </a:moveTo>
                <a:lnTo>
                  <a:pt x="3322470" y="44493"/>
                </a:lnTo>
                <a:lnTo>
                  <a:pt x="3315709" y="37728"/>
                </a:lnTo>
                <a:lnTo>
                  <a:pt x="3315709" y="21035"/>
                </a:lnTo>
                <a:lnTo>
                  <a:pt x="3322470" y="14270"/>
                </a:lnTo>
                <a:lnTo>
                  <a:pt x="3339156" y="14270"/>
                </a:lnTo>
                <a:lnTo>
                  <a:pt x="3345917" y="21035"/>
                </a:lnTo>
                <a:lnTo>
                  <a:pt x="3345917" y="37728"/>
                </a:lnTo>
                <a:lnTo>
                  <a:pt x="3339156" y="44493"/>
                </a:lnTo>
                <a:close/>
              </a:path>
              <a:path w="5198744" h="2476500">
                <a:moveTo>
                  <a:pt x="3633528" y="47859"/>
                </a:moveTo>
                <a:lnTo>
                  <a:pt x="3626342" y="46406"/>
                </a:lnTo>
                <a:lnTo>
                  <a:pt x="3620473" y="42444"/>
                </a:lnTo>
                <a:lnTo>
                  <a:pt x="3616515" y="36571"/>
                </a:lnTo>
                <a:lnTo>
                  <a:pt x="3615063" y="29381"/>
                </a:lnTo>
                <a:lnTo>
                  <a:pt x="3616515" y="22192"/>
                </a:lnTo>
                <a:lnTo>
                  <a:pt x="3620473" y="16318"/>
                </a:lnTo>
                <a:lnTo>
                  <a:pt x="3626342" y="12357"/>
                </a:lnTo>
                <a:lnTo>
                  <a:pt x="3633528" y="10904"/>
                </a:lnTo>
                <a:lnTo>
                  <a:pt x="3640714" y="12357"/>
                </a:lnTo>
                <a:lnTo>
                  <a:pt x="3646583" y="16318"/>
                </a:lnTo>
                <a:lnTo>
                  <a:pt x="3650541" y="22192"/>
                </a:lnTo>
                <a:lnTo>
                  <a:pt x="3651993" y="29381"/>
                </a:lnTo>
                <a:lnTo>
                  <a:pt x="3650541" y="36571"/>
                </a:lnTo>
                <a:lnTo>
                  <a:pt x="3646583" y="42444"/>
                </a:lnTo>
                <a:lnTo>
                  <a:pt x="3640714" y="46406"/>
                </a:lnTo>
                <a:lnTo>
                  <a:pt x="3633528" y="47859"/>
                </a:lnTo>
                <a:close/>
              </a:path>
              <a:path w="5198744" h="2476500">
                <a:moveTo>
                  <a:pt x="3936252" y="52066"/>
                </a:moveTo>
                <a:lnTo>
                  <a:pt x="3927429" y="50284"/>
                </a:lnTo>
                <a:lnTo>
                  <a:pt x="3920230" y="45425"/>
                </a:lnTo>
                <a:lnTo>
                  <a:pt x="3915379" y="38215"/>
                </a:lnTo>
                <a:lnTo>
                  <a:pt x="3913601" y="29381"/>
                </a:lnTo>
                <a:lnTo>
                  <a:pt x="3915379" y="20548"/>
                </a:lnTo>
                <a:lnTo>
                  <a:pt x="3920230" y="13338"/>
                </a:lnTo>
                <a:lnTo>
                  <a:pt x="3927429" y="8478"/>
                </a:lnTo>
                <a:lnTo>
                  <a:pt x="3936252" y="6697"/>
                </a:lnTo>
                <a:lnTo>
                  <a:pt x="3945079" y="8478"/>
                </a:lnTo>
                <a:lnTo>
                  <a:pt x="3952290" y="13338"/>
                </a:lnTo>
                <a:lnTo>
                  <a:pt x="3957152" y="20548"/>
                </a:lnTo>
                <a:lnTo>
                  <a:pt x="3958936" y="29381"/>
                </a:lnTo>
                <a:lnTo>
                  <a:pt x="3957152" y="38215"/>
                </a:lnTo>
                <a:lnTo>
                  <a:pt x="3952290" y="45425"/>
                </a:lnTo>
                <a:lnTo>
                  <a:pt x="3945079" y="50284"/>
                </a:lnTo>
                <a:lnTo>
                  <a:pt x="3936252" y="52066"/>
                </a:lnTo>
                <a:close/>
              </a:path>
              <a:path w="5198744" h="2476500">
                <a:moveTo>
                  <a:pt x="4238975" y="54590"/>
                </a:moveTo>
                <a:lnTo>
                  <a:pt x="4229179" y="52611"/>
                </a:lnTo>
                <a:lnTo>
                  <a:pt x="4221186" y="47213"/>
                </a:lnTo>
                <a:lnTo>
                  <a:pt x="4215801" y="39205"/>
                </a:lnTo>
                <a:lnTo>
                  <a:pt x="4213827" y="29398"/>
                </a:lnTo>
                <a:lnTo>
                  <a:pt x="4215801" y="19591"/>
                </a:lnTo>
                <a:lnTo>
                  <a:pt x="4221186" y="11583"/>
                </a:lnTo>
                <a:lnTo>
                  <a:pt x="4229179" y="6186"/>
                </a:lnTo>
                <a:lnTo>
                  <a:pt x="4238975" y="4207"/>
                </a:lnTo>
                <a:lnTo>
                  <a:pt x="4248777" y="6186"/>
                </a:lnTo>
                <a:lnTo>
                  <a:pt x="4256782" y="11583"/>
                </a:lnTo>
                <a:lnTo>
                  <a:pt x="4262178" y="19591"/>
                </a:lnTo>
                <a:lnTo>
                  <a:pt x="4264157" y="29398"/>
                </a:lnTo>
                <a:lnTo>
                  <a:pt x="4262178" y="39205"/>
                </a:lnTo>
                <a:lnTo>
                  <a:pt x="4256782" y="47213"/>
                </a:lnTo>
                <a:lnTo>
                  <a:pt x="4248777" y="52611"/>
                </a:lnTo>
                <a:lnTo>
                  <a:pt x="4238975" y="54590"/>
                </a:lnTo>
                <a:close/>
              </a:path>
              <a:path w="5198744" h="2476500">
                <a:moveTo>
                  <a:pt x="4541699" y="56273"/>
                </a:moveTo>
                <a:lnTo>
                  <a:pt x="4531254" y="54161"/>
                </a:lnTo>
                <a:lnTo>
                  <a:pt x="4522724" y="48401"/>
                </a:lnTo>
                <a:lnTo>
                  <a:pt x="4516972" y="39859"/>
                </a:lnTo>
                <a:lnTo>
                  <a:pt x="4514863" y="29398"/>
                </a:lnTo>
                <a:lnTo>
                  <a:pt x="4516972" y="18937"/>
                </a:lnTo>
                <a:lnTo>
                  <a:pt x="4522724" y="10395"/>
                </a:lnTo>
                <a:lnTo>
                  <a:pt x="4531254" y="4636"/>
                </a:lnTo>
                <a:lnTo>
                  <a:pt x="4541699" y="2524"/>
                </a:lnTo>
                <a:lnTo>
                  <a:pt x="4552164" y="4636"/>
                </a:lnTo>
                <a:lnTo>
                  <a:pt x="4560704" y="10395"/>
                </a:lnTo>
                <a:lnTo>
                  <a:pt x="4566459" y="18937"/>
                </a:lnTo>
                <a:lnTo>
                  <a:pt x="4568569" y="29398"/>
                </a:lnTo>
                <a:lnTo>
                  <a:pt x="4566459" y="39859"/>
                </a:lnTo>
                <a:lnTo>
                  <a:pt x="4560704" y="48401"/>
                </a:lnTo>
                <a:lnTo>
                  <a:pt x="4552164" y="54161"/>
                </a:lnTo>
                <a:lnTo>
                  <a:pt x="4541699" y="56273"/>
                </a:lnTo>
                <a:close/>
              </a:path>
              <a:path w="5198744" h="2476500">
                <a:moveTo>
                  <a:pt x="4844423" y="57114"/>
                </a:moveTo>
                <a:lnTo>
                  <a:pt x="4833647" y="54937"/>
                </a:lnTo>
                <a:lnTo>
                  <a:pt x="4824849" y="48998"/>
                </a:lnTo>
                <a:lnTo>
                  <a:pt x="4818918" y="40189"/>
                </a:lnTo>
                <a:lnTo>
                  <a:pt x="4816743" y="29398"/>
                </a:lnTo>
                <a:lnTo>
                  <a:pt x="4818918" y="18607"/>
                </a:lnTo>
                <a:lnTo>
                  <a:pt x="4824849" y="9797"/>
                </a:lnTo>
                <a:lnTo>
                  <a:pt x="4833647" y="3859"/>
                </a:lnTo>
                <a:lnTo>
                  <a:pt x="4844423" y="1682"/>
                </a:lnTo>
                <a:lnTo>
                  <a:pt x="4855218" y="3859"/>
                </a:lnTo>
                <a:lnTo>
                  <a:pt x="4864027" y="9797"/>
                </a:lnTo>
                <a:lnTo>
                  <a:pt x="4869961" y="18607"/>
                </a:lnTo>
                <a:lnTo>
                  <a:pt x="4872137" y="29398"/>
                </a:lnTo>
                <a:lnTo>
                  <a:pt x="4869961" y="40189"/>
                </a:lnTo>
                <a:lnTo>
                  <a:pt x="4864027" y="48998"/>
                </a:lnTo>
                <a:lnTo>
                  <a:pt x="4855218" y="54937"/>
                </a:lnTo>
                <a:lnTo>
                  <a:pt x="4844423" y="57114"/>
                </a:lnTo>
                <a:close/>
              </a:path>
              <a:path w="5198744" h="2476500">
                <a:moveTo>
                  <a:pt x="5147147" y="58797"/>
                </a:moveTo>
                <a:lnTo>
                  <a:pt x="5135722" y="56487"/>
                </a:lnTo>
                <a:lnTo>
                  <a:pt x="5126387" y="50187"/>
                </a:lnTo>
                <a:lnTo>
                  <a:pt x="5120089" y="40842"/>
                </a:lnTo>
                <a:lnTo>
                  <a:pt x="5117779" y="29398"/>
                </a:lnTo>
                <a:lnTo>
                  <a:pt x="5120089" y="17953"/>
                </a:lnTo>
                <a:lnTo>
                  <a:pt x="5126387" y="8609"/>
                </a:lnTo>
                <a:lnTo>
                  <a:pt x="5135722" y="2309"/>
                </a:lnTo>
                <a:lnTo>
                  <a:pt x="5147147" y="0"/>
                </a:lnTo>
                <a:lnTo>
                  <a:pt x="5158590" y="2309"/>
                </a:lnTo>
                <a:lnTo>
                  <a:pt x="5167936" y="8609"/>
                </a:lnTo>
                <a:lnTo>
                  <a:pt x="5174237" y="17953"/>
                </a:lnTo>
                <a:lnTo>
                  <a:pt x="5176548" y="29398"/>
                </a:lnTo>
                <a:lnTo>
                  <a:pt x="5174237" y="40842"/>
                </a:lnTo>
                <a:lnTo>
                  <a:pt x="5167936" y="50187"/>
                </a:lnTo>
                <a:lnTo>
                  <a:pt x="5158590" y="56487"/>
                </a:lnTo>
                <a:lnTo>
                  <a:pt x="5147147" y="58797"/>
                </a:lnTo>
                <a:close/>
              </a:path>
              <a:path w="5198744" h="2476500">
                <a:moveTo>
                  <a:pt x="910409" y="334828"/>
                </a:moveTo>
                <a:lnTo>
                  <a:pt x="907617" y="334828"/>
                </a:lnTo>
                <a:lnTo>
                  <a:pt x="906493" y="333701"/>
                </a:lnTo>
                <a:lnTo>
                  <a:pt x="906493" y="330907"/>
                </a:lnTo>
                <a:lnTo>
                  <a:pt x="907617" y="329780"/>
                </a:lnTo>
                <a:lnTo>
                  <a:pt x="910409" y="329780"/>
                </a:lnTo>
                <a:lnTo>
                  <a:pt x="911536" y="330907"/>
                </a:lnTo>
                <a:lnTo>
                  <a:pt x="911536" y="333701"/>
                </a:lnTo>
                <a:lnTo>
                  <a:pt x="910409" y="334828"/>
                </a:lnTo>
                <a:close/>
              </a:path>
              <a:path w="5198744" h="2476500">
                <a:moveTo>
                  <a:pt x="1215911" y="339862"/>
                </a:moveTo>
                <a:lnTo>
                  <a:pt x="1207569" y="339862"/>
                </a:lnTo>
                <a:lnTo>
                  <a:pt x="1204187" y="336478"/>
                </a:lnTo>
                <a:lnTo>
                  <a:pt x="1204187" y="328131"/>
                </a:lnTo>
                <a:lnTo>
                  <a:pt x="1207569" y="324748"/>
                </a:lnTo>
                <a:lnTo>
                  <a:pt x="1215911" y="324748"/>
                </a:lnTo>
                <a:lnTo>
                  <a:pt x="1219289" y="328131"/>
                </a:lnTo>
                <a:lnTo>
                  <a:pt x="1219289" y="336478"/>
                </a:lnTo>
                <a:lnTo>
                  <a:pt x="1215911" y="339862"/>
                </a:lnTo>
                <a:close/>
              </a:path>
              <a:path w="5198744" h="2476500">
                <a:moveTo>
                  <a:pt x="1521409" y="344891"/>
                </a:moveTo>
                <a:lnTo>
                  <a:pt x="1507501" y="344891"/>
                </a:lnTo>
                <a:lnTo>
                  <a:pt x="1501868" y="339254"/>
                </a:lnTo>
                <a:lnTo>
                  <a:pt x="1501868" y="325321"/>
                </a:lnTo>
                <a:lnTo>
                  <a:pt x="1507501" y="319683"/>
                </a:lnTo>
                <a:lnTo>
                  <a:pt x="1521426" y="319683"/>
                </a:lnTo>
                <a:lnTo>
                  <a:pt x="1527060" y="325321"/>
                </a:lnTo>
                <a:lnTo>
                  <a:pt x="1527060" y="339254"/>
                </a:lnTo>
                <a:lnTo>
                  <a:pt x="1521409" y="344891"/>
                </a:lnTo>
                <a:close/>
              </a:path>
              <a:path w="5198744" h="2476500">
                <a:moveTo>
                  <a:pt x="1826928" y="349924"/>
                </a:moveTo>
                <a:lnTo>
                  <a:pt x="1807450" y="349924"/>
                </a:lnTo>
                <a:lnTo>
                  <a:pt x="1799562" y="342032"/>
                </a:lnTo>
                <a:lnTo>
                  <a:pt x="1799562" y="322544"/>
                </a:lnTo>
                <a:lnTo>
                  <a:pt x="1807450" y="314652"/>
                </a:lnTo>
                <a:lnTo>
                  <a:pt x="1826928" y="314652"/>
                </a:lnTo>
                <a:lnTo>
                  <a:pt x="1834813" y="322544"/>
                </a:lnTo>
                <a:lnTo>
                  <a:pt x="1834813" y="342032"/>
                </a:lnTo>
                <a:lnTo>
                  <a:pt x="1826928" y="349924"/>
                </a:lnTo>
                <a:close/>
              </a:path>
              <a:path w="5198744" h="2476500">
                <a:moveTo>
                  <a:pt x="2119913" y="354954"/>
                </a:moveTo>
                <a:lnTo>
                  <a:pt x="2111084" y="353173"/>
                </a:lnTo>
                <a:lnTo>
                  <a:pt x="2103879" y="348313"/>
                </a:lnTo>
                <a:lnTo>
                  <a:pt x="2099022" y="341104"/>
                </a:lnTo>
                <a:lnTo>
                  <a:pt x="2097242" y="332271"/>
                </a:lnTo>
                <a:lnTo>
                  <a:pt x="2099022" y="323437"/>
                </a:lnTo>
                <a:lnTo>
                  <a:pt x="2103879" y="316227"/>
                </a:lnTo>
                <a:lnTo>
                  <a:pt x="2111084" y="311368"/>
                </a:lnTo>
                <a:lnTo>
                  <a:pt x="2119913" y="309586"/>
                </a:lnTo>
                <a:lnTo>
                  <a:pt x="2128741" y="311368"/>
                </a:lnTo>
                <a:lnTo>
                  <a:pt x="2135947" y="316227"/>
                </a:lnTo>
                <a:lnTo>
                  <a:pt x="2140803" y="323437"/>
                </a:lnTo>
                <a:lnTo>
                  <a:pt x="2142583" y="332271"/>
                </a:lnTo>
                <a:lnTo>
                  <a:pt x="2140801" y="341104"/>
                </a:lnTo>
                <a:lnTo>
                  <a:pt x="2135941" y="348313"/>
                </a:lnTo>
                <a:lnTo>
                  <a:pt x="2128734" y="353173"/>
                </a:lnTo>
                <a:lnTo>
                  <a:pt x="2119913" y="354954"/>
                </a:lnTo>
                <a:close/>
              </a:path>
              <a:path w="5198744" h="2476500">
                <a:moveTo>
                  <a:pt x="2422640" y="358319"/>
                </a:moveTo>
                <a:lnTo>
                  <a:pt x="2412515" y="356273"/>
                </a:lnTo>
                <a:lnTo>
                  <a:pt x="2404244" y="350693"/>
                </a:lnTo>
                <a:lnTo>
                  <a:pt x="2398666" y="342418"/>
                </a:lnTo>
                <a:lnTo>
                  <a:pt x="2396621" y="332288"/>
                </a:lnTo>
                <a:lnTo>
                  <a:pt x="2398666" y="322157"/>
                </a:lnTo>
                <a:lnTo>
                  <a:pt x="2404244" y="313882"/>
                </a:lnTo>
                <a:lnTo>
                  <a:pt x="2412515" y="308301"/>
                </a:lnTo>
                <a:lnTo>
                  <a:pt x="2422640" y="306254"/>
                </a:lnTo>
                <a:lnTo>
                  <a:pt x="2432763" y="308301"/>
                </a:lnTo>
                <a:lnTo>
                  <a:pt x="2441033" y="313882"/>
                </a:lnTo>
                <a:lnTo>
                  <a:pt x="2446610" y="322157"/>
                </a:lnTo>
                <a:lnTo>
                  <a:pt x="2448656" y="332288"/>
                </a:lnTo>
                <a:lnTo>
                  <a:pt x="2446612" y="342418"/>
                </a:lnTo>
                <a:lnTo>
                  <a:pt x="2441039" y="350693"/>
                </a:lnTo>
                <a:lnTo>
                  <a:pt x="2432770" y="356273"/>
                </a:lnTo>
                <a:lnTo>
                  <a:pt x="2422640" y="358319"/>
                </a:lnTo>
                <a:close/>
              </a:path>
              <a:path w="5198744" h="2476500">
                <a:moveTo>
                  <a:pt x="2725364" y="361685"/>
                </a:moveTo>
                <a:lnTo>
                  <a:pt x="2713926" y="359375"/>
                </a:lnTo>
                <a:lnTo>
                  <a:pt x="2704587" y="353076"/>
                </a:lnTo>
                <a:lnTo>
                  <a:pt x="2698291" y="343732"/>
                </a:lnTo>
                <a:lnTo>
                  <a:pt x="2695982" y="332288"/>
                </a:lnTo>
                <a:lnTo>
                  <a:pt x="2698291" y="320843"/>
                </a:lnTo>
                <a:lnTo>
                  <a:pt x="2704587" y="311499"/>
                </a:lnTo>
                <a:lnTo>
                  <a:pt x="2713926" y="305199"/>
                </a:lnTo>
                <a:lnTo>
                  <a:pt x="2725364" y="302889"/>
                </a:lnTo>
                <a:lnTo>
                  <a:pt x="2736801" y="305199"/>
                </a:lnTo>
                <a:lnTo>
                  <a:pt x="2746140" y="311499"/>
                </a:lnTo>
                <a:lnTo>
                  <a:pt x="2752436" y="320843"/>
                </a:lnTo>
                <a:lnTo>
                  <a:pt x="2754745" y="332288"/>
                </a:lnTo>
                <a:lnTo>
                  <a:pt x="2752436" y="343732"/>
                </a:lnTo>
                <a:lnTo>
                  <a:pt x="2746140" y="353076"/>
                </a:lnTo>
                <a:lnTo>
                  <a:pt x="2736801" y="359375"/>
                </a:lnTo>
                <a:lnTo>
                  <a:pt x="2725364" y="361685"/>
                </a:lnTo>
                <a:close/>
              </a:path>
              <a:path w="5198744" h="2476500">
                <a:moveTo>
                  <a:pt x="3028087" y="365050"/>
                </a:moveTo>
                <a:lnTo>
                  <a:pt x="3015344" y="362475"/>
                </a:lnTo>
                <a:lnTo>
                  <a:pt x="3004936" y="355452"/>
                </a:lnTo>
                <a:lnTo>
                  <a:pt x="2997918" y="345038"/>
                </a:lnTo>
                <a:lnTo>
                  <a:pt x="2995344" y="332288"/>
                </a:lnTo>
                <a:lnTo>
                  <a:pt x="2997918" y="319536"/>
                </a:lnTo>
                <a:lnTo>
                  <a:pt x="3004936" y="309122"/>
                </a:lnTo>
                <a:lnTo>
                  <a:pt x="3015344" y="302099"/>
                </a:lnTo>
                <a:lnTo>
                  <a:pt x="3028087" y="299523"/>
                </a:lnTo>
                <a:lnTo>
                  <a:pt x="3040831" y="302099"/>
                </a:lnTo>
                <a:lnTo>
                  <a:pt x="3051241" y="309122"/>
                </a:lnTo>
                <a:lnTo>
                  <a:pt x="3058260" y="319536"/>
                </a:lnTo>
                <a:lnTo>
                  <a:pt x="3060834" y="332288"/>
                </a:lnTo>
                <a:lnTo>
                  <a:pt x="3058260" y="345038"/>
                </a:lnTo>
                <a:lnTo>
                  <a:pt x="3051241" y="355452"/>
                </a:lnTo>
                <a:lnTo>
                  <a:pt x="3040831" y="362475"/>
                </a:lnTo>
                <a:lnTo>
                  <a:pt x="3028087" y="365050"/>
                </a:lnTo>
                <a:close/>
              </a:path>
              <a:path w="5198744" h="2476500">
                <a:moveTo>
                  <a:pt x="3330811" y="367575"/>
                </a:moveTo>
                <a:lnTo>
                  <a:pt x="3317095" y="364802"/>
                </a:lnTo>
                <a:lnTo>
                  <a:pt x="3305891" y="357241"/>
                </a:lnTo>
                <a:lnTo>
                  <a:pt x="3298334" y="346029"/>
                </a:lnTo>
                <a:lnTo>
                  <a:pt x="3295563" y="332304"/>
                </a:lnTo>
                <a:lnTo>
                  <a:pt x="3298334" y="318579"/>
                </a:lnTo>
                <a:lnTo>
                  <a:pt x="3305891" y="307367"/>
                </a:lnTo>
                <a:lnTo>
                  <a:pt x="3317095" y="299806"/>
                </a:lnTo>
                <a:lnTo>
                  <a:pt x="3330811" y="297033"/>
                </a:lnTo>
                <a:lnTo>
                  <a:pt x="3344529" y="299806"/>
                </a:lnTo>
                <a:lnTo>
                  <a:pt x="3355734" y="307367"/>
                </a:lnTo>
                <a:lnTo>
                  <a:pt x="3363291" y="318579"/>
                </a:lnTo>
                <a:lnTo>
                  <a:pt x="3366062" y="332304"/>
                </a:lnTo>
                <a:lnTo>
                  <a:pt x="3363293" y="346029"/>
                </a:lnTo>
                <a:lnTo>
                  <a:pt x="3355741" y="357241"/>
                </a:lnTo>
                <a:lnTo>
                  <a:pt x="3344536" y="364802"/>
                </a:lnTo>
                <a:lnTo>
                  <a:pt x="3330811" y="367575"/>
                </a:lnTo>
                <a:close/>
              </a:path>
              <a:path w="5198744" h="2476500">
                <a:moveTo>
                  <a:pt x="3633528" y="370100"/>
                </a:moveTo>
                <a:lnTo>
                  <a:pt x="3618825" y="367129"/>
                </a:lnTo>
                <a:lnTo>
                  <a:pt x="3606819" y="359027"/>
                </a:lnTo>
                <a:lnTo>
                  <a:pt x="3598723" y="347013"/>
                </a:lnTo>
                <a:lnTo>
                  <a:pt x="3595755" y="332304"/>
                </a:lnTo>
                <a:lnTo>
                  <a:pt x="3598723" y="317595"/>
                </a:lnTo>
                <a:lnTo>
                  <a:pt x="3606819" y="305581"/>
                </a:lnTo>
                <a:lnTo>
                  <a:pt x="3618825" y="297479"/>
                </a:lnTo>
                <a:lnTo>
                  <a:pt x="3633528" y="294508"/>
                </a:lnTo>
                <a:lnTo>
                  <a:pt x="3648231" y="297479"/>
                </a:lnTo>
                <a:lnTo>
                  <a:pt x="3660237" y="305581"/>
                </a:lnTo>
                <a:lnTo>
                  <a:pt x="3668333" y="317595"/>
                </a:lnTo>
                <a:lnTo>
                  <a:pt x="3671301" y="332304"/>
                </a:lnTo>
                <a:lnTo>
                  <a:pt x="3668333" y="347013"/>
                </a:lnTo>
                <a:lnTo>
                  <a:pt x="3660237" y="359027"/>
                </a:lnTo>
                <a:lnTo>
                  <a:pt x="3648231" y="367129"/>
                </a:lnTo>
                <a:lnTo>
                  <a:pt x="3633528" y="370100"/>
                </a:lnTo>
                <a:close/>
              </a:path>
              <a:path w="5198744" h="2476500">
                <a:moveTo>
                  <a:pt x="3936252" y="373466"/>
                </a:moveTo>
                <a:lnTo>
                  <a:pt x="3920243" y="370231"/>
                </a:lnTo>
                <a:lnTo>
                  <a:pt x="3907175" y="361410"/>
                </a:lnTo>
                <a:lnTo>
                  <a:pt x="3898366" y="348327"/>
                </a:lnTo>
                <a:lnTo>
                  <a:pt x="3895137" y="332304"/>
                </a:lnTo>
                <a:lnTo>
                  <a:pt x="3898366" y="316281"/>
                </a:lnTo>
                <a:lnTo>
                  <a:pt x="3907175" y="303198"/>
                </a:lnTo>
                <a:lnTo>
                  <a:pt x="3920243" y="294377"/>
                </a:lnTo>
                <a:lnTo>
                  <a:pt x="3936252" y="291143"/>
                </a:lnTo>
                <a:lnTo>
                  <a:pt x="3952265" y="294377"/>
                </a:lnTo>
                <a:lnTo>
                  <a:pt x="3965345" y="303198"/>
                </a:lnTo>
                <a:lnTo>
                  <a:pt x="3974165" y="316281"/>
                </a:lnTo>
                <a:lnTo>
                  <a:pt x="3977400" y="332304"/>
                </a:lnTo>
                <a:lnTo>
                  <a:pt x="3974165" y="348327"/>
                </a:lnTo>
                <a:lnTo>
                  <a:pt x="3965345" y="361410"/>
                </a:lnTo>
                <a:lnTo>
                  <a:pt x="3952265" y="370231"/>
                </a:lnTo>
                <a:lnTo>
                  <a:pt x="3936252" y="373466"/>
                </a:lnTo>
                <a:close/>
              </a:path>
              <a:path w="5198744" h="2476500">
                <a:moveTo>
                  <a:pt x="4238975" y="375991"/>
                </a:moveTo>
                <a:lnTo>
                  <a:pt x="4221988" y="372558"/>
                </a:lnTo>
                <a:lnTo>
                  <a:pt x="4208114" y="363199"/>
                </a:lnTo>
                <a:lnTo>
                  <a:pt x="4198759" y="349318"/>
                </a:lnTo>
                <a:lnTo>
                  <a:pt x="4195329" y="332321"/>
                </a:lnTo>
                <a:lnTo>
                  <a:pt x="4198759" y="315324"/>
                </a:lnTo>
                <a:lnTo>
                  <a:pt x="4208114" y="301444"/>
                </a:lnTo>
                <a:lnTo>
                  <a:pt x="4221988" y="292084"/>
                </a:lnTo>
                <a:lnTo>
                  <a:pt x="4238975" y="288652"/>
                </a:lnTo>
                <a:lnTo>
                  <a:pt x="4255963" y="292084"/>
                </a:lnTo>
                <a:lnTo>
                  <a:pt x="4269837" y="301444"/>
                </a:lnTo>
                <a:lnTo>
                  <a:pt x="4279191" y="315324"/>
                </a:lnTo>
                <a:lnTo>
                  <a:pt x="4282622" y="332321"/>
                </a:lnTo>
                <a:lnTo>
                  <a:pt x="4279191" y="349318"/>
                </a:lnTo>
                <a:lnTo>
                  <a:pt x="4269837" y="363199"/>
                </a:lnTo>
                <a:lnTo>
                  <a:pt x="4255963" y="372558"/>
                </a:lnTo>
                <a:lnTo>
                  <a:pt x="4238975" y="375991"/>
                </a:lnTo>
                <a:close/>
              </a:path>
              <a:path w="5198744" h="2476500">
                <a:moveTo>
                  <a:pt x="4541699" y="378516"/>
                </a:moveTo>
                <a:lnTo>
                  <a:pt x="4523737" y="374885"/>
                </a:lnTo>
                <a:lnTo>
                  <a:pt x="4509070" y="364985"/>
                </a:lnTo>
                <a:lnTo>
                  <a:pt x="4499181" y="350302"/>
                </a:lnTo>
                <a:lnTo>
                  <a:pt x="4495555" y="332321"/>
                </a:lnTo>
                <a:lnTo>
                  <a:pt x="4499181" y="314341"/>
                </a:lnTo>
                <a:lnTo>
                  <a:pt x="4509070" y="299658"/>
                </a:lnTo>
                <a:lnTo>
                  <a:pt x="4523737" y="289758"/>
                </a:lnTo>
                <a:lnTo>
                  <a:pt x="4541699" y="286128"/>
                </a:lnTo>
                <a:lnTo>
                  <a:pt x="4559681" y="289758"/>
                </a:lnTo>
                <a:lnTo>
                  <a:pt x="4574358" y="299658"/>
                </a:lnTo>
                <a:lnTo>
                  <a:pt x="4584251" y="314341"/>
                </a:lnTo>
                <a:lnTo>
                  <a:pt x="4587877" y="332321"/>
                </a:lnTo>
                <a:lnTo>
                  <a:pt x="4584251" y="350302"/>
                </a:lnTo>
                <a:lnTo>
                  <a:pt x="4574358" y="364985"/>
                </a:lnTo>
                <a:lnTo>
                  <a:pt x="4559681" y="374885"/>
                </a:lnTo>
                <a:lnTo>
                  <a:pt x="4541699" y="378516"/>
                </a:lnTo>
                <a:close/>
              </a:path>
              <a:path w="5198744" h="2476500">
                <a:moveTo>
                  <a:pt x="4844423" y="381037"/>
                </a:moveTo>
                <a:lnTo>
                  <a:pt x="4825482" y="377209"/>
                </a:lnTo>
                <a:lnTo>
                  <a:pt x="4810009" y="366770"/>
                </a:lnTo>
                <a:lnTo>
                  <a:pt x="4799574" y="351286"/>
                </a:lnTo>
                <a:lnTo>
                  <a:pt x="4795747" y="332321"/>
                </a:lnTo>
                <a:lnTo>
                  <a:pt x="4799574" y="313357"/>
                </a:lnTo>
                <a:lnTo>
                  <a:pt x="4810009" y="297872"/>
                </a:lnTo>
                <a:lnTo>
                  <a:pt x="4825482" y="287432"/>
                </a:lnTo>
                <a:lnTo>
                  <a:pt x="4844423" y="283604"/>
                </a:lnTo>
                <a:lnTo>
                  <a:pt x="4863384" y="287432"/>
                </a:lnTo>
                <a:lnTo>
                  <a:pt x="4878867" y="297872"/>
                </a:lnTo>
                <a:lnTo>
                  <a:pt x="4889305" y="313357"/>
                </a:lnTo>
                <a:lnTo>
                  <a:pt x="4893133" y="332321"/>
                </a:lnTo>
                <a:lnTo>
                  <a:pt x="4889305" y="351286"/>
                </a:lnTo>
                <a:lnTo>
                  <a:pt x="4878867" y="366770"/>
                </a:lnTo>
                <a:lnTo>
                  <a:pt x="4863384" y="377209"/>
                </a:lnTo>
                <a:lnTo>
                  <a:pt x="4844423" y="381037"/>
                </a:lnTo>
                <a:close/>
              </a:path>
              <a:path w="5198744" h="2476500">
                <a:moveTo>
                  <a:pt x="5147147" y="383562"/>
                </a:moveTo>
                <a:lnTo>
                  <a:pt x="5127212" y="379536"/>
                </a:lnTo>
                <a:lnTo>
                  <a:pt x="5110935" y="368555"/>
                </a:lnTo>
                <a:lnTo>
                  <a:pt x="5099962" y="352268"/>
                </a:lnTo>
                <a:lnTo>
                  <a:pt x="5095939" y="332321"/>
                </a:lnTo>
                <a:lnTo>
                  <a:pt x="5099962" y="312373"/>
                </a:lnTo>
                <a:lnTo>
                  <a:pt x="5110935" y="296086"/>
                </a:lnTo>
                <a:lnTo>
                  <a:pt x="5127212" y="285105"/>
                </a:lnTo>
                <a:lnTo>
                  <a:pt x="5147147" y="281079"/>
                </a:lnTo>
                <a:lnTo>
                  <a:pt x="5167087" y="285105"/>
                </a:lnTo>
                <a:lnTo>
                  <a:pt x="5183375" y="296086"/>
                </a:lnTo>
                <a:lnTo>
                  <a:pt x="5194360" y="312373"/>
                </a:lnTo>
                <a:lnTo>
                  <a:pt x="5198388" y="332321"/>
                </a:lnTo>
                <a:lnTo>
                  <a:pt x="5194360" y="352268"/>
                </a:lnTo>
                <a:lnTo>
                  <a:pt x="5183375" y="368555"/>
                </a:lnTo>
                <a:lnTo>
                  <a:pt x="5167087" y="379536"/>
                </a:lnTo>
                <a:lnTo>
                  <a:pt x="5147147" y="383562"/>
                </a:lnTo>
                <a:close/>
              </a:path>
              <a:path w="5198744" h="2476500">
                <a:moveTo>
                  <a:pt x="304490" y="636928"/>
                </a:moveTo>
                <a:lnTo>
                  <a:pt x="302640" y="636928"/>
                </a:lnTo>
                <a:lnTo>
                  <a:pt x="301883" y="636168"/>
                </a:lnTo>
                <a:lnTo>
                  <a:pt x="301883" y="634318"/>
                </a:lnTo>
                <a:lnTo>
                  <a:pt x="302640" y="633562"/>
                </a:lnTo>
                <a:lnTo>
                  <a:pt x="304490" y="633562"/>
                </a:lnTo>
                <a:lnTo>
                  <a:pt x="305247" y="634318"/>
                </a:lnTo>
                <a:lnTo>
                  <a:pt x="305247" y="636168"/>
                </a:lnTo>
                <a:lnTo>
                  <a:pt x="304490" y="636928"/>
                </a:lnTo>
                <a:close/>
              </a:path>
              <a:path w="5198744" h="2476500">
                <a:moveTo>
                  <a:pt x="609535" y="641134"/>
                </a:moveTo>
                <a:lnTo>
                  <a:pt x="603044" y="641134"/>
                </a:lnTo>
                <a:lnTo>
                  <a:pt x="600421" y="638508"/>
                </a:lnTo>
                <a:lnTo>
                  <a:pt x="600421" y="632013"/>
                </a:lnTo>
                <a:lnTo>
                  <a:pt x="603044" y="629387"/>
                </a:lnTo>
                <a:lnTo>
                  <a:pt x="609535" y="629387"/>
                </a:lnTo>
                <a:lnTo>
                  <a:pt x="612161" y="632013"/>
                </a:lnTo>
                <a:lnTo>
                  <a:pt x="612161" y="638508"/>
                </a:lnTo>
                <a:lnTo>
                  <a:pt x="609535" y="641134"/>
                </a:lnTo>
                <a:close/>
              </a:path>
              <a:path w="5198744" h="2476500">
                <a:moveTo>
                  <a:pt x="914581" y="645340"/>
                </a:moveTo>
                <a:lnTo>
                  <a:pt x="903448" y="645340"/>
                </a:lnTo>
                <a:lnTo>
                  <a:pt x="898942" y="640830"/>
                </a:lnTo>
                <a:lnTo>
                  <a:pt x="898942" y="629690"/>
                </a:lnTo>
                <a:lnTo>
                  <a:pt x="903448" y="625181"/>
                </a:lnTo>
                <a:lnTo>
                  <a:pt x="914581" y="625181"/>
                </a:lnTo>
                <a:lnTo>
                  <a:pt x="919087" y="629690"/>
                </a:lnTo>
                <a:lnTo>
                  <a:pt x="919087" y="640830"/>
                </a:lnTo>
                <a:lnTo>
                  <a:pt x="914581" y="645340"/>
                </a:lnTo>
                <a:close/>
              </a:path>
              <a:path w="5198744" h="2476500">
                <a:moveTo>
                  <a:pt x="1219154" y="648705"/>
                </a:moveTo>
                <a:lnTo>
                  <a:pt x="1204322" y="648705"/>
                </a:lnTo>
                <a:lnTo>
                  <a:pt x="1198303" y="642683"/>
                </a:lnTo>
                <a:lnTo>
                  <a:pt x="1198303" y="627841"/>
                </a:lnTo>
                <a:lnTo>
                  <a:pt x="1204322" y="621815"/>
                </a:lnTo>
                <a:lnTo>
                  <a:pt x="1219154" y="621815"/>
                </a:lnTo>
                <a:lnTo>
                  <a:pt x="1225177" y="627841"/>
                </a:lnTo>
                <a:lnTo>
                  <a:pt x="1225177" y="642683"/>
                </a:lnTo>
                <a:lnTo>
                  <a:pt x="1219154" y="648705"/>
                </a:lnTo>
                <a:close/>
              </a:path>
              <a:path w="5198744" h="2476500">
                <a:moveTo>
                  <a:pt x="1523731" y="652074"/>
                </a:moveTo>
                <a:lnTo>
                  <a:pt x="1505196" y="652074"/>
                </a:lnTo>
                <a:lnTo>
                  <a:pt x="1497679" y="644550"/>
                </a:lnTo>
                <a:lnTo>
                  <a:pt x="1497679" y="626004"/>
                </a:lnTo>
                <a:lnTo>
                  <a:pt x="1505196" y="618483"/>
                </a:lnTo>
                <a:lnTo>
                  <a:pt x="1523731" y="618483"/>
                </a:lnTo>
                <a:lnTo>
                  <a:pt x="1531249" y="626004"/>
                </a:lnTo>
                <a:lnTo>
                  <a:pt x="1531249" y="644550"/>
                </a:lnTo>
                <a:lnTo>
                  <a:pt x="1523731" y="652074"/>
                </a:lnTo>
                <a:close/>
              </a:path>
              <a:path w="5198744" h="2476500">
                <a:moveTo>
                  <a:pt x="1817189" y="655436"/>
                </a:moveTo>
                <a:lnTo>
                  <a:pt x="1809344" y="653853"/>
                </a:lnTo>
                <a:lnTo>
                  <a:pt x="1802940" y="649534"/>
                </a:lnTo>
                <a:lnTo>
                  <a:pt x="1798623" y="643126"/>
                </a:lnTo>
                <a:lnTo>
                  <a:pt x="1797040" y="635277"/>
                </a:lnTo>
                <a:lnTo>
                  <a:pt x="1798623" y="627428"/>
                </a:lnTo>
                <a:lnTo>
                  <a:pt x="1802940" y="621020"/>
                </a:lnTo>
                <a:lnTo>
                  <a:pt x="1809344" y="616701"/>
                </a:lnTo>
                <a:lnTo>
                  <a:pt x="1817189" y="615118"/>
                </a:lnTo>
                <a:lnTo>
                  <a:pt x="1825034" y="616701"/>
                </a:lnTo>
                <a:lnTo>
                  <a:pt x="1831438" y="621020"/>
                </a:lnTo>
                <a:lnTo>
                  <a:pt x="1835755" y="627428"/>
                </a:lnTo>
                <a:lnTo>
                  <a:pt x="1837338" y="635277"/>
                </a:lnTo>
                <a:lnTo>
                  <a:pt x="1835755" y="643126"/>
                </a:lnTo>
                <a:lnTo>
                  <a:pt x="1831438" y="649534"/>
                </a:lnTo>
                <a:lnTo>
                  <a:pt x="1825034" y="653853"/>
                </a:lnTo>
                <a:lnTo>
                  <a:pt x="1817189" y="655436"/>
                </a:lnTo>
                <a:close/>
              </a:path>
              <a:path w="5198744" h="2476500">
                <a:moveTo>
                  <a:pt x="2119913" y="658805"/>
                </a:moveTo>
                <a:lnTo>
                  <a:pt x="2110762" y="656956"/>
                </a:lnTo>
                <a:lnTo>
                  <a:pt x="2103289" y="651913"/>
                </a:lnTo>
                <a:lnTo>
                  <a:pt x="2098250" y="644435"/>
                </a:lnTo>
                <a:lnTo>
                  <a:pt x="2096402" y="635277"/>
                </a:lnTo>
                <a:lnTo>
                  <a:pt x="2098250" y="626122"/>
                </a:lnTo>
                <a:lnTo>
                  <a:pt x="2103289" y="618644"/>
                </a:lnTo>
                <a:lnTo>
                  <a:pt x="2110762" y="613602"/>
                </a:lnTo>
                <a:lnTo>
                  <a:pt x="2119913" y="611753"/>
                </a:lnTo>
                <a:lnTo>
                  <a:pt x="2129063" y="613602"/>
                </a:lnTo>
                <a:lnTo>
                  <a:pt x="2136537" y="618644"/>
                </a:lnTo>
                <a:lnTo>
                  <a:pt x="2141576" y="626122"/>
                </a:lnTo>
                <a:lnTo>
                  <a:pt x="2143424" y="635277"/>
                </a:lnTo>
                <a:lnTo>
                  <a:pt x="2141576" y="644435"/>
                </a:lnTo>
                <a:lnTo>
                  <a:pt x="2136537" y="651913"/>
                </a:lnTo>
                <a:lnTo>
                  <a:pt x="2129063" y="656956"/>
                </a:lnTo>
                <a:lnTo>
                  <a:pt x="2119913" y="658805"/>
                </a:lnTo>
                <a:close/>
              </a:path>
              <a:path w="5198744" h="2476500">
                <a:moveTo>
                  <a:pt x="2422640" y="661327"/>
                </a:moveTo>
                <a:lnTo>
                  <a:pt x="2412515" y="659280"/>
                </a:lnTo>
                <a:lnTo>
                  <a:pt x="2404244" y="653700"/>
                </a:lnTo>
                <a:lnTo>
                  <a:pt x="2398666" y="645425"/>
                </a:lnTo>
                <a:lnTo>
                  <a:pt x="2396621" y="635294"/>
                </a:lnTo>
                <a:lnTo>
                  <a:pt x="2398666" y="625164"/>
                </a:lnTo>
                <a:lnTo>
                  <a:pt x="2404244" y="616889"/>
                </a:lnTo>
                <a:lnTo>
                  <a:pt x="2412515" y="611308"/>
                </a:lnTo>
                <a:lnTo>
                  <a:pt x="2422640" y="609261"/>
                </a:lnTo>
                <a:lnTo>
                  <a:pt x="2432763" y="611308"/>
                </a:lnTo>
                <a:lnTo>
                  <a:pt x="2441033" y="616889"/>
                </a:lnTo>
                <a:lnTo>
                  <a:pt x="2446610" y="625164"/>
                </a:lnTo>
                <a:lnTo>
                  <a:pt x="2448656" y="635294"/>
                </a:lnTo>
                <a:lnTo>
                  <a:pt x="2446612" y="645425"/>
                </a:lnTo>
                <a:lnTo>
                  <a:pt x="2441039" y="653700"/>
                </a:lnTo>
                <a:lnTo>
                  <a:pt x="2432770" y="659280"/>
                </a:lnTo>
                <a:lnTo>
                  <a:pt x="2422640" y="661327"/>
                </a:lnTo>
                <a:close/>
              </a:path>
              <a:path w="5198744" h="2476500">
                <a:moveTo>
                  <a:pt x="2725364" y="664692"/>
                </a:moveTo>
                <a:lnTo>
                  <a:pt x="2713926" y="662382"/>
                </a:lnTo>
                <a:lnTo>
                  <a:pt x="2704587" y="656083"/>
                </a:lnTo>
                <a:lnTo>
                  <a:pt x="2698291" y="646739"/>
                </a:lnTo>
                <a:lnTo>
                  <a:pt x="2695982" y="635294"/>
                </a:lnTo>
                <a:lnTo>
                  <a:pt x="2698291" y="623849"/>
                </a:lnTo>
                <a:lnTo>
                  <a:pt x="2704587" y="614505"/>
                </a:lnTo>
                <a:lnTo>
                  <a:pt x="2713926" y="608206"/>
                </a:lnTo>
                <a:lnTo>
                  <a:pt x="2725364" y="605896"/>
                </a:lnTo>
                <a:lnTo>
                  <a:pt x="2736801" y="608206"/>
                </a:lnTo>
                <a:lnTo>
                  <a:pt x="2746140" y="614505"/>
                </a:lnTo>
                <a:lnTo>
                  <a:pt x="2752436" y="623849"/>
                </a:lnTo>
                <a:lnTo>
                  <a:pt x="2754745" y="635294"/>
                </a:lnTo>
                <a:lnTo>
                  <a:pt x="2752436" y="646739"/>
                </a:lnTo>
                <a:lnTo>
                  <a:pt x="2746140" y="656083"/>
                </a:lnTo>
                <a:lnTo>
                  <a:pt x="2736801" y="662382"/>
                </a:lnTo>
                <a:lnTo>
                  <a:pt x="2725364" y="664692"/>
                </a:lnTo>
                <a:close/>
              </a:path>
              <a:path w="5198744" h="2476500">
                <a:moveTo>
                  <a:pt x="3028087" y="668058"/>
                </a:moveTo>
                <a:lnTo>
                  <a:pt x="3015344" y="665482"/>
                </a:lnTo>
                <a:lnTo>
                  <a:pt x="3004936" y="658459"/>
                </a:lnTo>
                <a:lnTo>
                  <a:pt x="2997918" y="648045"/>
                </a:lnTo>
                <a:lnTo>
                  <a:pt x="2995344" y="635294"/>
                </a:lnTo>
                <a:lnTo>
                  <a:pt x="2997918" y="622543"/>
                </a:lnTo>
                <a:lnTo>
                  <a:pt x="3004936" y="612129"/>
                </a:lnTo>
                <a:lnTo>
                  <a:pt x="3015344" y="605106"/>
                </a:lnTo>
                <a:lnTo>
                  <a:pt x="3028087" y="602530"/>
                </a:lnTo>
                <a:lnTo>
                  <a:pt x="3040831" y="605106"/>
                </a:lnTo>
                <a:lnTo>
                  <a:pt x="3051241" y="612129"/>
                </a:lnTo>
                <a:lnTo>
                  <a:pt x="3058260" y="622543"/>
                </a:lnTo>
                <a:lnTo>
                  <a:pt x="3060834" y="635294"/>
                </a:lnTo>
                <a:lnTo>
                  <a:pt x="3058260" y="648045"/>
                </a:lnTo>
                <a:lnTo>
                  <a:pt x="3051241" y="658459"/>
                </a:lnTo>
                <a:lnTo>
                  <a:pt x="3040831" y="665482"/>
                </a:lnTo>
                <a:lnTo>
                  <a:pt x="3028087" y="668058"/>
                </a:lnTo>
                <a:close/>
              </a:path>
              <a:path w="5198744" h="2476500">
                <a:moveTo>
                  <a:pt x="3330811" y="670582"/>
                </a:moveTo>
                <a:lnTo>
                  <a:pt x="3317095" y="667809"/>
                </a:lnTo>
                <a:lnTo>
                  <a:pt x="3305891" y="660248"/>
                </a:lnTo>
                <a:lnTo>
                  <a:pt x="3298334" y="649036"/>
                </a:lnTo>
                <a:lnTo>
                  <a:pt x="3295563" y="635311"/>
                </a:lnTo>
                <a:lnTo>
                  <a:pt x="3298334" y="621586"/>
                </a:lnTo>
                <a:lnTo>
                  <a:pt x="3305891" y="610374"/>
                </a:lnTo>
                <a:lnTo>
                  <a:pt x="3317095" y="602812"/>
                </a:lnTo>
                <a:lnTo>
                  <a:pt x="3330811" y="600039"/>
                </a:lnTo>
                <a:lnTo>
                  <a:pt x="3344529" y="602812"/>
                </a:lnTo>
                <a:lnTo>
                  <a:pt x="3355734" y="610374"/>
                </a:lnTo>
                <a:lnTo>
                  <a:pt x="3363291" y="621586"/>
                </a:lnTo>
                <a:lnTo>
                  <a:pt x="3366062" y="635311"/>
                </a:lnTo>
                <a:lnTo>
                  <a:pt x="3363293" y="649036"/>
                </a:lnTo>
                <a:lnTo>
                  <a:pt x="3355741" y="660248"/>
                </a:lnTo>
                <a:lnTo>
                  <a:pt x="3344536" y="667809"/>
                </a:lnTo>
                <a:lnTo>
                  <a:pt x="3330811" y="670582"/>
                </a:lnTo>
                <a:close/>
              </a:path>
              <a:path w="5198744" h="2476500">
                <a:moveTo>
                  <a:pt x="3633528" y="673107"/>
                </a:moveTo>
                <a:lnTo>
                  <a:pt x="3618825" y="670136"/>
                </a:lnTo>
                <a:lnTo>
                  <a:pt x="3606819" y="662035"/>
                </a:lnTo>
                <a:lnTo>
                  <a:pt x="3598723" y="650020"/>
                </a:lnTo>
                <a:lnTo>
                  <a:pt x="3595755" y="635311"/>
                </a:lnTo>
                <a:lnTo>
                  <a:pt x="3598723" y="620603"/>
                </a:lnTo>
                <a:lnTo>
                  <a:pt x="3606819" y="608588"/>
                </a:lnTo>
                <a:lnTo>
                  <a:pt x="3618825" y="600486"/>
                </a:lnTo>
                <a:lnTo>
                  <a:pt x="3633528" y="597514"/>
                </a:lnTo>
                <a:lnTo>
                  <a:pt x="3648231" y="600486"/>
                </a:lnTo>
                <a:lnTo>
                  <a:pt x="3660237" y="608588"/>
                </a:lnTo>
                <a:lnTo>
                  <a:pt x="3668333" y="620603"/>
                </a:lnTo>
                <a:lnTo>
                  <a:pt x="3671301" y="635311"/>
                </a:lnTo>
                <a:lnTo>
                  <a:pt x="3668333" y="650020"/>
                </a:lnTo>
                <a:lnTo>
                  <a:pt x="3660237" y="662035"/>
                </a:lnTo>
                <a:lnTo>
                  <a:pt x="3648231" y="670136"/>
                </a:lnTo>
                <a:lnTo>
                  <a:pt x="3633528" y="673107"/>
                </a:lnTo>
                <a:close/>
              </a:path>
              <a:path w="5198744" h="2476500">
                <a:moveTo>
                  <a:pt x="3936252" y="676473"/>
                </a:moveTo>
                <a:lnTo>
                  <a:pt x="3920243" y="673238"/>
                </a:lnTo>
                <a:lnTo>
                  <a:pt x="3907175" y="664417"/>
                </a:lnTo>
                <a:lnTo>
                  <a:pt x="3898366" y="651334"/>
                </a:lnTo>
                <a:lnTo>
                  <a:pt x="3895137" y="635311"/>
                </a:lnTo>
                <a:lnTo>
                  <a:pt x="3898366" y="619288"/>
                </a:lnTo>
                <a:lnTo>
                  <a:pt x="3907175" y="606204"/>
                </a:lnTo>
                <a:lnTo>
                  <a:pt x="3920243" y="597383"/>
                </a:lnTo>
                <a:lnTo>
                  <a:pt x="3936252" y="594149"/>
                </a:lnTo>
                <a:lnTo>
                  <a:pt x="3952265" y="597383"/>
                </a:lnTo>
                <a:lnTo>
                  <a:pt x="3965345" y="606204"/>
                </a:lnTo>
                <a:lnTo>
                  <a:pt x="3974165" y="619288"/>
                </a:lnTo>
                <a:lnTo>
                  <a:pt x="3977400" y="635311"/>
                </a:lnTo>
                <a:lnTo>
                  <a:pt x="3974165" y="651334"/>
                </a:lnTo>
                <a:lnTo>
                  <a:pt x="3965345" y="664417"/>
                </a:lnTo>
                <a:lnTo>
                  <a:pt x="3952265" y="673238"/>
                </a:lnTo>
                <a:lnTo>
                  <a:pt x="3936252" y="676473"/>
                </a:lnTo>
                <a:close/>
              </a:path>
              <a:path w="5198744" h="2476500">
                <a:moveTo>
                  <a:pt x="4238975" y="678998"/>
                </a:moveTo>
                <a:lnTo>
                  <a:pt x="4221988" y="675566"/>
                </a:lnTo>
                <a:lnTo>
                  <a:pt x="4208114" y="666206"/>
                </a:lnTo>
                <a:lnTo>
                  <a:pt x="4198759" y="652325"/>
                </a:lnTo>
                <a:lnTo>
                  <a:pt x="4195329" y="635328"/>
                </a:lnTo>
                <a:lnTo>
                  <a:pt x="4198759" y="618331"/>
                </a:lnTo>
                <a:lnTo>
                  <a:pt x="4208114" y="604451"/>
                </a:lnTo>
                <a:lnTo>
                  <a:pt x="4221988" y="595093"/>
                </a:lnTo>
                <a:lnTo>
                  <a:pt x="4238975" y="591661"/>
                </a:lnTo>
                <a:lnTo>
                  <a:pt x="4255963" y="595093"/>
                </a:lnTo>
                <a:lnTo>
                  <a:pt x="4269837" y="604451"/>
                </a:lnTo>
                <a:lnTo>
                  <a:pt x="4279191" y="618331"/>
                </a:lnTo>
                <a:lnTo>
                  <a:pt x="4282622" y="635328"/>
                </a:lnTo>
                <a:lnTo>
                  <a:pt x="4279191" y="652325"/>
                </a:lnTo>
                <a:lnTo>
                  <a:pt x="4269837" y="666206"/>
                </a:lnTo>
                <a:lnTo>
                  <a:pt x="4255963" y="675566"/>
                </a:lnTo>
                <a:lnTo>
                  <a:pt x="4238975" y="678998"/>
                </a:lnTo>
                <a:close/>
              </a:path>
              <a:path w="5198744" h="2476500">
                <a:moveTo>
                  <a:pt x="4541699" y="681523"/>
                </a:moveTo>
                <a:lnTo>
                  <a:pt x="4523737" y="677893"/>
                </a:lnTo>
                <a:lnTo>
                  <a:pt x="4509070" y="667993"/>
                </a:lnTo>
                <a:lnTo>
                  <a:pt x="4499181" y="653309"/>
                </a:lnTo>
                <a:lnTo>
                  <a:pt x="4495555" y="635328"/>
                </a:lnTo>
                <a:lnTo>
                  <a:pt x="4499181" y="617349"/>
                </a:lnTo>
                <a:lnTo>
                  <a:pt x="4509070" y="602666"/>
                </a:lnTo>
                <a:lnTo>
                  <a:pt x="4523737" y="592766"/>
                </a:lnTo>
                <a:lnTo>
                  <a:pt x="4541699" y="589136"/>
                </a:lnTo>
                <a:lnTo>
                  <a:pt x="4559681" y="592766"/>
                </a:lnTo>
                <a:lnTo>
                  <a:pt x="4574358" y="602666"/>
                </a:lnTo>
                <a:lnTo>
                  <a:pt x="4584251" y="617349"/>
                </a:lnTo>
                <a:lnTo>
                  <a:pt x="4587877" y="635328"/>
                </a:lnTo>
                <a:lnTo>
                  <a:pt x="4584251" y="653309"/>
                </a:lnTo>
                <a:lnTo>
                  <a:pt x="4574358" y="667993"/>
                </a:lnTo>
                <a:lnTo>
                  <a:pt x="4559681" y="677893"/>
                </a:lnTo>
                <a:lnTo>
                  <a:pt x="4541699" y="681523"/>
                </a:lnTo>
                <a:close/>
              </a:path>
              <a:path w="5198744" h="2476500">
                <a:moveTo>
                  <a:pt x="4844423" y="684044"/>
                </a:moveTo>
                <a:lnTo>
                  <a:pt x="4825482" y="680217"/>
                </a:lnTo>
                <a:lnTo>
                  <a:pt x="4810009" y="669777"/>
                </a:lnTo>
                <a:lnTo>
                  <a:pt x="4799574" y="654292"/>
                </a:lnTo>
                <a:lnTo>
                  <a:pt x="4795747" y="635328"/>
                </a:lnTo>
                <a:lnTo>
                  <a:pt x="4799574" y="616364"/>
                </a:lnTo>
                <a:lnTo>
                  <a:pt x="4810009" y="600879"/>
                </a:lnTo>
                <a:lnTo>
                  <a:pt x="4825482" y="590439"/>
                </a:lnTo>
                <a:lnTo>
                  <a:pt x="4844423" y="586611"/>
                </a:lnTo>
                <a:lnTo>
                  <a:pt x="4863384" y="590439"/>
                </a:lnTo>
                <a:lnTo>
                  <a:pt x="4878867" y="600879"/>
                </a:lnTo>
                <a:lnTo>
                  <a:pt x="4889305" y="616364"/>
                </a:lnTo>
                <a:lnTo>
                  <a:pt x="4893133" y="635328"/>
                </a:lnTo>
                <a:lnTo>
                  <a:pt x="4889305" y="654292"/>
                </a:lnTo>
                <a:lnTo>
                  <a:pt x="4878867" y="669777"/>
                </a:lnTo>
                <a:lnTo>
                  <a:pt x="4863384" y="680217"/>
                </a:lnTo>
                <a:lnTo>
                  <a:pt x="4844423" y="684044"/>
                </a:lnTo>
                <a:close/>
              </a:path>
              <a:path w="5198744" h="2476500">
                <a:moveTo>
                  <a:pt x="5147147" y="686569"/>
                </a:moveTo>
                <a:lnTo>
                  <a:pt x="5127212" y="682543"/>
                </a:lnTo>
                <a:lnTo>
                  <a:pt x="5110935" y="671563"/>
                </a:lnTo>
                <a:lnTo>
                  <a:pt x="5099962" y="655275"/>
                </a:lnTo>
                <a:lnTo>
                  <a:pt x="5095939" y="635328"/>
                </a:lnTo>
                <a:lnTo>
                  <a:pt x="5099962" y="615380"/>
                </a:lnTo>
                <a:lnTo>
                  <a:pt x="5110935" y="599093"/>
                </a:lnTo>
                <a:lnTo>
                  <a:pt x="5127212" y="588112"/>
                </a:lnTo>
                <a:lnTo>
                  <a:pt x="5147147" y="584086"/>
                </a:lnTo>
                <a:lnTo>
                  <a:pt x="5167087" y="588112"/>
                </a:lnTo>
                <a:lnTo>
                  <a:pt x="5183375" y="599093"/>
                </a:lnTo>
                <a:lnTo>
                  <a:pt x="5194360" y="615380"/>
                </a:lnTo>
                <a:lnTo>
                  <a:pt x="5198388" y="635328"/>
                </a:lnTo>
                <a:lnTo>
                  <a:pt x="5194360" y="655275"/>
                </a:lnTo>
                <a:lnTo>
                  <a:pt x="5183375" y="671563"/>
                </a:lnTo>
                <a:lnTo>
                  <a:pt x="5167087" y="682543"/>
                </a:lnTo>
                <a:lnTo>
                  <a:pt x="5147147" y="686569"/>
                </a:lnTo>
                <a:close/>
              </a:path>
              <a:path w="5198744" h="2476500">
                <a:moveTo>
                  <a:pt x="1311" y="939111"/>
                </a:moveTo>
                <a:lnTo>
                  <a:pt x="370" y="939111"/>
                </a:lnTo>
                <a:lnTo>
                  <a:pt x="0" y="938740"/>
                </a:lnTo>
                <a:lnTo>
                  <a:pt x="0" y="937798"/>
                </a:lnTo>
                <a:lnTo>
                  <a:pt x="370" y="937427"/>
                </a:lnTo>
                <a:lnTo>
                  <a:pt x="1311" y="937427"/>
                </a:lnTo>
                <a:lnTo>
                  <a:pt x="1681" y="937798"/>
                </a:lnTo>
                <a:lnTo>
                  <a:pt x="1681" y="938740"/>
                </a:lnTo>
                <a:lnTo>
                  <a:pt x="1311" y="939111"/>
                </a:lnTo>
                <a:close/>
              </a:path>
              <a:path w="5198744" h="2476500">
                <a:moveTo>
                  <a:pt x="305415" y="941633"/>
                </a:moveTo>
                <a:lnTo>
                  <a:pt x="301698" y="941633"/>
                </a:lnTo>
                <a:lnTo>
                  <a:pt x="300201" y="940138"/>
                </a:lnTo>
                <a:lnTo>
                  <a:pt x="300201" y="936401"/>
                </a:lnTo>
                <a:lnTo>
                  <a:pt x="301698" y="934902"/>
                </a:lnTo>
                <a:lnTo>
                  <a:pt x="305432" y="934902"/>
                </a:lnTo>
                <a:lnTo>
                  <a:pt x="306929" y="936401"/>
                </a:lnTo>
                <a:lnTo>
                  <a:pt x="306929" y="940138"/>
                </a:lnTo>
                <a:lnTo>
                  <a:pt x="305415" y="941633"/>
                </a:lnTo>
                <a:close/>
              </a:path>
              <a:path w="5198744" h="2476500">
                <a:moveTo>
                  <a:pt x="610007" y="944998"/>
                </a:moveTo>
                <a:lnTo>
                  <a:pt x="602591" y="944998"/>
                </a:lnTo>
                <a:lnTo>
                  <a:pt x="599580" y="941987"/>
                </a:lnTo>
                <a:lnTo>
                  <a:pt x="599580" y="934585"/>
                </a:lnTo>
                <a:lnTo>
                  <a:pt x="602591" y="931570"/>
                </a:lnTo>
                <a:lnTo>
                  <a:pt x="609990" y="931570"/>
                </a:lnTo>
                <a:lnTo>
                  <a:pt x="613002" y="934585"/>
                </a:lnTo>
                <a:lnTo>
                  <a:pt x="613002" y="941987"/>
                </a:lnTo>
                <a:lnTo>
                  <a:pt x="610007" y="944998"/>
                </a:lnTo>
                <a:close/>
              </a:path>
              <a:path w="5198744" h="2476500">
                <a:moveTo>
                  <a:pt x="914581" y="948364"/>
                </a:moveTo>
                <a:lnTo>
                  <a:pt x="903448" y="948364"/>
                </a:lnTo>
                <a:lnTo>
                  <a:pt x="898942" y="943854"/>
                </a:lnTo>
                <a:lnTo>
                  <a:pt x="898942" y="932715"/>
                </a:lnTo>
                <a:lnTo>
                  <a:pt x="903448" y="928205"/>
                </a:lnTo>
                <a:lnTo>
                  <a:pt x="914581" y="928205"/>
                </a:lnTo>
                <a:lnTo>
                  <a:pt x="919087" y="932715"/>
                </a:lnTo>
                <a:lnTo>
                  <a:pt x="919087" y="943854"/>
                </a:lnTo>
                <a:lnTo>
                  <a:pt x="914581" y="948364"/>
                </a:lnTo>
                <a:close/>
              </a:path>
              <a:path w="5198744" h="2476500">
                <a:moveTo>
                  <a:pt x="1219154" y="951733"/>
                </a:moveTo>
                <a:lnTo>
                  <a:pt x="1204322" y="951733"/>
                </a:lnTo>
                <a:lnTo>
                  <a:pt x="1198303" y="945707"/>
                </a:lnTo>
                <a:lnTo>
                  <a:pt x="1198303" y="930865"/>
                </a:lnTo>
                <a:lnTo>
                  <a:pt x="1204322" y="924839"/>
                </a:lnTo>
                <a:lnTo>
                  <a:pt x="1219154" y="924839"/>
                </a:lnTo>
                <a:lnTo>
                  <a:pt x="1225177" y="930865"/>
                </a:lnTo>
                <a:lnTo>
                  <a:pt x="1225177" y="945707"/>
                </a:lnTo>
                <a:lnTo>
                  <a:pt x="1219154" y="951733"/>
                </a:lnTo>
                <a:close/>
              </a:path>
              <a:path w="5198744" h="2476500">
                <a:moveTo>
                  <a:pt x="1523731" y="955095"/>
                </a:moveTo>
                <a:lnTo>
                  <a:pt x="1505196" y="955095"/>
                </a:lnTo>
                <a:lnTo>
                  <a:pt x="1497679" y="947574"/>
                </a:lnTo>
                <a:lnTo>
                  <a:pt x="1497679" y="929028"/>
                </a:lnTo>
                <a:lnTo>
                  <a:pt x="1505196" y="921508"/>
                </a:lnTo>
                <a:lnTo>
                  <a:pt x="1523731" y="921508"/>
                </a:lnTo>
                <a:lnTo>
                  <a:pt x="1531249" y="929028"/>
                </a:lnTo>
                <a:lnTo>
                  <a:pt x="1531249" y="947574"/>
                </a:lnTo>
                <a:lnTo>
                  <a:pt x="1523731" y="955095"/>
                </a:lnTo>
                <a:close/>
              </a:path>
              <a:path w="5198744" h="2476500">
                <a:moveTo>
                  <a:pt x="1817189" y="958464"/>
                </a:moveTo>
                <a:lnTo>
                  <a:pt x="1809344" y="956880"/>
                </a:lnTo>
                <a:lnTo>
                  <a:pt x="1802940" y="952560"/>
                </a:lnTo>
                <a:lnTo>
                  <a:pt x="1798623" y="946151"/>
                </a:lnTo>
                <a:lnTo>
                  <a:pt x="1797040" y="938301"/>
                </a:lnTo>
                <a:lnTo>
                  <a:pt x="1798623" y="930452"/>
                </a:lnTo>
                <a:lnTo>
                  <a:pt x="1802940" y="924044"/>
                </a:lnTo>
                <a:lnTo>
                  <a:pt x="1809344" y="919726"/>
                </a:lnTo>
                <a:lnTo>
                  <a:pt x="1817189" y="918142"/>
                </a:lnTo>
                <a:lnTo>
                  <a:pt x="1825034" y="919726"/>
                </a:lnTo>
                <a:lnTo>
                  <a:pt x="1831438" y="924044"/>
                </a:lnTo>
                <a:lnTo>
                  <a:pt x="1835755" y="930452"/>
                </a:lnTo>
                <a:lnTo>
                  <a:pt x="1837338" y="938301"/>
                </a:lnTo>
                <a:lnTo>
                  <a:pt x="1835755" y="946151"/>
                </a:lnTo>
                <a:lnTo>
                  <a:pt x="1831438" y="952560"/>
                </a:lnTo>
                <a:lnTo>
                  <a:pt x="1825034" y="956880"/>
                </a:lnTo>
                <a:lnTo>
                  <a:pt x="1817189" y="958464"/>
                </a:lnTo>
                <a:close/>
              </a:path>
              <a:path w="5198744" h="2476500">
                <a:moveTo>
                  <a:pt x="2119913" y="961829"/>
                </a:moveTo>
                <a:lnTo>
                  <a:pt x="2110762" y="959980"/>
                </a:lnTo>
                <a:lnTo>
                  <a:pt x="2103289" y="954937"/>
                </a:lnTo>
                <a:lnTo>
                  <a:pt x="2098250" y="947459"/>
                </a:lnTo>
                <a:lnTo>
                  <a:pt x="2096402" y="938301"/>
                </a:lnTo>
                <a:lnTo>
                  <a:pt x="2098250" y="929146"/>
                </a:lnTo>
                <a:lnTo>
                  <a:pt x="2103289" y="921668"/>
                </a:lnTo>
                <a:lnTo>
                  <a:pt x="2110762" y="916626"/>
                </a:lnTo>
                <a:lnTo>
                  <a:pt x="2119913" y="914777"/>
                </a:lnTo>
                <a:lnTo>
                  <a:pt x="2129063" y="916626"/>
                </a:lnTo>
                <a:lnTo>
                  <a:pt x="2136537" y="921668"/>
                </a:lnTo>
                <a:lnTo>
                  <a:pt x="2141576" y="929146"/>
                </a:lnTo>
                <a:lnTo>
                  <a:pt x="2143424" y="938301"/>
                </a:lnTo>
                <a:lnTo>
                  <a:pt x="2141576" y="947459"/>
                </a:lnTo>
                <a:lnTo>
                  <a:pt x="2136537" y="954937"/>
                </a:lnTo>
                <a:lnTo>
                  <a:pt x="2129063" y="959980"/>
                </a:lnTo>
                <a:lnTo>
                  <a:pt x="2119913" y="961829"/>
                </a:lnTo>
                <a:close/>
              </a:path>
              <a:path w="5198744" h="2476500">
                <a:moveTo>
                  <a:pt x="2422640" y="964351"/>
                </a:moveTo>
                <a:lnTo>
                  <a:pt x="2412515" y="962304"/>
                </a:lnTo>
                <a:lnTo>
                  <a:pt x="2404244" y="956724"/>
                </a:lnTo>
                <a:lnTo>
                  <a:pt x="2398666" y="948449"/>
                </a:lnTo>
                <a:lnTo>
                  <a:pt x="2396621" y="938318"/>
                </a:lnTo>
                <a:lnTo>
                  <a:pt x="2398666" y="928188"/>
                </a:lnTo>
                <a:lnTo>
                  <a:pt x="2404244" y="919913"/>
                </a:lnTo>
                <a:lnTo>
                  <a:pt x="2412515" y="914332"/>
                </a:lnTo>
                <a:lnTo>
                  <a:pt x="2422640" y="912286"/>
                </a:lnTo>
                <a:lnTo>
                  <a:pt x="2432763" y="914332"/>
                </a:lnTo>
                <a:lnTo>
                  <a:pt x="2441033" y="919913"/>
                </a:lnTo>
                <a:lnTo>
                  <a:pt x="2446610" y="928188"/>
                </a:lnTo>
                <a:lnTo>
                  <a:pt x="2448656" y="938318"/>
                </a:lnTo>
                <a:lnTo>
                  <a:pt x="2446612" y="948449"/>
                </a:lnTo>
                <a:lnTo>
                  <a:pt x="2441039" y="956724"/>
                </a:lnTo>
                <a:lnTo>
                  <a:pt x="2432770" y="962304"/>
                </a:lnTo>
                <a:lnTo>
                  <a:pt x="2422640" y="964351"/>
                </a:lnTo>
                <a:close/>
              </a:path>
              <a:path w="5198744" h="2476500">
                <a:moveTo>
                  <a:pt x="2725364" y="967716"/>
                </a:moveTo>
                <a:lnTo>
                  <a:pt x="2713926" y="965407"/>
                </a:lnTo>
                <a:lnTo>
                  <a:pt x="2704587" y="959107"/>
                </a:lnTo>
                <a:lnTo>
                  <a:pt x="2698291" y="949763"/>
                </a:lnTo>
                <a:lnTo>
                  <a:pt x="2695982" y="938318"/>
                </a:lnTo>
                <a:lnTo>
                  <a:pt x="2698291" y="926873"/>
                </a:lnTo>
                <a:lnTo>
                  <a:pt x="2704587" y="917529"/>
                </a:lnTo>
                <a:lnTo>
                  <a:pt x="2713926" y="911230"/>
                </a:lnTo>
                <a:lnTo>
                  <a:pt x="2725364" y="908920"/>
                </a:lnTo>
                <a:lnTo>
                  <a:pt x="2736801" y="911230"/>
                </a:lnTo>
                <a:lnTo>
                  <a:pt x="2746140" y="917529"/>
                </a:lnTo>
                <a:lnTo>
                  <a:pt x="2752436" y="926873"/>
                </a:lnTo>
                <a:lnTo>
                  <a:pt x="2754745" y="938318"/>
                </a:lnTo>
                <a:lnTo>
                  <a:pt x="2752436" y="949763"/>
                </a:lnTo>
                <a:lnTo>
                  <a:pt x="2746140" y="959107"/>
                </a:lnTo>
                <a:lnTo>
                  <a:pt x="2736801" y="965407"/>
                </a:lnTo>
                <a:lnTo>
                  <a:pt x="2725364" y="967716"/>
                </a:lnTo>
                <a:close/>
              </a:path>
              <a:path w="5198744" h="2476500">
                <a:moveTo>
                  <a:pt x="3028087" y="971082"/>
                </a:moveTo>
                <a:lnTo>
                  <a:pt x="3015344" y="968506"/>
                </a:lnTo>
                <a:lnTo>
                  <a:pt x="3004936" y="961484"/>
                </a:lnTo>
                <a:lnTo>
                  <a:pt x="2997918" y="951069"/>
                </a:lnTo>
                <a:lnTo>
                  <a:pt x="2995344" y="938318"/>
                </a:lnTo>
                <a:lnTo>
                  <a:pt x="2997918" y="925567"/>
                </a:lnTo>
                <a:lnTo>
                  <a:pt x="3004936" y="915153"/>
                </a:lnTo>
                <a:lnTo>
                  <a:pt x="3015344" y="908130"/>
                </a:lnTo>
                <a:lnTo>
                  <a:pt x="3028087" y="905555"/>
                </a:lnTo>
                <a:lnTo>
                  <a:pt x="3040831" y="908130"/>
                </a:lnTo>
                <a:lnTo>
                  <a:pt x="3051241" y="915153"/>
                </a:lnTo>
                <a:lnTo>
                  <a:pt x="3058260" y="925567"/>
                </a:lnTo>
                <a:lnTo>
                  <a:pt x="3060834" y="938318"/>
                </a:lnTo>
                <a:lnTo>
                  <a:pt x="3058260" y="951069"/>
                </a:lnTo>
                <a:lnTo>
                  <a:pt x="3051241" y="961484"/>
                </a:lnTo>
                <a:lnTo>
                  <a:pt x="3040831" y="968506"/>
                </a:lnTo>
                <a:lnTo>
                  <a:pt x="3028087" y="971082"/>
                </a:lnTo>
                <a:close/>
              </a:path>
              <a:path w="5198744" h="2476500">
                <a:moveTo>
                  <a:pt x="3330811" y="973607"/>
                </a:moveTo>
                <a:lnTo>
                  <a:pt x="3317095" y="970833"/>
                </a:lnTo>
                <a:lnTo>
                  <a:pt x="3305891" y="963272"/>
                </a:lnTo>
                <a:lnTo>
                  <a:pt x="3298334" y="952060"/>
                </a:lnTo>
                <a:lnTo>
                  <a:pt x="3295563" y="938335"/>
                </a:lnTo>
                <a:lnTo>
                  <a:pt x="3298334" y="924610"/>
                </a:lnTo>
                <a:lnTo>
                  <a:pt x="3305891" y="913398"/>
                </a:lnTo>
                <a:lnTo>
                  <a:pt x="3317095" y="905837"/>
                </a:lnTo>
                <a:lnTo>
                  <a:pt x="3330811" y="903063"/>
                </a:lnTo>
                <a:lnTo>
                  <a:pt x="3344529" y="905837"/>
                </a:lnTo>
                <a:lnTo>
                  <a:pt x="3355734" y="913398"/>
                </a:lnTo>
                <a:lnTo>
                  <a:pt x="3363291" y="924610"/>
                </a:lnTo>
                <a:lnTo>
                  <a:pt x="3366062" y="938335"/>
                </a:lnTo>
                <a:lnTo>
                  <a:pt x="3363293" y="952060"/>
                </a:lnTo>
                <a:lnTo>
                  <a:pt x="3355741" y="963272"/>
                </a:lnTo>
                <a:lnTo>
                  <a:pt x="3344536" y="970833"/>
                </a:lnTo>
                <a:lnTo>
                  <a:pt x="3330811" y="973607"/>
                </a:lnTo>
                <a:close/>
              </a:path>
              <a:path w="5198744" h="2476500">
                <a:moveTo>
                  <a:pt x="3633528" y="976132"/>
                </a:moveTo>
                <a:lnTo>
                  <a:pt x="3618825" y="973160"/>
                </a:lnTo>
                <a:lnTo>
                  <a:pt x="3606819" y="965059"/>
                </a:lnTo>
                <a:lnTo>
                  <a:pt x="3598723" y="953044"/>
                </a:lnTo>
                <a:lnTo>
                  <a:pt x="3595755" y="938335"/>
                </a:lnTo>
                <a:lnTo>
                  <a:pt x="3598723" y="923626"/>
                </a:lnTo>
                <a:lnTo>
                  <a:pt x="3606819" y="911611"/>
                </a:lnTo>
                <a:lnTo>
                  <a:pt x="3618825" y="903510"/>
                </a:lnTo>
                <a:lnTo>
                  <a:pt x="3633528" y="900538"/>
                </a:lnTo>
                <a:lnTo>
                  <a:pt x="3648231" y="903510"/>
                </a:lnTo>
                <a:lnTo>
                  <a:pt x="3660237" y="911611"/>
                </a:lnTo>
                <a:lnTo>
                  <a:pt x="3668333" y="923626"/>
                </a:lnTo>
                <a:lnTo>
                  <a:pt x="3671301" y="938335"/>
                </a:lnTo>
                <a:lnTo>
                  <a:pt x="3668333" y="953044"/>
                </a:lnTo>
                <a:lnTo>
                  <a:pt x="3660237" y="965059"/>
                </a:lnTo>
                <a:lnTo>
                  <a:pt x="3648231" y="973160"/>
                </a:lnTo>
                <a:lnTo>
                  <a:pt x="3633528" y="976132"/>
                </a:lnTo>
                <a:close/>
              </a:path>
              <a:path w="5198744" h="2476500">
                <a:moveTo>
                  <a:pt x="3936252" y="979497"/>
                </a:moveTo>
                <a:lnTo>
                  <a:pt x="3920243" y="976263"/>
                </a:lnTo>
                <a:lnTo>
                  <a:pt x="3907175" y="967442"/>
                </a:lnTo>
                <a:lnTo>
                  <a:pt x="3898366" y="954358"/>
                </a:lnTo>
                <a:lnTo>
                  <a:pt x="3895137" y="938335"/>
                </a:lnTo>
                <a:lnTo>
                  <a:pt x="3898366" y="922312"/>
                </a:lnTo>
                <a:lnTo>
                  <a:pt x="3907175" y="909228"/>
                </a:lnTo>
                <a:lnTo>
                  <a:pt x="3920243" y="900407"/>
                </a:lnTo>
                <a:lnTo>
                  <a:pt x="3936252" y="897173"/>
                </a:lnTo>
                <a:lnTo>
                  <a:pt x="3952265" y="900407"/>
                </a:lnTo>
                <a:lnTo>
                  <a:pt x="3965345" y="909228"/>
                </a:lnTo>
                <a:lnTo>
                  <a:pt x="3974165" y="922312"/>
                </a:lnTo>
                <a:lnTo>
                  <a:pt x="3977400" y="938335"/>
                </a:lnTo>
                <a:lnTo>
                  <a:pt x="3974165" y="954358"/>
                </a:lnTo>
                <a:lnTo>
                  <a:pt x="3965345" y="967442"/>
                </a:lnTo>
                <a:lnTo>
                  <a:pt x="3952265" y="976263"/>
                </a:lnTo>
                <a:lnTo>
                  <a:pt x="3936252" y="979497"/>
                </a:lnTo>
                <a:close/>
              </a:path>
              <a:path w="5198744" h="2476500">
                <a:moveTo>
                  <a:pt x="4238975" y="982022"/>
                </a:moveTo>
                <a:lnTo>
                  <a:pt x="4221988" y="978590"/>
                </a:lnTo>
                <a:lnTo>
                  <a:pt x="4208114" y="969230"/>
                </a:lnTo>
                <a:lnTo>
                  <a:pt x="4198759" y="955349"/>
                </a:lnTo>
                <a:lnTo>
                  <a:pt x="4195329" y="938352"/>
                </a:lnTo>
                <a:lnTo>
                  <a:pt x="4198759" y="921355"/>
                </a:lnTo>
                <a:lnTo>
                  <a:pt x="4208114" y="907475"/>
                </a:lnTo>
                <a:lnTo>
                  <a:pt x="4221988" y="898117"/>
                </a:lnTo>
                <a:lnTo>
                  <a:pt x="4238975" y="894685"/>
                </a:lnTo>
                <a:lnTo>
                  <a:pt x="4255963" y="898117"/>
                </a:lnTo>
                <a:lnTo>
                  <a:pt x="4269837" y="907475"/>
                </a:lnTo>
                <a:lnTo>
                  <a:pt x="4279191" y="921355"/>
                </a:lnTo>
                <a:lnTo>
                  <a:pt x="4282622" y="938352"/>
                </a:lnTo>
                <a:lnTo>
                  <a:pt x="4279191" y="955349"/>
                </a:lnTo>
                <a:lnTo>
                  <a:pt x="4269837" y="969230"/>
                </a:lnTo>
                <a:lnTo>
                  <a:pt x="4255963" y="978590"/>
                </a:lnTo>
                <a:lnTo>
                  <a:pt x="4238975" y="982022"/>
                </a:lnTo>
                <a:close/>
              </a:path>
              <a:path w="5198744" h="2476500">
                <a:moveTo>
                  <a:pt x="4541699" y="984547"/>
                </a:moveTo>
                <a:lnTo>
                  <a:pt x="4523737" y="980917"/>
                </a:lnTo>
                <a:lnTo>
                  <a:pt x="4509070" y="971017"/>
                </a:lnTo>
                <a:lnTo>
                  <a:pt x="4499181" y="956333"/>
                </a:lnTo>
                <a:lnTo>
                  <a:pt x="4495555" y="938352"/>
                </a:lnTo>
                <a:lnTo>
                  <a:pt x="4499181" y="920373"/>
                </a:lnTo>
                <a:lnTo>
                  <a:pt x="4509070" y="905690"/>
                </a:lnTo>
                <a:lnTo>
                  <a:pt x="4523737" y="895790"/>
                </a:lnTo>
                <a:lnTo>
                  <a:pt x="4541699" y="892160"/>
                </a:lnTo>
                <a:lnTo>
                  <a:pt x="4559681" y="895790"/>
                </a:lnTo>
                <a:lnTo>
                  <a:pt x="4574358" y="905690"/>
                </a:lnTo>
                <a:lnTo>
                  <a:pt x="4584251" y="920373"/>
                </a:lnTo>
                <a:lnTo>
                  <a:pt x="4587877" y="938352"/>
                </a:lnTo>
                <a:lnTo>
                  <a:pt x="4584251" y="956333"/>
                </a:lnTo>
                <a:lnTo>
                  <a:pt x="4574358" y="971017"/>
                </a:lnTo>
                <a:lnTo>
                  <a:pt x="4559681" y="980917"/>
                </a:lnTo>
                <a:lnTo>
                  <a:pt x="4541699" y="984547"/>
                </a:lnTo>
                <a:close/>
              </a:path>
              <a:path w="5198744" h="2476500">
                <a:moveTo>
                  <a:pt x="4844423" y="987069"/>
                </a:moveTo>
                <a:lnTo>
                  <a:pt x="4825482" y="983241"/>
                </a:lnTo>
                <a:lnTo>
                  <a:pt x="4810009" y="972802"/>
                </a:lnTo>
                <a:lnTo>
                  <a:pt x="4799574" y="957317"/>
                </a:lnTo>
                <a:lnTo>
                  <a:pt x="4795747" y="938352"/>
                </a:lnTo>
                <a:lnTo>
                  <a:pt x="4799574" y="919389"/>
                </a:lnTo>
                <a:lnTo>
                  <a:pt x="4810009" y="903903"/>
                </a:lnTo>
                <a:lnTo>
                  <a:pt x="4825482" y="893463"/>
                </a:lnTo>
                <a:lnTo>
                  <a:pt x="4844423" y="889635"/>
                </a:lnTo>
                <a:lnTo>
                  <a:pt x="4863384" y="893463"/>
                </a:lnTo>
                <a:lnTo>
                  <a:pt x="4878867" y="903903"/>
                </a:lnTo>
                <a:lnTo>
                  <a:pt x="4889305" y="919389"/>
                </a:lnTo>
                <a:lnTo>
                  <a:pt x="4893133" y="938352"/>
                </a:lnTo>
                <a:lnTo>
                  <a:pt x="4889305" y="957317"/>
                </a:lnTo>
                <a:lnTo>
                  <a:pt x="4878867" y="972802"/>
                </a:lnTo>
                <a:lnTo>
                  <a:pt x="4863384" y="983241"/>
                </a:lnTo>
                <a:lnTo>
                  <a:pt x="4844423" y="987069"/>
                </a:lnTo>
                <a:close/>
              </a:path>
              <a:path w="5198744" h="2476500">
                <a:moveTo>
                  <a:pt x="5147147" y="989593"/>
                </a:moveTo>
                <a:lnTo>
                  <a:pt x="5127212" y="985567"/>
                </a:lnTo>
                <a:lnTo>
                  <a:pt x="5110935" y="974587"/>
                </a:lnTo>
                <a:lnTo>
                  <a:pt x="5099962" y="958299"/>
                </a:lnTo>
                <a:lnTo>
                  <a:pt x="5095939" y="938352"/>
                </a:lnTo>
                <a:lnTo>
                  <a:pt x="5099962" y="918404"/>
                </a:lnTo>
                <a:lnTo>
                  <a:pt x="5110935" y="902117"/>
                </a:lnTo>
                <a:lnTo>
                  <a:pt x="5127212" y="891136"/>
                </a:lnTo>
                <a:lnTo>
                  <a:pt x="5147147" y="887110"/>
                </a:lnTo>
                <a:lnTo>
                  <a:pt x="5167087" y="891136"/>
                </a:lnTo>
                <a:lnTo>
                  <a:pt x="5183375" y="902117"/>
                </a:lnTo>
                <a:lnTo>
                  <a:pt x="5194360" y="918404"/>
                </a:lnTo>
                <a:lnTo>
                  <a:pt x="5198388" y="938352"/>
                </a:lnTo>
                <a:lnTo>
                  <a:pt x="5194360" y="958299"/>
                </a:lnTo>
                <a:lnTo>
                  <a:pt x="5183375" y="974587"/>
                </a:lnTo>
                <a:lnTo>
                  <a:pt x="5167087" y="985567"/>
                </a:lnTo>
                <a:lnTo>
                  <a:pt x="5147147" y="989593"/>
                </a:lnTo>
                <a:close/>
              </a:path>
              <a:path w="5198744" h="2476500">
                <a:moveTo>
                  <a:pt x="1311" y="1242136"/>
                </a:moveTo>
                <a:lnTo>
                  <a:pt x="370" y="1242136"/>
                </a:lnTo>
                <a:lnTo>
                  <a:pt x="0" y="1241764"/>
                </a:lnTo>
                <a:lnTo>
                  <a:pt x="0" y="1240822"/>
                </a:lnTo>
                <a:lnTo>
                  <a:pt x="370" y="1240451"/>
                </a:lnTo>
                <a:lnTo>
                  <a:pt x="1311" y="1240451"/>
                </a:lnTo>
                <a:lnTo>
                  <a:pt x="1681" y="1240822"/>
                </a:lnTo>
                <a:lnTo>
                  <a:pt x="1681" y="1241764"/>
                </a:lnTo>
                <a:lnTo>
                  <a:pt x="1311" y="1242136"/>
                </a:lnTo>
                <a:close/>
              </a:path>
              <a:path w="5198744" h="2476500">
                <a:moveTo>
                  <a:pt x="305415" y="1244657"/>
                </a:moveTo>
                <a:lnTo>
                  <a:pt x="301698" y="1244657"/>
                </a:lnTo>
                <a:lnTo>
                  <a:pt x="300201" y="1243162"/>
                </a:lnTo>
                <a:lnTo>
                  <a:pt x="300201" y="1239425"/>
                </a:lnTo>
                <a:lnTo>
                  <a:pt x="301698" y="1237926"/>
                </a:lnTo>
                <a:lnTo>
                  <a:pt x="305432" y="1237926"/>
                </a:lnTo>
                <a:lnTo>
                  <a:pt x="306929" y="1239425"/>
                </a:lnTo>
                <a:lnTo>
                  <a:pt x="306929" y="1243162"/>
                </a:lnTo>
                <a:lnTo>
                  <a:pt x="305415" y="1244657"/>
                </a:lnTo>
                <a:close/>
              </a:path>
              <a:path w="5198744" h="2476500">
                <a:moveTo>
                  <a:pt x="610007" y="1248023"/>
                </a:moveTo>
                <a:lnTo>
                  <a:pt x="602591" y="1248023"/>
                </a:lnTo>
                <a:lnTo>
                  <a:pt x="599580" y="1245012"/>
                </a:lnTo>
                <a:lnTo>
                  <a:pt x="599580" y="1237605"/>
                </a:lnTo>
                <a:lnTo>
                  <a:pt x="602591" y="1234594"/>
                </a:lnTo>
                <a:lnTo>
                  <a:pt x="609990" y="1234594"/>
                </a:lnTo>
                <a:lnTo>
                  <a:pt x="613002" y="1237605"/>
                </a:lnTo>
                <a:lnTo>
                  <a:pt x="613002" y="1245012"/>
                </a:lnTo>
                <a:lnTo>
                  <a:pt x="610007" y="1248023"/>
                </a:lnTo>
                <a:close/>
              </a:path>
              <a:path w="5198744" h="2476500">
                <a:moveTo>
                  <a:pt x="914581" y="1251388"/>
                </a:moveTo>
                <a:lnTo>
                  <a:pt x="903448" y="1251388"/>
                </a:lnTo>
                <a:lnTo>
                  <a:pt x="898942" y="1246878"/>
                </a:lnTo>
                <a:lnTo>
                  <a:pt x="898942" y="1235739"/>
                </a:lnTo>
                <a:lnTo>
                  <a:pt x="903448" y="1231229"/>
                </a:lnTo>
                <a:lnTo>
                  <a:pt x="914581" y="1231229"/>
                </a:lnTo>
                <a:lnTo>
                  <a:pt x="919087" y="1235739"/>
                </a:lnTo>
                <a:lnTo>
                  <a:pt x="919087" y="1246878"/>
                </a:lnTo>
                <a:lnTo>
                  <a:pt x="914581" y="1251388"/>
                </a:lnTo>
                <a:close/>
              </a:path>
              <a:path w="5198744" h="2476500">
                <a:moveTo>
                  <a:pt x="1219154" y="1254754"/>
                </a:moveTo>
                <a:lnTo>
                  <a:pt x="1204322" y="1254754"/>
                </a:lnTo>
                <a:lnTo>
                  <a:pt x="1198303" y="1248731"/>
                </a:lnTo>
                <a:lnTo>
                  <a:pt x="1198303" y="1233889"/>
                </a:lnTo>
                <a:lnTo>
                  <a:pt x="1204322" y="1227864"/>
                </a:lnTo>
                <a:lnTo>
                  <a:pt x="1219154" y="1227864"/>
                </a:lnTo>
                <a:lnTo>
                  <a:pt x="1225177" y="1233889"/>
                </a:lnTo>
                <a:lnTo>
                  <a:pt x="1225177" y="1248731"/>
                </a:lnTo>
                <a:lnTo>
                  <a:pt x="1219154" y="1254754"/>
                </a:lnTo>
                <a:close/>
              </a:path>
              <a:path w="5198744" h="2476500">
                <a:moveTo>
                  <a:pt x="1523731" y="1258122"/>
                </a:moveTo>
                <a:lnTo>
                  <a:pt x="1505196" y="1258122"/>
                </a:lnTo>
                <a:lnTo>
                  <a:pt x="1497679" y="1250598"/>
                </a:lnTo>
                <a:lnTo>
                  <a:pt x="1497679" y="1232053"/>
                </a:lnTo>
                <a:lnTo>
                  <a:pt x="1505196" y="1224532"/>
                </a:lnTo>
                <a:lnTo>
                  <a:pt x="1523731" y="1224532"/>
                </a:lnTo>
                <a:lnTo>
                  <a:pt x="1531249" y="1232053"/>
                </a:lnTo>
                <a:lnTo>
                  <a:pt x="1531249" y="1250598"/>
                </a:lnTo>
                <a:lnTo>
                  <a:pt x="1523731" y="1258122"/>
                </a:lnTo>
                <a:close/>
              </a:path>
              <a:path w="5198744" h="2476500">
                <a:moveTo>
                  <a:pt x="1817189" y="1261484"/>
                </a:moveTo>
                <a:lnTo>
                  <a:pt x="1809344" y="1259901"/>
                </a:lnTo>
                <a:lnTo>
                  <a:pt x="1802940" y="1255582"/>
                </a:lnTo>
                <a:lnTo>
                  <a:pt x="1798623" y="1249175"/>
                </a:lnTo>
                <a:lnTo>
                  <a:pt x="1797040" y="1241325"/>
                </a:lnTo>
                <a:lnTo>
                  <a:pt x="1798623" y="1233476"/>
                </a:lnTo>
                <a:lnTo>
                  <a:pt x="1802940" y="1227069"/>
                </a:lnTo>
                <a:lnTo>
                  <a:pt x="1809344" y="1222750"/>
                </a:lnTo>
                <a:lnTo>
                  <a:pt x="1817189" y="1221166"/>
                </a:lnTo>
                <a:lnTo>
                  <a:pt x="1825034" y="1222750"/>
                </a:lnTo>
                <a:lnTo>
                  <a:pt x="1831438" y="1227069"/>
                </a:lnTo>
                <a:lnTo>
                  <a:pt x="1835755" y="1233476"/>
                </a:lnTo>
                <a:lnTo>
                  <a:pt x="1837338" y="1241325"/>
                </a:lnTo>
                <a:lnTo>
                  <a:pt x="1835755" y="1249175"/>
                </a:lnTo>
                <a:lnTo>
                  <a:pt x="1831438" y="1255582"/>
                </a:lnTo>
                <a:lnTo>
                  <a:pt x="1825034" y="1259901"/>
                </a:lnTo>
                <a:lnTo>
                  <a:pt x="1817189" y="1261484"/>
                </a:lnTo>
                <a:close/>
              </a:path>
              <a:path w="5198744" h="2476500">
                <a:moveTo>
                  <a:pt x="2119913" y="1264853"/>
                </a:moveTo>
                <a:lnTo>
                  <a:pt x="2110762" y="1263004"/>
                </a:lnTo>
                <a:lnTo>
                  <a:pt x="2103289" y="1257962"/>
                </a:lnTo>
                <a:lnTo>
                  <a:pt x="2098250" y="1250483"/>
                </a:lnTo>
                <a:lnTo>
                  <a:pt x="2096402" y="1241325"/>
                </a:lnTo>
                <a:lnTo>
                  <a:pt x="2098250" y="1232170"/>
                </a:lnTo>
                <a:lnTo>
                  <a:pt x="2103289" y="1224692"/>
                </a:lnTo>
                <a:lnTo>
                  <a:pt x="2110762" y="1219650"/>
                </a:lnTo>
                <a:lnTo>
                  <a:pt x="2119913" y="1217801"/>
                </a:lnTo>
                <a:lnTo>
                  <a:pt x="2129063" y="1219650"/>
                </a:lnTo>
                <a:lnTo>
                  <a:pt x="2136537" y="1224692"/>
                </a:lnTo>
                <a:lnTo>
                  <a:pt x="2141576" y="1232170"/>
                </a:lnTo>
                <a:lnTo>
                  <a:pt x="2143424" y="1241325"/>
                </a:lnTo>
                <a:lnTo>
                  <a:pt x="2141576" y="1250483"/>
                </a:lnTo>
                <a:lnTo>
                  <a:pt x="2136537" y="1257962"/>
                </a:lnTo>
                <a:lnTo>
                  <a:pt x="2129063" y="1263004"/>
                </a:lnTo>
                <a:lnTo>
                  <a:pt x="2119913" y="1264853"/>
                </a:lnTo>
                <a:close/>
              </a:path>
              <a:path w="5198744" h="2476500">
                <a:moveTo>
                  <a:pt x="2422640" y="1267375"/>
                </a:moveTo>
                <a:lnTo>
                  <a:pt x="2412515" y="1265329"/>
                </a:lnTo>
                <a:lnTo>
                  <a:pt x="2404244" y="1259749"/>
                </a:lnTo>
                <a:lnTo>
                  <a:pt x="2398666" y="1251474"/>
                </a:lnTo>
                <a:lnTo>
                  <a:pt x="2396621" y="1241342"/>
                </a:lnTo>
                <a:lnTo>
                  <a:pt x="2398666" y="1231212"/>
                </a:lnTo>
                <a:lnTo>
                  <a:pt x="2404244" y="1222937"/>
                </a:lnTo>
                <a:lnTo>
                  <a:pt x="2412515" y="1217356"/>
                </a:lnTo>
                <a:lnTo>
                  <a:pt x="2422640" y="1215310"/>
                </a:lnTo>
                <a:lnTo>
                  <a:pt x="2432763" y="1217356"/>
                </a:lnTo>
                <a:lnTo>
                  <a:pt x="2441033" y="1222937"/>
                </a:lnTo>
                <a:lnTo>
                  <a:pt x="2446610" y="1231212"/>
                </a:lnTo>
                <a:lnTo>
                  <a:pt x="2448656" y="1241342"/>
                </a:lnTo>
                <a:lnTo>
                  <a:pt x="2446612" y="1251474"/>
                </a:lnTo>
                <a:lnTo>
                  <a:pt x="2441039" y="1259749"/>
                </a:lnTo>
                <a:lnTo>
                  <a:pt x="2432770" y="1265329"/>
                </a:lnTo>
                <a:lnTo>
                  <a:pt x="2422640" y="1267375"/>
                </a:lnTo>
                <a:close/>
              </a:path>
              <a:path w="5198744" h="2476500">
                <a:moveTo>
                  <a:pt x="2725364" y="1270740"/>
                </a:moveTo>
                <a:lnTo>
                  <a:pt x="2713926" y="1268431"/>
                </a:lnTo>
                <a:lnTo>
                  <a:pt x="2704587" y="1262131"/>
                </a:lnTo>
                <a:lnTo>
                  <a:pt x="2698291" y="1252787"/>
                </a:lnTo>
                <a:lnTo>
                  <a:pt x="2695982" y="1241342"/>
                </a:lnTo>
                <a:lnTo>
                  <a:pt x="2698291" y="1229898"/>
                </a:lnTo>
                <a:lnTo>
                  <a:pt x="2704587" y="1220553"/>
                </a:lnTo>
                <a:lnTo>
                  <a:pt x="2713926" y="1214254"/>
                </a:lnTo>
                <a:lnTo>
                  <a:pt x="2725364" y="1211944"/>
                </a:lnTo>
                <a:lnTo>
                  <a:pt x="2736801" y="1214254"/>
                </a:lnTo>
                <a:lnTo>
                  <a:pt x="2746140" y="1220553"/>
                </a:lnTo>
                <a:lnTo>
                  <a:pt x="2752436" y="1229898"/>
                </a:lnTo>
                <a:lnTo>
                  <a:pt x="2754745" y="1241342"/>
                </a:lnTo>
                <a:lnTo>
                  <a:pt x="2752436" y="1252787"/>
                </a:lnTo>
                <a:lnTo>
                  <a:pt x="2746140" y="1262131"/>
                </a:lnTo>
                <a:lnTo>
                  <a:pt x="2736801" y="1268431"/>
                </a:lnTo>
                <a:lnTo>
                  <a:pt x="2725364" y="1270740"/>
                </a:lnTo>
                <a:close/>
              </a:path>
              <a:path w="5198744" h="2476500">
                <a:moveTo>
                  <a:pt x="3028087" y="1274106"/>
                </a:moveTo>
                <a:lnTo>
                  <a:pt x="3015344" y="1271530"/>
                </a:lnTo>
                <a:lnTo>
                  <a:pt x="3004936" y="1264508"/>
                </a:lnTo>
                <a:lnTo>
                  <a:pt x="2997918" y="1254093"/>
                </a:lnTo>
                <a:lnTo>
                  <a:pt x="2995344" y="1241342"/>
                </a:lnTo>
                <a:lnTo>
                  <a:pt x="2997918" y="1228591"/>
                </a:lnTo>
                <a:lnTo>
                  <a:pt x="3004936" y="1218177"/>
                </a:lnTo>
                <a:lnTo>
                  <a:pt x="3015344" y="1211154"/>
                </a:lnTo>
                <a:lnTo>
                  <a:pt x="3028087" y="1208579"/>
                </a:lnTo>
                <a:lnTo>
                  <a:pt x="3040831" y="1211154"/>
                </a:lnTo>
                <a:lnTo>
                  <a:pt x="3051241" y="1218177"/>
                </a:lnTo>
                <a:lnTo>
                  <a:pt x="3058260" y="1228591"/>
                </a:lnTo>
                <a:lnTo>
                  <a:pt x="3060834" y="1241342"/>
                </a:lnTo>
                <a:lnTo>
                  <a:pt x="3058260" y="1254093"/>
                </a:lnTo>
                <a:lnTo>
                  <a:pt x="3051241" y="1264508"/>
                </a:lnTo>
                <a:lnTo>
                  <a:pt x="3040831" y="1271530"/>
                </a:lnTo>
                <a:lnTo>
                  <a:pt x="3028087" y="1274106"/>
                </a:lnTo>
                <a:close/>
              </a:path>
              <a:path w="5198744" h="2476500">
                <a:moveTo>
                  <a:pt x="3330811" y="1276631"/>
                </a:moveTo>
                <a:lnTo>
                  <a:pt x="3317095" y="1273858"/>
                </a:lnTo>
                <a:lnTo>
                  <a:pt x="3305891" y="1266296"/>
                </a:lnTo>
                <a:lnTo>
                  <a:pt x="3298334" y="1255084"/>
                </a:lnTo>
                <a:lnTo>
                  <a:pt x="3295563" y="1241359"/>
                </a:lnTo>
                <a:lnTo>
                  <a:pt x="3298334" y="1227634"/>
                </a:lnTo>
                <a:lnTo>
                  <a:pt x="3305891" y="1216422"/>
                </a:lnTo>
                <a:lnTo>
                  <a:pt x="3317095" y="1208861"/>
                </a:lnTo>
                <a:lnTo>
                  <a:pt x="3330811" y="1206088"/>
                </a:lnTo>
                <a:lnTo>
                  <a:pt x="3344529" y="1208861"/>
                </a:lnTo>
                <a:lnTo>
                  <a:pt x="3355734" y="1216422"/>
                </a:lnTo>
                <a:lnTo>
                  <a:pt x="3363291" y="1227634"/>
                </a:lnTo>
                <a:lnTo>
                  <a:pt x="3366062" y="1241359"/>
                </a:lnTo>
                <a:lnTo>
                  <a:pt x="3363293" y="1255084"/>
                </a:lnTo>
                <a:lnTo>
                  <a:pt x="3355741" y="1266296"/>
                </a:lnTo>
                <a:lnTo>
                  <a:pt x="3344536" y="1273858"/>
                </a:lnTo>
                <a:lnTo>
                  <a:pt x="3330811" y="1276631"/>
                </a:lnTo>
                <a:close/>
              </a:path>
              <a:path w="5198744" h="2476500">
                <a:moveTo>
                  <a:pt x="3633528" y="1279156"/>
                </a:moveTo>
                <a:lnTo>
                  <a:pt x="3618825" y="1276185"/>
                </a:lnTo>
                <a:lnTo>
                  <a:pt x="3606819" y="1268083"/>
                </a:lnTo>
                <a:lnTo>
                  <a:pt x="3598723" y="1256069"/>
                </a:lnTo>
                <a:lnTo>
                  <a:pt x="3595755" y="1241359"/>
                </a:lnTo>
                <a:lnTo>
                  <a:pt x="3598723" y="1226651"/>
                </a:lnTo>
                <a:lnTo>
                  <a:pt x="3606819" y="1214637"/>
                </a:lnTo>
                <a:lnTo>
                  <a:pt x="3618825" y="1206534"/>
                </a:lnTo>
                <a:lnTo>
                  <a:pt x="3633528" y="1203563"/>
                </a:lnTo>
                <a:lnTo>
                  <a:pt x="3648231" y="1206534"/>
                </a:lnTo>
                <a:lnTo>
                  <a:pt x="3660237" y="1214637"/>
                </a:lnTo>
                <a:lnTo>
                  <a:pt x="3668333" y="1226651"/>
                </a:lnTo>
                <a:lnTo>
                  <a:pt x="3671301" y="1241359"/>
                </a:lnTo>
                <a:lnTo>
                  <a:pt x="3668333" y="1256069"/>
                </a:lnTo>
                <a:lnTo>
                  <a:pt x="3660237" y="1268083"/>
                </a:lnTo>
                <a:lnTo>
                  <a:pt x="3648231" y="1276185"/>
                </a:lnTo>
                <a:lnTo>
                  <a:pt x="3633528" y="1279156"/>
                </a:lnTo>
                <a:close/>
              </a:path>
              <a:path w="5198744" h="2476500">
                <a:moveTo>
                  <a:pt x="3936252" y="1282521"/>
                </a:moveTo>
                <a:lnTo>
                  <a:pt x="3920243" y="1279287"/>
                </a:lnTo>
                <a:lnTo>
                  <a:pt x="3907175" y="1270466"/>
                </a:lnTo>
                <a:lnTo>
                  <a:pt x="3898366" y="1257382"/>
                </a:lnTo>
                <a:lnTo>
                  <a:pt x="3895137" y="1241359"/>
                </a:lnTo>
                <a:lnTo>
                  <a:pt x="3898366" y="1225336"/>
                </a:lnTo>
                <a:lnTo>
                  <a:pt x="3907175" y="1212253"/>
                </a:lnTo>
                <a:lnTo>
                  <a:pt x="3920243" y="1203432"/>
                </a:lnTo>
                <a:lnTo>
                  <a:pt x="3936252" y="1200197"/>
                </a:lnTo>
                <a:lnTo>
                  <a:pt x="3952265" y="1203432"/>
                </a:lnTo>
                <a:lnTo>
                  <a:pt x="3965345" y="1212253"/>
                </a:lnTo>
                <a:lnTo>
                  <a:pt x="3974165" y="1225336"/>
                </a:lnTo>
                <a:lnTo>
                  <a:pt x="3977400" y="1241359"/>
                </a:lnTo>
                <a:lnTo>
                  <a:pt x="3974165" y="1257382"/>
                </a:lnTo>
                <a:lnTo>
                  <a:pt x="3965345" y="1270466"/>
                </a:lnTo>
                <a:lnTo>
                  <a:pt x="3952265" y="1279287"/>
                </a:lnTo>
                <a:lnTo>
                  <a:pt x="3936252" y="1282521"/>
                </a:lnTo>
                <a:close/>
              </a:path>
              <a:path w="5198744" h="2476500">
                <a:moveTo>
                  <a:pt x="4238975" y="1285046"/>
                </a:moveTo>
                <a:lnTo>
                  <a:pt x="4221988" y="1281614"/>
                </a:lnTo>
                <a:lnTo>
                  <a:pt x="4208114" y="1272254"/>
                </a:lnTo>
                <a:lnTo>
                  <a:pt x="4198759" y="1258373"/>
                </a:lnTo>
                <a:lnTo>
                  <a:pt x="4195329" y="1241376"/>
                </a:lnTo>
                <a:lnTo>
                  <a:pt x="4198759" y="1224379"/>
                </a:lnTo>
                <a:lnTo>
                  <a:pt x="4208114" y="1210498"/>
                </a:lnTo>
                <a:lnTo>
                  <a:pt x="4221988" y="1201138"/>
                </a:lnTo>
                <a:lnTo>
                  <a:pt x="4238975" y="1197706"/>
                </a:lnTo>
                <a:lnTo>
                  <a:pt x="4255963" y="1201138"/>
                </a:lnTo>
                <a:lnTo>
                  <a:pt x="4269837" y="1210498"/>
                </a:lnTo>
                <a:lnTo>
                  <a:pt x="4279191" y="1224379"/>
                </a:lnTo>
                <a:lnTo>
                  <a:pt x="4282622" y="1241376"/>
                </a:lnTo>
                <a:lnTo>
                  <a:pt x="4279191" y="1258373"/>
                </a:lnTo>
                <a:lnTo>
                  <a:pt x="4269837" y="1272254"/>
                </a:lnTo>
                <a:lnTo>
                  <a:pt x="4255963" y="1281614"/>
                </a:lnTo>
                <a:lnTo>
                  <a:pt x="4238975" y="1285046"/>
                </a:lnTo>
                <a:close/>
              </a:path>
              <a:path w="5198744" h="2476500">
                <a:moveTo>
                  <a:pt x="4541699" y="1287571"/>
                </a:moveTo>
                <a:lnTo>
                  <a:pt x="4523737" y="1283941"/>
                </a:lnTo>
                <a:lnTo>
                  <a:pt x="4509070" y="1274041"/>
                </a:lnTo>
                <a:lnTo>
                  <a:pt x="4499181" y="1259357"/>
                </a:lnTo>
                <a:lnTo>
                  <a:pt x="4495555" y="1241376"/>
                </a:lnTo>
                <a:lnTo>
                  <a:pt x="4499181" y="1223397"/>
                </a:lnTo>
                <a:lnTo>
                  <a:pt x="4509070" y="1208714"/>
                </a:lnTo>
                <a:lnTo>
                  <a:pt x="4523737" y="1198815"/>
                </a:lnTo>
                <a:lnTo>
                  <a:pt x="4541699" y="1195184"/>
                </a:lnTo>
                <a:lnTo>
                  <a:pt x="4559681" y="1198815"/>
                </a:lnTo>
                <a:lnTo>
                  <a:pt x="4574358" y="1208714"/>
                </a:lnTo>
                <a:lnTo>
                  <a:pt x="4584251" y="1223397"/>
                </a:lnTo>
                <a:lnTo>
                  <a:pt x="4587877" y="1241376"/>
                </a:lnTo>
                <a:lnTo>
                  <a:pt x="4584251" y="1259357"/>
                </a:lnTo>
                <a:lnTo>
                  <a:pt x="4574358" y="1274041"/>
                </a:lnTo>
                <a:lnTo>
                  <a:pt x="4559681" y="1283941"/>
                </a:lnTo>
                <a:lnTo>
                  <a:pt x="4541699" y="1287571"/>
                </a:lnTo>
                <a:close/>
              </a:path>
              <a:path w="5198744" h="2476500">
                <a:moveTo>
                  <a:pt x="4844423" y="1290093"/>
                </a:moveTo>
                <a:lnTo>
                  <a:pt x="4825482" y="1286264"/>
                </a:lnTo>
                <a:lnTo>
                  <a:pt x="4810009" y="1275824"/>
                </a:lnTo>
                <a:lnTo>
                  <a:pt x="4799574" y="1260339"/>
                </a:lnTo>
                <a:lnTo>
                  <a:pt x="4795747" y="1241376"/>
                </a:lnTo>
                <a:lnTo>
                  <a:pt x="4799574" y="1222413"/>
                </a:lnTo>
                <a:lnTo>
                  <a:pt x="4810009" y="1206928"/>
                </a:lnTo>
                <a:lnTo>
                  <a:pt x="4825482" y="1196488"/>
                </a:lnTo>
                <a:lnTo>
                  <a:pt x="4844423" y="1192659"/>
                </a:lnTo>
                <a:lnTo>
                  <a:pt x="4863384" y="1196488"/>
                </a:lnTo>
                <a:lnTo>
                  <a:pt x="4878867" y="1206928"/>
                </a:lnTo>
                <a:lnTo>
                  <a:pt x="4889305" y="1222413"/>
                </a:lnTo>
                <a:lnTo>
                  <a:pt x="4893133" y="1241376"/>
                </a:lnTo>
                <a:lnTo>
                  <a:pt x="4889305" y="1260339"/>
                </a:lnTo>
                <a:lnTo>
                  <a:pt x="4878867" y="1275824"/>
                </a:lnTo>
                <a:lnTo>
                  <a:pt x="4863384" y="1286264"/>
                </a:lnTo>
                <a:lnTo>
                  <a:pt x="4844423" y="1290093"/>
                </a:lnTo>
                <a:close/>
              </a:path>
              <a:path w="5198744" h="2476500">
                <a:moveTo>
                  <a:pt x="5147147" y="1292618"/>
                </a:moveTo>
                <a:lnTo>
                  <a:pt x="5127212" y="1288591"/>
                </a:lnTo>
                <a:lnTo>
                  <a:pt x="5110935" y="1277611"/>
                </a:lnTo>
                <a:lnTo>
                  <a:pt x="5099962" y="1261323"/>
                </a:lnTo>
                <a:lnTo>
                  <a:pt x="5095939" y="1241376"/>
                </a:lnTo>
                <a:lnTo>
                  <a:pt x="5099962" y="1221429"/>
                </a:lnTo>
                <a:lnTo>
                  <a:pt x="5110935" y="1205141"/>
                </a:lnTo>
                <a:lnTo>
                  <a:pt x="5127212" y="1194161"/>
                </a:lnTo>
                <a:lnTo>
                  <a:pt x="5147147" y="1190134"/>
                </a:lnTo>
                <a:lnTo>
                  <a:pt x="5167087" y="1194161"/>
                </a:lnTo>
                <a:lnTo>
                  <a:pt x="5183375" y="1205141"/>
                </a:lnTo>
                <a:lnTo>
                  <a:pt x="5194360" y="1221429"/>
                </a:lnTo>
                <a:lnTo>
                  <a:pt x="5198388" y="1241376"/>
                </a:lnTo>
                <a:lnTo>
                  <a:pt x="5194360" y="1261323"/>
                </a:lnTo>
                <a:lnTo>
                  <a:pt x="5183375" y="1277611"/>
                </a:lnTo>
                <a:lnTo>
                  <a:pt x="5167087" y="1288591"/>
                </a:lnTo>
                <a:lnTo>
                  <a:pt x="5147147" y="1292618"/>
                </a:lnTo>
                <a:close/>
              </a:path>
              <a:path w="5198744" h="2476500">
                <a:moveTo>
                  <a:pt x="1311" y="1545156"/>
                </a:moveTo>
                <a:lnTo>
                  <a:pt x="370" y="1545156"/>
                </a:lnTo>
                <a:lnTo>
                  <a:pt x="0" y="1544788"/>
                </a:lnTo>
                <a:lnTo>
                  <a:pt x="0" y="1543847"/>
                </a:lnTo>
                <a:lnTo>
                  <a:pt x="370" y="1543475"/>
                </a:lnTo>
                <a:lnTo>
                  <a:pt x="1311" y="1543475"/>
                </a:lnTo>
                <a:lnTo>
                  <a:pt x="1681" y="1543847"/>
                </a:lnTo>
                <a:lnTo>
                  <a:pt x="1681" y="1544788"/>
                </a:lnTo>
                <a:lnTo>
                  <a:pt x="1311" y="1545156"/>
                </a:lnTo>
                <a:close/>
              </a:path>
              <a:path w="5198744" h="2476500">
                <a:moveTo>
                  <a:pt x="305415" y="1547681"/>
                </a:moveTo>
                <a:lnTo>
                  <a:pt x="301698" y="1547681"/>
                </a:lnTo>
                <a:lnTo>
                  <a:pt x="300201" y="1546186"/>
                </a:lnTo>
                <a:lnTo>
                  <a:pt x="300201" y="1542449"/>
                </a:lnTo>
                <a:lnTo>
                  <a:pt x="301698" y="1540950"/>
                </a:lnTo>
                <a:lnTo>
                  <a:pt x="305432" y="1540950"/>
                </a:lnTo>
                <a:lnTo>
                  <a:pt x="306929" y="1542449"/>
                </a:lnTo>
                <a:lnTo>
                  <a:pt x="306929" y="1546186"/>
                </a:lnTo>
                <a:lnTo>
                  <a:pt x="305415" y="1547681"/>
                </a:lnTo>
                <a:close/>
              </a:path>
              <a:path w="5198744" h="2476500">
                <a:moveTo>
                  <a:pt x="610007" y="1551047"/>
                </a:moveTo>
                <a:lnTo>
                  <a:pt x="602591" y="1551047"/>
                </a:lnTo>
                <a:lnTo>
                  <a:pt x="599580" y="1548036"/>
                </a:lnTo>
                <a:lnTo>
                  <a:pt x="599580" y="1540633"/>
                </a:lnTo>
                <a:lnTo>
                  <a:pt x="602591" y="1537619"/>
                </a:lnTo>
                <a:lnTo>
                  <a:pt x="609990" y="1537619"/>
                </a:lnTo>
                <a:lnTo>
                  <a:pt x="613002" y="1540633"/>
                </a:lnTo>
                <a:lnTo>
                  <a:pt x="613002" y="1548036"/>
                </a:lnTo>
                <a:lnTo>
                  <a:pt x="610007" y="1551047"/>
                </a:lnTo>
                <a:close/>
              </a:path>
              <a:path w="5198744" h="2476500">
                <a:moveTo>
                  <a:pt x="914581" y="1554412"/>
                </a:moveTo>
                <a:lnTo>
                  <a:pt x="903448" y="1554412"/>
                </a:lnTo>
                <a:lnTo>
                  <a:pt x="898942" y="1549902"/>
                </a:lnTo>
                <a:lnTo>
                  <a:pt x="898942" y="1538763"/>
                </a:lnTo>
                <a:lnTo>
                  <a:pt x="903448" y="1534253"/>
                </a:lnTo>
                <a:lnTo>
                  <a:pt x="914581" y="1534253"/>
                </a:lnTo>
                <a:lnTo>
                  <a:pt x="919087" y="1538763"/>
                </a:lnTo>
                <a:lnTo>
                  <a:pt x="919087" y="1549902"/>
                </a:lnTo>
                <a:lnTo>
                  <a:pt x="914581" y="1554412"/>
                </a:lnTo>
                <a:close/>
              </a:path>
              <a:path w="5198744" h="2476500">
                <a:moveTo>
                  <a:pt x="1219154" y="1557778"/>
                </a:moveTo>
                <a:lnTo>
                  <a:pt x="1204322" y="1557778"/>
                </a:lnTo>
                <a:lnTo>
                  <a:pt x="1198303" y="1551756"/>
                </a:lnTo>
                <a:lnTo>
                  <a:pt x="1198303" y="1536913"/>
                </a:lnTo>
                <a:lnTo>
                  <a:pt x="1204322" y="1530888"/>
                </a:lnTo>
                <a:lnTo>
                  <a:pt x="1219154" y="1530888"/>
                </a:lnTo>
                <a:lnTo>
                  <a:pt x="1225177" y="1536913"/>
                </a:lnTo>
                <a:lnTo>
                  <a:pt x="1225177" y="1551756"/>
                </a:lnTo>
                <a:lnTo>
                  <a:pt x="1219154" y="1557778"/>
                </a:lnTo>
                <a:close/>
              </a:path>
              <a:path w="5198744" h="2476500">
                <a:moveTo>
                  <a:pt x="1523731" y="1561143"/>
                </a:moveTo>
                <a:lnTo>
                  <a:pt x="1505196" y="1561143"/>
                </a:lnTo>
                <a:lnTo>
                  <a:pt x="1497679" y="1553622"/>
                </a:lnTo>
                <a:lnTo>
                  <a:pt x="1497679" y="1535077"/>
                </a:lnTo>
                <a:lnTo>
                  <a:pt x="1505196" y="1527556"/>
                </a:lnTo>
                <a:lnTo>
                  <a:pt x="1523731" y="1527556"/>
                </a:lnTo>
                <a:lnTo>
                  <a:pt x="1531249" y="1535077"/>
                </a:lnTo>
                <a:lnTo>
                  <a:pt x="1531249" y="1553622"/>
                </a:lnTo>
                <a:lnTo>
                  <a:pt x="1523731" y="1561143"/>
                </a:lnTo>
                <a:close/>
              </a:path>
              <a:path w="5198744" h="2476500">
                <a:moveTo>
                  <a:pt x="1817189" y="1564512"/>
                </a:moveTo>
                <a:lnTo>
                  <a:pt x="1809344" y="1562928"/>
                </a:lnTo>
                <a:lnTo>
                  <a:pt x="1802940" y="1558608"/>
                </a:lnTo>
                <a:lnTo>
                  <a:pt x="1798623" y="1552199"/>
                </a:lnTo>
                <a:lnTo>
                  <a:pt x="1797040" y="1544350"/>
                </a:lnTo>
                <a:lnTo>
                  <a:pt x="1798623" y="1536500"/>
                </a:lnTo>
                <a:lnTo>
                  <a:pt x="1802940" y="1530093"/>
                </a:lnTo>
                <a:lnTo>
                  <a:pt x="1809344" y="1525774"/>
                </a:lnTo>
                <a:lnTo>
                  <a:pt x="1817189" y="1524190"/>
                </a:lnTo>
                <a:lnTo>
                  <a:pt x="1825034" y="1525774"/>
                </a:lnTo>
                <a:lnTo>
                  <a:pt x="1831438" y="1530093"/>
                </a:lnTo>
                <a:lnTo>
                  <a:pt x="1835755" y="1536500"/>
                </a:lnTo>
                <a:lnTo>
                  <a:pt x="1837338" y="1544350"/>
                </a:lnTo>
                <a:lnTo>
                  <a:pt x="1835755" y="1552199"/>
                </a:lnTo>
                <a:lnTo>
                  <a:pt x="1831438" y="1558608"/>
                </a:lnTo>
                <a:lnTo>
                  <a:pt x="1825034" y="1562928"/>
                </a:lnTo>
                <a:lnTo>
                  <a:pt x="1817189" y="1564512"/>
                </a:lnTo>
                <a:close/>
              </a:path>
              <a:path w="5198744" h="2476500">
                <a:moveTo>
                  <a:pt x="2119913" y="1567877"/>
                </a:moveTo>
                <a:lnTo>
                  <a:pt x="2110762" y="1566028"/>
                </a:lnTo>
                <a:lnTo>
                  <a:pt x="2103289" y="1560986"/>
                </a:lnTo>
                <a:lnTo>
                  <a:pt x="2098250" y="1553507"/>
                </a:lnTo>
                <a:lnTo>
                  <a:pt x="2096402" y="1544350"/>
                </a:lnTo>
                <a:lnTo>
                  <a:pt x="2098250" y="1535194"/>
                </a:lnTo>
                <a:lnTo>
                  <a:pt x="2103289" y="1527716"/>
                </a:lnTo>
                <a:lnTo>
                  <a:pt x="2110762" y="1522674"/>
                </a:lnTo>
                <a:lnTo>
                  <a:pt x="2119913" y="1520825"/>
                </a:lnTo>
                <a:lnTo>
                  <a:pt x="2129063" y="1522674"/>
                </a:lnTo>
                <a:lnTo>
                  <a:pt x="2136537" y="1527716"/>
                </a:lnTo>
                <a:lnTo>
                  <a:pt x="2141576" y="1535194"/>
                </a:lnTo>
                <a:lnTo>
                  <a:pt x="2143424" y="1544350"/>
                </a:lnTo>
                <a:lnTo>
                  <a:pt x="2141576" y="1553507"/>
                </a:lnTo>
                <a:lnTo>
                  <a:pt x="2136537" y="1560986"/>
                </a:lnTo>
                <a:lnTo>
                  <a:pt x="2129063" y="1566028"/>
                </a:lnTo>
                <a:lnTo>
                  <a:pt x="2119913" y="1567877"/>
                </a:lnTo>
                <a:close/>
              </a:path>
              <a:path w="5198744" h="2476500">
                <a:moveTo>
                  <a:pt x="2422640" y="1570399"/>
                </a:moveTo>
                <a:lnTo>
                  <a:pt x="2412515" y="1568353"/>
                </a:lnTo>
                <a:lnTo>
                  <a:pt x="2404244" y="1562773"/>
                </a:lnTo>
                <a:lnTo>
                  <a:pt x="2398666" y="1554498"/>
                </a:lnTo>
                <a:lnTo>
                  <a:pt x="2396621" y="1544366"/>
                </a:lnTo>
                <a:lnTo>
                  <a:pt x="2398666" y="1534237"/>
                </a:lnTo>
                <a:lnTo>
                  <a:pt x="2404244" y="1525961"/>
                </a:lnTo>
                <a:lnTo>
                  <a:pt x="2412515" y="1520381"/>
                </a:lnTo>
                <a:lnTo>
                  <a:pt x="2422640" y="1518334"/>
                </a:lnTo>
                <a:lnTo>
                  <a:pt x="2432763" y="1520381"/>
                </a:lnTo>
                <a:lnTo>
                  <a:pt x="2441033" y="1525961"/>
                </a:lnTo>
                <a:lnTo>
                  <a:pt x="2446610" y="1534237"/>
                </a:lnTo>
                <a:lnTo>
                  <a:pt x="2448656" y="1544366"/>
                </a:lnTo>
                <a:lnTo>
                  <a:pt x="2446612" y="1554498"/>
                </a:lnTo>
                <a:lnTo>
                  <a:pt x="2441039" y="1562773"/>
                </a:lnTo>
                <a:lnTo>
                  <a:pt x="2432770" y="1568353"/>
                </a:lnTo>
                <a:lnTo>
                  <a:pt x="2422640" y="1570399"/>
                </a:lnTo>
                <a:close/>
              </a:path>
              <a:path w="5198744" h="2476500">
                <a:moveTo>
                  <a:pt x="2725364" y="1573765"/>
                </a:moveTo>
                <a:lnTo>
                  <a:pt x="2713926" y="1571455"/>
                </a:lnTo>
                <a:lnTo>
                  <a:pt x="2704587" y="1565155"/>
                </a:lnTo>
                <a:lnTo>
                  <a:pt x="2698291" y="1555811"/>
                </a:lnTo>
                <a:lnTo>
                  <a:pt x="2695982" y="1544366"/>
                </a:lnTo>
                <a:lnTo>
                  <a:pt x="2698291" y="1532922"/>
                </a:lnTo>
                <a:lnTo>
                  <a:pt x="2704587" y="1523577"/>
                </a:lnTo>
                <a:lnTo>
                  <a:pt x="2713926" y="1517278"/>
                </a:lnTo>
                <a:lnTo>
                  <a:pt x="2725364" y="1514968"/>
                </a:lnTo>
                <a:lnTo>
                  <a:pt x="2736801" y="1517278"/>
                </a:lnTo>
                <a:lnTo>
                  <a:pt x="2746140" y="1523577"/>
                </a:lnTo>
                <a:lnTo>
                  <a:pt x="2752436" y="1532922"/>
                </a:lnTo>
                <a:lnTo>
                  <a:pt x="2754745" y="1544366"/>
                </a:lnTo>
                <a:lnTo>
                  <a:pt x="2752436" y="1555811"/>
                </a:lnTo>
                <a:lnTo>
                  <a:pt x="2746140" y="1565155"/>
                </a:lnTo>
                <a:lnTo>
                  <a:pt x="2736801" y="1571455"/>
                </a:lnTo>
                <a:lnTo>
                  <a:pt x="2725364" y="1573765"/>
                </a:lnTo>
                <a:close/>
              </a:path>
              <a:path w="5198744" h="2476500">
                <a:moveTo>
                  <a:pt x="3028087" y="1577130"/>
                </a:moveTo>
                <a:lnTo>
                  <a:pt x="3015344" y="1574555"/>
                </a:lnTo>
                <a:lnTo>
                  <a:pt x="3004936" y="1567532"/>
                </a:lnTo>
                <a:lnTo>
                  <a:pt x="2997918" y="1557117"/>
                </a:lnTo>
                <a:lnTo>
                  <a:pt x="2995344" y="1544366"/>
                </a:lnTo>
                <a:lnTo>
                  <a:pt x="2997918" y="1531615"/>
                </a:lnTo>
                <a:lnTo>
                  <a:pt x="3004936" y="1521201"/>
                </a:lnTo>
                <a:lnTo>
                  <a:pt x="3015344" y="1514178"/>
                </a:lnTo>
                <a:lnTo>
                  <a:pt x="3028087" y="1511603"/>
                </a:lnTo>
                <a:lnTo>
                  <a:pt x="3040831" y="1514178"/>
                </a:lnTo>
                <a:lnTo>
                  <a:pt x="3051241" y="1521201"/>
                </a:lnTo>
                <a:lnTo>
                  <a:pt x="3058260" y="1531615"/>
                </a:lnTo>
                <a:lnTo>
                  <a:pt x="3060834" y="1544366"/>
                </a:lnTo>
                <a:lnTo>
                  <a:pt x="3058260" y="1557117"/>
                </a:lnTo>
                <a:lnTo>
                  <a:pt x="3051241" y="1567532"/>
                </a:lnTo>
                <a:lnTo>
                  <a:pt x="3040831" y="1574555"/>
                </a:lnTo>
                <a:lnTo>
                  <a:pt x="3028087" y="1577130"/>
                </a:lnTo>
                <a:close/>
              </a:path>
              <a:path w="5198744" h="2476500">
                <a:moveTo>
                  <a:pt x="3330811" y="1579655"/>
                </a:moveTo>
                <a:lnTo>
                  <a:pt x="3317095" y="1576882"/>
                </a:lnTo>
                <a:lnTo>
                  <a:pt x="3305891" y="1569321"/>
                </a:lnTo>
                <a:lnTo>
                  <a:pt x="3298334" y="1558109"/>
                </a:lnTo>
                <a:lnTo>
                  <a:pt x="3295563" y="1544383"/>
                </a:lnTo>
                <a:lnTo>
                  <a:pt x="3298334" y="1530658"/>
                </a:lnTo>
                <a:lnTo>
                  <a:pt x="3305891" y="1519446"/>
                </a:lnTo>
                <a:lnTo>
                  <a:pt x="3317095" y="1511885"/>
                </a:lnTo>
                <a:lnTo>
                  <a:pt x="3330811" y="1509112"/>
                </a:lnTo>
                <a:lnTo>
                  <a:pt x="3344529" y="1511885"/>
                </a:lnTo>
                <a:lnTo>
                  <a:pt x="3355734" y="1519446"/>
                </a:lnTo>
                <a:lnTo>
                  <a:pt x="3363291" y="1530658"/>
                </a:lnTo>
                <a:lnTo>
                  <a:pt x="3366062" y="1544383"/>
                </a:lnTo>
                <a:lnTo>
                  <a:pt x="3363293" y="1558109"/>
                </a:lnTo>
                <a:lnTo>
                  <a:pt x="3355741" y="1569321"/>
                </a:lnTo>
                <a:lnTo>
                  <a:pt x="3344536" y="1576882"/>
                </a:lnTo>
                <a:lnTo>
                  <a:pt x="3330811" y="1579655"/>
                </a:lnTo>
                <a:close/>
              </a:path>
              <a:path w="5198744" h="2476500">
                <a:moveTo>
                  <a:pt x="3633528" y="1582180"/>
                </a:moveTo>
                <a:lnTo>
                  <a:pt x="3618825" y="1579209"/>
                </a:lnTo>
                <a:lnTo>
                  <a:pt x="3606819" y="1571107"/>
                </a:lnTo>
                <a:lnTo>
                  <a:pt x="3598723" y="1559093"/>
                </a:lnTo>
                <a:lnTo>
                  <a:pt x="3595755" y="1544383"/>
                </a:lnTo>
                <a:lnTo>
                  <a:pt x="3598723" y="1529674"/>
                </a:lnTo>
                <a:lnTo>
                  <a:pt x="3606819" y="1517660"/>
                </a:lnTo>
                <a:lnTo>
                  <a:pt x="3618825" y="1509558"/>
                </a:lnTo>
                <a:lnTo>
                  <a:pt x="3633528" y="1506587"/>
                </a:lnTo>
                <a:lnTo>
                  <a:pt x="3648231" y="1509558"/>
                </a:lnTo>
                <a:lnTo>
                  <a:pt x="3660237" y="1517660"/>
                </a:lnTo>
                <a:lnTo>
                  <a:pt x="3668333" y="1529674"/>
                </a:lnTo>
                <a:lnTo>
                  <a:pt x="3671301" y="1544383"/>
                </a:lnTo>
                <a:lnTo>
                  <a:pt x="3668333" y="1559093"/>
                </a:lnTo>
                <a:lnTo>
                  <a:pt x="3660237" y="1571107"/>
                </a:lnTo>
                <a:lnTo>
                  <a:pt x="3648231" y="1579209"/>
                </a:lnTo>
                <a:lnTo>
                  <a:pt x="3633528" y="1582180"/>
                </a:lnTo>
                <a:close/>
              </a:path>
              <a:path w="5198744" h="2476500">
                <a:moveTo>
                  <a:pt x="3936252" y="1585545"/>
                </a:moveTo>
                <a:lnTo>
                  <a:pt x="3920243" y="1582311"/>
                </a:lnTo>
                <a:lnTo>
                  <a:pt x="3907175" y="1573490"/>
                </a:lnTo>
                <a:lnTo>
                  <a:pt x="3898366" y="1560406"/>
                </a:lnTo>
                <a:lnTo>
                  <a:pt x="3895137" y="1544383"/>
                </a:lnTo>
                <a:lnTo>
                  <a:pt x="3898366" y="1528361"/>
                </a:lnTo>
                <a:lnTo>
                  <a:pt x="3907175" y="1515277"/>
                </a:lnTo>
                <a:lnTo>
                  <a:pt x="3920243" y="1506456"/>
                </a:lnTo>
                <a:lnTo>
                  <a:pt x="3936252" y="1503221"/>
                </a:lnTo>
                <a:lnTo>
                  <a:pt x="3952265" y="1506456"/>
                </a:lnTo>
                <a:lnTo>
                  <a:pt x="3965345" y="1515277"/>
                </a:lnTo>
                <a:lnTo>
                  <a:pt x="3974165" y="1528361"/>
                </a:lnTo>
                <a:lnTo>
                  <a:pt x="3977400" y="1544383"/>
                </a:lnTo>
                <a:lnTo>
                  <a:pt x="3974165" y="1560406"/>
                </a:lnTo>
                <a:lnTo>
                  <a:pt x="3965345" y="1573490"/>
                </a:lnTo>
                <a:lnTo>
                  <a:pt x="3952265" y="1582311"/>
                </a:lnTo>
                <a:lnTo>
                  <a:pt x="3936252" y="1585545"/>
                </a:lnTo>
                <a:close/>
              </a:path>
              <a:path w="5198744" h="2476500">
                <a:moveTo>
                  <a:pt x="4238975" y="1588070"/>
                </a:moveTo>
                <a:lnTo>
                  <a:pt x="4221988" y="1584638"/>
                </a:lnTo>
                <a:lnTo>
                  <a:pt x="4208114" y="1575278"/>
                </a:lnTo>
                <a:lnTo>
                  <a:pt x="4198759" y="1561397"/>
                </a:lnTo>
                <a:lnTo>
                  <a:pt x="4195329" y="1544400"/>
                </a:lnTo>
                <a:lnTo>
                  <a:pt x="4198759" y="1527404"/>
                </a:lnTo>
                <a:lnTo>
                  <a:pt x="4208114" y="1513524"/>
                </a:lnTo>
                <a:lnTo>
                  <a:pt x="4221988" y="1504165"/>
                </a:lnTo>
                <a:lnTo>
                  <a:pt x="4238975" y="1500733"/>
                </a:lnTo>
                <a:lnTo>
                  <a:pt x="4255963" y="1504165"/>
                </a:lnTo>
                <a:lnTo>
                  <a:pt x="4269837" y="1513524"/>
                </a:lnTo>
                <a:lnTo>
                  <a:pt x="4279191" y="1527404"/>
                </a:lnTo>
                <a:lnTo>
                  <a:pt x="4282622" y="1544400"/>
                </a:lnTo>
                <a:lnTo>
                  <a:pt x="4279191" y="1561397"/>
                </a:lnTo>
                <a:lnTo>
                  <a:pt x="4269837" y="1575278"/>
                </a:lnTo>
                <a:lnTo>
                  <a:pt x="4255963" y="1584638"/>
                </a:lnTo>
                <a:lnTo>
                  <a:pt x="4238975" y="1588070"/>
                </a:lnTo>
                <a:close/>
              </a:path>
              <a:path w="5198744" h="2476500">
                <a:moveTo>
                  <a:pt x="4541699" y="1590595"/>
                </a:moveTo>
                <a:lnTo>
                  <a:pt x="4523737" y="1586965"/>
                </a:lnTo>
                <a:lnTo>
                  <a:pt x="4509070" y="1577065"/>
                </a:lnTo>
                <a:lnTo>
                  <a:pt x="4499181" y="1562381"/>
                </a:lnTo>
                <a:lnTo>
                  <a:pt x="4495555" y="1544400"/>
                </a:lnTo>
                <a:lnTo>
                  <a:pt x="4499181" y="1526421"/>
                </a:lnTo>
                <a:lnTo>
                  <a:pt x="4509070" y="1511738"/>
                </a:lnTo>
                <a:lnTo>
                  <a:pt x="4523737" y="1501839"/>
                </a:lnTo>
                <a:lnTo>
                  <a:pt x="4541699" y="1498208"/>
                </a:lnTo>
                <a:lnTo>
                  <a:pt x="4559681" y="1501839"/>
                </a:lnTo>
                <a:lnTo>
                  <a:pt x="4574358" y="1511738"/>
                </a:lnTo>
                <a:lnTo>
                  <a:pt x="4584251" y="1526421"/>
                </a:lnTo>
                <a:lnTo>
                  <a:pt x="4587877" y="1544400"/>
                </a:lnTo>
                <a:lnTo>
                  <a:pt x="4584251" y="1562381"/>
                </a:lnTo>
                <a:lnTo>
                  <a:pt x="4574358" y="1577065"/>
                </a:lnTo>
                <a:lnTo>
                  <a:pt x="4559681" y="1586965"/>
                </a:lnTo>
                <a:lnTo>
                  <a:pt x="4541699" y="1590595"/>
                </a:lnTo>
                <a:close/>
              </a:path>
              <a:path w="5198744" h="2476500">
                <a:moveTo>
                  <a:pt x="4844423" y="1593117"/>
                </a:moveTo>
                <a:lnTo>
                  <a:pt x="4825482" y="1589289"/>
                </a:lnTo>
                <a:lnTo>
                  <a:pt x="4810009" y="1578850"/>
                </a:lnTo>
                <a:lnTo>
                  <a:pt x="4799574" y="1563365"/>
                </a:lnTo>
                <a:lnTo>
                  <a:pt x="4795747" y="1544400"/>
                </a:lnTo>
                <a:lnTo>
                  <a:pt x="4799574" y="1525437"/>
                </a:lnTo>
                <a:lnTo>
                  <a:pt x="4810009" y="1509952"/>
                </a:lnTo>
                <a:lnTo>
                  <a:pt x="4825482" y="1499512"/>
                </a:lnTo>
                <a:lnTo>
                  <a:pt x="4844423" y="1495684"/>
                </a:lnTo>
                <a:lnTo>
                  <a:pt x="4863384" y="1499512"/>
                </a:lnTo>
                <a:lnTo>
                  <a:pt x="4878867" y="1509952"/>
                </a:lnTo>
                <a:lnTo>
                  <a:pt x="4889305" y="1525437"/>
                </a:lnTo>
                <a:lnTo>
                  <a:pt x="4893133" y="1544400"/>
                </a:lnTo>
                <a:lnTo>
                  <a:pt x="4889305" y="1563365"/>
                </a:lnTo>
                <a:lnTo>
                  <a:pt x="4878867" y="1578850"/>
                </a:lnTo>
                <a:lnTo>
                  <a:pt x="4863384" y="1589289"/>
                </a:lnTo>
                <a:lnTo>
                  <a:pt x="4844423" y="1593117"/>
                </a:lnTo>
                <a:close/>
              </a:path>
              <a:path w="5198744" h="2476500">
                <a:moveTo>
                  <a:pt x="5147147" y="1595642"/>
                </a:moveTo>
                <a:lnTo>
                  <a:pt x="5127212" y="1591616"/>
                </a:lnTo>
                <a:lnTo>
                  <a:pt x="5110935" y="1580635"/>
                </a:lnTo>
                <a:lnTo>
                  <a:pt x="5099962" y="1564348"/>
                </a:lnTo>
                <a:lnTo>
                  <a:pt x="5095939" y="1544400"/>
                </a:lnTo>
                <a:lnTo>
                  <a:pt x="5099962" y="1524453"/>
                </a:lnTo>
                <a:lnTo>
                  <a:pt x="5110935" y="1508165"/>
                </a:lnTo>
                <a:lnTo>
                  <a:pt x="5127212" y="1497185"/>
                </a:lnTo>
                <a:lnTo>
                  <a:pt x="5147147" y="1493159"/>
                </a:lnTo>
                <a:lnTo>
                  <a:pt x="5167087" y="1497185"/>
                </a:lnTo>
                <a:lnTo>
                  <a:pt x="5183375" y="1508165"/>
                </a:lnTo>
                <a:lnTo>
                  <a:pt x="5194360" y="1524453"/>
                </a:lnTo>
                <a:lnTo>
                  <a:pt x="5198388" y="1544400"/>
                </a:lnTo>
                <a:lnTo>
                  <a:pt x="5194360" y="1564348"/>
                </a:lnTo>
                <a:lnTo>
                  <a:pt x="5183375" y="1580635"/>
                </a:lnTo>
                <a:lnTo>
                  <a:pt x="5167087" y="1591616"/>
                </a:lnTo>
                <a:lnTo>
                  <a:pt x="5147147" y="1595642"/>
                </a:lnTo>
                <a:close/>
              </a:path>
              <a:path w="5198744" h="2476500">
                <a:moveTo>
                  <a:pt x="304961" y="1849848"/>
                </a:moveTo>
                <a:lnTo>
                  <a:pt x="302169" y="1849848"/>
                </a:lnTo>
                <a:lnTo>
                  <a:pt x="301043" y="1848721"/>
                </a:lnTo>
                <a:lnTo>
                  <a:pt x="301043" y="1845926"/>
                </a:lnTo>
                <a:lnTo>
                  <a:pt x="302169" y="1844801"/>
                </a:lnTo>
                <a:lnTo>
                  <a:pt x="304961" y="1844801"/>
                </a:lnTo>
                <a:lnTo>
                  <a:pt x="306088" y="1845926"/>
                </a:lnTo>
                <a:lnTo>
                  <a:pt x="306088" y="1848721"/>
                </a:lnTo>
                <a:lnTo>
                  <a:pt x="304961" y="1849848"/>
                </a:lnTo>
                <a:close/>
              </a:path>
              <a:path w="5198744" h="2476500">
                <a:moveTo>
                  <a:pt x="610007" y="1854054"/>
                </a:moveTo>
                <a:lnTo>
                  <a:pt x="602591" y="1854054"/>
                </a:lnTo>
                <a:lnTo>
                  <a:pt x="599580" y="1851043"/>
                </a:lnTo>
                <a:lnTo>
                  <a:pt x="599580" y="1843640"/>
                </a:lnTo>
                <a:lnTo>
                  <a:pt x="602591" y="1840626"/>
                </a:lnTo>
                <a:lnTo>
                  <a:pt x="609990" y="1840626"/>
                </a:lnTo>
                <a:lnTo>
                  <a:pt x="613002" y="1843640"/>
                </a:lnTo>
                <a:lnTo>
                  <a:pt x="613002" y="1851043"/>
                </a:lnTo>
                <a:lnTo>
                  <a:pt x="610007" y="1854054"/>
                </a:lnTo>
                <a:close/>
              </a:path>
              <a:path w="5198744" h="2476500">
                <a:moveTo>
                  <a:pt x="914581" y="1857419"/>
                </a:moveTo>
                <a:lnTo>
                  <a:pt x="903448" y="1857419"/>
                </a:lnTo>
                <a:lnTo>
                  <a:pt x="898942" y="1852910"/>
                </a:lnTo>
                <a:lnTo>
                  <a:pt x="898942" y="1841770"/>
                </a:lnTo>
                <a:lnTo>
                  <a:pt x="903448" y="1837260"/>
                </a:lnTo>
                <a:lnTo>
                  <a:pt x="914581" y="1837260"/>
                </a:lnTo>
                <a:lnTo>
                  <a:pt x="919087" y="1841770"/>
                </a:lnTo>
                <a:lnTo>
                  <a:pt x="919087" y="1852910"/>
                </a:lnTo>
                <a:lnTo>
                  <a:pt x="914581" y="1857419"/>
                </a:lnTo>
                <a:close/>
              </a:path>
              <a:path w="5198744" h="2476500">
                <a:moveTo>
                  <a:pt x="1219154" y="1860785"/>
                </a:moveTo>
                <a:lnTo>
                  <a:pt x="1204322" y="1860785"/>
                </a:lnTo>
                <a:lnTo>
                  <a:pt x="1198303" y="1854763"/>
                </a:lnTo>
                <a:lnTo>
                  <a:pt x="1198303" y="1839920"/>
                </a:lnTo>
                <a:lnTo>
                  <a:pt x="1204322" y="1833895"/>
                </a:lnTo>
                <a:lnTo>
                  <a:pt x="1219154" y="1833895"/>
                </a:lnTo>
                <a:lnTo>
                  <a:pt x="1225177" y="1839920"/>
                </a:lnTo>
                <a:lnTo>
                  <a:pt x="1225177" y="1854763"/>
                </a:lnTo>
                <a:lnTo>
                  <a:pt x="1219154" y="1860785"/>
                </a:lnTo>
                <a:close/>
              </a:path>
              <a:path w="5198744" h="2476500">
                <a:moveTo>
                  <a:pt x="1523731" y="1864150"/>
                </a:moveTo>
                <a:lnTo>
                  <a:pt x="1505196" y="1864150"/>
                </a:lnTo>
                <a:lnTo>
                  <a:pt x="1497679" y="1856630"/>
                </a:lnTo>
                <a:lnTo>
                  <a:pt x="1497679" y="1838084"/>
                </a:lnTo>
                <a:lnTo>
                  <a:pt x="1505196" y="1830563"/>
                </a:lnTo>
                <a:lnTo>
                  <a:pt x="1523731" y="1830563"/>
                </a:lnTo>
                <a:lnTo>
                  <a:pt x="1531249" y="1838084"/>
                </a:lnTo>
                <a:lnTo>
                  <a:pt x="1531249" y="1856630"/>
                </a:lnTo>
                <a:lnTo>
                  <a:pt x="1523731" y="1864150"/>
                </a:lnTo>
                <a:close/>
              </a:path>
              <a:path w="5198744" h="2476500">
                <a:moveTo>
                  <a:pt x="1817189" y="1867516"/>
                </a:moveTo>
                <a:lnTo>
                  <a:pt x="1809344" y="1865933"/>
                </a:lnTo>
                <a:lnTo>
                  <a:pt x="1802940" y="1861614"/>
                </a:lnTo>
                <a:lnTo>
                  <a:pt x="1798623" y="1855206"/>
                </a:lnTo>
                <a:lnTo>
                  <a:pt x="1797040" y="1847357"/>
                </a:lnTo>
                <a:lnTo>
                  <a:pt x="1798623" y="1839507"/>
                </a:lnTo>
                <a:lnTo>
                  <a:pt x="1802940" y="1833100"/>
                </a:lnTo>
                <a:lnTo>
                  <a:pt x="1809344" y="1828781"/>
                </a:lnTo>
                <a:lnTo>
                  <a:pt x="1817189" y="1827198"/>
                </a:lnTo>
                <a:lnTo>
                  <a:pt x="1825034" y="1828781"/>
                </a:lnTo>
                <a:lnTo>
                  <a:pt x="1831438" y="1833100"/>
                </a:lnTo>
                <a:lnTo>
                  <a:pt x="1835755" y="1839507"/>
                </a:lnTo>
                <a:lnTo>
                  <a:pt x="1837338" y="1847357"/>
                </a:lnTo>
                <a:lnTo>
                  <a:pt x="1835755" y="1855206"/>
                </a:lnTo>
                <a:lnTo>
                  <a:pt x="1831438" y="1861614"/>
                </a:lnTo>
                <a:lnTo>
                  <a:pt x="1825034" y="1865933"/>
                </a:lnTo>
                <a:lnTo>
                  <a:pt x="1817189" y="1867516"/>
                </a:lnTo>
                <a:close/>
              </a:path>
              <a:path w="5198744" h="2476500">
                <a:moveTo>
                  <a:pt x="2119913" y="1870885"/>
                </a:moveTo>
                <a:lnTo>
                  <a:pt x="2110762" y="1869036"/>
                </a:lnTo>
                <a:lnTo>
                  <a:pt x="2103289" y="1863993"/>
                </a:lnTo>
                <a:lnTo>
                  <a:pt x="2098250" y="1856514"/>
                </a:lnTo>
                <a:lnTo>
                  <a:pt x="2096402" y="1847357"/>
                </a:lnTo>
                <a:lnTo>
                  <a:pt x="2098250" y="1838201"/>
                </a:lnTo>
                <a:lnTo>
                  <a:pt x="2103289" y="1830724"/>
                </a:lnTo>
                <a:lnTo>
                  <a:pt x="2110762" y="1825681"/>
                </a:lnTo>
                <a:lnTo>
                  <a:pt x="2119913" y="1823832"/>
                </a:lnTo>
                <a:lnTo>
                  <a:pt x="2129063" y="1825681"/>
                </a:lnTo>
                <a:lnTo>
                  <a:pt x="2136537" y="1830724"/>
                </a:lnTo>
                <a:lnTo>
                  <a:pt x="2141576" y="1838201"/>
                </a:lnTo>
                <a:lnTo>
                  <a:pt x="2143424" y="1847357"/>
                </a:lnTo>
                <a:lnTo>
                  <a:pt x="2141576" y="1856514"/>
                </a:lnTo>
                <a:lnTo>
                  <a:pt x="2136537" y="1863993"/>
                </a:lnTo>
                <a:lnTo>
                  <a:pt x="2129063" y="1869036"/>
                </a:lnTo>
                <a:lnTo>
                  <a:pt x="2119913" y="1870885"/>
                </a:lnTo>
                <a:close/>
              </a:path>
              <a:path w="5198744" h="2476500">
                <a:moveTo>
                  <a:pt x="2422640" y="1873406"/>
                </a:moveTo>
                <a:lnTo>
                  <a:pt x="2412515" y="1871359"/>
                </a:lnTo>
                <a:lnTo>
                  <a:pt x="2404244" y="1865779"/>
                </a:lnTo>
                <a:lnTo>
                  <a:pt x="2398666" y="1857504"/>
                </a:lnTo>
                <a:lnTo>
                  <a:pt x="2396621" y="1847374"/>
                </a:lnTo>
                <a:lnTo>
                  <a:pt x="2398666" y="1837244"/>
                </a:lnTo>
                <a:lnTo>
                  <a:pt x="2404244" y="1828969"/>
                </a:lnTo>
                <a:lnTo>
                  <a:pt x="2412515" y="1823388"/>
                </a:lnTo>
                <a:lnTo>
                  <a:pt x="2422640" y="1821341"/>
                </a:lnTo>
                <a:lnTo>
                  <a:pt x="2432763" y="1823388"/>
                </a:lnTo>
                <a:lnTo>
                  <a:pt x="2441033" y="1828969"/>
                </a:lnTo>
                <a:lnTo>
                  <a:pt x="2446610" y="1837244"/>
                </a:lnTo>
                <a:lnTo>
                  <a:pt x="2448656" y="1847374"/>
                </a:lnTo>
                <a:lnTo>
                  <a:pt x="2446612" y="1857504"/>
                </a:lnTo>
                <a:lnTo>
                  <a:pt x="2441039" y="1865779"/>
                </a:lnTo>
                <a:lnTo>
                  <a:pt x="2432770" y="1871359"/>
                </a:lnTo>
                <a:lnTo>
                  <a:pt x="2422640" y="1873406"/>
                </a:lnTo>
                <a:close/>
              </a:path>
              <a:path w="5198744" h="2476500">
                <a:moveTo>
                  <a:pt x="2725364" y="1876772"/>
                </a:moveTo>
                <a:lnTo>
                  <a:pt x="2713926" y="1874462"/>
                </a:lnTo>
                <a:lnTo>
                  <a:pt x="2704587" y="1868163"/>
                </a:lnTo>
                <a:lnTo>
                  <a:pt x="2698291" y="1858818"/>
                </a:lnTo>
                <a:lnTo>
                  <a:pt x="2695982" y="1847374"/>
                </a:lnTo>
                <a:lnTo>
                  <a:pt x="2698291" y="1835929"/>
                </a:lnTo>
                <a:lnTo>
                  <a:pt x="2704587" y="1826585"/>
                </a:lnTo>
                <a:lnTo>
                  <a:pt x="2713926" y="1820285"/>
                </a:lnTo>
                <a:lnTo>
                  <a:pt x="2725364" y="1817976"/>
                </a:lnTo>
                <a:lnTo>
                  <a:pt x="2736801" y="1820285"/>
                </a:lnTo>
                <a:lnTo>
                  <a:pt x="2746140" y="1826585"/>
                </a:lnTo>
                <a:lnTo>
                  <a:pt x="2752436" y="1835929"/>
                </a:lnTo>
                <a:lnTo>
                  <a:pt x="2754745" y="1847374"/>
                </a:lnTo>
                <a:lnTo>
                  <a:pt x="2752436" y="1858818"/>
                </a:lnTo>
                <a:lnTo>
                  <a:pt x="2746140" y="1868163"/>
                </a:lnTo>
                <a:lnTo>
                  <a:pt x="2736801" y="1874462"/>
                </a:lnTo>
                <a:lnTo>
                  <a:pt x="2725364" y="1876772"/>
                </a:lnTo>
                <a:close/>
              </a:path>
              <a:path w="5198744" h="2476500">
                <a:moveTo>
                  <a:pt x="3028087" y="1880137"/>
                </a:moveTo>
                <a:lnTo>
                  <a:pt x="3015344" y="1877562"/>
                </a:lnTo>
                <a:lnTo>
                  <a:pt x="3004936" y="1870539"/>
                </a:lnTo>
                <a:lnTo>
                  <a:pt x="2997918" y="1860125"/>
                </a:lnTo>
                <a:lnTo>
                  <a:pt x="2995344" y="1847374"/>
                </a:lnTo>
                <a:lnTo>
                  <a:pt x="2997918" y="1834623"/>
                </a:lnTo>
                <a:lnTo>
                  <a:pt x="3004936" y="1824208"/>
                </a:lnTo>
                <a:lnTo>
                  <a:pt x="3015344" y="1817186"/>
                </a:lnTo>
                <a:lnTo>
                  <a:pt x="3028087" y="1814610"/>
                </a:lnTo>
                <a:lnTo>
                  <a:pt x="3040831" y="1817186"/>
                </a:lnTo>
                <a:lnTo>
                  <a:pt x="3051241" y="1824208"/>
                </a:lnTo>
                <a:lnTo>
                  <a:pt x="3058260" y="1834623"/>
                </a:lnTo>
                <a:lnTo>
                  <a:pt x="3060834" y="1847374"/>
                </a:lnTo>
                <a:lnTo>
                  <a:pt x="3058260" y="1860125"/>
                </a:lnTo>
                <a:lnTo>
                  <a:pt x="3051241" y="1870539"/>
                </a:lnTo>
                <a:lnTo>
                  <a:pt x="3040831" y="1877562"/>
                </a:lnTo>
                <a:lnTo>
                  <a:pt x="3028087" y="1880137"/>
                </a:lnTo>
                <a:close/>
              </a:path>
              <a:path w="5198744" h="2476500">
                <a:moveTo>
                  <a:pt x="3330811" y="1882662"/>
                </a:moveTo>
                <a:lnTo>
                  <a:pt x="3317095" y="1879889"/>
                </a:lnTo>
                <a:lnTo>
                  <a:pt x="3305891" y="1872328"/>
                </a:lnTo>
                <a:lnTo>
                  <a:pt x="3298334" y="1861116"/>
                </a:lnTo>
                <a:lnTo>
                  <a:pt x="3295563" y="1847391"/>
                </a:lnTo>
                <a:lnTo>
                  <a:pt x="3298334" y="1833665"/>
                </a:lnTo>
                <a:lnTo>
                  <a:pt x="3305891" y="1822453"/>
                </a:lnTo>
                <a:lnTo>
                  <a:pt x="3317095" y="1814892"/>
                </a:lnTo>
                <a:lnTo>
                  <a:pt x="3330811" y="1812119"/>
                </a:lnTo>
                <a:lnTo>
                  <a:pt x="3344529" y="1814892"/>
                </a:lnTo>
                <a:lnTo>
                  <a:pt x="3355734" y="1822453"/>
                </a:lnTo>
                <a:lnTo>
                  <a:pt x="3363291" y="1833665"/>
                </a:lnTo>
                <a:lnTo>
                  <a:pt x="3366062" y="1847391"/>
                </a:lnTo>
                <a:lnTo>
                  <a:pt x="3363293" y="1861116"/>
                </a:lnTo>
                <a:lnTo>
                  <a:pt x="3355741" y="1872328"/>
                </a:lnTo>
                <a:lnTo>
                  <a:pt x="3344536" y="1879889"/>
                </a:lnTo>
                <a:lnTo>
                  <a:pt x="3330811" y="1882662"/>
                </a:lnTo>
                <a:close/>
              </a:path>
              <a:path w="5198744" h="2476500">
                <a:moveTo>
                  <a:pt x="3633528" y="1885187"/>
                </a:moveTo>
                <a:lnTo>
                  <a:pt x="3618825" y="1882216"/>
                </a:lnTo>
                <a:lnTo>
                  <a:pt x="3606819" y="1874114"/>
                </a:lnTo>
                <a:lnTo>
                  <a:pt x="3598723" y="1862100"/>
                </a:lnTo>
                <a:lnTo>
                  <a:pt x="3595755" y="1847391"/>
                </a:lnTo>
                <a:lnTo>
                  <a:pt x="3598723" y="1832683"/>
                </a:lnTo>
                <a:lnTo>
                  <a:pt x="3606819" y="1820668"/>
                </a:lnTo>
                <a:lnTo>
                  <a:pt x="3618825" y="1812566"/>
                </a:lnTo>
                <a:lnTo>
                  <a:pt x="3633528" y="1809594"/>
                </a:lnTo>
                <a:lnTo>
                  <a:pt x="3648231" y="1812566"/>
                </a:lnTo>
                <a:lnTo>
                  <a:pt x="3660237" y="1820668"/>
                </a:lnTo>
                <a:lnTo>
                  <a:pt x="3668333" y="1832683"/>
                </a:lnTo>
                <a:lnTo>
                  <a:pt x="3671301" y="1847391"/>
                </a:lnTo>
                <a:lnTo>
                  <a:pt x="3668333" y="1862100"/>
                </a:lnTo>
                <a:lnTo>
                  <a:pt x="3660237" y="1874114"/>
                </a:lnTo>
                <a:lnTo>
                  <a:pt x="3648231" y="1882216"/>
                </a:lnTo>
                <a:lnTo>
                  <a:pt x="3633528" y="1885187"/>
                </a:lnTo>
                <a:close/>
              </a:path>
              <a:path w="5198744" h="2476500">
                <a:moveTo>
                  <a:pt x="3936252" y="1888553"/>
                </a:moveTo>
                <a:lnTo>
                  <a:pt x="3920243" y="1885318"/>
                </a:lnTo>
                <a:lnTo>
                  <a:pt x="3907175" y="1876497"/>
                </a:lnTo>
                <a:lnTo>
                  <a:pt x="3898366" y="1863413"/>
                </a:lnTo>
                <a:lnTo>
                  <a:pt x="3895137" y="1847391"/>
                </a:lnTo>
                <a:lnTo>
                  <a:pt x="3898366" y="1831368"/>
                </a:lnTo>
                <a:lnTo>
                  <a:pt x="3907175" y="1818284"/>
                </a:lnTo>
                <a:lnTo>
                  <a:pt x="3920243" y="1809463"/>
                </a:lnTo>
                <a:lnTo>
                  <a:pt x="3936252" y="1806229"/>
                </a:lnTo>
                <a:lnTo>
                  <a:pt x="3952265" y="1809463"/>
                </a:lnTo>
                <a:lnTo>
                  <a:pt x="3965345" y="1818284"/>
                </a:lnTo>
                <a:lnTo>
                  <a:pt x="3974165" y="1831368"/>
                </a:lnTo>
                <a:lnTo>
                  <a:pt x="3977400" y="1847391"/>
                </a:lnTo>
                <a:lnTo>
                  <a:pt x="3974165" y="1863413"/>
                </a:lnTo>
                <a:lnTo>
                  <a:pt x="3965345" y="1876497"/>
                </a:lnTo>
                <a:lnTo>
                  <a:pt x="3952265" y="1885318"/>
                </a:lnTo>
                <a:lnTo>
                  <a:pt x="3936252" y="1888553"/>
                </a:lnTo>
                <a:close/>
              </a:path>
              <a:path w="5198744" h="2476500">
                <a:moveTo>
                  <a:pt x="4238975" y="1891078"/>
                </a:moveTo>
                <a:lnTo>
                  <a:pt x="4221988" y="1887645"/>
                </a:lnTo>
                <a:lnTo>
                  <a:pt x="4208114" y="1878286"/>
                </a:lnTo>
                <a:lnTo>
                  <a:pt x="4198759" y="1864405"/>
                </a:lnTo>
                <a:lnTo>
                  <a:pt x="4195329" y="1847407"/>
                </a:lnTo>
                <a:lnTo>
                  <a:pt x="4198759" y="1830411"/>
                </a:lnTo>
                <a:lnTo>
                  <a:pt x="4208114" y="1816531"/>
                </a:lnTo>
                <a:lnTo>
                  <a:pt x="4221988" y="1807172"/>
                </a:lnTo>
                <a:lnTo>
                  <a:pt x="4238975" y="1803741"/>
                </a:lnTo>
                <a:lnTo>
                  <a:pt x="4255963" y="1807172"/>
                </a:lnTo>
                <a:lnTo>
                  <a:pt x="4269837" y="1816531"/>
                </a:lnTo>
                <a:lnTo>
                  <a:pt x="4279191" y="1830411"/>
                </a:lnTo>
                <a:lnTo>
                  <a:pt x="4282622" y="1847407"/>
                </a:lnTo>
                <a:lnTo>
                  <a:pt x="4279191" y="1864405"/>
                </a:lnTo>
                <a:lnTo>
                  <a:pt x="4269837" y="1878286"/>
                </a:lnTo>
                <a:lnTo>
                  <a:pt x="4255963" y="1887645"/>
                </a:lnTo>
                <a:lnTo>
                  <a:pt x="4238975" y="1891078"/>
                </a:lnTo>
                <a:close/>
              </a:path>
              <a:path w="5198744" h="2476500">
                <a:moveTo>
                  <a:pt x="4541699" y="1893603"/>
                </a:moveTo>
                <a:lnTo>
                  <a:pt x="4523737" y="1889972"/>
                </a:lnTo>
                <a:lnTo>
                  <a:pt x="4509070" y="1880072"/>
                </a:lnTo>
                <a:lnTo>
                  <a:pt x="4499181" y="1865389"/>
                </a:lnTo>
                <a:lnTo>
                  <a:pt x="4495555" y="1847407"/>
                </a:lnTo>
                <a:lnTo>
                  <a:pt x="4499181" y="1829427"/>
                </a:lnTo>
                <a:lnTo>
                  <a:pt x="4509070" y="1814744"/>
                </a:lnTo>
                <a:lnTo>
                  <a:pt x="4523737" y="1804845"/>
                </a:lnTo>
                <a:lnTo>
                  <a:pt x="4541699" y="1801216"/>
                </a:lnTo>
                <a:lnTo>
                  <a:pt x="4559681" y="1804845"/>
                </a:lnTo>
                <a:lnTo>
                  <a:pt x="4574358" y="1814744"/>
                </a:lnTo>
                <a:lnTo>
                  <a:pt x="4584251" y="1829427"/>
                </a:lnTo>
                <a:lnTo>
                  <a:pt x="4587877" y="1847407"/>
                </a:lnTo>
                <a:lnTo>
                  <a:pt x="4584251" y="1865389"/>
                </a:lnTo>
                <a:lnTo>
                  <a:pt x="4574358" y="1880072"/>
                </a:lnTo>
                <a:lnTo>
                  <a:pt x="4559681" y="1889972"/>
                </a:lnTo>
                <a:lnTo>
                  <a:pt x="4541699" y="1893603"/>
                </a:lnTo>
                <a:close/>
              </a:path>
              <a:path w="5198744" h="2476500">
                <a:moveTo>
                  <a:pt x="4844423" y="1896124"/>
                </a:moveTo>
                <a:lnTo>
                  <a:pt x="4825482" y="1892296"/>
                </a:lnTo>
                <a:lnTo>
                  <a:pt x="4810009" y="1881856"/>
                </a:lnTo>
                <a:lnTo>
                  <a:pt x="4799574" y="1866371"/>
                </a:lnTo>
                <a:lnTo>
                  <a:pt x="4795747" y="1847407"/>
                </a:lnTo>
                <a:lnTo>
                  <a:pt x="4799574" y="1828444"/>
                </a:lnTo>
                <a:lnTo>
                  <a:pt x="4810009" y="1812959"/>
                </a:lnTo>
                <a:lnTo>
                  <a:pt x="4825482" y="1802519"/>
                </a:lnTo>
                <a:lnTo>
                  <a:pt x="4844423" y="1798691"/>
                </a:lnTo>
                <a:lnTo>
                  <a:pt x="4863384" y="1802519"/>
                </a:lnTo>
                <a:lnTo>
                  <a:pt x="4878867" y="1812959"/>
                </a:lnTo>
                <a:lnTo>
                  <a:pt x="4889305" y="1828444"/>
                </a:lnTo>
                <a:lnTo>
                  <a:pt x="4893133" y="1847407"/>
                </a:lnTo>
                <a:lnTo>
                  <a:pt x="4889305" y="1866371"/>
                </a:lnTo>
                <a:lnTo>
                  <a:pt x="4878867" y="1881856"/>
                </a:lnTo>
                <a:lnTo>
                  <a:pt x="4863384" y="1892296"/>
                </a:lnTo>
                <a:lnTo>
                  <a:pt x="4844423" y="1896124"/>
                </a:lnTo>
                <a:close/>
              </a:path>
              <a:path w="5198744" h="2476500">
                <a:moveTo>
                  <a:pt x="5147147" y="1898649"/>
                </a:moveTo>
                <a:lnTo>
                  <a:pt x="5127212" y="1894623"/>
                </a:lnTo>
                <a:lnTo>
                  <a:pt x="5110935" y="1883642"/>
                </a:lnTo>
                <a:lnTo>
                  <a:pt x="5099962" y="1867355"/>
                </a:lnTo>
                <a:lnTo>
                  <a:pt x="5095939" y="1847407"/>
                </a:lnTo>
                <a:lnTo>
                  <a:pt x="5099962" y="1827460"/>
                </a:lnTo>
                <a:lnTo>
                  <a:pt x="5110935" y="1811172"/>
                </a:lnTo>
                <a:lnTo>
                  <a:pt x="5127212" y="1800192"/>
                </a:lnTo>
                <a:lnTo>
                  <a:pt x="5147147" y="1796166"/>
                </a:lnTo>
                <a:lnTo>
                  <a:pt x="5167087" y="1800192"/>
                </a:lnTo>
                <a:lnTo>
                  <a:pt x="5183375" y="1811172"/>
                </a:lnTo>
                <a:lnTo>
                  <a:pt x="5194360" y="1827460"/>
                </a:lnTo>
                <a:lnTo>
                  <a:pt x="5198388" y="1847407"/>
                </a:lnTo>
                <a:lnTo>
                  <a:pt x="5194360" y="1867355"/>
                </a:lnTo>
                <a:lnTo>
                  <a:pt x="5183375" y="1883642"/>
                </a:lnTo>
                <a:lnTo>
                  <a:pt x="5167087" y="1894623"/>
                </a:lnTo>
                <a:lnTo>
                  <a:pt x="5147147" y="1898649"/>
                </a:lnTo>
                <a:close/>
              </a:path>
              <a:path w="5198744" h="2476500">
                <a:moveTo>
                  <a:pt x="607685" y="2152855"/>
                </a:moveTo>
                <a:lnTo>
                  <a:pt x="604893" y="2152855"/>
                </a:lnTo>
                <a:lnTo>
                  <a:pt x="603766" y="2151728"/>
                </a:lnTo>
                <a:lnTo>
                  <a:pt x="603766" y="2148936"/>
                </a:lnTo>
                <a:lnTo>
                  <a:pt x="604893" y="2147805"/>
                </a:lnTo>
                <a:lnTo>
                  <a:pt x="607685" y="2147805"/>
                </a:lnTo>
                <a:lnTo>
                  <a:pt x="608812" y="2148936"/>
                </a:lnTo>
                <a:lnTo>
                  <a:pt x="608812" y="2151728"/>
                </a:lnTo>
                <a:lnTo>
                  <a:pt x="607685" y="2152855"/>
                </a:lnTo>
                <a:close/>
              </a:path>
              <a:path w="5198744" h="2476500">
                <a:moveTo>
                  <a:pt x="913187" y="2157888"/>
                </a:moveTo>
                <a:lnTo>
                  <a:pt x="904842" y="2157888"/>
                </a:lnTo>
                <a:lnTo>
                  <a:pt x="901463" y="2154506"/>
                </a:lnTo>
                <a:lnTo>
                  <a:pt x="901463" y="2146158"/>
                </a:lnTo>
                <a:lnTo>
                  <a:pt x="904842" y="2142776"/>
                </a:lnTo>
                <a:lnTo>
                  <a:pt x="913187" y="2142776"/>
                </a:lnTo>
                <a:lnTo>
                  <a:pt x="916566" y="2146158"/>
                </a:lnTo>
                <a:lnTo>
                  <a:pt x="916566" y="2154506"/>
                </a:lnTo>
                <a:lnTo>
                  <a:pt x="913187" y="2157888"/>
                </a:lnTo>
                <a:close/>
              </a:path>
              <a:path w="5198744" h="2476500">
                <a:moveTo>
                  <a:pt x="1218685" y="2162918"/>
                </a:moveTo>
                <a:lnTo>
                  <a:pt x="1204778" y="2162918"/>
                </a:lnTo>
                <a:lnTo>
                  <a:pt x="1199144" y="2157281"/>
                </a:lnTo>
                <a:lnTo>
                  <a:pt x="1199144" y="2143346"/>
                </a:lnTo>
                <a:lnTo>
                  <a:pt x="1204778" y="2137709"/>
                </a:lnTo>
                <a:lnTo>
                  <a:pt x="1218702" y="2137709"/>
                </a:lnTo>
                <a:lnTo>
                  <a:pt x="1224336" y="2143346"/>
                </a:lnTo>
                <a:lnTo>
                  <a:pt x="1224336" y="2157281"/>
                </a:lnTo>
                <a:lnTo>
                  <a:pt x="1218685" y="2162918"/>
                </a:lnTo>
                <a:close/>
              </a:path>
              <a:path w="5198744" h="2476500">
                <a:moveTo>
                  <a:pt x="1523731" y="2167127"/>
                </a:moveTo>
                <a:lnTo>
                  <a:pt x="1505196" y="2167127"/>
                </a:lnTo>
                <a:lnTo>
                  <a:pt x="1497679" y="2159603"/>
                </a:lnTo>
                <a:lnTo>
                  <a:pt x="1497679" y="2141058"/>
                </a:lnTo>
                <a:lnTo>
                  <a:pt x="1505196" y="2133537"/>
                </a:lnTo>
                <a:lnTo>
                  <a:pt x="1523731" y="2133537"/>
                </a:lnTo>
                <a:lnTo>
                  <a:pt x="1531249" y="2141058"/>
                </a:lnTo>
                <a:lnTo>
                  <a:pt x="1531249" y="2159603"/>
                </a:lnTo>
                <a:lnTo>
                  <a:pt x="1523731" y="2167127"/>
                </a:lnTo>
                <a:close/>
              </a:path>
              <a:path w="5198744" h="2476500">
                <a:moveTo>
                  <a:pt x="1817189" y="2170493"/>
                </a:moveTo>
                <a:lnTo>
                  <a:pt x="1809344" y="2168909"/>
                </a:lnTo>
                <a:lnTo>
                  <a:pt x="1802940" y="2164590"/>
                </a:lnTo>
                <a:lnTo>
                  <a:pt x="1798623" y="2158182"/>
                </a:lnTo>
                <a:lnTo>
                  <a:pt x="1797040" y="2150330"/>
                </a:lnTo>
                <a:lnTo>
                  <a:pt x="1798623" y="2142481"/>
                </a:lnTo>
                <a:lnTo>
                  <a:pt x="1802940" y="2136073"/>
                </a:lnTo>
                <a:lnTo>
                  <a:pt x="1809344" y="2131755"/>
                </a:lnTo>
                <a:lnTo>
                  <a:pt x="1817189" y="2130171"/>
                </a:lnTo>
                <a:lnTo>
                  <a:pt x="1825034" y="2131755"/>
                </a:lnTo>
                <a:lnTo>
                  <a:pt x="1831438" y="2136073"/>
                </a:lnTo>
                <a:lnTo>
                  <a:pt x="1835755" y="2142481"/>
                </a:lnTo>
                <a:lnTo>
                  <a:pt x="1837338" y="2150330"/>
                </a:lnTo>
                <a:lnTo>
                  <a:pt x="1835755" y="2158182"/>
                </a:lnTo>
                <a:lnTo>
                  <a:pt x="1831438" y="2164590"/>
                </a:lnTo>
                <a:lnTo>
                  <a:pt x="1825034" y="2168909"/>
                </a:lnTo>
                <a:lnTo>
                  <a:pt x="1817189" y="2170493"/>
                </a:lnTo>
                <a:close/>
              </a:path>
              <a:path w="5198744" h="2476500">
                <a:moveTo>
                  <a:pt x="2119913" y="2173855"/>
                </a:moveTo>
                <a:lnTo>
                  <a:pt x="2110762" y="2172006"/>
                </a:lnTo>
                <a:lnTo>
                  <a:pt x="2103289" y="2166965"/>
                </a:lnTo>
                <a:lnTo>
                  <a:pt x="2098250" y="2159487"/>
                </a:lnTo>
                <a:lnTo>
                  <a:pt x="2096402" y="2150330"/>
                </a:lnTo>
                <a:lnTo>
                  <a:pt x="2098250" y="2141175"/>
                </a:lnTo>
                <a:lnTo>
                  <a:pt x="2103289" y="2133697"/>
                </a:lnTo>
                <a:lnTo>
                  <a:pt x="2110762" y="2128655"/>
                </a:lnTo>
                <a:lnTo>
                  <a:pt x="2119913" y="2126806"/>
                </a:lnTo>
                <a:lnTo>
                  <a:pt x="2129063" y="2128655"/>
                </a:lnTo>
                <a:lnTo>
                  <a:pt x="2136537" y="2133697"/>
                </a:lnTo>
                <a:lnTo>
                  <a:pt x="2141576" y="2141175"/>
                </a:lnTo>
                <a:lnTo>
                  <a:pt x="2143424" y="2150330"/>
                </a:lnTo>
                <a:lnTo>
                  <a:pt x="2141576" y="2159487"/>
                </a:lnTo>
                <a:lnTo>
                  <a:pt x="2136537" y="2166965"/>
                </a:lnTo>
                <a:lnTo>
                  <a:pt x="2129063" y="2172006"/>
                </a:lnTo>
                <a:lnTo>
                  <a:pt x="2119913" y="2173855"/>
                </a:lnTo>
                <a:close/>
              </a:path>
              <a:path w="5198744" h="2476500">
                <a:moveTo>
                  <a:pt x="2422640" y="2176380"/>
                </a:moveTo>
                <a:lnTo>
                  <a:pt x="2412515" y="2174333"/>
                </a:lnTo>
                <a:lnTo>
                  <a:pt x="2404244" y="2168753"/>
                </a:lnTo>
                <a:lnTo>
                  <a:pt x="2398666" y="2160479"/>
                </a:lnTo>
                <a:lnTo>
                  <a:pt x="2396621" y="2150347"/>
                </a:lnTo>
                <a:lnTo>
                  <a:pt x="2398666" y="2140217"/>
                </a:lnTo>
                <a:lnTo>
                  <a:pt x="2404244" y="2131942"/>
                </a:lnTo>
                <a:lnTo>
                  <a:pt x="2412515" y="2126361"/>
                </a:lnTo>
                <a:lnTo>
                  <a:pt x="2422640" y="2124315"/>
                </a:lnTo>
                <a:lnTo>
                  <a:pt x="2432763" y="2126361"/>
                </a:lnTo>
                <a:lnTo>
                  <a:pt x="2441033" y="2131942"/>
                </a:lnTo>
                <a:lnTo>
                  <a:pt x="2446610" y="2140217"/>
                </a:lnTo>
                <a:lnTo>
                  <a:pt x="2448656" y="2150347"/>
                </a:lnTo>
                <a:lnTo>
                  <a:pt x="2446612" y="2160479"/>
                </a:lnTo>
                <a:lnTo>
                  <a:pt x="2441039" y="2168753"/>
                </a:lnTo>
                <a:lnTo>
                  <a:pt x="2432770" y="2174333"/>
                </a:lnTo>
                <a:lnTo>
                  <a:pt x="2422640" y="2176380"/>
                </a:lnTo>
                <a:close/>
              </a:path>
              <a:path w="5198744" h="2476500">
                <a:moveTo>
                  <a:pt x="2725364" y="2179745"/>
                </a:moveTo>
                <a:lnTo>
                  <a:pt x="2713926" y="2177436"/>
                </a:lnTo>
                <a:lnTo>
                  <a:pt x="2704587" y="2171136"/>
                </a:lnTo>
                <a:lnTo>
                  <a:pt x="2698291" y="2161792"/>
                </a:lnTo>
                <a:lnTo>
                  <a:pt x="2695982" y="2150347"/>
                </a:lnTo>
                <a:lnTo>
                  <a:pt x="2698291" y="2138902"/>
                </a:lnTo>
                <a:lnTo>
                  <a:pt x="2704587" y="2129558"/>
                </a:lnTo>
                <a:lnTo>
                  <a:pt x="2713926" y="2123259"/>
                </a:lnTo>
                <a:lnTo>
                  <a:pt x="2725364" y="2120949"/>
                </a:lnTo>
                <a:lnTo>
                  <a:pt x="2736801" y="2123259"/>
                </a:lnTo>
                <a:lnTo>
                  <a:pt x="2746140" y="2129558"/>
                </a:lnTo>
                <a:lnTo>
                  <a:pt x="2752436" y="2138902"/>
                </a:lnTo>
                <a:lnTo>
                  <a:pt x="2754745" y="2150347"/>
                </a:lnTo>
                <a:lnTo>
                  <a:pt x="2752436" y="2161792"/>
                </a:lnTo>
                <a:lnTo>
                  <a:pt x="2746140" y="2171136"/>
                </a:lnTo>
                <a:lnTo>
                  <a:pt x="2736801" y="2177436"/>
                </a:lnTo>
                <a:lnTo>
                  <a:pt x="2725364" y="2179745"/>
                </a:lnTo>
                <a:close/>
              </a:path>
              <a:path w="5198744" h="2476500">
                <a:moveTo>
                  <a:pt x="3028087" y="2183114"/>
                </a:moveTo>
                <a:lnTo>
                  <a:pt x="3015344" y="2180538"/>
                </a:lnTo>
                <a:lnTo>
                  <a:pt x="3004936" y="2173514"/>
                </a:lnTo>
                <a:lnTo>
                  <a:pt x="2997918" y="2163099"/>
                </a:lnTo>
                <a:lnTo>
                  <a:pt x="2995344" y="2150347"/>
                </a:lnTo>
                <a:lnTo>
                  <a:pt x="2997918" y="2137596"/>
                </a:lnTo>
                <a:lnTo>
                  <a:pt x="3004936" y="2127182"/>
                </a:lnTo>
                <a:lnTo>
                  <a:pt x="3015344" y="2120159"/>
                </a:lnTo>
                <a:lnTo>
                  <a:pt x="3028087" y="2117584"/>
                </a:lnTo>
                <a:lnTo>
                  <a:pt x="3040831" y="2120159"/>
                </a:lnTo>
                <a:lnTo>
                  <a:pt x="3051241" y="2127182"/>
                </a:lnTo>
                <a:lnTo>
                  <a:pt x="3058260" y="2137596"/>
                </a:lnTo>
                <a:lnTo>
                  <a:pt x="3060834" y="2150347"/>
                </a:lnTo>
                <a:lnTo>
                  <a:pt x="3058260" y="2163099"/>
                </a:lnTo>
                <a:lnTo>
                  <a:pt x="3051241" y="2173514"/>
                </a:lnTo>
                <a:lnTo>
                  <a:pt x="3040831" y="2180538"/>
                </a:lnTo>
                <a:lnTo>
                  <a:pt x="3028087" y="2183114"/>
                </a:lnTo>
                <a:close/>
              </a:path>
              <a:path w="5198744" h="2476500">
                <a:moveTo>
                  <a:pt x="3330811" y="2185636"/>
                </a:moveTo>
                <a:lnTo>
                  <a:pt x="3317095" y="2182863"/>
                </a:lnTo>
                <a:lnTo>
                  <a:pt x="3305891" y="2175301"/>
                </a:lnTo>
                <a:lnTo>
                  <a:pt x="3298334" y="2164089"/>
                </a:lnTo>
                <a:lnTo>
                  <a:pt x="3295563" y="2150364"/>
                </a:lnTo>
                <a:lnTo>
                  <a:pt x="3298334" y="2136639"/>
                </a:lnTo>
                <a:lnTo>
                  <a:pt x="3305891" y="2125427"/>
                </a:lnTo>
                <a:lnTo>
                  <a:pt x="3317095" y="2117866"/>
                </a:lnTo>
                <a:lnTo>
                  <a:pt x="3330811" y="2115092"/>
                </a:lnTo>
                <a:lnTo>
                  <a:pt x="3344529" y="2117866"/>
                </a:lnTo>
                <a:lnTo>
                  <a:pt x="3355734" y="2125427"/>
                </a:lnTo>
                <a:lnTo>
                  <a:pt x="3363291" y="2136639"/>
                </a:lnTo>
                <a:lnTo>
                  <a:pt x="3366062" y="2150364"/>
                </a:lnTo>
                <a:lnTo>
                  <a:pt x="3363293" y="2164089"/>
                </a:lnTo>
                <a:lnTo>
                  <a:pt x="3355741" y="2175301"/>
                </a:lnTo>
                <a:lnTo>
                  <a:pt x="3344536" y="2182863"/>
                </a:lnTo>
                <a:lnTo>
                  <a:pt x="3330811" y="2185636"/>
                </a:lnTo>
                <a:close/>
              </a:path>
              <a:path w="5198744" h="2476500">
                <a:moveTo>
                  <a:pt x="3633528" y="2188161"/>
                </a:moveTo>
                <a:lnTo>
                  <a:pt x="3618825" y="2185189"/>
                </a:lnTo>
                <a:lnTo>
                  <a:pt x="3606819" y="2177088"/>
                </a:lnTo>
                <a:lnTo>
                  <a:pt x="3598723" y="2165073"/>
                </a:lnTo>
                <a:lnTo>
                  <a:pt x="3595755" y="2150364"/>
                </a:lnTo>
                <a:lnTo>
                  <a:pt x="3598723" y="2135655"/>
                </a:lnTo>
                <a:lnTo>
                  <a:pt x="3606819" y="2123640"/>
                </a:lnTo>
                <a:lnTo>
                  <a:pt x="3618825" y="2115539"/>
                </a:lnTo>
                <a:lnTo>
                  <a:pt x="3633528" y="2112567"/>
                </a:lnTo>
                <a:lnTo>
                  <a:pt x="3648231" y="2115539"/>
                </a:lnTo>
                <a:lnTo>
                  <a:pt x="3660237" y="2123640"/>
                </a:lnTo>
                <a:lnTo>
                  <a:pt x="3668333" y="2135655"/>
                </a:lnTo>
                <a:lnTo>
                  <a:pt x="3671301" y="2150364"/>
                </a:lnTo>
                <a:lnTo>
                  <a:pt x="3668333" y="2165073"/>
                </a:lnTo>
                <a:lnTo>
                  <a:pt x="3660237" y="2177088"/>
                </a:lnTo>
                <a:lnTo>
                  <a:pt x="3648231" y="2185189"/>
                </a:lnTo>
                <a:lnTo>
                  <a:pt x="3633528" y="2188161"/>
                </a:lnTo>
                <a:close/>
              </a:path>
              <a:path w="5198744" h="2476500">
                <a:moveTo>
                  <a:pt x="3936252" y="2191526"/>
                </a:moveTo>
                <a:lnTo>
                  <a:pt x="3920243" y="2188292"/>
                </a:lnTo>
                <a:lnTo>
                  <a:pt x="3907175" y="2179471"/>
                </a:lnTo>
                <a:lnTo>
                  <a:pt x="3898366" y="2166387"/>
                </a:lnTo>
                <a:lnTo>
                  <a:pt x="3895137" y="2150364"/>
                </a:lnTo>
                <a:lnTo>
                  <a:pt x="3898366" y="2134341"/>
                </a:lnTo>
                <a:lnTo>
                  <a:pt x="3907175" y="2121258"/>
                </a:lnTo>
                <a:lnTo>
                  <a:pt x="3920243" y="2112437"/>
                </a:lnTo>
                <a:lnTo>
                  <a:pt x="3936252" y="2109202"/>
                </a:lnTo>
                <a:lnTo>
                  <a:pt x="3952265" y="2112437"/>
                </a:lnTo>
                <a:lnTo>
                  <a:pt x="3965345" y="2121258"/>
                </a:lnTo>
                <a:lnTo>
                  <a:pt x="3974165" y="2134341"/>
                </a:lnTo>
                <a:lnTo>
                  <a:pt x="3977400" y="2150364"/>
                </a:lnTo>
                <a:lnTo>
                  <a:pt x="3974165" y="2166387"/>
                </a:lnTo>
                <a:lnTo>
                  <a:pt x="3965345" y="2179471"/>
                </a:lnTo>
                <a:lnTo>
                  <a:pt x="3952265" y="2188292"/>
                </a:lnTo>
                <a:lnTo>
                  <a:pt x="3936252" y="2191526"/>
                </a:lnTo>
                <a:close/>
              </a:path>
              <a:path w="5198744" h="2476500">
                <a:moveTo>
                  <a:pt x="4238975" y="2194051"/>
                </a:moveTo>
                <a:lnTo>
                  <a:pt x="4221988" y="2190619"/>
                </a:lnTo>
                <a:lnTo>
                  <a:pt x="4208114" y="2181259"/>
                </a:lnTo>
                <a:lnTo>
                  <a:pt x="4198759" y="2167378"/>
                </a:lnTo>
                <a:lnTo>
                  <a:pt x="4195329" y="2150381"/>
                </a:lnTo>
                <a:lnTo>
                  <a:pt x="4198759" y="2133384"/>
                </a:lnTo>
                <a:lnTo>
                  <a:pt x="4208114" y="2119503"/>
                </a:lnTo>
                <a:lnTo>
                  <a:pt x="4221988" y="2110143"/>
                </a:lnTo>
                <a:lnTo>
                  <a:pt x="4238975" y="2106711"/>
                </a:lnTo>
                <a:lnTo>
                  <a:pt x="4255963" y="2110143"/>
                </a:lnTo>
                <a:lnTo>
                  <a:pt x="4269837" y="2119503"/>
                </a:lnTo>
                <a:lnTo>
                  <a:pt x="4279191" y="2133384"/>
                </a:lnTo>
                <a:lnTo>
                  <a:pt x="4282622" y="2150381"/>
                </a:lnTo>
                <a:lnTo>
                  <a:pt x="4279191" y="2167378"/>
                </a:lnTo>
                <a:lnTo>
                  <a:pt x="4269837" y="2181259"/>
                </a:lnTo>
                <a:lnTo>
                  <a:pt x="4255963" y="2190619"/>
                </a:lnTo>
                <a:lnTo>
                  <a:pt x="4238975" y="2194051"/>
                </a:lnTo>
                <a:close/>
              </a:path>
              <a:path w="5198744" h="2476500">
                <a:moveTo>
                  <a:pt x="4541699" y="2196576"/>
                </a:moveTo>
                <a:lnTo>
                  <a:pt x="4523737" y="2192946"/>
                </a:lnTo>
                <a:lnTo>
                  <a:pt x="4509070" y="2183046"/>
                </a:lnTo>
                <a:lnTo>
                  <a:pt x="4499181" y="2168362"/>
                </a:lnTo>
                <a:lnTo>
                  <a:pt x="4495555" y="2150381"/>
                </a:lnTo>
                <a:lnTo>
                  <a:pt x="4499181" y="2132402"/>
                </a:lnTo>
                <a:lnTo>
                  <a:pt x="4509070" y="2117719"/>
                </a:lnTo>
                <a:lnTo>
                  <a:pt x="4523737" y="2107819"/>
                </a:lnTo>
                <a:lnTo>
                  <a:pt x="4541699" y="2104189"/>
                </a:lnTo>
                <a:lnTo>
                  <a:pt x="4559681" y="2107819"/>
                </a:lnTo>
                <a:lnTo>
                  <a:pt x="4574358" y="2117719"/>
                </a:lnTo>
                <a:lnTo>
                  <a:pt x="4584251" y="2132402"/>
                </a:lnTo>
                <a:lnTo>
                  <a:pt x="4587877" y="2150381"/>
                </a:lnTo>
                <a:lnTo>
                  <a:pt x="4584251" y="2168362"/>
                </a:lnTo>
                <a:lnTo>
                  <a:pt x="4574358" y="2183046"/>
                </a:lnTo>
                <a:lnTo>
                  <a:pt x="4559681" y="2192946"/>
                </a:lnTo>
                <a:lnTo>
                  <a:pt x="4541699" y="2196576"/>
                </a:lnTo>
                <a:close/>
              </a:path>
              <a:path w="5198744" h="2476500">
                <a:moveTo>
                  <a:pt x="4844423" y="2199098"/>
                </a:moveTo>
                <a:lnTo>
                  <a:pt x="4825482" y="2195270"/>
                </a:lnTo>
                <a:lnTo>
                  <a:pt x="4810009" y="2184831"/>
                </a:lnTo>
                <a:lnTo>
                  <a:pt x="4799574" y="2169346"/>
                </a:lnTo>
                <a:lnTo>
                  <a:pt x="4795747" y="2150381"/>
                </a:lnTo>
                <a:lnTo>
                  <a:pt x="4799574" y="2131418"/>
                </a:lnTo>
                <a:lnTo>
                  <a:pt x="4810009" y="2115933"/>
                </a:lnTo>
                <a:lnTo>
                  <a:pt x="4825482" y="2105492"/>
                </a:lnTo>
                <a:lnTo>
                  <a:pt x="4844423" y="2101664"/>
                </a:lnTo>
                <a:lnTo>
                  <a:pt x="4863384" y="2105492"/>
                </a:lnTo>
                <a:lnTo>
                  <a:pt x="4878867" y="2115933"/>
                </a:lnTo>
                <a:lnTo>
                  <a:pt x="4889305" y="2131418"/>
                </a:lnTo>
                <a:lnTo>
                  <a:pt x="4893133" y="2150381"/>
                </a:lnTo>
                <a:lnTo>
                  <a:pt x="4889305" y="2169346"/>
                </a:lnTo>
                <a:lnTo>
                  <a:pt x="4878867" y="2184831"/>
                </a:lnTo>
                <a:lnTo>
                  <a:pt x="4863384" y="2195270"/>
                </a:lnTo>
                <a:lnTo>
                  <a:pt x="4844423" y="2199098"/>
                </a:lnTo>
                <a:close/>
              </a:path>
              <a:path w="5198744" h="2476500">
                <a:moveTo>
                  <a:pt x="5147147" y="2201623"/>
                </a:moveTo>
                <a:lnTo>
                  <a:pt x="5127212" y="2197596"/>
                </a:lnTo>
                <a:lnTo>
                  <a:pt x="5110935" y="2186616"/>
                </a:lnTo>
                <a:lnTo>
                  <a:pt x="5099962" y="2170328"/>
                </a:lnTo>
                <a:lnTo>
                  <a:pt x="5095939" y="2150381"/>
                </a:lnTo>
                <a:lnTo>
                  <a:pt x="5099962" y="2130434"/>
                </a:lnTo>
                <a:lnTo>
                  <a:pt x="5110935" y="2114146"/>
                </a:lnTo>
                <a:lnTo>
                  <a:pt x="5127212" y="2103166"/>
                </a:lnTo>
                <a:lnTo>
                  <a:pt x="5147147" y="2099139"/>
                </a:lnTo>
                <a:lnTo>
                  <a:pt x="5167087" y="2103166"/>
                </a:lnTo>
                <a:lnTo>
                  <a:pt x="5183375" y="2114146"/>
                </a:lnTo>
                <a:lnTo>
                  <a:pt x="5194360" y="2130434"/>
                </a:lnTo>
                <a:lnTo>
                  <a:pt x="5198388" y="2150381"/>
                </a:lnTo>
                <a:lnTo>
                  <a:pt x="5194360" y="2170328"/>
                </a:lnTo>
                <a:lnTo>
                  <a:pt x="5183375" y="2186616"/>
                </a:lnTo>
                <a:lnTo>
                  <a:pt x="5167087" y="2197596"/>
                </a:lnTo>
                <a:lnTo>
                  <a:pt x="5147147" y="2201623"/>
                </a:lnTo>
                <a:close/>
              </a:path>
              <a:path w="5198744" h="2476500">
                <a:moveTo>
                  <a:pt x="1212211" y="2454131"/>
                </a:moveTo>
                <a:lnTo>
                  <a:pt x="1211269" y="2454131"/>
                </a:lnTo>
                <a:lnTo>
                  <a:pt x="1210898" y="2453760"/>
                </a:lnTo>
                <a:lnTo>
                  <a:pt x="1210898" y="2452818"/>
                </a:lnTo>
                <a:lnTo>
                  <a:pt x="1211269" y="2452446"/>
                </a:lnTo>
                <a:lnTo>
                  <a:pt x="1212211" y="2452446"/>
                </a:lnTo>
                <a:lnTo>
                  <a:pt x="1212579" y="2452818"/>
                </a:lnTo>
                <a:lnTo>
                  <a:pt x="1212579" y="2453760"/>
                </a:lnTo>
                <a:lnTo>
                  <a:pt x="1212211" y="2454131"/>
                </a:lnTo>
                <a:close/>
              </a:path>
              <a:path w="5198744" h="2476500">
                <a:moveTo>
                  <a:pt x="1516315" y="2456652"/>
                </a:moveTo>
                <a:lnTo>
                  <a:pt x="1512599" y="2456652"/>
                </a:lnTo>
                <a:lnTo>
                  <a:pt x="1511100" y="2455157"/>
                </a:lnTo>
                <a:lnTo>
                  <a:pt x="1511100" y="2451420"/>
                </a:lnTo>
                <a:lnTo>
                  <a:pt x="1512599" y="2449921"/>
                </a:lnTo>
                <a:lnTo>
                  <a:pt x="1516332" y="2449921"/>
                </a:lnTo>
                <a:lnTo>
                  <a:pt x="1517827" y="2451420"/>
                </a:lnTo>
                <a:lnTo>
                  <a:pt x="1517827" y="2455157"/>
                </a:lnTo>
                <a:lnTo>
                  <a:pt x="1516315" y="2456652"/>
                </a:lnTo>
                <a:close/>
              </a:path>
              <a:path w="5198744" h="2476500">
                <a:moveTo>
                  <a:pt x="1821358" y="2460862"/>
                </a:moveTo>
                <a:lnTo>
                  <a:pt x="1813017" y="2460862"/>
                </a:lnTo>
                <a:lnTo>
                  <a:pt x="1809638" y="2457479"/>
                </a:lnTo>
                <a:lnTo>
                  <a:pt x="1809638" y="2449132"/>
                </a:lnTo>
                <a:lnTo>
                  <a:pt x="1813017" y="2445749"/>
                </a:lnTo>
                <a:lnTo>
                  <a:pt x="1821358" y="2445749"/>
                </a:lnTo>
                <a:lnTo>
                  <a:pt x="1824740" y="2449132"/>
                </a:lnTo>
                <a:lnTo>
                  <a:pt x="1824740" y="2457479"/>
                </a:lnTo>
                <a:lnTo>
                  <a:pt x="1821358" y="2460862"/>
                </a:lnTo>
                <a:close/>
              </a:path>
              <a:path w="5198744" h="2476500">
                <a:moveTo>
                  <a:pt x="2125935" y="2464227"/>
                </a:moveTo>
                <a:lnTo>
                  <a:pt x="2113894" y="2464227"/>
                </a:lnTo>
                <a:lnTo>
                  <a:pt x="2108999" y="2459329"/>
                </a:lnTo>
                <a:lnTo>
                  <a:pt x="2108999" y="2447282"/>
                </a:lnTo>
                <a:lnTo>
                  <a:pt x="2113894" y="2442384"/>
                </a:lnTo>
                <a:lnTo>
                  <a:pt x="2125935" y="2442384"/>
                </a:lnTo>
                <a:lnTo>
                  <a:pt x="2130829" y="2447282"/>
                </a:lnTo>
                <a:lnTo>
                  <a:pt x="2130829" y="2459329"/>
                </a:lnTo>
                <a:lnTo>
                  <a:pt x="2125935" y="2464227"/>
                </a:lnTo>
                <a:close/>
              </a:path>
              <a:path w="5198744" h="2476500">
                <a:moveTo>
                  <a:pt x="2430981" y="2468433"/>
                </a:moveTo>
                <a:lnTo>
                  <a:pt x="2414295" y="2468433"/>
                </a:lnTo>
                <a:lnTo>
                  <a:pt x="2407537" y="2461669"/>
                </a:lnTo>
                <a:lnTo>
                  <a:pt x="2407537" y="2444973"/>
                </a:lnTo>
                <a:lnTo>
                  <a:pt x="2414295" y="2438212"/>
                </a:lnTo>
                <a:lnTo>
                  <a:pt x="2430981" y="2438212"/>
                </a:lnTo>
                <a:lnTo>
                  <a:pt x="2437742" y="2444973"/>
                </a:lnTo>
                <a:lnTo>
                  <a:pt x="2437742" y="2461669"/>
                </a:lnTo>
                <a:lnTo>
                  <a:pt x="2430981" y="2468433"/>
                </a:lnTo>
                <a:close/>
              </a:path>
              <a:path w="5198744" h="2476500">
                <a:moveTo>
                  <a:pt x="2735102" y="2470958"/>
                </a:moveTo>
                <a:lnTo>
                  <a:pt x="2715625" y="2470958"/>
                </a:lnTo>
                <a:lnTo>
                  <a:pt x="2707736" y="2463066"/>
                </a:lnTo>
                <a:lnTo>
                  <a:pt x="2707736" y="2443579"/>
                </a:lnTo>
                <a:lnTo>
                  <a:pt x="2715625" y="2435687"/>
                </a:lnTo>
                <a:lnTo>
                  <a:pt x="2735102" y="2435687"/>
                </a:lnTo>
                <a:lnTo>
                  <a:pt x="2742988" y="2443579"/>
                </a:lnTo>
                <a:lnTo>
                  <a:pt x="2742988" y="2463066"/>
                </a:lnTo>
                <a:lnTo>
                  <a:pt x="2735102" y="2470958"/>
                </a:lnTo>
                <a:close/>
              </a:path>
              <a:path w="5198744" h="2476500">
                <a:moveTo>
                  <a:pt x="3028087" y="2474324"/>
                </a:moveTo>
                <a:lnTo>
                  <a:pt x="3019919" y="2472673"/>
                </a:lnTo>
                <a:lnTo>
                  <a:pt x="3013247" y="2468170"/>
                </a:lnTo>
                <a:lnTo>
                  <a:pt x="3008748" y="2461494"/>
                </a:lnTo>
                <a:lnTo>
                  <a:pt x="3007098" y="2453321"/>
                </a:lnTo>
                <a:lnTo>
                  <a:pt x="3008748" y="2445148"/>
                </a:lnTo>
                <a:lnTo>
                  <a:pt x="3013247" y="2438473"/>
                </a:lnTo>
                <a:lnTo>
                  <a:pt x="3019919" y="2433972"/>
                </a:lnTo>
                <a:lnTo>
                  <a:pt x="3028087" y="2432321"/>
                </a:lnTo>
                <a:lnTo>
                  <a:pt x="3036256" y="2433972"/>
                </a:lnTo>
                <a:lnTo>
                  <a:pt x="3042928" y="2438473"/>
                </a:lnTo>
                <a:lnTo>
                  <a:pt x="3047427" y="2445148"/>
                </a:lnTo>
                <a:lnTo>
                  <a:pt x="3049077" y="2453321"/>
                </a:lnTo>
                <a:lnTo>
                  <a:pt x="3047427" y="2461494"/>
                </a:lnTo>
                <a:lnTo>
                  <a:pt x="3042928" y="2468170"/>
                </a:lnTo>
                <a:lnTo>
                  <a:pt x="3036256" y="2472673"/>
                </a:lnTo>
                <a:lnTo>
                  <a:pt x="3028087" y="2474324"/>
                </a:lnTo>
                <a:close/>
              </a:path>
              <a:path w="5198744" h="2476500">
                <a:moveTo>
                  <a:pt x="3330811" y="2476005"/>
                </a:moveTo>
                <a:lnTo>
                  <a:pt x="3321984" y="2474223"/>
                </a:lnTo>
                <a:lnTo>
                  <a:pt x="3314778" y="2469364"/>
                </a:lnTo>
                <a:lnTo>
                  <a:pt x="3309921" y="2462154"/>
                </a:lnTo>
                <a:lnTo>
                  <a:pt x="3308141" y="2453321"/>
                </a:lnTo>
                <a:lnTo>
                  <a:pt x="3309921" y="2444487"/>
                </a:lnTo>
                <a:lnTo>
                  <a:pt x="3314778" y="2437277"/>
                </a:lnTo>
                <a:lnTo>
                  <a:pt x="3321984" y="2432418"/>
                </a:lnTo>
                <a:lnTo>
                  <a:pt x="3330811" y="2430637"/>
                </a:lnTo>
                <a:lnTo>
                  <a:pt x="3339640" y="2432418"/>
                </a:lnTo>
                <a:lnTo>
                  <a:pt x="3346847" y="2437277"/>
                </a:lnTo>
                <a:lnTo>
                  <a:pt x="3351704" y="2444487"/>
                </a:lnTo>
                <a:lnTo>
                  <a:pt x="3353485" y="2453321"/>
                </a:lnTo>
                <a:lnTo>
                  <a:pt x="3351702" y="2462154"/>
                </a:lnTo>
                <a:lnTo>
                  <a:pt x="3346840" y="2469364"/>
                </a:lnTo>
                <a:lnTo>
                  <a:pt x="3339633" y="2474223"/>
                </a:lnTo>
                <a:lnTo>
                  <a:pt x="3330811" y="2476005"/>
                </a:lnTo>
                <a:close/>
              </a:path>
              <a:path w="5198744" h="2476500">
                <a:moveTo>
                  <a:pt x="3633528" y="2476005"/>
                </a:moveTo>
                <a:lnTo>
                  <a:pt x="3624706" y="2474223"/>
                </a:lnTo>
                <a:lnTo>
                  <a:pt x="3617507" y="2469364"/>
                </a:lnTo>
                <a:lnTo>
                  <a:pt x="3612656" y="2462154"/>
                </a:lnTo>
                <a:lnTo>
                  <a:pt x="3610878" y="2453321"/>
                </a:lnTo>
                <a:lnTo>
                  <a:pt x="3612656" y="2444487"/>
                </a:lnTo>
                <a:lnTo>
                  <a:pt x="3617507" y="2437277"/>
                </a:lnTo>
                <a:lnTo>
                  <a:pt x="3624706" y="2432418"/>
                </a:lnTo>
                <a:lnTo>
                  <a:pt x="3633528" y="2430637"/>
                </a:lnTo>
                <a:lnTo>
                  <a:pt x="3642356" y="2432418"/>
                </a:lnTo>
                <a:lnTo>
                  <a:pt x="3649566" y="2437277"/>
                </a:lnTo>
                <a:lnTo>
                  <a:pt x="3654429" y="2444487"/>
                </a:lnTo>
                <a:lnTo>
                  <a:pt x="3656212" y="2453321"/>
                </a:lnTo>
                <a:lnTo>
                  <a:pt x="3654429" y="2462154"/>
                </a:lnTo>
                <a:lnTo>
                  <a:pt x="3649566" y="2469364"/>
                </a:lnTo>
                <a:lnTo>
                  <a:pt x="3642356" y="2474223"/>
                </a:lnTo>
                <a:lnTo>
                  <a:pt x="3633528" y="2476005"/>
                </a:lnTo>
                <a:close/>
              </a:path>
              <a:path w="5198744" h="2476500">
                <a:moveTo>
                  <a:pt x="3942139" y="2476499"/>
                </a:moveTo>
                <a:lnTo>
                  <a:pt x="3930365" y="2476499"/>
                </a:lnTo>
                <a:lnTo>
                  <a:pt x="3926781" y="2475775"/>
                </a:lnTo>
                <a:lnTo>
                  <a:pt x="3919045" y="2470555"/>
                </a:lnTo>
                <a:lnTo>
                  <a:pt x="3913827" y="2462815"/>
                </a:lnTo>
                <a:lnTo>
                  <a:pt x="3911914" y="2453338"/>
                </a:lnTo>
                <a:lnTo>
                  <a:pt x="3913827" y="2443861"/>
                </a:lnTo>
                <a:lnTo>
                  <a:pt x="3919045" y="2436122"/>
                </a:lnTo>
                <a:lnTo>
                  <a:pt x="3926781" y="2430903"/>
                </a:lnTo>
                <a:lnTo>
                  <a:pt x="3936252" y="2428989"/>
                </a:lnTo>
                <a:lnTo>
                  <a:pt x="3945722" y="2430903"/>
                </a:lnTo>
                <a:lnTo>
                  <a:pt x="3953459" y="2436122"/>
                </a:lnTo>
                <a:lnTo>
                  <a:pt x="3958676" y="2443861"/>
                </a:lnTo>
                <a:lnTo>
                  <a:pt x="3960590" y="2453338"/>
                </a:lnTo>
                <a:lnTo>
                  <a:pt x="3958676" y="2462815"/>
                </a:lnTo>
                <a:lnTo>
                  <a:pt x="3953459" y="2470555"/>
                </a:lnTo>
                <a:lnTo>
                  <a:pt x="3945722" y="2475775"/>
                </a:lnTo>
                <a:lnTo>
                  <a:pt x="3942139" y="2476499"/>
                </a:lnTo>
                <a:close/>
              </a:path>
              <a:path w="5198744" h="2476500">
                <a:moveTo>
                  <a:pt x="4238975" y="2476005"/>
                </a:moveTo>
                <a:lnTo>
                  <a:pt x="4230153" y="2474223"/>
                </a:lnTo>
                <a:lnTo>
                  <a:pt x="4222954" y="2469364"/>
                </a:lnTo>
                <a:lnTo>
                  <a:pt x="4218103" y="2462154"/>
                </a:lnTo>
                <a:lnTo>
                  <a:pt x="4216325" y="2453321"/>
                </a:lnTo>
                <a:lnTo>
                  <a:pt x="4218103" y="2444487"/>
                </a:lnTo>
                <a:lnTo>
                  <a:pt x="4222954" y="2437277"/>
                </a:lnTo>
                <a:lnTo>
                  <a:pt x="4230153" y="2432418"/>
                </a:lnTo>
                <a:lnTo>
                  <a:pt x="4238975" y="2430637"/>
                </a:lnTo>
                <a:lnTo>
                  <a:pt x="4247817" y="2432418"/>
                </a:lnTo>
                <a:lnTo>
                  <a:pt x="4255026" y="2437277"/>
                </a:lnTo>
                <a:lnTo>
                  <a:pt x="4259881" y="2444487"/>
                </a:lnTo>
                <a:lnTo>
                  <a:pt x="4261659" y="2453321"/>
                </a:lnTo>
                <a:lnTo>
                  <a:pt x="4259876" y="2462154"/>
                </a:lnTo>
                <a:lnTo>
                  <a:pt x="4255014" y="2469364"/>
                </a:lnTo>
                <a:lnTo>
                  <a:pt x="4247803" y="2474223"/>
                </a:lnTo>
                <a:lnTo>
                  <a:pt x="4238975" y="2476005"/>
                </a:lnTo>
                <a:close/>
              </a:path>
              <a:path w="5198744" h="2476500">
                <a:moveTo>
                  <a:pt x="4541699" y="2473483"/>
                </a:moveTo>
                <a:lnTo>
                  <a:pt x="4533865" y="2471899"/>
                </a:lnTo>
                <a:lnTo>
                  <a:pt x="4527458" y="2467579"/>
                </a:lnTo>
                <a:lnTo>
                  <a:pt x="4523134" y="2461171"/>
                </a:lnTo>
                <a:lnTo>
                  <a:pt x="4521547" y="2453321"/>
                </a:lnTo>
                <a:lnTo>
                  <a:pt x="4523134" y="2445471"/>
                </a:lnTo>
                <a:lnTo>
                  <a:pt x="4527458" y="2439064"/>
                </a:lnTo>
                <a:lnTo>
                  <a:pt x="4533865" y="2434745"/>
                </a:lnTo>
                <a:lnTo>
                  <a:pt x="4541699" y="2433162"/>
                </a:lnTo>
                <a:lnTo>
                  <a:pt x="4549547" y="2434745"/>
                </a:lnTo>
                <a:lnTo>
                  <a:pt x="4555953" y="2439064"/>
                </a:lnTo>
                <a:lnTo>
                  <a:pt x="4560269" y="2445471"/>
                </a:lnTo>
                <a:lnTo>
                  <a:pt x="4561851" y="2453321"/>
                </a:lnTo>
                <a:lnTo>
                  <a:pt x="4560269" y="2461171"/>
                </a:lnTo>
                <a:lnTo>
                  <a:pt x="4555953" y="2467579"/>
                </a:lnTo>
                <a:lnTo>
                  <a:pt x="4549547" y="2471899"/>
                </a:lnTo>
                <a:lnTo>
                  <a:pt x="4541699" y="2473483"/>
                </a:lnTo>
                <a:close/>
              </a:path>
              <a:path w="5198744" h="2476500">
                <a:moveTo>
                  <a:pt x="4853233" y="2469274"/>
                </a:moveTo>
                <a:lnTo>
                  <a:pt x="4835646" y="2469274"/>
                </a:lnTo>
                <a:lnTo>
                  <a:pt x="4828490" y="2462121"/>
                </a:lnTo>
                <a:lnTo>
                  <a:pt x="4828490" y="2444521"/>
                </a:lnTo>
                <a:lnTo>
                  <a:pt x="4835646" y="2437368"/>
                </a:lnTo>
                <a:lnTo>
                  <a:pt x="4853233" y="2437368"/>
                </a:lnTo>
                <a:lnTo>
                  <a:pt x="4860389" y="2444521"/>
                </a:lnTo>
                <a:lnTo>
                  <a:pt x="4860389" y="2462121"/>
                </a:lnTo>
                <a:lnTo>
                  <a:pt x="4853233" y="2469274"/>
                </a:lnTo>
                <a:close/>
              </a:path>
              <a:path w="5198744" h="2476500">
                <a:moveTo>
                  <a:pt x="5152716" y="2463404"/>
                </a:moveTo>
                <a:lnTo>
                  <a:pt x="5141611" y="2463404"/>
                </a:lnTo>
                <a:lnTo>
                  <a:pt x="5137087" y="2458890"/>
                </a:lnTo>
                <a:lnTo>
                  <a:pt x="5137087" y="2447751"/>
                </a:lnTo>
                <a:lnTo>
                  <a:pt x="5141611" y="2443241"/>
                </a:lnTo>
                <a:lnTo>
                  <a:pt x="5152716" y="2443241"/>
                </a:lnTo>
                <a:lnTo>
                  <a:pt x="5157240" y="2447751"/>
                </a:lnTo>
                <a:lnTo>
                  <a:pt x="5157240" y="2458890"/>
                </a:lnTo>
                <a:lnTo>
                  <a:pt x="5152716" y="2463404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049378" y="989048"/>
            <a:ext cx="7798434" cy="673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250" spc="-450">
                <a:latin typeface="Verdana"/>
                <a:cs typeface="Verdana"/>
              </a:rPr>
              <a:t>KEY</a:t>
            </a:r>
            <a:r>
              <a:rPr dirty="0" sz="4250" spc="-680">
                <a:latin typeface="Verdana"/>
                <a:cs typeface="Verdana"/>
              </a:rPr>
              <a:t> </a:t>
            </a:r>
            <a:r>
              <a:rPr dirty="0" sz="4250" spc="-530">
                <a:latin typeface="Verdana"/>
                <a:cs typeface="Verdana"/>
              </a:rPr>
              <a:t>COMPONENTS</a:t>
            </a:r>
            <a:r>
              <a:rPr dirty="0" sz="4250" spc="-675">
                <a:latin typeface="Verdana"/>
                <a:cs typeface="Verdana"/>
              </a:rPr>
              <a:t> </a:t>
            </a:r>
            <a:r>
              <a:rPr dirty="0" sz="4250" spc="-535">
                <a:latin typeface="Verdana"/>
                <a:cs typeface="Verdana"/>
              </a:rPr>
              <a:t>OF</a:t>
            </a:r>
            <a:r>
              <a:rPr dirty="0" sz="4250" spc="-675">
                <a:latin typeface="Verdana"/>
                <a:cs typeface="Verdana"/>
              </a:rPr>
              <a:t> </a:t>
            </a:r>
            <a:r>
              <a:rPr dirty="0" sz="4250" spc="-570">
                <a:latin typeface="Verdana"/>
                <a:cs typeface="Verdana"/>
              </a:rPr>
              <a:t>HISTOGRAM</a:t>
            </a:r>
            <a:endParaRPr sz="4250">
              <a:latin typeface="Verdana"/>
              <a:cs typeface="Verdan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591586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3"/>
                </a:moveTo>
                <a:lnTo>
                  <a:pt x="675160" y="1671416"/>
                </a:lnTo>
                <a:lnTo>
                  <a:pt x="625513" y="1666232"/>
                </a:lnTo>
                <a:lnTo>
                  <a:pt x="576616" y="1658026"/>
                </a:lnTo>
                <a:lnTo>
                  <a:pt x="529031" y="1647153"/>
                </a:lnTo>
                <a:lnTo>
                  <a:pt x="483321" y="1633968"/>
                </a:lnTo>
                <a:lnTo>
                  <a:pt x="437539" y="1617096"/>
                </a:lnTo>
                <a:lnTo>
                  <a:pt x="393341" y="1597418"/>
                </a:lnTo>
                <a:lnTo>
                  <a:pt x="350847" y="1575052"/>
                </a:lnTo>
                <a:lnTo>
                  <a:pt x="310177" y="1550114"/>
                </a:lnTo>
                <a:lnTo>
                  <a:pt x="271453" y="1522721"/>
                </a:lnTo>
                <a:lnTo>
                  <a:pt x="234794" y="1492989"/>
                </a:lnTo>
                <a:lnTo>
                  <a:pt x="200323" y="1461036"/>
                </a:lnTo>
                <a:lnTo>
                  <a:pt x="168159" y="1426976"/>
                </a:lnTo>
                <a:lnTo>
                  <a:pt x="138424" y="1390928"/>
                </a:lnTo>
                <a:lnTo>
                  <a:pt x="111238" y="1353007"/>
                </a:lnTo>
                <a:lnTo>
                  <a:pt x="86721" y="1313331"/>
                </a:lnTo>
                <a:lnTo>
                  <a:pt x="64995" y="1272016"/>
                </a:lnTo>
                <a:lnTo>
                  <a:pt x="46180" y="1229178"/>
                </a:lnTo>
                <a:lnTo>
                  <a:pt x="30397" y="1184934"/>
                </a:lnTo>
                <a:lnTo>
                  <a:pt x="17767" y="1139401"/>
                </a:lnTo>
                <a:lnTo>
                  <a:pt x="8416" y="1092695"/>
                </a:lnTo>
                <a:lnTo>
                  <a:pt x="2447" y="1044933"/>
                </a:lnTo>
                <a:lnTo>
                  <a:pt x="36" y="996973"/>
                </a:lnTo>
                <a:lnTo>
                  <a:pt x="0" y="0"/>
                </a:lnTo>
                <a:lnTo>
                  <a:pt x="1449201" y="0"/>
                </a:lnTo>
                <a:lnTo>
                  <a:pt x="1449201" y="996973"/>
                </a:lnTo>
                <a:lnTo>
                  <a:pt x="1446726" y="1045325"/>
                </a:lnTo>
                <a:lnTo>
                  <a:pt x="1440681" y="1092778"/>
                </a:lnTo>
                <a:lnTo>
                  <a:pt x="1431216" y="1139217"/>
                </a:lnTo>
                <a:lnTo>
                  <a:pt x="1418442" y="1184524"/>
                </a:lnTo>
                <a:lnTo>
                  <a:pt x="1402496" y="1228582"/>
                </a:lnTo>
                <a:lnTo>
                  <a:pt x="1383508" y="1271276"/>
                </a:lnTo>
                <a:lnTo>
                  <a:pt x="1361609" y="1312489"/>
                </a:lnTo>
                <a:lnTo>
                  <a:pt x="1336929" y="1352103"/>
                </a:lnTo>
                <a:lnTo>
                  <a:pt x="1309599" y="1390003"/>
                </a:lnTo>
                <a:lnTo>
                  <a:pt x="1279749" y="1426072"/>
                </a:lnTo>
                <a:lnTo>
                  <a:pt x="1247509" y="1460193"/>
                </a:lnTo>
                <a:lnTo>
                  <a:pt x="1213011" y="1492249"/>
                </a:lnTo>
                <a:lnTo>
                  <a:pt x="1176383" y="1522125"/>
                </a:lnTo>
                <a:lnTo>
                  <a:pt x="1137757" y="1549703"/>
                </a:lnTo>
                <a:lnTo>
                  <a:pt x="1097264" y="1574867"/>
                </a:lnTo>
                <a:lnTo>
                  <a:pt x="1055033" y="1597501"/>
                </a:lnTo>
                <a:lnTo>
                  <a:pt x="1011195" y="1617487"/>
                </a:lnTo>
                <a:lnTo>
                  <a:pt x="965880" y="1634709"/>
                </a:lnTo>
                <a:lnTo>
                  <a:pt x="964295" y="1635449"/>
                </a:lnTo>
                <a:lnTo>
                  <a:pt x="962740" y="1635449"/>
                </a:lnTo>
                <a:lnTo>
                  <a:pt x="961186" y="1636190"/>
                </a:lnTo>
                <a:lnTo>
                  <a:pt x="916350" y="1649143"/>
                </a:lnTo>
                <a:lnTo>
                  <a:pt x="870164" y="1659465"/>
                </a:lnTo>
                <a:lnTo>
                  <a:pt x="822777" y="1667014"/>
                </a:lnTo>
                <a:lnTo>
                  <a:pt x="774338" y="1671647"/>
                </a:lnTo>
                <a:lnTo>
                  <a:pt x="724996" y="1673223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90"/>
              <a:t>3</a:t>
            </a:r>
          </a:p>
        </p:txBody>
      </p:sp>
      <p:sp>
        <p:nvSpPr>
          <p:cNvPr id="8" name="object 8" descr=""/>
          <p:cNvSpPr/>
          <p:nvPr/>
        </p:nvSpPr>
        <p:spPr>
          <a:xfrm>
            <a:off x="113202" y="62508"/>
            <a:ext cx="3719195" cy="2204085"/>
          </a:xfrm>
          <a:custGeom>
            <a:avLst/>
            <a:gdLst/>
            <a:ahLst/>
            <a:cxnLst/>
            <a:rect l="l" t="t" r="r" b="b"/>
            <a:pathLst>
              <a:path w="3719195" h="2204085">
                <a:moveTo>
                  <a:pt x="37772" y="97401"/>
                </a:moveTo>
                <a:lnTo>
                  <a:pt x="23070" y="94430"/>
                </a:lnTo>
                <a:lnTo>
                  <a:pt x="11063" y="86328"/>
                </a:lnTo>
                <a:lnTo>
                  <a:pt x="2968" y="74314"/>
                </a:lnTo>
                <a:lnTo>
                  <a:pt x="0" y="59605"/>
                </a:lnTo>
                <a:lnTo>
                  <a:pt x="2968" y="44896"/>
                </a:lnTo>
                <a:lnTo>
                  <a:pt x="11063" y="32882"/>
                </a:lnTo>
                <a:lnTo>
                  <a:pt x="23070" y="24780"/>
                </a:lnTo>
                <a:lnTo>
                  <a:pt x="37772" y="21809"/>
                </a:lnTo>
                <a:lnTo>
                  <a:pt x="52475" y="24780"/>
                </a:lnTo>
                <a:lnTo>
                  <a:pt x="64482" y="32882"/>
                </a:lnTo>
                <a:lnTo>
                  <a:pt x="72577" y="44896"/>
                </a:lnTo>
                <a:lnTo>
                  <a:pt x="75545" y="59605"/>
                </a:lnTo>
                <a:lnTo>
                  <a:pt x="72577" y="74314"/>
                </a:lnTo>
                <a:lnTo>
                  <a:pt x="64482" y="86328"/>
                </a:lnTo>
                <a:lnTo>
                  <a:pt x="52475" y="94430"/>
                </a:lnTo>
                <a:lnTo>
                  <a:pt x="37772" y="97401"/>
                </a:lnTo>
                <a:close/>
              </a:path>
              <a:path w="3719195" h="2204085">
                <a:moveTo>
                  <a:pt x="340496" y="100766"/>
                </a:moveTo>
                <a:lnTo>
                  <a:pt x="324488" y="97532"/>
                </a:lnTo>
                <a:lnTo>
                  <a:pt x="311420" y="88711"/>
                </a:lnTo>
                <a:lnTo>
                  <a:pt x="302611" y="75627"/>
                </a:lnTo>
                <a:lnTo>
                  <a:pt x="299381" y="59605"/>
                </a:lnTo>
                <a:lnTo>
                  <a:pt x="302611" y="43582"/>
                </a:lnTo>
                <a:lnTo>
                  <a:pt x="311420" y="30499"/>
                </a:lnTo>
                <a:lnTo>
                  <a:pt x="324488" y="21678"/>
                </a:lnTo>
                <a:lnTo>
                  <a:pt x="340496" y="18443"/>
                </a:lnTo>
                <a:lnTo>
                  <a:pt x="356510" y="21678"/>
                </a:lnTo>
                <a:lnTo>
                  <a:pt x="369590" y="30499"/>
                </a:lnTo>
                <a:lnTo>
                  <a:pt x="378410" y="43582"/>
                </a:lnTo>
                <a:lnTo>
                  <a:pt x="381645" y="59605"/>
                </a:lnTo>
                <a:lnTo>
                  <a:pt x="378410" y="75627"/>
                </a:lnTo>
                <a:lnTo>
                  <a:pt x="369590" y="88711"/>
                </a:lnTo>
                <a:lnTo>
                  <a:pt x="356510" y="97532"/>
                </a:lnTo>
                <a:lnTo>
                  <a:pt x="340496" y="100766"/>
                </a:lnTo>
                <a:close/>
              </a:path>
              <a:path w="3719195" h="2204085">
                <a:moveTo>
                  <a:pt x="643220" y="103291"/>
                </a:moveTo>
                <a:lnTo>
                  <a:pt x="626232" y="99859"/>
                </a:lnTo>
                <a:lnTo>
                  <a:pt x="612358" y="90499"/>
                </a:lnTo>
                <a:lnTo>
                  <a:pt x="603004" y="76618"/>
                </a:lnTo>
                <a:lnTo>
                  <a:pt x="599573" y="59622"/>
                </a:lnTo>
                <a:lnTo>
                  <a:pt x="603004" y="42625"/>
                </a:lnTo>
                <a:lnTo>
                  <a:pt x="612358" y="28744"/>
                </a:lnTo>
                <a:lnTo>
                  <a:pt x="626232" y="19385"/>
                </a:lnTo>
                <a:lnTo>
                  <a:pt x="643220" y="15953"/>
                </a:lnTo>
                <a:lnTo>
                  <a:pt x="660208" y="19385"/>
                </a:lnTo>
                <a:lnTo>
                  <a:pt x="674081" y="28744"/>
                </a:lnTo>
                <a:lnTo>
                  <a:pt x="683436" y="42625"/>
                </a:lnTo>
                <a:lnTo>
                  <a:pt x="686866" y="59622"/>
                </a:lnTo>
                <a:lnTo>
                  <a:pt x="683436" y="76618"/>
                </a:lnTo>
                <a:lnTo>
                  <a:pt x="674081" y="90499"/>
                </a:lnTo>
                <a:lnTo>
                  <a:pt x="660208" y="99859"/>
                </a:lnTo>
                <a:lnTo>
                  <a:pt x="643220" y="103291"/>
                </a:lnTo>
                <a:close/>
              </a:path>
              <a:path w="3719195" h="2204085">
                <a:moveTo>
                  <a:pt x="945944" y="105816"/>
                </a:moveTo>
                <a:lnTo>
                  <a:pt x="927982" y="102186"/>
                </a:lnTo>
                <a:lnTo>
                  <a:pt x="913314" y="92286"/>
                </a:lnTo>
                <a:lnTo>
                  <a:pt x="903425" y="77602"/>
                </a:lnTo>
                <a:lnTo>
                  <a:pt x="899799" y="59622"/>
                </a:lnTo>
                <a:lnTo>
                  <a:pt x="903425" y="41641"/>
                </a:lnTo>
                <a:lnTo>
                  <a:pt x="913314" y="26958"/>
                </a:lnTo>
                <a:lnTo>
                  <a:pt x="927982" y="17059"/>
                </a:lnTo>
                <a:lnTo>
                  <a:pt x="945944" y="13429"/>
                </a:lnTo>
                <a:lnTo>
                  <a:pt x="963925" y="17059"/>
                </a:lnTo>
                <a:lnTo>
                  <a:pt x="978603" y="26958"/>
                </a:lnTo>
                <a:lnTo>
                  <a:pt x="988495" y="41641"/>
                </a:lnTo>
                <a:lnTo>
                  <a:pt x="992122" y="59622"/>
                </a:lnTo>
                <a:lnTo>
                  <a:pt x="988495" y="77602"/>
                </a:lnTo>
                <a:lnTo>
                  <a:pt x="978603" y="92286"/>
                </a:lnTo>
                <a:lnTo>
                  <a:pt x="963925" y="102186"/>
                </a:lnTo>
                <a:lnTo>
                  <a:pt x="945944" y="105816"/>
                </a:lnTo>
                <a:close/>
              </a:path>
              <a:path w="3719195" h="2204085">
                <a:moveTo>
                  <a:pt x="1248667" y="108338"/>
                </a:moveTo>
                <a:lnTo>
                  <a:pt x="1229726" y="104510"/>
                </a:lnTo>
                <a:lnTo>
                  <a:pt x="1214253" y="94071"/>
                </a:lnTo>
                <a:lnTo>
                  <a:pt x="1203818" y="78586"/>
                </a:lnTo>
                <a:lnTo>
                  <a:pt x="1199991" y="59622"/>
                </a:lnTo>
                <a:lnTo>
                  <a:pt x="1203818" y="40658"/>
                </a:lnTo>
                <a:lnTo>
                  <a:pt x="1214253" y="25172"/>
                </a:lnTo>
                <a:lnTo>
                  <a:pt x="1229726" y="14732"/>
                </a:lnTo>
                <a:lnTo>
                  <a:pt x="1248667" y="10904"/>
                </a:lnTo>
                <a:lnTo>
                  <a:pt x="1267628" y="14732"/>
                </a:lnTo>
                <a:lnTo>
                  <a:pt x="1283111" y="25172"/>
                </a:lnTo>
                <a:lnTo>
                  <a:pt x="1293550" y="40658"/>
                </a:lnTo>
                <a:lnTo>
                  <a:pt x="1297377" y="59622"/>
                </a:lnTo>
                <a:lnTo>
                  <a:pt x="1293550" y="78586"/>
                </a:lnTo>
                <a:lnTo>
                  <a:pt x="1283111" y="94071"/>
                </a:lnTo>
                <a:lnTo>
                  <a:pt x="1267628" y="104510"/>
                </a:lnTo>
                <a:lnTo>
                  <a:pt x="1248667" y="108338"/>
                </a:lnTo>
                <a:close/>
              </a:path>
              <a:path w="3719195" h="2204085">
                <a:moveTo>
                  <a:pt x="1551391" y="110863"/>
                </a:moveTo>
                <a:lnTo>
                  <a:pt x="1531456" y="106836"/>
                </a:lnTo>
                <a:lnTo>
                  <a:pt x="1515179" y="95856"/>
                </a:lnTo>
                <a:lnTo>
                  <a:pt x="1504206" y="79569"/>
                </a:lnTo>
                <a:lnTo>
                  <a:pt x="1500183" y="59622"/>
                </a:lnTo>
                <a:lnTo>
                  <a:pt x="1504206" y="39674"/>
                </a:lnTo>
                <a:lnTo>
                  <a:pt x="1515179" y="23386"/>
                </a:lnTo>
                <a:lnTo>
                  <a:pt x="1531456" y="12406"/>
                </a:lnTo>
                <a:lnTo>
                  <a:pt x="1551391" y="8380"/>
                </a:lnTo>
                <a:lnTo>
                  <a:pt x="1571331" y="12406"/>
                </a:lnTo>
                <a:lnTo>
                  <a:pt x="1587620" y="23386"/>
                </a:lnTo>
                <a:lnTo>
                  <a:pt x="1598604" y="39674"/>
                </a:lnTo>
                <a:lnTo>
                  <a:pt x="1602633" y="59622"/>
                </a:lnTo>
                <a:lnTo>
                  <a:pt x="1598604" y="79569"/>
                </a:lnTo>
                <a:lnTo>
                  <a:pt x="1587620" y="95856"/>
                </a:lnTo>
                <a:lnTo>
                  <a:pt x="1571331" y="106836"/>
                </a:lnTo>
                <a:lnTo>
                  <a:pt x="1551391" y="110863"/>
                </a:lnTo>
                <a:close/>
              </a:path>
              <a:path w="3719195" h="2204085">
                <a:moveTo>
                  <a:pt x="1854115" y="114228"/>
                </a:moveTo>
                <a:lnTo>
                  <a:pt x="1832889" y="109937"/>
                </a:lnTo>
                <a:lnTo>
                  <a:pt x="1815549" y="98236"/>
                </a:lnTo>
                <a:lnTo>
                  <a:pt x="1803854" y="80884"/>
                </a:lnTo>
                <a:lnTo>
                  <a:pt x="1799565" y="59639"/>
                </a:lnTo>
                <a:lnTo>
                  <a:pt x="1803854" y="38394"/>
                </a:lnTo>
                <a:lnTo>
                  <a:pt x="1815549" y="21041"/>
                </a:lnTo>
                <a:lnTo>
                  <a:pt x="1832889" y="9339"/>
                </a:lnTo>
                <a:lnTo>
                  <a:pt x="1854115" y="5048"/>
                </a:lnTo>
                <a:lnTo>
                  <a:pt x="1875360" y="9339"/>
                </a:lnTo>
                <a:lnTo>
                  <a:pt x="1892711" y="21041"/>
                </a:lnTo>
                <a:lnTo>
                  <a:pt x="1904409" y="38394"/>
                </a:lnTo>
                <a:lnTo>
                  <a:pt x="1908698" y="59639"/>
                </a:lnTo>
                <a:lnTo>
                  <a:pt x="1904409" y="80884"/>
                </a:lnTo>
                <a:lnTo>
                  <a:pt x="1892711" y="98236"/>
                </a:lnTo>
                <a:lnTo>
                  <a:pt x="1875360" y="109937"/>
                </a:lnTo>
                <a:lnTo>
                  <a:pt x="1854115" y="114228"/>
                </a:lnTo>
                <a:close/>
              </a:path>
              <a:path w="3719195" h="2204085">
                <a:moveTo>
                  <a:pt x="2156872" y="116753"/>
                </a:moveTo>
                <a:lnTo>
                  <a:pt x="2134652" y="112264"/>
                </a:lnTo>
                <a:lnTo>
                  <a:pt x="2116509" y="100022"/>
                </a:lnTo>
                <a:lnTo>
                  <a:pt x="2104276" y="81868"/>
                </a:lnTo>
                <a:lnTo>
                  <a:pt x="2099791" y="59639"/>
                </a:lnTo>
                <a:lnTo>
                  <a:pt x="2104276" y="37410"/>
                </a:lnTo>
                <a:lnTo>
                  <a:pt x="2116509" y="19255"/>
                </a:lnTo>
                <a:lnTo>
                  <a:pt x="2134652" y="7013"/>
                </a:lnTo>
                <a:lnTo>
                  <a:pt x="2156872" y="2524"/>
                </a:lnTo>
                <a:lnTo>
                  <a:pt x="2179073" y="7013"/>
                </a:lnTo>
                <a:lnTo>
                  <a:pt x="2197206" y="19255"/>
                </a:lnTo>
                <a:lnTo>
                  <a:pt x="2209435" y="37410"/>
                </a:lnTo>
                <a:lnTo>
                  <a:pt x="2213920" y="59639"/>
                </a:lnTo>
                <a:lnTo>
                  <a:pt x="2209440" y="81868"/>
                </a:lnTo>
                <a:lnTo>
                  <a:pt x="2197219" y="100022"/>
                </a:lnTo>
                <a:lnTo>
                  <a:pt x="2179087" y="112264"/>
                </a:lnTo>
                <a:lnTo>
                  <a:pt x="2156872" y="116753"/>
                </a:lnTo>
                <a:close/>
              </a:path>
              <a:path w="3719195" h="2204085">
                <a:moveTo>
                  <a:pt x="2459596" y="119278"/>
                </a:moveTo>
                <a:lnTo>
                  <a:pt x="2436397" y="114590"/>
                </a:lnTo>
                <a:lnTo>
                  <a:pt x="2417447" y="101808"/>
                </a:lnTo>
                <a:lnTo>
                  <a:pt x="2404669" y="82850"/>
                </a:lnTo>
                <a:lnTo>
                  <a:pt x="2399983" y="59639"/>
                </a:lnTo>
                <a:lnTo>
                  <a:pt x="2404669" y="36426"/>
                </a:lnTo>
                <a:lnTo>
                  <a:pt x="2417447" y="17469"/>
                </a:lnTo>
                <a:lnTo>
                  <a:pt x="2436397" y="4687"/>
                </a:lnTo>
                <a:lnTo>
                  <a:pt x="2459596" y="0"/>
                </a:lnTo>
                <a:lnTo>
                  <a:pt x="2482790" y="4687"/>
                </a:lnTo>
                <a:lnTo>
                  <a:pt x="2501728" y="17469"/>
                </a:lnTo>
                <a:lnTo>
                  <a:pt x="2514494" y="36426"/>
                </a:lnTo>
                <a:lnTo>
                  <a:pt x="2519175" y="59639"/>
                </a:lnTo>
                <a:lnTo>
                  <a:pt x="2514494" y="82850"/>
                </a:lnTo>
                <a:lnTo>
                  <a:pt x="2501728" y="101808"/>
                </a:lnTo>
                <a:lnTo>
                  <a:pt x="2482790" y="114590"/>
                </a:lnTo>
                <a:lnTo>
                  <a:pt x="2459596" y="119278"/>
                </a:lnTo>
                <a:close/>
              </a:path>
              <a:path w="3719195" h="2204085">
                <a:moveTo>
                  <a:pt x="2762320" y="119278"/>
                </a:moveTo>
                <a:lnTo>
                  <a:pt x="2739120" y="114590"/>
                </a:lnTo>
                <a:lnTo>
                  <a:pt x="2720171" y="101808"/>
                </a:lnTo>
                <a:lnTo>
                  <a:pt x="2707393" y="82850"/>
                </a:lnTo>
                <a:lnTo>
                  <a:pt x="2702707" y="59639"/>
                </a:lnTo>
                <a:lnTo>
                  <a:pt x="2707393" y="36426"/>
                </a:lnTo>
                <a:lnTo>
                  <a:pt x="2720171" y="17469"/>
                </a:lnTo>
                <a:lnTo>
                  <a:pt x="2739120" y="4687"/>
                </a:lnTo>
                <a:lnTo>
                  <a:pt x="2762320" y="0"/>
                </a:lnTo>
                <a:lnTo>
                  <a:pt x="2785514" y="4687"/>
                </a:lnTo>
                <a:lnTo>
                  <a:pt x="2804451" y="17469"/>
                </a:lnTo>
                <a:lnTo>
                  <a:pt x="2817218" y="36426"/>
                </a:lnTo>
                <a:lnTo>
                  <a:pt x="2821899" y="59639"/>
                </a:lnTo>
                <a:lnTo>
                  <a:pt x="2817218" y="82850"/>
                </a:lnTo>
                <a:lnTo>
                  <a:pt x="2804451" y="101808"/>
                </a:lnTo>
                <a:lnTo>
                  <a:pt x="2785514" y="114590"/>
                </a:lnTo>
                <a:lnTo>
                  <a:pt x="2762320" y="119278"/>
                </a:lnTo>
                <a:close/>
              </a:path>
              <a:path w="3719195" h="2204085">
                <a:moveTo>
                  <a:pt x="3065043" y="104165"/>
                </a:moveTo>
                <a:lnTo>
                  <a:pt x="3047724" y="100668"/>
                </a:lnTo>
                <a:lnTo>
                  <a:pt x="3033583" y="91131"/>
                </a:lnTo>
                <a:lnTo>
                  <a:pt x="3024049" y="76983"/>
                </a:lnTo>
                <a:lnTo>
                  <a:pt x="3020553" y="59655"/>
                </a:lnTo>
                <a:lnTo>
                  <a:pt x="3024049" y="42329"/>
                </a:lnTo>
                <a:lnTo>
                  <a:pt x="3033583" y="28180"/>
                </a:lnTo>
                <a:lnTo>
                  <a:pt x="3047724" y="18642"/>
                </a:lnTo>
                <a:lnTo>
                  <a:pt x="3065043" y="15145"/>
                </a:lnTo>
                <a:lnTo>
                  <a:pt x="3082343" y="18642"/>
                </a:lnTo>
                <a:lnTo>
                  <a:pt x="3096474" y="28180"/>
                </a:lnTo>
                <a:lnTo>
                  <a:pt x="3106005" y="42329"/>
                </a:lnTo>
                <a:lnTo>
                  <a:pt x="3109500" y="59655"/>
                </a:lnTo>
                <a:lnTo>
                  <a:pt x="3106005" y="76983"/>
                </a:lnTo>
                <a:lnTo>
                  <a:pt x="3096474" y="91131"/>
                </a:lnTo>
                <a:lnTo>
                  <a:pt x="3082343" y="100668"/>
                </a:lnTo>
                <a:lnTo>
                  <a:pt x="3065043" y="104165"/>
                </a:lnTo>
                <a:close/>
              </a:path>
              <a:path w="3719195" h="2204085">
                <a:moveTo>
                  <a:pt x="3375160" y="73083"/>
                </a:moveTo>
                <a:lnTo>
                  <a:pt x="3360341" y="73083"/>
                </a:lnTo>
                <a:lnTo>
                  <a:pt x="3354332" y="67061"/>
                </a:lnTo>
                <a:lnTo>
                  <a:pt x="3354332" y="52217"/>
                </a:lnTo>
                <a:lnTo>
                  <a:pt x="3360341" y="46193"/>
                </a:lnTo>
                <a:lnTo>
                  <a:pt x="3375160" y="46193"/>
                </a:lnTo>
                <a:lnTo>
                  <a:pt x="3381202" y="52217"/>
                </a:lnTo>
                <a:lnTo>
                  <a:pt x="3381202" y="67061"/>
                </a:lnTo>
                <a:lnTo>
                  <a:pt x="3375160" y="73083"/>
                </a:lnTo>
                <a:close/>
              </a:path>
              <a:path w="3719195" h="2204085">
                <a:moveTo>
                  <a:pt x="37772" y="400408"/>
                </a:moveTo>
                <a:lnTo>
                  <a:pt x="23070" y="397437"/>
                </a:lnTo>
                <a:lnTo>
                  <a:pt x="11063" y="389335"/>
                </a:lnTo>
                <a:lnTo>
                  <a:pt x="2968" y="377321"/>
                </a:lnTo>
                <a:lnTo>
                  <a:pt x="0" y="362611"/>
                </a:lnTo>
                <a:lnTo>
                  <a:pt x="2968" y="347903"/>
                </a:lnTo>
                <a:lnTo>
                  <a:pt x="11063" y="335889"/>
                </a:lnTo>
                <a:lnTo>
                  <a:pt x="23070" y="327786"/>
                </a:lnTo>
                <a:lnTo>
                  <a:pt x="37772" y="324815"/>
                </a:lnTo>
                <a:lnTo>
                  <a:pt x="52475" y="327786"/>
                </a:lnTo>
                <a:lnTo>
                  <a:pt x="64482" y="335889"/>
                </a:lnTo>
                <a:lnTo>
                  <a:pt x="72577" y="347903"/>
                </a:lnTo>
                <a:lnTo>
                  <a:pt x="75545" y="362611"/>
                </a:lnTo>
                <a:lnTo>
                  <a:pt x="72577" y="377321"/>
                </a:lnTo>
                <a:lnTo>
                  <a:pt x="64482" y="389335"/>
                </a:lnTo>
                <a:lnTo>
                  <a:pt x="52475" y="397437"/>
                </a:lnTo>
                <a:lnTo>
                  <a:pt x="37772" y="400408"/>
                </a:lnTo>
                <a:close/>
              </a:path>
              <a:path w="3719195" h="2204085">
                <a:moveTo>
                  <a:pt x="340496" y="403773"/>
                </a:moveTo>
                <a:lnTo>
                  <a:pt x="324488" y="400539"/>
                </a:lnTo>
                <a:lnTo>
                  <a:pt x="311420" y="391718"/>
                </a:lnTo>
                <a:lnTo>
                  <a:pt x="302611" y="378634"/>
                </a:lnTo>
                <a:lnTo>
                  <a:pt x="299381" y="362611"/>
                </a:lnTo>
                <a:lnTo>
                  <a:pt x="302611" y="346589"/>
                </a:lnTo>
                <a:lnTo>
                  <a:pt x="311420" y="333505"/>
                </a:lnTo>
                <a:lnTo>
                  <a:pt x="324488" y="324684"/>
                </a:lnTo>
                <a:lnTo>
                  <a:pt x="340496" y="321449"/>
                </a:lnTo>
                <a:lnTo>
                  <a:pt x="356510" y="324684"/>
                </a:lnTo>
                <a:lnTo>
                  <a:pt x="369590" y="333505"/>
                </a:lnTo>
                <a:lnTo>
                  <a:pt x="378410" y="346589"/>
                </a:lnTo>
                <a:lnTo>
                  <a:pt x="381645" y="362611"/>
                </a:lnTo>
                <a:lnTo>
                  <a:pt x="378410" y="378634"/>
                </a:lnTo>
                <a:lnTo>
                  <a:pt x="369590" y="391718"/>
                </a:lnTo>
                <a:lnTo>
                  <a:pt x="356510" y="400539"/>
                </a:lnTo>
                <a:lnTo>
                  <a:pt x="340496" y="403773"/>
                </a:lnTo>
                <a:close/>
              </a:path>
              <a:path w="3719195" h="2204085">
                <a:moveTo>
                  <a:pt x="643220" y="406298"/>
                </a:moveTo>
                <a:lnTo>
                  <a:pt x="626232" y="402866"/>
                </a:lnTo>
                <a:lnTo>
                  <a:pt x="612358" y="393507"/>
                </a:lnTo>
                <a:lnTo>
                  <a:pt x="603004" y="379625"/>
                </a:lnTo>
                <a:lnTo>
                  <a:pt x="599573" y="362628"/>
                </a:lnTo>
                <a:lnTo>
                  <a:pt x="603004" y="345632"/>
                </a:lnTo>
                <a:lnTo>
                  <a:pt x="612358" y="331752"/>
                </a:lnTo>
                <a:lnTo>
                  <a:pt x="626232" y="322393"/>
                </a:lnTo>
                <a:lnTo>
                  <a:pt x="643220" y="318962"/>
                </a:lnTo>
                <a:lnTo>
                  <a:pt x="660208" y="322393"/>
                </a:lnTo>
                <a:lnTo>
                  <a:pt x="674081" y="331752"/>
                </a:lnTo>
                <a:lnTo>
                  <a:pt x="683436" y="345632"/>
                </a:lnTo>
                <a:lnTo>
                  <a:pt x="686866" y="362628"/>
                </a:lnTo>
                <a:lnTo>
                  <a:pt x="683436" y="379625"/>
                </a:lnTo>
                <a:lnTo>
                  <a:pt x="674081" y="393507"/>
                </a:lnTo>
                <a:lnTo>
                  <a:pt x="660208" y="402866"/>
                </a:lnTo>
                <a:lnTo>
                  <a:pt x="643220" y="406298"/>
                </a:lnTo>
                <a:close/>
              </a:path>
              <a:path w="3719195" h="2204085">
                <a:moveTo>
                  <a:pt x="945944" y="408823"/>
                </a:moveTo>
                <a:lnTo>
                  <a:pt x="927982" y="405193"/>
                </a:lnTo>
                <a:lnTo>
                  <a:pt x="913314" y="395293"/>
                </a:lnTo>
                <a:lnTo>
                  <a:pt x="903425" y="380609"/>
                </a:lnTo>
                <a:lnTo>
                  <a:pt x="899799" y="362628"/>
                </a:lnTo>
                <a:lnTo>
                  <a:pt x="903425" y="344649"/>
                </a:lnTo>
                <a:lnTo>
                  <a:pt x="913314" y="329966"/>
                </a:lnTo>
                <a:lnTo>
                  <a:pt x="927982" y="320067"/>
                </a:lnTo>
                <a:lnTo>
                  <a:pt x="945944" y="316437"/>
                </a:lnTo>
                <a:lnTo>
                  <a:pt x="963925" y="320067"/>
                </a:lnTo>
                <a:lnTo>
                  <a:pt x="978603" y="329966"/>
                </a:lnTo>
                <a:lnTo>
                  <a:pt x="988495" y="344649"/>
                </a:lnTo>
                <a:lnTo>
                  <a:pt x="992122" y="362628"/>
                </a:lnTo>
                <a:lnTo>
                  <a:pt x="988495" y="380609"/>
                </a:lnTo>
                <a:lnTo>
                  <a:pt x="978603" y="395293"/>
                </a:lnTo>
                <a:lnTo>
                  <a:pt x="963925" y="405193"/>
                </a:lnTo>
                <a:lnTo>
                  <a:pt x="945944" y="408823"/>
                </a:lnTo>
                <a:close/>
              </a:path>
              <a:path w="3719195" h="2204085">
                <a:moveTo>
                  <a:pt x="1248667" y="411345"/>
                </a:moveTo>
                <a:lnTo>
                  <a:pt x="1229726" y="407517"/>
                </a:lnTo>
                <a:lnTo>
                  <a:pt x="1214253" y="397078"/>
                </a:lnTo>
                <a:lnTo>
                  <a:pt x="1203818" y="381593"/>
                </a:lnTo>
                <a:lnTo>
                  <a:pt x="1199991" y="362628"/>
                </a:lnTo>
                <a:lnTo>
                  <a:pt x="1203818" y="343665"/>
                </a:lnTo>
                <a:lnTo>
                  <a:pt x="1214253" y="328180"/>
                </a:lnTo>
                <a:lnTo>
                  <a:pt x="1229726" y="317740"/>
                </a:lnTo>
                <a:lnTo>
                  <a:pt x="1248667" y="313912"/>
                </a:lnTo>
                <a:lnTo>
                  <a:pt x="1267628" y="317740"/>
                </a:lnTo>
                <a:lnTo>
                  <a:pt x="1283111" y="328180"/>
                </a:lnTo>
                <a:lnTo>
                  <a:pt x="1293550" y="343665"/>
                </a:lnTo>
                <a:lnTo>
                  <a:pt x="1297377" y="362628"/>
                </a:lnTo>
                <a:lnTo>
                  <a:pt x="1293550" y="381593"/>
                </a:lnTo>
                <a:lnTo>
                  <a:pt x="1283111" y="397078"/>
                </a:lnTo>
                <a:lnTo>
                  <a:pt x="1267628" y="407517"/>
                </a:lnTo>
                <a:lnTo>
                  <a:pt x="1248667" y="411345"/>
                </a:lnTo>
                <a:close/>
              </a:path>
              <a:path w="3719195" h="2204085">
                <a:moveTo>
                  <a:pt x="1551391" y="413870"/>
                </a:moveTo>
                <a:lnTo>
                  <a:pt x="1531456" y="409844"/>
                </a:lnTo>
                <a:lnTo>
                  <a:pt x="1515179" y="398863"/>
                </a:lnTo>
                <a:lnTo>
                  <a:pt x="1504206" y="382576"/>
                </a:lnTo>
                <a:lnTo>
                  <a:pt x="1500183" y="362628"/>
                </a:lnTo>
                <a:lnTo>
                  <a:pt x="1504206" y="342681"/>
                </a:lnTo>
                <a:lnTo>
                  <a:pt x="1515179" y="326393"/>
                </a:lnTo>
                <a:lnTo>
                  <a:pt x="1531456" y="315413"/>
                </a:lnTo>
                <a:lnTo>
                  <a:pt x="1551391" y="311387"/>
                </a:lnTo>
                <a:lnTo>
                  <a:pt x="1571331" y="315413"/>
                </a:lnTo>
                <a:lnTo>
                  <a:pt x="1587620" y="326393"/>
                </a:lnTo>
                <a:lnTo>
                  <a:pt x="1598604" y="342681"/>
                </a:lnTo>
                <a:lnTo>
                  <a:pt x="1602633" y="362628"/>
                </a:lnTo>
                <a:lnTo>
                  <a:pt x="1598604" y="382576"/>
                </a:lnTo>
                <a:lnTo>
                  <a:pt x="1587620" y="398863"/>
                </a:lnTo>
                <a:lnTo>
                  <a:pt x="1571331" y="409844"/>
                </a:lnTo>
                <a:lnTo>
                  <a:pt x="1551391" y="413870"/>
                </a:lnTo>
                <a:close/>
              </a:path>
              <a:path w="3719195" h="2204085">
                <a:moveTo>
                  <a:pt x="1854115" y="417235"/>
                </a:moveTo>
                <a:lnTo>
                  <a:pt x="1832889" y="412944"/>
                </a:lnTo>
                <a:lnTo>
                  <a:pt x="1815549" y="401243"/>
                </a:lnTo>
                <a:lnTo>
                  <a:pt x="1803854" y="383890"/>
                </a:lnTo>
                <a:lnTo>
                  <a:pt x="1799565" y="362645"/>
                </a:lnTo>
                <a:lnTo>
                  <a:pt x="1803854" y="341401"/>
                </a:lnTo>
                <a:lnTo>
                  <a:pt x="1815549" y="324049"/>
                </a:lnTo>
                <a:lnTo>
                  <a:pt x="1832889" y="312347"/>
                </a:lnTo>
                <a:lnTo>
                  <a:pt x="1854115" y="308055"/>
                </a:lnTo>
                <a:lnTo>
                  <a:pt x="1875360" y="312347"/>
                </a:lnTo>
                <a:lnTo>
                  <a:pt x="1892711" y="324049"/>
                </a:lnTo>
                <a:lnTo>
                  <a:pt x="1904409" y="341401"/>
                </a:lnTo>
                <a:lnTo>
                  <a:pt x="1908698" y="362645"/>
                </a:lnTo>
                <a:lnTo>
                  <a:pt x="1904409" y="383890"/>
                </a:lnTo>
                <a:lnTo>
                  <a:pt x="1892711" y="401243"/>
                </a:lnTo>
                <a:lnTo>
                  <a:pt x="1875360" y="412944"/>
                </a:lnTo>
                <a:lnTo>
                  <a:pt x="1854115" y="417235"/>
                </a:lnTo>
                <a:close/>
              </a:path>
              <a:path w="3719195" h="2204085">
                <a:moveTo>
                  <a:pt x="2156872" y="419760"/>
                </a:moveTo>
                <a:lnTo>
                  <a:pt x="2134652" y="415271"/>
                </a:lnTo>
                <a:lnTo>
                  <a:pt x="2116509" y="403028"/>
                </a:lnTo>
                <a:lnTo>
                  <a:pt x="2104276" y="384873"/>
                </a:lnTo>
                <a:lnTo>
                  <a:pt x="2099791" y="362645"/>
                </a:lnTo>
                <a:lnTo>
                  <a:pt x="2104276" y="340417"/>
                </a:lnTo>
                <a:lnTo>
                  <a:pt x="2116509" y="322262"/>
                </a:lnTo>
                <a:lnTo>
                  <a:pt x="2134652" y="310020"/>
                </a:lnTo>
                <a:lnTo>
                  <a:pt x="2156872" y="305530"/>
                </a:lnTo>
                <a:lnTo>
                  <a:pt x="2179073" y="310020"/>
                </a:lnTo>
                <a:lnTo>
                  <a:pt x="2197206" y="322262"/>
                </a:lnTo>
                <a:lnTo>
                  <a:pt x="2209435" y="340417"/>
                </a:lnTo>
                <a:lnTo>
                  <a:pt x="2213920" y="362645"/>
                </a:lnTo>
                <a:lnTo>
                  <a:pt x="2209440" y="384873"/>
                </a:lnTo>
                <a:lnTo>
                  <a:pt x="2197219" y="403028"/>
                </a:lnTo>
                <a:lnTo>
                  <a:pt x="2179087" y="415271"/>
                </a:lnTo>
                <a:lnTo>
                  <a:pt x="2156872" y="419760"/>
                </a:lnTo>
                <a:close/>
              </a:path>
              <a:path w="3719195" h="2204085">
                <a:moveTo>
                  <a:pt x="2459596" y="422285"/>
                </a:moveTo>
                <a:lnTo>
                  <a:pt x="2436397" y="417598"/>
                </a:lnTo>
                <a:lnTo>
                  <a:pt x="2417447" y="404815"/>
                </a:lnTo>
                <a:lnTo>
                  <a:pt x="2404669" y="385857"/>
                </a:lnTo>
                <a:lnTo>
                  <a:pt x="2399983" y="362645"/>
                </a:lnTo>
                <a:lnTo>
                  <a:pt x="2404669" y="339434"/>
                </a:lnTo>
                <a:lnTo>
                  <a:pt x="2417447" y="320477"/>
                </a:lnTo>
                <a:lnTo>
                  <a:pt x="2436397" y="307696"/>
                </a:lnTo>
                <a:lnTo>
                  <a:pt x="2459596" y="303008"/>
                </a:lnTo>
                <a:lnTo>
                  <a:pt x="2482790" y="307696"/>
                </a:lnTo>
                <a:lnTo>
                  <a:pt x="2501728" y="320477"/>
                </a:lnTo>
                <a:lnTo>
                  <a:pt x="2514494" y="339434"/>
                </a:lnTo>
                <a:lnTo>
                  <a:pt x="2519175" y="362645"/>
                </a:lnTo>
                <a:lnTo>
                  <a:pt x="2514494" y="385857"/>
                </a:lnTo>
                <a:lnTo>
                  <a:pt x="2501728" y="404815"/>
                </a:lnTo>
                <a:lnTo>
                  <a:pt x="2482790" y="417598"/>
                </a:lnTo>
                <a:lnTo>
                  <a:pt x="2459596" y="422285"/>
                </a:lnTo>
                <a:close/>
              </a:path>
              <a:path w="3719195" h="2204085">
                <a:moveTo>
                  <a:pt x="2762320" y="426491"/>
                </a:moveTo>
                <a:lnTo>
                  <a:pt x="2737484" y="421476"/>
                </a:lnTo>
                <a:lnTo>
                  <a:pt x="2717205" y="407797"/>
                </a:lnTo>
                <a:lnTo>
                  <a:pt x="2703534" y="387508"/>
                </a:lnTo>
                <a:lnTo>
                  <a:pt x="2698521" y="362662"/>
                </a:lnTo>
                <a:lnTo>
                  <a:pt x="2703534" y="337816"/>
                </a:lnTo>
                <a:lnTo>
                  <a:pt x="2717205" y="317527"/>
                </a:lnTo>
                <a:lnTo>
                  <a:pt x="2737484" y="303848"/>
                </a:lnTo>
                <a:lnTo>
                  <a:pt x="2762320" y="298833"/>
                </a:lnTo>
                <a:lnTo>
                  <a:pt x="2787136" y="303848"/>
                </a:lnTo>
                <a:lnTo>
                  <a:pt x="2807405" y="317527"/>
                </a:lnTo>
                <a:lnTo>
                  <a:pt x="2821072" y="337816"/>
                </a:lnTo>
                <a:lnTo>
                  <a:pt x="2826085" y="362662"/>
                </a:lnTo>
                <a:lnTo>
                  <a:pt x="2821072" y="387508"/>
                </a:lnTo>
                <a:lnTo>
                  <a:pt x="2807405" y="407797"/>
                </a:lnTo>
                <a:lnTo>
                  <a:pt x="2787136" y="421476"/>
                </a:lnTo>
                <a:lnTo>
                  <a:pt x="2762320" y="426491"/>
                </a:lnTo>
                <a:close/>
              </a:path>
              <a:path w="3719195" h="2204085">
                <a:moveTo>
                  <a:pt x="3065043" y="429857"/>
                </a:moveTo>
                <a:lnTo>
                  <a:pt x="3038897" y="424576"/>
                </a:lnTo>
                <a:lnTo>
                  <a:pt x="3017544" y="410175"/>
                </a:lnTo>
                <a:lnTo>
                  <a:pt x="3003148" y="388816"/>
                </a:lnTo>
                <a:lnTo>
                  <a:pt x="2997869" y="362662"/>
                </a:lnTo>
                <a:lnTo>
                  <a:pt x="3003148" y="336509"/>
                </a:lnTo>
                <a:lnTo>
                  <a:pt x="3017544" y="315150"/>
                </a:lnTo>
                <a:lnTo>
                  <a:pt x="3038897" y="300749"/>
                </a:lnTo>
                <a:lnTo>
                  <a:pt x="3065043" y="295467"/>
                </a:lnTo>
                <a:lnTo>
                  <a:pt x="3091171" y="300749"/>
                </a:lnTo>
                <a:lnTo>
                  <a:pt x="3112513" y="315150"/>
                </a:lnTo>
                <a:lnTo>
                  <a:pt x="3126905" y="336509"/>
                </a:lnTo>
                <a:lnTo>
                  <a:pt x="3132184" y="362662"/>
                </a:lnTo>
                <a:lnTo>
                  <a:pt x="3126905" y="388816"/>
                </a:lnTo>
                <a:lnTo>
                  <a:pt x="3112513" y="410175"/>
                </a:lnTo>
                <a:lnTo>
                  <a:pt x="3091171" y="424576"/>
                </a:lnTo>
                <a:lnTo>
                  <a:pt x="3065043" y="429857"/>
                </a:lnTo>
                <a:close/>
              </a:path>
              <a:path w="3719195" h="2204085">
                <a:moveTo>
                  <a:pt x="3367767" y="430697"/>
                </a:moveTo>
                <a:lnTo>
                  <a:pt x="3341289" y="425351"/>
                </a:lnTo>
                <a:lnTo>
                  <a:pt x="3319669" y="410771"/>
                </a:lnTo>
                <a:lnTo>
                  <a:pt x="3305093" y="389145"/>
                </a:lnTo>
                <a:lnTo>
                  <a:pt x="3299749" y="362662"/>
                </a:lnTo>
                <a:lnTo>
                  <a:pt x="3305093" y="336179"/>
                </a:lnTo>
                <a:lnTo>
                  <a:pt x="3319669" y="314553"/>
                </a:lnTo>
                <a:lnTo>
                  <a:pt x="3341289" y="299973"/>
                </a:lnTo>
                <a:lnTo>
                  <a:pt x="3367767" y="294627"/>
                </a:lnTo>
                <a:lnTo>
                  <a:pt x="3394225" y="299973"/>
                </a:lnTo>
                <a:lnTo>
                  <a:pt x="3415836" y="314553"/>
                </a:lnTo>
                <a:lnTo>
                  <a:pt x="3430408" y="336179"/>
                </a:lnTo>
                <a:lnTo>
                  <a:pt x="3435752" y="362662"/>
                </a:lnTo>
                <a:lnTo>
                  <a:pt x="3430408" y="389145"/>
                </a:lnTo>
                <a:lnTo>
                  <a:pt x="3415836" y="410771"/>
                </a:lnTo>
                <a:lnTo>
                  <a:pt x="3394225" y="425351"/>
                </a:lnTo>
                <a:lnTo>
                  <a:pt x="3367767" y="430697"/>
                </a:lnTo>
                <a:close/>
              </a:path>
              <a:path w="3719195" h="2204085">
                <a:moveTo>
                  <a:pt x="3670491" y="381140"/>
                </a:moveTo>
                <a:lnTo>
                  <a:pt x="3663305" y="379687"/>
                </a:lnTo>
                <a:lnTo>
                  <a:pt x="3657436" y="375725"/>
                </a:lnTo>
                <a:lnTo>
                  <a:pt x="3653478" y="369851"/>
                </a:lnTo>
                <a:lnTo>
                  <a:pt x="3652026" y="362662"/>
                </a:lnTo>
                <a:lnTo>
                  <a:pt x="3653478" y="355473"/>
                </a:lnTo>
                <a:lnTo>
                  <a:pt x="3657436" y="349599"/>
                </a:lnTo>
                <a:lnTo>
                  <a:pt x="3663305" y="345637"/>
                </a:lnTo>
                <a:lnTo>
                  <a:pt x="3670491" y="344184"/>
                </a:lnTo>
                <a:lnTo>
                  <a:pt x="3677677" y="345637"/>
                </a:lnTo>
                <a:lnTo>
                  <a:pt x="3683546" y="349599"/>
                </a:lnTo>
                <a:lnTo>
                  <a:pt x="3687504" y="355473"/>
                </a:lnTo>
                <a:lnTo>
                  <a:pt x="3688955" y="362662"/>
                </a:lnTo>
                <a:lnTo>
                  <a:pt x="3687504" y="369851"/>
                </a:lnTo>
                <a:lnTo>
                  <a:pt x="3683546" y="375725"/>
                </a:lnTo>
                <a:lnTo>
                  <a:pt x="3677677" y="379687"/>
                </a:lnTo>
                <a:lnTo>
                  <a:pt x="3670491" y="381140"/>
                </a:lnTo>
                <a:close/>
              </a:path>
              <a:path w="3719195" h="2204085">
                <a:moveTo>
                  <a:pt x="37772" y="703432"/>
                </a:moveTo>
                <a:lnTo>
                  <a:pt x="23070" y="700461"/>
                </a:lnTo>
                <a:lnTo>
                  <a:pt x="11063" y="692359"/>
                </a:lnTo>
                <a:lnTo>
                  <a:pt x="2968" y="680345"/>
                </a:lnTo>
                <a:lnTo>
                  <a:pt x="0" y="665636"/>
                </a:lnTo>
                <a:lnTo>
                  <a:pt x="2968" y="650926"/>
                </a:lnTo>
                <a:lnTo>
                  <a:pt x="11063" y="638912"/>
                </a:lnTo>
                <a:lnTo>
                  <a:pt x="23070" y="630810"/>
                </a:lnTo>
                <a:lnTo>
                  <a:pt x="37772" y="627839"/>
                </a:lnTo>
                <a:lnTo>
                  <a:pt x="52475" y="630810"/>
                </a:lnTo>
                <a:lnTo>
                  <a:pt x="64482" y="638912"/>
                </a:lnTo>
                <a:lnTo>
                  <a:pt x="72577" y="650926"/>
                </a:lnTo>
                <a:lnTo>
                  <a:pt x="75545" y="665636"/>
                </a:lnTo>
                <a:lnTo>
                  <a:pt x="72577" y="680345"/>
                </a:lnTo>
                <a:lnTo>
                  <a:pt x="64482" y="692359"/>
                </a:lnTo>
                <a:lnTo>
                  <a:pt x="52475" y="700461"/>
                </a:lnTo>
                <a:lnTo>
                  <a:pt x="37772" y="703432"/>
                </a:lnTo>
                <a:close/>
              </a:path>
              <a:path w="3719195" h="2204085">
                <a:moveTo>
                  <a:pt x="340496" y="706798"/>
                </a:moveTo>
                <a:lnTo>
                  <a:pt x="324488" y="703563"/>
                </a:lnTo>
                <a:lnTo>
                  <a:pt x="311420" y="694742"/>
                </a:lnTo>
                <a:lnTo>
                  <a:pt x="302611" y="681658"/>
                </a:lnTo>
                <a:lnTo>
                  <a:pt x="299381" y="665636"/>
                </a:lnTo>
                <a:lnTo>
                  <a:pt x="302611" y="649613"/>
                </a:lnTo>
                <a:lnTo>
                  <a:pt x="311420" y="636529"/>
                </a:lnTo>
                <a:lnTo>
                  <a:pt x="324488" y="627708"/>
                </a:lnTo>
                <a:lnTo>
                  <a:pt x="340496" y="624473"/>
                </a:lnTo>
                <a:lnTo>
                  <a:pt x="356510" y="627708"/>
                </a:lnTo>
                <a:lnTo>
                  <a:pt x="369590" y="636529"/>
                </a:lnTo>
                <a:lnTo>
                  <a:pt x="378410" y="649613"/>
                </a:lnTo>
                <a:lnTo>
                  <a:pt x="381645" y="665636"/>
                </a:lnTo>
                <a:lnTo>
                  <a:pt x="378410" y="681658"/>
                </a:lnTo>
                <a:lnTo>
                  <a:pt x="369590" y="694742"/>
                </a:lnTo>
                <a:lnTo>
                  <a:pt x="356510" y="703563"/>
                </a:lnTo>
                <a:lnTo>
                  <a:pt x="340496" y="706798"/>
                </a:lnTo>
                <a:close/>
              </a:path>
              <a:path w="3719195" h="2204085">
                <a:moveTo>
                  <a:pt x="643220" y="709323"/>
                </a:moveTo>
                <a:lnTo>
                  <a:pt x="626232" y="705890"/>
                </a:lnTo>
                <a:lnTo>
                  <a:pt x="612358" y="696531"/>
                </a:lnTo>
                <a:lnTo>
                  <a:pt x="603004" y="682650"/>
                </a:lnTo>
                <a:lnTo>
                  <a:pt x="599573" y="665652"/>
                </a:lnTo>
                <a:lnTo>
                  <a:pt x="603004" y="648656"/>
                </a:lnTo>
                <a:lnTo>
                  <a:pt x="612358" y="634776"/>
                </a:lnTo>
                <a:lnTo>
                  <a:pt x="626232" y="625417"/>
                </a:lnTo>
                <a:lnTo>
                  <a:pt x="643220" y="621986"/>
                </a:lnTo>
                <a:lnTo>
                  <a:pt x="660208" y="625417"/>
                </a:lnTo>
                <a:lnTo>
                  <a:pt x="674081" y="634776"/>
                </a:lnTo>
                <a:lnTo>
                  <a:pt x="683436" y="648656"/>
                </a:lnTo>
                <a:lnTo>
                  <a:pt x="686866" y="665652"/>
                </a:lnTo>
                <a:lnTo>
                  <a:pt x="683436" y="682650"/>
                </a:lnTo>
                <a:lnTo>
                  <a:pt x="674081" y="696531"/>
                </a:lnTo>
                <a:lnTo>
                  <a:pt x="660208" y="705890"/>
                </a:lnTo>
                <a:lnTo>
                  <a:pt x="643220" y="709323"/>
                </a:lnTo>
                <a:close/>
              </a:path>
              <a:path w="3719195" h="2204085">
                <a:moveTo>
                  <a:pt x="945944" y="711848"/>
                </a:moveTo>
                <a:lnTo>
                  <a:pt x="927982" y="708217"/>
                </a:lnTo>
                <a:lnTo>
                  <a:pt x="913314" y="698317"/>
                </a:lnTo>
                <a:lnTo>
                  <a:pt x="903425" y="683634"/>
                </a:lnTo>
                <a:lnTo>
                  <a:pt x="899799" y="665652"/>
                </a:lnTo>
                <a:lnTo>
                  <a:pt x="903425" y="647673"/>
                </a:lnTo>
                <a:lnTo>
                  <a:pt x="913314" y="632991"/>
                </a:lnTo>
                <a:lnTo>
                  <a:pt x="927982" y="623091"/>
                </a:lnTo>
                <a:lnTo>
                  <a:pt x="945944" y="619461"/>
                </a:lnTo>
                <a:lnTo>
                  <a:pt x="963925" y="623091"/>
                </a:lnTo>
                <a:lnTo>
                  <a:pt x="978603" y="632991"/>
                </a:lnTo>
                <a:lnTo>
                  <a:pt x="988495" y="647673"/>
                </a:lnTo>
                <a:lnTo>
                  <a:pt x="992122" y="665652"/>
                </a:lnTo>
                <a:lnTo>
                  <a:pt x="988495" y="683634"/>
                </a:lnTo>
                <a:lnTo>
                  <a:pt x="978603" y="698317"/>
                </a:lnTo>
                <a:lnTo>
                  <a:pt x="963925" y="708217"/>
                </a:lnTo>
                <a:lnTo>
                  <a:pt x="945944" y="711848"/>
                </a:lnTo>
                <a:close/>
              </a:path>
              <a:path w="3719195" h="2204085">
                <a:moveTo>
                  <a:pt x="1248667" y="714369"/>
                </a:moveTo>
                <a:lnTo>
                  <a:pt x="1229726" y="710541"/>
                </a:lnTo>
                <a:lnTo>
                  <a:pt x="1214253" y="700102"/>
                </a:lnTo>
                <a:lnTo>
                  <a:pt x="1203818" y="684617"/>
                </a:lnTo>
                <a:lnTo>
                  <a:pt x="1199991" y="665652"/>
                </a:lnTo>
                <a:lnTo>
                  <a:pt x="1203818" y="646689"/>
                </a:lnTo>
                <a:lnTo>
                  <a:pt x="1214253" y="631204"/>
                </a:lnTo>
                <a:lnTo>
                  <a:pt x="1229726" y="620764"/>
                </a:lnTo>
                <a:lnTo>
                  <a:pt x="1248667" y="616936"/>
                </a:lnTo>
                <a:lnTo>
                  <a:pt x="1267628" y="620764"/>
                </a:lnTo>
                <a:lnTo>
                  <a:pt x="1283111" y="631204"/>
                </a:lnTo>
                <a:lnTo>
                  <a:pt x="1293550" y="646689"/>
                </a:lnTo>
                <a:lnTo>
                  <a:pt x="1297377" y="665652"/>
                </a:lnTo>
                <a:lnTo>
                  <a:pt x="1293550" y="684617"/>
                </a:lnTo>
                <a:lnTo>
                  <a:pt x="1283111" y="700102"/>
                </a:lnTo>
                <a:lnTo>
                  <a:pt x="1267628" y="710541"/>
                </a:lnTo>
                <a:lnTo>
                  <a:pt x="1248667" y="714369"/>
                </a:lnTo>
                <a:close/>
              </a:path>
              <a:path w="3719195" h="2204085">
                <a:moveTo>
                  <a:pt x="1551391" y="716894"/>
                </a:moveTo>
                <a:lnTo>
                  <a:pt x="1531456" y="712868"/>
                </a:lnTo>
                <a:lnTo>
                  <a:pt x="1515179" y="701887"/>
                </a:lnTo>
                <a:lnTo>
                  <a:pt x="1504206" y="685600"/>
                </a:lnTo>
                <a:lnTo>
                  <a:pt x="1500183" y="665652"/>
                </a:lnTo>
                <a:lnTo>
                  <a:pt x="1504206" y="645705"/>
                </a:lnTo>
                <a:lnTo>
                  <a:pt x="1515179" y="629417"/>
                </a:lnTo>
                <a:lnTo>
                  <a:pt x="1531456" y="618437"/>
                </a:lnTo>
                <a:lnTo>
                  <a:pt x="1551391" y="614411"/>
                </a:lnTo>
                <a:lnTo>
                  <a:pt x="1571331" y="618437"/>
                </a:lnTo>
                <a:lnTo>
                  <a:pt x="1587620" y="629417"/>
                </a:lnTo>
                <a:lnTo>
                  <a:pt x="1598604" y="645705"/>
                </a:lnTo>
                <a:lnTo>
                  <a:pt x="1602633" y="665652"/>
                </a:lnTo>
                <a:lnTo>
                  <a:pt x="1598604" y="685600"/>
                </a:lnTo>
                <a:lnTo>
                  <a:pt x="1587620" y="701887"/>
                </a:lnTo>
                <a:lnTo>
                  <a:pt x="1571331" y="712868"/>
                </a:lnTo>
                <a:lnTo>
                  <a:pt x="1551391" y="716894"/>
                </a:lnTo>
                <a:close/>
              </a:path>
              <a:path w="3719195" h="2204085">
                <a:moveTo>
                  <a:pt x="1854115" y="720259"/>
                </a:moveTo>
                <a:lnTo>
                  <a:pt x="1832889" y="715968"/>
                </a:lnTo>
                <a:lnTo>
                  <a:pt x="1815549" y="704267"/>
                </a:lnTo>
                <a:lnTo>
                  <a:pt x="1803854" y="686915"/>
                </a:lnTo>
                <a:lnTo>
                  <a:pt x="1799565" y="665669"/>
                </a:lnTo>
                <a:lnTo>
                  <a:pt x="1803854" y="644425"/>
                </a:lnTo>
                <a:lnTo>
                  <a:pt x="1815549" y="627073"/>
                </a:lnTo>
                <a:lnTo>
                  <a:pt x="1832889" y="615371"/>
                </a:lnTo>
                <a:lnTo>
                  <a:pt x="1854115" y="611079"/>
                </a:lnTo>
                <a:lnTo>
                  <a:pt x="1875360" y="615371"/>
                </a:lnTo>
                <a:lnTo>
                  <a:pt x="1892711" y="627073"/>
                </a:lnTo>
                <a:lnTo>
                  <a:pt x="1904409" y="644425"/>
                </a:lnTo>
                <a:lnTo>
                  <a:pt x="1908698" y="665669"/>
                </a:lnTo>
                <a:lnTo>
                  <a:pt x="1904409" y="686915"/>
                </a:lnTo>
                <a:lnTo>
                  <a:pt x="1892711" y="704267"/>
                </a:lnTo>
                <a:lnTo>
                  <a:pt x="1875360" y="715968"/>
                </a:lnTo>
                <a:lnTo>
                  <a:pt x="1854115" y="720259"/>
                </a:lnTo>
                <a:close/>
              </a:path>
              <a:path w="3719195" h="2204085">
                <a:moveTo>
                  <a:pt x="2156872" y="722784"/>
                </a:moveTo>
                <a:lnTo>
                  <a:pt x="2134652" y="718295"/>
                </a:lnTo>
                <a:lnTo>
                  <a:pt x="2116509" y="706054"/>
                </a:lnTo>
                <a:lnTo>
                  <a:pt x="2104276" y="687899"/>
                </a:lnTo>
                <a:lnTo>
                  <a:pt x="2099791" y="665669"/>
                </a:lnTo>
                <a:lnTo>
                  <a:pt x="2104276" y="643441"/>
                </a:lnTo>
                <a:lnTo>
                  <a:pt x="2116509" y="625286"/>
                </a:lnTo>
                <a:lnTo>
                  <a:pt x="2134652" y="613044"/>
                </a:lnTo>
                <a:lnTo>
                  <a:pt x="2156872" y="608554"/>
                </a:lnTo>
                <a:lnTo>
                  <a:pt x="2179073" y="613044"/>
                </a:lnTo>
                <a:lnTo>
                  <a:pt x="2197206" y="625286"/>
                </a:lnTo>
                <a:lnTo>
                  <a:pt x="2209435" y="643441"/>
                </a:lnTo>
                <a:lnTo>
                  <a:pt x="2213920" y="665669"/>
                </a:lnTo>
                <a:lnTo>
                  <a:pt x="2209440" y="687899"/>
                </a:lnTo>
                <a:lnTo>
                  <a:pt x="2197219" y="706054"/>
                </a:lnTo>
                <a:lnTo>
                  <a:pt x="2179087" y="718295"/>
                </a:lnTo>
                <a:lnTo>
                  <a:pt x="2156872" y="722784"/>
                </a:lnTo>
                <a:close/>
              </a:path>
              <a:path w="3719195" h="2204085">
                <a:moveTo>
                  <a:pt x="2459596" y="725309"/>
                </a:moveTo>
                <a:lnTo>
                  <a:pt x="2436397" y="720622"/>
                </a:lnTo>
                <a:lnTo>
                  <a:pt x="2417447" y="707839"/>
                </a:lnTo>
                <a:lnTo>
                  <a:pt x="2404669" y="688881"/>
                </a:lnTo>
                <a:lnTo>
                  <a:pt x="2399983" y="665669"/>
                </a:lnTo>
                <a:lnTo>
                  <a:pt x="2404669" y="642458"/>
                </a:lnTo>
                <a:lnTo>
                  <a:pt x="2417447" y="623501"/>
                </a:lnTo>
                <a:lnTo>
                  <a:pt x="2436397" y="610720"/>
                </a:lnTo>
                <a:lnTo>
                  <a:pt x="2459596" y="606033"/>
                </a:lnTo>
                <a:lnTo>
                  <a:pt x="2482790" y="610720"/>
                </a:lnTo>
                <a:lnTo>
                  <a:pt x="2501728" y="623501"/>
                </a:lnTo>
                <a:lnTo>
                  <a:pt x="2514494" y="642458"/>
                </a:lnTo>
                <a:lnTo>
                  <a:pt x="2519175" y="665669"/>
                </a:lnTo>
                <a:lnTo>
                  <a:pt x="2514494" y="688881"/>
                </a:lnTo>
                <a:lnTo>
                  <a:pt x="2501728" y="707839"/>
                </a:lnTo>
                <a:lnTo>
                  <a:pt x="2482790" y="720622"/>
                </a:lnTo>
                <a:lnTo>
                  <a:pt x="2459596" y="725309"/>
                </a:lnTo>
                <a:close/>
              </a:path>
              <a:path w="3719195" h="2204085">
                <a:moveTo>
                  <a:pt x="2762320" y="729515"/>
                </a:moveTo>
                <a:lnTo>
                  <a:pt x="2737484" y="724500"/>
                </a:lnTo>
                <a:lnTo>
                  <a:pt x="2717205" y="710821"/>
                </a:lnTo>
                <a:lnTo>
                  <a:pt x="2703534" y="690533"/>
                </a:lnTo>
                <a:lnTo>
                  <a:pt x="2698521" y="665686"/>
                </a:lnTo>
                <a:lnTo>
                  <a:pt x="2703534" y="640840"/>
                </a:lnTo>
                <a:lnTo>
                  <a:pt x="2717205" y="620551"/>
                </a:lnTo>
                <a:lnTo>
                  <a:pt x="2737484" y="606873"/>
                </a:lnTo>
                <a:lnTo>
                  <a:pt x="2762320" y="601857"/>
                </a:lnTo>
                <a:lnTo>
                  <a:pt x="2787136" y="606873"/>
                </a:lnTo>
                <a:lnTo>
                  <a:pt x="2807405" y="620551"/>
                </a:lnTo>
                <a:lnTo>
                  <a:pt x="2821072" y="640840"/>
                </a:lnTo>
                <a:lnTo>
                  <a:pt x="2826085" y="665686"/>
                </a:lnTo>
                <a:lnTo>
                  <a:pt x="2821072" y="690533"/>
                </a:lnTo>
                <a:lnTo>
                  <a:pt x="2807405" y="710821"/>
                </a:lnTo>
                <a:lnTo>
                  <a:pt x="2787136" y="724500"/>
                </a:lnTo>
                <a:lnTo>
                  <a:pt x="2762320" y="729515"/>
                </a:lnTo>
                <a:close/>
              </a:path>
              <a:path w="3719195" h="2204085">
                <a:moveTo>
                  <a:pt x="3065043" y="732881"/>
                </a:moveTo>
                <a:lnTo>
                  <a:pt x="3038897" y="727600"/>
                </a:lnTo>
                <a:lnTo>
                  <a:pt x="3017544" y="713199"/>
                </a:lnTo>
                <a:lnTo>
                  <a:pt x="3003148" y="691840"/>
                </a:lnTo>
                <a:lnTo>
                  <a:pt x="2997869" y="665686"/>
                </a:lnTo>
                <a:lnTo>
                  <a:pt x="3003148" y="639534"/>
                </a:lnTo>
                <a:lnTo>
                  <a:pt x="3017544" y="618175"/>
                </a:lnTo>
                <a:lnTo>
                  <a:pt x="3038897" y="603773"/>
                </a:lnTo>
                <a:lnTo>
                  <a:pt x="3065043" y="598492"/>
                </a:lnTo>
                <a:lnTo>
                  <a:pt x="3091171" y="603773"/>
                </a:lnTo>
                <a:lnTo>
                  <a:pt x="3112513" y="618175"/>
                </a:lnTo>
                <a:lnTo>
                  <a:pt x="3126905" y="639534"/>
                </a:lnTo>
                <a:lnTo>
                  <a:pt x="3132184" y="665686"/>
                </a:lnTo>
                <a:lnTo>
                  <a:pt x="3126905" y="691840"/>
                </a:lnTo>
                <a:lnTo>
                  <a:pt x="3112513" y="713199"/>
                </a:lnTo>
                <a:lnTo>
                  <a:pt x="3091171" y="727600"/>
                </a:lnTo>
                <a:lnTo>
                  <a:pt x="3065043" y="732881"/>
                </a:lnTo>
                <a:close/>
              </a:path>
              <a:path w="3719195" h="2204085">
                <a:moveTo>
                  <a:pt x="3367767" y="737087"/>
                </a:moveTo>
                <a:lnTo>
                  <a:pt x="3339984" y="731478"/>
                </a:lnTo>
                <a:lnTo>
                  <a:pt x="3317302" y="716179"/>
                </a:lnTo>
                <a:lnTo>
                  <a:pt x="3302013" y="693484"/>
                </a:lnTo>
                <a:lnTo>
                  <a:pt x="3296407" y="665686"/>
                </a:lnTo>
                <a:lnTo>
                  <a:pt x="3302013" y="637889"/>
                </a:lnTo>
                <a:lnTo>
                  <a:pt x="3317302" y="615194"/>
                </a:lnTo>
                <a:lnTo>
                  <a:pt x="3339984" y="599895"/>
                </a:lnTo>
                <a:lnTo>
                  <a:pt x="3367767" y="594286"/>
                </a:lnTo>
                <a:lnTo>
                  <a:pt x="3395536" y="599895"/>
                </a:lnTo>
                <a:lnTo>
                  <a:pt x="3418220" y="615194"/>
                </a:lnTo>
                <a:lnTo>
                  <a:pt x="3433517" y="637889"/>
                </a:lnTo>
                <a:lnTo>
                  <a:pt x="3439127" y="665686"/>
                </a:lnTo>
                <a:lnTo>
                  <a:pt x="3433517" y="693484"/>
                </a:lnTo>
                <a:lnTo>
                  <a:pt x="3418220" y="716179"/>
                </a:lnTo>
                <a:lnTo>
                  <a:pt x="3395536" y="731478"/>
                </a:lnTo>
                <a:lnTo>
                  <a:pt x="3367767" y="737087"/>
                </a:lnTo>
                <a:close/>
              </a:path>
              <a:path w="3719195" h="2204085">
                <a:moveTo>
                  <a:pt x="3670491" y="714403"/>
                </a:moveTo>
                <a:lnTo>
                  <a:pt x="3651530" y="710575"/>
                </a:lnTo>
                <a:lnTo>
                  <a:pt x="3636047" y="700136"/>
                </a:lnTo>
                <a:lnTo>
                  <a:pt x="3625609" y="684651"/>
                </a:lnTo>
                <a:lnTo>
                  <a:pt x="3621781" y="665686"/>
                </a:lnTo>
                <a:lnTo>
                  <a:pt x="3625609" y="646723"/>
                </a:lnTo>
                <a:lnTo>
                  <a:pt x="3636047" y="631238"/>
                </a:lnTo>
                <a:lnTo>
                  <a:pt x="3651530" y="620798"/>
                </a:lnTo>
                <a:lnTo>
                  <a:pt x="3670491" y="616970"/>
                </a:lnTo>
                <a:lnTo>
                  <a:pt x="3689432" y="620798"/>
                </a:lnTo>
                <a:lnTo>
                  <a:pt x="3704905" y="631238"/>
                </a:lnTo>
                <a:lnTo>
                  <a:pt x="3715340" y="646723"/>
                </a:lnTo>
                <a:lnTo>
                  <a:pt x="3719167" y="665686"/>
                </a:lnTo>
                <a:lnTo>
                  <a:pt x="3715340" y="684651"/>
                </a:lnTo>
                <a:lnTo>
                  <a:pt x="3704905" y="700136"/>
                </a:lnTo>
                <a:lnTo>
                  <a:pt x="3689432" y="710575"/>
                </a:lnTo>
                <a:lnTo>
                  <a:pt x="3670491" y="714403"/>
                </a:lnTo>
                <a:close/>
              </a:path>
              <a:path w="3719195" h="2204085">
                <a:moveTo>
                  <a:pt x="37772" y="1006456"/>
                </a:moveTo>
                <a:lnTo>
                  <a:pt x="23070" y="1003485"/>
                </a:lnTo>
                <a:lnTo>
                  <a:pt x="11063" y="995383"/>
                </a:lnTo>
                <a:lnTo>
                  <a:pt x="2968" y="983369"/>
                </a:lnTo>
                <a:lnTo>
                  <a:pt x="0" y="968660"/>
                </a:lnTo>
                <a:lnTo>
                  <a:pt x="2968" y="953952"/>
                </a:lnTo>
                <a:lnTo>
                  <a:pt x="11063" y="941937"/>
                </a:lnTo>
                <a:lnTo>
                  <a:pt x="23070" y="933835"/>
                </a:lnTo>
                <a:lnTo>
                  <a:pt x="37772" y="930863"/>
                </a:lnTo>
                <a:lnTo>
                  <a:pt x="52475" y="933835"/>
                </a:lnTo>
                <a:lnTo>
                  <a:pt x="64482" y="941937"/>
                </a:lnTo>
                <a:lnTo>
                  <a:pt x="72577" y="953952"/>
                </a:lnTo>
                <a:lnTo>
                  <a:pt x="75545" y="968660"/>
                </a:lnTo>
                <a:lnTo>
                  <a:pt x="72577" y="983369"/>
                </a:lnTo>
                <a:lnTo>
                  <a:pt x="64482" y="995383"/>
                </a:lnTo>
                <a:lnTo>
                  <a:pt x="52475" y="1003485"/>
                </a:lnTo>
                <a:lnTo>
                  <a:pt x="37772" y="1006456"/>
                </a:lnTo>
                <a:close/>
              </a:path>
              <a:path w="3719195" h="2204085">
                <a:moveTo>
                  <a:pt x="340496" y="1009822"/>
                </a:moveTo>
                <a:lnTo>
                  <a:pt x="324488" y="1006587"/>
                </a:lnTo>
                <a:lnTo>
                  <a:pt x="311420" y="997766"/>
                </a:lnTo>
                <a:lnTo>
                  <a:pt x="302611" y="984682"/>
                </a:lnTo>
                <a:lnTo>
                  <a:pt x="299381" y="968660"/>
                </a:lnTo>
                <a:lnTo>
                  <a:pt x="302611" y="952637"/>
                </a:lnTo>
                <a:lnTo>
                  <a:pt x="311420" y="939553"/>
                </a:lnTo>
                <a:lnTo>
                  <a:pt x="324488" y="930732"/>
                </a:lnTo>
                <a:lnTo>
                  <a:pt x="340496" y="927498"/>
                </a:lnTo>
                <a:lnTo>
                  <a:pt x="356510" y="930732"/>
                </a:lnTo>
                <a:lnTo>
                  <a:pt x="369590" y="939553"/>
                </a:lnTo>
                <a:lnTo>
                  <a:pt x="378410" y="952637"/>
                </a:lnTo>
                <a:lnTo>
                  <a:pt x="381645" y="968660"/>
                </a:lnTo>
                <a:lnTo>
                  <a:pt x="378410" y="984682"/>
                </a:lnTo>
                <a:lnTo>
                  <a:pt x="369590" y="997766"/>
                </a:lnTo>
                <a:lnTo>
                  <a:pt x="356510" y="1006587"/>
                </a:lnTo>
                <a:lnTo>
                  <a:pt x="340496" y="1009822"/>
                </a:lnTo>
                <a:close/>
              </a:path>
              <a:path w="3719195" h="2204085">
                <a:moveTo>
                  <a:pt x="643220" y="1012347"/>
                </a:moveTo>
                <a:lnTo>
                  <a:pt x="626232" y="1008914"/>
                </a:lnTo>
                <a:lnTo>
                  <a:pt x="612358" y="999555"/>
                </a:lnTo>
                <a:lnTo>
                  <a:pt x="603004" y="985674"/>
                </a:lnTo>
                <a:lnTo>
                  <a:pt x="599573" y="968677"/>
                </a:lnTo>
                <a:lnTo>
                  <a:pt x="603004" y="951679"/>
                </a:lnTo>
                <a:lnTo>
                  <a:pt x="612358" y="937798"/>
                </a:lnTo>
                <a:lnTo>
                  <a:pt x="626232" y="928439"/>
                </a:lnTo>
                <a:lnTo>
                  <a:pt x="643220" y="925006"/>
                </a:lnTo>
                <a:lnTo>
                  <a:pt x="660208" y="928439"/>
                </a:lnTo>
                <a:lnTo>
                  <a:pt x="674081" y="937798"/>
                </a:lnTo>
                <a:lnTo>
                  <a:pt x="683436" y="951679"/>
                </a:lnTo>
                <a:lnTo>
                  <a:pt x="686866" y="968677"/>
                </a:lnTo>
                <a:lnTo>
                  <a:pt x="683436" y="985674"/>
                </a:lnTo>
                <a:lnTo>
                  <a:pt x="674081" y="999555"/>
                </a:lnTo>
                <a:lnTo>
                  <a:pt x="660208" y="1008914"/>
                </a:lnTo>
                <a:lnTo>
                  <a:pt x="643220" y="1012347"/>
                </a:lnTo>
                <a:close/>
              </a:path>
              <a:path w="3719195" h="2204085">
                <a:moveTo>
                  <a:pt x="945944" y="1014872"/>
                </a:moveTo>
                <a:lnTo>
                  <a:pt x="927982" y="1011241"/>
                </a:lnTo>
                <a:lnTo>
                  <a:pt x="913314" y="1001341"/>
                </a:lnTo>
                <a:lnTo>
                  <a:pt x="903425" y="986658"/>
                </a:lnTo>
                <a:lnTo>
                  <a:pt x="899799" y="968677"/>
                </a:lnTo>
                <a:lnTo>
                  <a:pt x="903425" y="950697"/>
                </a:lnTo>
                <a:lnTo>
                  <a:pt x="913314" y="936015"/>
                </a:lnTo>
                <a:lnTo>
                  <a:pt x="927982" y="926115"/>
                </a:lnTo>
                <a:lnTo>
                  <a:pt x="945944" y="922485"/>
                </a:lnTo>
                <a:lnTo>
                  <a:pt x="963925" y="926115"/>
                </a:lnTo>
                <a:lnTo>
                  <a:pt x="978603" y="936015"/>
                </a:lnTo>
                <a:lnTo>
                  <a:pt x="988495" y="950697"/>
                </a:lnTo>
                <a:lnTo>
                  <a:pt x="992122" y="968677"/>
                </a:lnTo>
                <a:lnTo>
                  <a:pt x="988495" y="986658"/>
                </a:lnTo>
                <a:lnTo>
                  <a:pt x="978603" y="1001341"/>
                </a:lnTo>
                <a:lnTo>
                  <a:pt x="963925" y="1011241"/>
                </a:lnTo>
                <a:lnTo>
                  <a:pt x="945944" y="1014872"/>
                </a:lnTo>
                <a:close/>
              </a:path>
              <a:path w="3719195" h="2204085">
                <a:moveTo>
                  <a:pt x="1248667" y="1017393"/>
                </a:moveTo>
                <a:lnTo>
                  <a:pt x="1229726" y="1013565"/>
                </a:lnTo>
                <a:lnTo>
                  <a:pt x="1214253" y="1003125"/>
                </a:lnTo>
                <a:lnTo>
                  <a:pt x="1203818" y="987640"/>
                </a:lnTo>
                <a:lnTo>
                  <a:pt x="1199991" y="968677"/>
                </a:lnTo>
                <a:lnTo>
                  <a:pt x="1203818" y="949713"/>
                </a:lnTo>
                <a:lnTo>
                  <a:pt x="1214253" y="934228"/>
                </a:lnTo>
                <a:lnTo>
                  <a:pt x="1229726" y="923788"/>
                </a:lnTo>
                <a:lnTo>
                  <a:pt x="1248667" y="919960"/>
                </a:lnTo>
                <a:lnTo>
                  <a:pt x="1267628" y="923788"/>
                </a:lnTo>
                <a:lnTo>
                  <a:pt x="1283111" y="934228"/>
                </a:lnTo>
                <a:lnTo>
                  <a:pt x="1293550" y="949713"/>
                </a:lnTo>
                <a:lnTo>
                  <a:pt x="1297377" y="968677"/>
                </a:lnTo>
                <a:lnTo>
                  <a:pt x="1293550" y="987640"/>
                </a:lnTo>
                <a:lnTo>
                  <a:pt x="1283111" y="1003125"/>
                </a:lnTo>
                <a:lnTo>
                  <a:pt x="1267628" y="1013565"/>
                </a:lnTo>
                <a:lnTo>
                  <a:pt x="1248667" y="1017393"/>
                </a:lnTo>
                <a:close/>
              </a:path>
              <a:path w="3719195" h="2204085">
                <a:moveTo>
                  <a:pt x="1551391" y="1019918"/>
                </a:moveTo>
                <a:lnTo>
                  <a:pt x="1531456" y="1015892"/>
                </a:lnTo>
                <a:lnTo>
                  <a:pt x="1515179" y="1004912"/>
                </a:lnTo>
                <a:lnTo>
                  <a:pt x="1504206" y="988624"/>
                </a:lnTo>
                <a:lnTo>
                  <a:pt x="1500183" y="968677"/>
                </a:lnTo>
                <a:lnTo>
                  <a:pt x="1504206" y="948729"/>
                </a:lnTo>
                <a:lnTo>
                  <a:pt x="1515179" y="932442"/>
                </a:lnTo>
                <a:lnTo>
                  <a:pt x="1531456" y="921461"/>
                </a:lnTo>
                <a:lnTo>
                  <a:pt x="1551391" y="917435"/>
                </a:lnTo>
                <a:lnTo>
                  <a:pt x="1571331" y="921461"/>
                </a:lnTo>
                <a:lnTo>
                  <a:pt x="1587620" y="932442"/>
                </a:lnTo>
                <a:lnTo>
                  <a:pt x="1598604" y="948729"/>
                </a:lnTo>
                <a:lnTo>
                  <a:pt x="1602633" y="968677"/>
                </a:lnTo>
                <a:lnTo>
                  <a:pt x="1598604" y="988624"/>
                </a:lnTo>
                <a:lnTo>
                  <a:pt x="1587620" y="1004912"/>
                </a:lnTo>
                <a:lnTo>
                  <a:pt x="1571331" y="1015892"/>
                </a:lnTo>
                <a:lnTo>
                  <a:pt x="1551391" y="1019918"/>
                </a:lnTo>
                <a:close/>
              </a:path>
              <a:path w="3719195" h="2204085">
                <a:moveTo>
                  <a:pt x="1854115" y="1023284"/>
                </a:moveTo>
                <a:lnTo>
                  <a:pt x="1832889" y="1018992"/>
                </a:lnTo>
                <a:lnTo>
                  <a:pt x="1815549" y="1007291"/>
                </a:lnTo>
                <a:lnTo>
                  <a:pt x="1803854" y="989939"/>
                </a:lnTo>
                <a:lnTo>
                  <a:pt x="1799565" y="968693"/>
                </a:lnTo>
                <a:lnTo>
                  <a:pt x="1803854" y="947450"/>
                </a:lnTo>
                <a:lnTo>
                  <a:pt x="1815549" y="930097"/>
                </a:lnTo>
                <a:lnTo>
                  <a:pt x="1832889" y="918395"/>
                </a:lnTo>
                <a:lnTo>
                  <a:pt x="1854115" y="914103"/>
                </a:lnTo>
                <a:lnTo>
                  <a:pt x="1875360" y="918395"/>
                </a:lnTo>
                <a:lnTo>
                  <a:pt x="1892711" y="930097"/>
                </a:lnTo>
                <a:lnTo>
                  <a:pt x="1904409" y="947450"/>
                </a:lnTo>
                <a:lnTo>
                  <a:pt x="1908698" y="968693"/>
                </a:lnTo>
                <a:lnTo>
                  <a:pt x="1904409" y="989939"/>
                </a:lnTo>
                <a:lnTo>
                  <a:pt x="1892711" y="1007291"/>
                </a:lnTo>
                <a:lnTo>
                  <a:pt x="1875360" y="1018992"/>
                </a:lnTo>
                <a:lnTo>
                  <a:pt x="1854115" y="1023284"/>
                </a:lnTo>
                <a:close/>
              </a:path>
              <a:path w="3719195" h="2204085">
                <a:moveTo>
                  <a:pt x="2156872" y="1025809"/>
                </a:moveTo>
                <a:lnTo>
                  <a:pt x="2134652" y="1021319"/>
                </a:lnTo>
                <a:lnTo>
                  <a:pt x="2116509" y="1009077"/>
                </a:lnTo>
                <a:lnTo>
                  <a:pt x="2104276" y="990921"/>
                </a:lnTo>
                <a:lnTo>
                  <a:pt x="2099791" y="968693"/>
                </a:lnTo>
                <a:lnTo>
                  <a:pt x="2104276" y="946465"/>
                </a:lnTo>
                <a:lnTo>
                  <a:pt x="2116509" y="928310"/>
                </a:lnTo>
                <a:lnTo>
                  <a:pt x="2134652" y="916068"/>
                </a:lnTo>
                <a:lnTo>
                  <a:pt x="2156872" y="911578"/>
                </a:lnTo>
                <a:lnTo>
                  <a:pt x="2179073" y="916068"/>
                </a:lnTo>
                <a:lnTo>
                  <a:pt x="2197206" y="928310"/>
                </a:lnTo>
                <a:lnTo>
                  <a:pt x="2209435" y="946465"/>
                </a:lnTo>
                <a:lnTo>
                  <a:pt x="2213920" y="968693"/>
                </a:lnTo>
                <a:lnTo>
                  <a:pt x="2209440" y="990921"/>
                </a:lnTo>
                <a:lnTo>
                  <a:pt x="2197219" y="1009077"/>
                </a:lnTo>
                <a:lnTo>
                  <a:pt x="2179087" y="1021319"/>
                </a:lnTo>
                <a:lnTo>
                  <a:pt x="2156872" y="1025809"/>
                </a:lnTo>
                <a:close/>
              </a:path>
              <a:path w="3719195" h="2204085">
                <a:moveTo>
                  <a:pt x="2459596" y="1028334"/>
                </a:moveTo>
                <a:lnTo>
                  <a:pt x="2436397" y="1023646"/>
                </a:lnTo>
                <a:lnTo>
                  <a:pt x="2417447" y="1010863"/>
                </a:lnTo>
                <a:lnTo>
                  <a:pt x="2404669" y="991906"/>
                </a:lnTo>
                <a:lnTo>
                  <a:pt x="2399983" y="968693"/>
                </a:lnTo>
                <a:lnTo>
                  <a:pt x="2404669" y="945481"/>
                </a:lnTo>
                <a:lnTo>
                  <a:pt x="2417447" y="926524"/>
                </a:lnTo>
                <a:lnTo>
                  <a:pt x="2436397" y="913741"/>
                </a:lnTo>
                <a:lnTo>
                  <a:pt x="2459596" y="909053"/>
                </a:lnTo>
                <a:lnTo>
                  <a:pt x="2482790" y="913741"/>
                </a:lnTo>
                <a:lnTo>
                  <a:pt x="2501728" y="926524"/>
                </a:lnTo>
                <a:lnTo>
                  <a:pt x="2514494" y="945481"/>
                </a:lnTo>
                <a:lnTo>
                  <a:pt x="2519175" y="968693"/>
                </a:lnTo>
                <a:lnTo>
                  <a:pt x="2514494" y="991906"/>
                </a:lnTo>
                <a:lnTo>
                  <a:pt x="2501728" y="1010863"/>
                </a:lnTo>
                <a:lnTo>
                  <a:pt x="2482790" y="1023646"/>
                </a:lnTo>
                <a:lnTo>
                  <a:pt x="2459596" y="1028334"/>
                </a:lnTo>
                <a:close/>
              </a:path>
              <a:path w="3719195" h="2204085">
                <a:moveTo>
                  <a:pt x="2762320" y="1032540"/>
                </a:moveTo>
                <a:lnTo>
                  <a:pt x="2737484" y="1027524"/>
                </a:lnTo>
                <a:lnTo>
                  <a:pt x="2717205" y="1013845"/>
                </a:lnTo>
                <a:lnTo>
                  <a:pt x="2703534" y="993557"/>
                </a:lnTo>
                <a:lnTo>
                  <a:pt x="2698521" y="968710"/>
                </a:lnTo>
                <a:lnTo>
                  <a:pt x="2703534" y="943864"/>
                </a:lnTo>
                <a:lnTo>
                  <a:pt x="2717205" y="923575"/>
                </a:lnTo>
                <a:lnTo>
                  <a:pt x="2737484" y="909897"/>
                </a:lnTo>
                <a:lnTo>
                  <a:pt x="2762320" y="904881"/>
                </a:lnTo>
                <a:lnTo>
                  <a:pt x="2787136" y="909897"/>
                </a:lnTo>
                <a:lnTo>
                  <a:pt x="2807405" y="923575"/>
                </a:lnTo>
                <a:lnTo>
                  <a:pt x="2821072" y="943864"/>
                </a:lnTo>
                <a:lnTo>
                  <a:pt x="2826085" y="968710"/>
                </a:lnTo>
                <a:lnTo>
                  <a:pt x="2821072" y="993557"/>
                </a:lnTo>
                <a:lnTo>
                  <a:pt x="2807405" y="1013845"/>
                </a:lnTo>
                <a:lnTo>
                  <a:pt x="2787136" y="1027524"/>
                </a:lnTo>
                <a:lnTo>
                  <a:pt x="2762320" y="1032540"/>
                </a:lnTo>
                <a:close/>
              </a:path>
              <a:path w="3719195" h="2204085">
                <a:moveTo>
                  <a:pt x="3065043" y="1035905"/>
                </a:moveTo>
                <a:lnTo>
                  <a:pt x="3038897" y="1030624"/>
                </a:lnTo>
                <a:lnTo>
                  <a:pt x="3017544" y="1016223"/>
                </a:lnTo>
                <a:lnTo>
                  <a:pt x="3003148" y="994864"/>
                </a:lnTo>
                <a:lnTo>
                  <a:pt x="2997869" y="968710"/>
                </a:lnTo>
                <a:lnTo>
                  <a:pt x="3003148" y="942558"/>
                </a:lnTo>
                <a:lnTo>
                  <a:pt x="3017544" y="921199"/>
                </a:lnTo>
                <a:lnTo>
                  <a:pt x="3038897" y="906797"/>
                </a:lnTo>
                <a:lnTo>
                  <a:pt x="3065043" y="901516"/>
                </a:lnTo>
                <a:lnTo>
                  <a:pt x="3091171" y="906797"/>
                </a:lnTo>
                <a:lnTo>
                  <a:pt x="3112513" y="921199"/>
                </a:lnTo>
                <a:lnTo>
                  <a:pt x="3126905" y="942558"/>
                </a:lnTo>
                <a:lnTo>
                  <a:pt x="3132184" y="968710"/>
                </a:lnTo>
                <a:lnTo>
                  <a:pt x="3126905" y="994864"/>
                </a:lnTo>
                <a:lnTo>
                  <a:pt x="3112513" y="1016223"/>
                </a:lnTo>
                <a:lnTo>
                  <a:pt x="3091171" y="1030624"/>
                </a:lnTo>
                <a:lnTo>
                  <a:pt x="3065043" y="1035905"/>
                </a:lnTo>
                <a:close/>
              </a:path>
              <a:path w="3719195" h="2204085">
                <a:moveTo>
                  <a:pt x="3367767" y="1040114"/>
                </a:moveTo>
                <a:lnTo>
                  <a:pt x="3339984" y="1034505"/>
                </a:lnTo>
                <a:lnTo>
                  <a:pt x="3317302" y="1019205"/>
                </a:lnTo>
                <a:lnTo>
                  <a:pt x="3302013" y="996509"/>
                </a:lnTo>
                <a:lnTo>
                  <a:pt x="3296407" y="968710"/>
                </a:lnTo>
                <a:lnTo>
                  <a:pt x="3302013" y="940914"/>
                </a:lnTo>
                <a:lnTo>
                  <a:pt x="3317302" y="918219"/>
                </a:lnTo>
                <a:lnTo>
                  <a:pt x="3339984" y="902919"/>
                </a:lnTo>
                <a:lnTo>
                  <a:pt x="3367767" y="897310"/>
                </a:lnTo>
                <a:lnTo>
                  <a:pt x="3395536" y="902919"/>
                </a:lnTo>
                <a:lnTo>
                  <a:pt x="3418220" y="918219"/>
                </a:lnTo>
                <a:lnTo>
                  <a:pt x="3433517" y="940914"/>
                </a:lnTo>
                <a:lnTo>
                  <a:pt x="3439127" y="968710"/>
                </a:lnTo>
                <a:lnTo>
                  <a:pt x="3433517" y="996509"/>
                </a:lnTo>
                <a:lnTo>
                  <a:pt x="3418220" y="1019205"/>
                </a:lnTo>
                <a:lnTo>
                  <a:pt x="3395536" y="1034505"/>
                </a:lnTo>
                <a:lnTo>
                  <a:pt x="3367767" y="1040114"/>
                </a:lnTo>
                <a:close/>
              </a:path>
              <a:path w="3719195" h="2204085">
                <a:moveTo>
                  <a:pt x="3670491" y="1008191"/>
                </a:moveTo>
                <a:lnTo>
                  <a:pt x="3655126" y="1005089"/>
                </a:lnTo>
                <a:lnTo>
                  <a:pt x="3642583" y="996629"/>
                </a:lnTo>
                <a:lnTo>
                  <a:pt x="3634129" y="984080"/>
                </a:lnTo>
                <a:lnTo>
                  <a:pt x="3631030" y="968710"/>
                </a:lnTo>
                <a:lnTo>
                  <a:pt x="3634129" y="953341"/>
                </a:lnTo>
                <a:lnTo>
                  <a:pt x="3642583" y="940793"/>
                </a:lnTo>
                <a:lnTo>
                  <a:pt x="3655126" y="932334"/>
                </a:lnTo>
                <a:lnTo>
                  <a:pt x="3670491" y="929233"/>
                </a:lnTo>
                <a:lnTo>
                  <a:pt x="3685837" y="932334"/>
                </a:lnTo>
                <a:lnTo>
                  <a:pt x="3698369" y="940793"/>
                </a:lnTo>
                <a:lnTo>
                  <a:pt x="3706819" y="953341"/>
                </a:lnTo>
                <a:lnTo>
                  <a:pt x="3709918" y="968710"/>
                </a:lnTo>
                <a:lnTo>
                  <a:pt x="3706819" y="984080"/>
                </a:lnTo>
                <a:lnTo>
                  <a:pt x="3698369" y="996629"/>
                </a:lnTo>
                <a:lnTo>
                  <a:pt x="3685837" y="1005089"/>
                </a:lnTo>
                <a:lnTo>
                  <a:pt x="3670491" y="1008191"/>
                </a:lnTo>
                <a:close/>
              </a:path>
              <a:path w="3719195" h="2204085">
                <a:moveTo>
                  <a:pt x="37772" y="1309480"/>
                </a:moveTo>
                <a:lnTo>
                  <a:pt x="23070" y="1306509"/>
                </a:lnTo>
                <a:lnTo>
                  <a:pt x="11063" y="1298408"/>
                </a:lnTo>
                <a:lnTo>
                  <a:pt x="2968" y="1286393"/>
                </a:lnTo>
                <a:lnTo>
                  <a:pt x="0" y="1271684"/>
                </a:lnTo>
                <a:lnTo>
                  <a:pt x="2968" y="1256974"/>
                </a:lnTo>
                <a:lnTo>
                  <a:pt x="11063" y="1244960"/>
                </a:lnTo>
                <a:lnTo>
                  <a:pt x="23070" y="1236858"/>
                </a:lnTo>
                <a:lnTo>
                  <a:pt x="37772" y="1233887"/>
                </a:lnTo>
                <a:lnTo>
                  <a:pt x="52475" y="1236858"/>
                </a:lnTo>
                <a:lnTo>
                  <a:pt x="64482" y="1244960"/>
                </a:lnTo>
                <a:lnTo>
                  <a:pt x="72577" y="1256974"/>
                </a:lnTo>
                <a:lnTo>
                  <a:pt x="75545" y="1271684"/>
                </a:lnTo>
                <a:lnTo>
                  <a:pt x="72577" y="1286393"/>
                </a:lnTo>
                <a:lnTo>
                  <a:pt x="64482" y="1298408"/>
                </a:lnTo>
                <a:lnTo>
                  <a:pt x="52475" y="1306509"/>
                </a:lnTo>
                <a:lnTo>
                  <a:pt x="37772" y="1309480"/>
                </a:lnTo>
                <a:close/>
              </a:path>
              <a:path w="3719195" h="2204085">
                <a:moveTo>
                  <a:pt x="340496" y="1312846"/>
                </a:moveTo>
                <a:lnTo>
                  <a:pt x="324488" y="1309611"/>
                </a:lnTo>
                <a:lnTo>
                  <a:pt x="311420" y="1300790"/>
                </a:lnTo>
                <a:lnTo>
                  <a:pt x="302611" y="1287707"/>
                </a:lnTo>
                <a:lnTo>
                  <a:pt x="299381" y="1271684"/>
                </a:lnTo>
                <a:lnTo>
                  <a:pt x="302611" y="1255661"/>
                </a:lnTo>
                <a:lnTo>
                  <a:pt x="311420" y="1242577"/>
                </a:lnTo>
                <a:lnTo>
                  <a:pt x="324488" y="1233756"/>
                </a:lnTo>
                <a:lnTo>
                  <a:pt x="340496" y="1230522"/>
                </a:lnTo>
                <a:lnTo>
                  <a:pt x="356510" y="1233756"/>
                </a:lnTo>
                <a:lnTo>
                  <a:pt x="369590" y="1242577"/>
                </a:lnTo>
                <a:lnTo>
                  <a:pt x="378410" y="1255661"/>
                </a:lnTo>
                <a:lnTo>
                  <a:pt x="381645" y="1271684"/>
                </a:lnTo>
                <a:lnTo>
                  <a:pt x="378410" y="1287707"/>
                </a:lnTo>
                <a:lnTo>
                  <a:pt x="369590" y="1300790"/>
                </a:lnTo>
                <a:lnTo>
                  <a:pt x="356510" y="1309611"/>
                </a:lnTo>
                <a:lnTo>
                  <a:pt x="340496" y="1312846"/>
                </a:lnTo>
                <a:close/>
              </a:path>
              <a:path w="3719195" h="2204085">
                <a:moveTo>
                  <a:pt x="643220" y="1315371"/>
                </a:moveTo>
                <a:lnTo>
                  <a:pt x="626232" y="1311939"/>
                </a:lnTo>
                <a:lnTo>
                  <a:pt x="612358" y="1302579"/>
                </a:lnTo>
                <a:lnTo>
                  <a:pt x="603004" y="1288698"/>
                </a:lnTo>
                <a:lnTo>
                  <a:pt x="599573" y="1271701"/>
                </a:lnTo>
                <a:lnTo>
                  <a:pt x="603004" y="1254704"/>
                </a:lnTo>
                <a:lnTo>
                  <a:pt x="612358" y="1240824"/>
                </a:lnTo>
                <a:lnTo>
                  <a:pt x="626232" y="1231466"/>
                </a:lnTo>
                <a:lnTo>
                  <a:pt x="643220" y="1228034"/>
                </a:lnTo>
                <a:lnTo>
                  <a:pt x="660208" y="1231466"/>
                </a:lnTo>
                <a:lnTo>
                  <a:pt x="674081" y="1240824"/>
                </a:lnTo>
                <a:lnTo>
                  <a:pt x="683436" y="1254704"/>
                </a:lnTo>
                <a:lnTo>
                  <a:pt x="686866" y="1271701"/>
                </a:lnTo>
                <a:lnTo>
                  <a:pt x="683436" y="1288698"/>
                </a:lnTo>
                <a:lnTo>
                  <a:pt x="674081" y="1302579"/>
                </a:lnTo>
                <a:lnTo>
                  <a:pt x="660208" y="1311939"/>
                </a:lnTo>
                <a:lnTo>
                  <a:pt x="643220" y="1315371"/>
                </a:lnTo>
                <a:close/>
              </a:path>
              <a:path w="3719195" h="2204085">
                <a:moveTo>
                  <a:pt x="945944" y="1317896"/>
                </a:moveTo>
                <a:lnTo>
                  <a:pt x="927982" y="1314266"/>
                </a:lnTo>
                <a:lnTo>
                  <a:pt x="913314" y="1304366"/>
                </a:lnTo>
                <a:lnTo>
                  <a:pt x="903425" y="1289682"/>
                </a:lnTo>
                <a:lnTo>
                  <a:pt x="899799" y="1271701"/>
                </a:lnTo>
                <a:lnTo>
                  <a:pt x="903425" y="1253721"/>
                </a:lnTo>
                <a:lnTo>
                  <a:pt x="913314" y="1239039"/>
                </a:lnTo>
                <a:lnTo>
                  <a:pt x="927982" y="1229139"/>
                </a:lnTo>
                <a:lnTo>
                  <a:pt x="945944" y="1225509"/>
                </a:lnTo>
                <a:lnTo>
                  <a:pt x="963925" y="1229139"/>
                </a:lnTo>
                <a:lnTo>
                  <a:pt x="978603" y="1239039"/>
                </a:lnTo>
                <a:lnTo>
                  <a:pt x="988495" y="1253721"/>
                </a:lnTo>
                <a:lnTo>
                  <a:pt x="992122" y="1271701"/>
                </a:lnTo>
                <a:lnTo>
                  <a:pt x="988495" y="1289682"/>
                </a:lnTo>
                <a:lnTo>
                  <a:pt x="978603" y="1304366"/>
                </a:lnTo>
                <a:lnTo>
                  <a:pt x="963925" y="1314266"/>
                </a:lnTo>
                <a:lnTo>
                  <a:pt x="945944" y="1317896"/>
                </a:lnTo>
                <a:close/>
              </a:path>
              <a:path w="3719195" h="2204085">
                <a:moveTo>
                  <a:pt x="1248667" y="1320417"/>
                </a:moveTo>
                <a:lnTo>
                  <a:pt x="1229726" y="1316590"/>
                </a:lnTo>
                <a:lnTo>
                  <a:pt x="1214253" y="1306150"/>
                </a:lnTo>
                <a:lnTo>
                  <a:pt x="1203818" y="1290665"/>
                </a:lnTo>
                <a:lnTo>
                  <a:pt x="1199991" y="1271701"/>
                </a:lnTo>
                <a:lnTo>
                  <a:pt x="1203818" y="1252737"/>
                </a:lnTo>
                <a:lnTo>
                  <a:pt x="1214253" y="1237252"/>
                </a:lnTo>
                <a:lnTo>
                  <a:pt x="1229726" y="1226812"/>
                </a:lnTo>
                <a:lnTo>
                  <a:pt x="1248667" y="1222984"/>
                </a:lnTo>
                <a:lnTo>
                  <a:pt x="1267628" y="1226812"/>
                </a:lnTo>
                <a:lnTo>
                  <a:pt x="1283111" y="1237252"/>
                </a:lnTo>
                <a:lnTo>
                  <a:pt x="1293550" y="1252737"/>
                </a:lnTo>
                <a:lnTo>
                  <a:pt x="1297377" y="1271701"/>
                </a:lnTo>
                <a:lnTo>
                  <a:pt x="1293550" y="1290665"/>
                </a:lnTo>
                <a:lnTo>
                  <a:pt x="1283111" y="1306150"/>
                </a:lnTo>
                <a:lnTo>
                  <a:pt x="1267628" y="1316590"/>
                </a:lnTo>
                <a:lnTo>
                  <a:pt x="1248667" y="1320417"/>
                </a:lnTo>
                <a:close/>
              </a:path>
              <a:path w="3719195" h="2204085">
                <a:moveTo>
                  <a:pt x="1551391" y="1322942"/>
                </a:moveTo>
                <a:lnTo>
                  <a:pt x="1531456" y="1318916"/>
                </a:lnTo>
                <a:lnTo>
                  <a:pt x="1515179" y="1307936"/>
                </a:lnTo>
                <a:lnTo>
                  <a:pt x="1504206" y="1291648"/>
                </a:lnTo>
                <a:lnTo>
                  <a:pt x="1500183" y="1271701"/>
                </a:lnTo>
                <a:lnTo>
                  <a:pt x="1504206" y="1251753"/>
                </a:lnTo>
                <a:lnTo>
                  <a:pt x="1515179" y="1235466"/>
                </a:lnTo>
                <a:lnTo>
                  <a:pt x="1531456" y="1224485"/>
                </a:lnTo>
                <a:lnTo>
                  <a:pt x="1551391" y="1220459"/>
                </a:lnTo>
                <a:lnTo>
                  <a:pt x="1571331" y="1224485"/>
                </a:lnTo>
                <a:lnTo>
                  <a:pt x="1587620" y="1235466"/>
                </a:lnTo>
                <a:lnTo>
                  <a:pt x="1598604" y="1251753"/>
                </a:lnTo>
                <a:lnTo>
                  <a:pt x="1602633" y="1271701"/>
                </a:lnTo>
                <a:lnTo>
                  <a:pt x="1598604" y="1291648"/>
                </a:lnTo>
                <a:lnTo>
                  <a:pt x="1587620" y="1307936"/>
                </a:lnTo>
                <a:lnTo>
                  <a:pt x="1571331" y="1318916"/>
                </a:lnTo>
                <a:lnTo>
                  <a:pt x="1551391" y="1322942"/>
                </a:lnTo>
                <a:close/>
              </a:path>
              <a:path w="3719195" h="2204085">
                <a:moveTo>
                  <a:pt x="1854115" y="1326308"/>
                </a:moveTo>
                <a:lnTo>
                  <a:pt x="1832889" y="1322017"/>
                </a:lnTo>
                <a:lnTo>
                  <a:pt x="1815549" y="1310315"/>
                </a:lnTo>
                <a:lnTo>
                  <a:pt x="1803854" y="1292963"/>
                </a:lnTo>
                <a:lnTo>
                  <a:pt x="1799565" y="1271718"/>
                </a:lnTo>
                <a:lnTo>
                  <a:pt x="1803854" y="1250474"/>
                </a:lnTo>
                <a:lnTo>
                  <a:pt x="1815549" y="1233121"/>
                </a:lnTo>
                <a:lnTo>
                  <a:pt x="1832889" y="1221419"/>
                </a:lnTo>
                <a:lnTo>
                  <a:pt x="1854115" y="1217127"/>
                </a:lnTo>
                <a:lnTo>
                  <a:pt x="1875360" y="1221419"/>
                </a:lnTo>
                <a:lnTo>
                  <a:pt x="1892711" y="1233121"/>
                </a:lnTo>
                <a:lnTo>
                  <a:pt x="1904409" y="1250474"/>
                </a:lnTo>
                <a:lnTo>
                  <a:pt x="1908698" y="1271718"/>
                </a:lnTo>
                <a:lnTo>
                  <a:pt x="1904409" y="1292963"/>
                </a:lnTo>
                <a:lnTo>
                  <a:pt x="1892711" y="1310315"/>
                </a:lnTo>
                <a:lnTo>
                  <a:pt x="1875360" y="1322017"/>
                </a:lnTo>
                <a:lnTo>
                  <a:pt x="1854115" y="1326308"/>
                </a:lnTo>
                <a:close/>
              </a:path>
              <a:path w="3719195" h="2204085">
                <a:moveTo>
                  <a:pt x="2156872" y="1328833"/>
                </a:moveTo>
                <a:lnTo>
                  <a:pt x="2134652" y="1324344"/>
                </a:lnTo>
                <a:lnTo>
                  <a:pt x="2116509" y="1312102"/>
                </a:lnTo>
                <a:lnTo>
                  <a:pt x="2104276" y="1293947"/>
                </a:lnTo>
                <a:lnTo>
                  <a:pt x="2099791" y="1271718"/>
                </a:lnTo>
                <a:lnTo>
                  <a:pt x="2104276" y="1249490"/>
                </a:lnTo>
                <a:lnTo>
                  <a:pt x="2116509" y="1231334"/>
                </a:lnTo>
                <a:lnTo>
                  <a:pt x="2134652" y="1219092"/>
                </a:lnTo>
                <a:lnTo>
                  <a:pt x="2156872" y="1214602"/>
                </a:lnTo>
                <a:lnTo>
                  <a:pt x="2179073" y="1219092"/>
                </a:lnTo>
                <a:lnTo>
                  <a:pt x="2197206" y="1231334"/>
                </a:lnTo>
                <a:lnTo>
                  <a:pt x="2209435" y="1249490"/>
                </a:lnTo>
                <a:lnTo>
                  <a:pt x="2213920" y="1271718"/>
                </a:lnTo>
                <a:lnTo>
                  <a:pt x="2209440" y="1293947"/>
                </a:lnTo>
                <a:lnTo>
                  <a:pt x="2197219" y="1312102"/>
                </a:lnTo>
                <a:lnTo>
                  <a:pt x="2179087" y="1324344"/>
                </a:lnTo>
                <a:lnTo>
                  <a:pt x="2156872" y="1328833"/>
                </a:lnTo>
                <a:close/>
              </a:path>
              <a:path w="3719195" h="2204085">
                <a:moveTo>
                  <a:pt x="2459596" y="1331358"/>
                </a:moveTo>
                <a:lnTo>
                  <a:pt x="2436397" y="1326670"/>
                </a:lnTo>
                <a:lnTo>
                  <a:pt x="2417447" y="1313887"/>
                </a:lnTo>
                <a:lnTo>
                  <a:pt x="2404669" y="1294930"/>
                </a:lnTo>
                <a:lnTo>
                  <a:pt x="2399983" y="1271718"/>
                </a:lnTo>
                <a:lnTo>
                  <a:pt x="2404669" y="1248506"/>
                </a:lnTo>
                <a:lnTo>
                  <a:pt x="2417447" y="1229550"/>
                </a:lnTo>
                <a:lnTo>
                  <a:pt x="2436397" y="1216768"/>
                </a:lnTo>
                <a:lnTo>
                  <a:pt x="2459596" y="1212081"/>
                </a:lnTo>
                <a:lnTo>
                  <a:pt x="2482790" y="1216768"/>
                </a:lnTo>
                <a:lnTo>
                  <a:pt x="2501728" y="1229550"/>
                </a:lnTo>
                <a:lnTo>
                  <a:pt x="2514494" y="1248506"/>
                </a:lnTo>
                <a:lnTo>
                  <a:pt x="2519175" y="1271718"/>
                </a:lnTo>
                <a:lnTo>
                  <a:pt x="2514494" y="1294930"/>
                </a:lnTo>
                <a:lnTo>
                  <a:pt x="2501728" y="1313887"/>
                </a:lnTo>
                <a:lnTo>
                  <a:pt x="2482790" y="1326670"/>
                </a:lnTo>
                <a:lnTo>
                  <a:pt x="2459596" y="1331358"/>
                </a:lnTo>
                <a:close/>
              </a:path>
              <a:path w="3719195" h="2204085">
                <a:moveTo>
                  <a:pt x="2762320" y="1335564"/>
                </a:moveTo>
                <a:lnTo>
                  <a:pt x="2737484" y="1330548"/>
                </a:lnTo>
                <a:lnTo>
                  <a:pt x="2717205" y="1316870"/>
                </a:lnTo>
                <a:lnTo>
                  <a:pt x="2703534" y="1296581"/>
                </a:lnTo>
                <a:lnTo>
                  <a:pt x="2698521" y="1271734"/>
                </a:lnTo>
                <a:lnTo>
                  <a:pt x="2703534" y="1246888"/>
                </a:lnTo>
                <a:lnTo>
                  <a:pt x="2717205" y="1226599"/>
                </a:lnTo>
                <a:lnTo>
                  <a:pt x="2737484" y="1212921"/>
                </a:lnTo>
                <a:lnTo>
                  <a:pt x="2762320" y="1207905"/>
                </a:lnTo>
                <a:lnTo>
                  <a:pt x="2787136" y="1212921"/>
                </a:lnTo>
                <a:lnTo>
                  <a:pt x="2807405" y="1226599"/>
                </a:lnTo>
                <a:lnTo>
                  <a:pt x="2821072" y="1246888"/>
                </a:lnTo>
                <a:lnTo>
                  <a:pt x="2826085" y="1271734"/>
                </a:lnTo>
                <a:lnTo>
                  <a:pt x="2821072" y="1296581"/>
                </a:lnTo>
                <a:lnTo>
                  <a:pt x="2807405" y="1316870"/>
                </a:lnTo>
                <a:lnTo>
                  <a:pt x="2787136" y="1330548"/>
                </a:lnTo>
                <a:lnTo>
                  <a:pt x="2762320" y="1335564"/>
                </a:lnTo>
                <a:close/>
              </a:path>
              <a:path w="3719195" h="2204085">
                <a:moveTo>
                  <a:pt x="3065043" y="1338929"/>
                </a:moveTo>
                <a:lnTo>
                  <a:pt x="3038897" y="1333648"/>
                </a:lnTo>
                <a:lnTo>
                  <a:pt x="3017544" y="1319247"/>
                </a:lnTo>
                <a:lnTo>
                  <a:pt x="3003148" y="1297889"/>
                </a:lnTo>
                <a:lnTo>
                  <a:pt x="2997869" y="1271734"/>
                </a:lnTo>
                <a:lnTo>
                  <a:pt x="3003148" y="1245582"/>
                </a:lnTo>
                <a:lnTo>
                  <a:pt x="3017544" y="1224223"/>
                </a:lnTo>
                <a:lnTo>
                  <a:pt x="3038897" y="1209821"/>
                </a:lnTo>
                <a:lnTo>
                  <a:pt x="3065043" y="1204540"/>
                </a:lnTo>
                <a:lnTo>
                  <a:pt x="3091171" y="1209821"/>
                </a:lnTo>
                <a:lnTo>
                  <a:pt x="3112513" y="1224223"/>
                </a:lnTo>
                <a:lnTo>
                  <a:pt x="3126905" y="1245582"/>
                </a:lnTo>
                <a:lnTo>
                  <a:pt x="3132184" y="1271734"/>
                </a:lnTo>
                <a:lnTo>
                  <a:pt x="3126905" y="1297889"/>
                </a:lnTo>
                <a:lnTo>
                  <a:pt x="3112513" y="1319247"/>
                </a:lnTo>
                <a:lnTo>
                  <a:pt x="3091171" y="1333648"/>
                </a:lnTo>
                <a:lnTo>
                  <a:pt x="3065043" y="1338929"/>
                </a:lnTo>
                <a:close/>
              </a:path>
              <a:path w="3719195" h="2204085">
                <a:moveTo>
                  <a:pt x="3367767" y="1337248"/>
                </a:moveTo>
                <a:lnTo>
                  <a:pt x="3342269" y="1332099"/>
                </a:lnTo>
                <a:lnTo>
                  <a:pt x="3321454" y="1318059"/>
                </a:lnTo>
                <a:lnTo>
                  <a:pt x="3307424" y="1297234"/>
                </a:lnTo>
                <a:lnTo>
                  <a:pt x="3302280" y="1271734"/>
                </a:lnTo>
                <a:lnTo>
                  <a:pt x="3307424" y="1246235"/>
                </a:lnTo>
                <a:lnTo>
                  <a:pt x="3321454" y="1225412"/>
                </a:lnTo>
                <a:lnTo>
                  <a:pt x="3342269" y="1211372"/>
                </a:lnTo>
                <a:lnTo>
                  <a:pt x="3367767" y="1206224"/>
                </a:lnTo>
                <a:lnTo>
                  <a:pt x="3393246" y="1211372"/>
                </a:lnTo>
                <a:lnTo>
                  <a:pt x="3414051" y="1225412"/>
                </a:lnTo>
                <a:lnTo>
                  <a:pt x="3428077" y="1246235"/>
                </a:lnTo>
                <a:lnTo>
                  <a:pt x="3433220" y="1271734"/>
                </a:lnTo>
                <a:lnTo>
                  <a:pt x="3428077" y="1297234"/>
                </a:lnTo>
                <a:lnTo>
                  <a:pt x="3414051" y="1318059"/>
                </a:lnTo>
                <a:lnTo>
                  <a:pt x="3393246" y="1332099"/>
                </a:lnTo>
                <a:lnTo>
                  <a:pt x="3367767" y="1337248"/>
                </a:lnTo>
                <a:close/>
              </a:path>
              <a:path w="3719195" h="2204085">
                <a:moveTo>
                  <a:pt x="3677411" y="1284322"/>
                </a:moveTo>
                <a:lnTo>
                  <a:pt x="3663503" y="1284322"/>
                </a:lnTo>
                <a:lnTo>
                  <a:pt x="3657866" y="1278685"/>
                </a:lnTo>
                <a:lnTo>
                  <a:pt x="3657866" y="1264750"/>
                </a:lnTo>
                <a:lnTo>
                  <a:pt x="3663503" y="1259113"/>
                </a:lnTo>
                <a:lnTo>
                  <a:pt x="3677445" y="1259113"/>
                </a:lnTo>
                <a:lnTo>
                  <a:pt x="3683082" y="1264750"/>
                </a:lnTo>
                <a:lnTo>
                  <a:pt x="3683082" y="1278685"/>
                </a:lnTo>
                <a:lnTo>
                  <a:pt x="3677411" y="1284322"/>
                </a:lnTo>
                <a:close/>
              </a:path>
              <a:path w="3719195" h="2204085">
                <a:moveTo>
                  <a:pt x="37772" y="1612488"/>
                </a:moveTo>
                <a:lnTo>
                  <a:pt x="23070" y="1609517"/>
                </a:lnTo>
                <a:lnTo>
                  <a:pt x="11063" y="1601415"/>
                </a:lnTo>
                <a:lnTo>
                  <a:pt x="2968" y="1589400"/>
                </a:lnTo>
                <a:lnTo>
                  <a:pt x="0" y="1574691"/>
                </a:lnTo>
                <a:lnTo>
                  <a:pt x="2968" y="1559983"/>
                </a:lnTo>
                <a:lnTo>
                  <a:pt x="11063" y="1547969"/>
                </a:lnTo>
                <a:lnTo>
                  <a:pt x="23070" y="1539866"/>
                </a:lnTo>
                <a:lnTo>
                  <a:pt x="37772" y="1536895"/>
                </a:lnTo>
                <a:lnTo>
                  <a:pt x="52475" y="1539866"/>
                </a:lnTo>
                <a:lnTo>
                  <a:pt x="64482" y="1547969"/>
                </a:lnTo>
                <a:lnTo>
                  <a:pt x="72577" y="1559983"/>
                </a:lnTo>
                <a:lnTo>
                  <a:pt x="75545" y="1574691"/>
                </a:lnTo>
                <a:lnTo>
                  <a:pt x="72577" y="1589400"/>
                </a:lnTo>
                <a:lnTo>
                  <a:pt x="64482" y="1601415"/>
                </a:lnTo>
                <a:lnTo>
                  <a:pt x="52475" y="1609517"/>
                </a:lnTo>
                <a:lnTo>
                  <a:pt x="37772" y="1612488"/>
                </a:lnTo>
                <a:close/>
              </a:path>
              <a:path w="3719195" h="2204085">
                <a:moveTo>
                  <a:pt x="340496" y="1615853"/>
                </a:moveTo>
                <a:lnTo>
                  <a:pt x="324488" y="1612619"/>
                </a:lnTo>
                <a:lnTo>
                  <a:pt x="311420" y="1603798"/>
                </a:lnTo>
                <a:lnTo>
                  <a:pt x="302611" y="1590714"/>
                </a:lnTo>
                <a:lnTo>
                  <a:pt x="299381" y="1574691"/>
                </a:lnTo>
                <a:lnTo>
                  <a:pt x="302611" y="1558668"/>
                </a:lnTo>
                <a:lnTo>
                  <a:pt x="311420" y="1545585"/>
                </a:lnTo>
                <a:lnTo>
                  <a:pt x="324488" y="1536764"/>
                </a:lnTo>
                <a:lnTo>
                  <a:pt x="340496" y="1533529"/>
                </a:lnTo>
                <a:lnTo>
                  <a:pt x="356510" y="1536764"/>
                </a:lnTo>
                <a:lnTo>
                  <a:pt x="369590" y="1545585"/>
                </a:lnTo>
                <a:lnTo>
                  <a:pt x="378410" y="1558668"/>
                </a:lnTo>
                <a:lnTo>
                  <a:pt x="381645" y="1574691"/>
                </a:lnTo>
                <a:lnTo>
                  <a:pt x="378410" y="1590714"/>
                </a:lnTo>
                <a:lnTo>
                  <a:pt x="369590" y="1603798"/>
                </a:lnTo>
                <a:lnTo>
                  <a:pt x="356510" y="1612619"/>
                </a:lnTo>
                <a:lnTo>
                  <a:pt x="340496" y="1615853"/>
                </a:lnTo>
                <a:close/>
              </a:path>
              <a:path w="3719195" h="2204085">
                <a:moveTo>
                  <a:pt x="643220" y="1618378"/>
                </a:moveTo>
                <a:lnTo>
                  <a:pt x="626232" y="1614946"/>
                </a:lnTo>
                <a:lnTo>
                  <a:pt x="612358" y="1605586"/>
                </a:lnTo>
                <a:lnTo>
                  <a:pt x="603004" y="1591705"/>
                </a:lnTo>
                <a:lnTo>
                  <a:pt x="599573" y="1574708"/>
                </a:lnTo>
                <a:lnTo>
                  <a:pt x="603004" y="1557711"/>
                </a:lnTo>
                <a:lnTo>
                  <a:pt x="612358" y="1543831"/>
                </a:lnTo>
                <a:lnTo>
                  <a:pt x="626232" y="1534473"/>
                </a:lnTo>
                <a:lnTo>
                  <a:pt x="643220" y="1531041"/>
                </a:lnTo>
                <a:lnTo>
                  <a:pt x="660208" y="1534473"/>
                </a:lnTo>
                <a:lnTo>
                  <a:pt x="674081" y="1543831"/>
                </a:lnTo>
                <a:lnTo>
                  <a:pt x="683436" y="1557711"/>
                </a:lnTo>
                <a:lnTo>
                  <a:pt x="686866" y="1574708"/>
                </a:lnTo>
                <a:lnTo>
                  <a:pt x="683436" y="1591705"/>
                </a:lnTo>
                <a:lnTo>
                  <a:pt x="674081" y="1605586"/>
                </a:lnTo>
                <a:lnTo>
                  <a:pt x="660208" y="1614946"/>
                </a:lnTo>
                <a:lnTo>
                  <a:pt x="643220" y="1618378"/>
                </a:lnTo>
                <a:close/>
              </a:path>
              <a:path w="3719195" h="2204085">
                <a:moveTo>
                  <a:pt x="945944" y="1620903"/>
                </a:moveTo>
                <a:lnTo>
                  <a:pt x="927982" y="1617273"/>
                </a:lnTo>
                <a:lnTo>
                  <a:pt x="913314" y="1607373"/>
                </a:lnTo>
                <a:lnTo>
                  <a:pt x="903425" y="1592689"/>
                </a:lnTo>
                <a:lnTo>
                  <a:pt x="899799" y="1574708"/>
                </a:lnTo>
                <a:lnTo>
                  <a:pt x="903425" y="1556727"/>
                </a:lnTo>
                <a:lnTo>
                  <a:pt x="913314" y="1542045"/>
                </a:lnTo>
                <a:lnTo>
                  <a:pt x="927982" y="1532146"/>
                </a:lnTo>
                <a:lnTo>
                  <a:pt x="945944" y="1528516"/>
                </a:lnTo>
                <a:lnTo>
                  <a:pt x="963925" y="1532146"/>
                </a:lnTo>
                <a:lnTo>
                  <a:pt x="978603" y="1542045"/>
                </a:lnTo>
                <a:lnTo>
                  <a:pt x="988495" y="1556727"/>
                </a:lnTo>
                <a:lnTo>
                  <a:pt x="992122" y="1574708"/>
                </a:lnTo>
                <a:lnTo>
                  <a:pt x="988495" y="1592689"/>
                </a:lnTo>
                <a:lnTo>
                  <a:pt x="978603" y="1607373"/>
                </a:lnTo>
                <a:lnTo>
                  <a:pt x="963925" y="1617273"/>
                </a:lnTo>
                <a:lnTo>
                  <a:pt x="945944" y="1620903"/>
                </a:lnTo>
                <a:close/>
              </a:path>
              <a:path w="3719195" h="2204085">
                <a:moveTo>
                  <a:pt x="1248667" y="1623425"/>
                </a:moveTo>
                <a:lnTo>
                  <a:pt x="1229726" y="1619596"/>
                </a:lnTo>
                <a:lnTo>
                  <a:pt x="1214253" y="1609156"/>
                </a:lnTo>
                <a:lnTo>
                  <a:pt x="1203818" y="1593671"/>
                </a:lnTo>
                <a:lnTo>
                  <a:pt x="1199991" y="1574708"/>
                </a:lnTo>
                <a:lnTo>
                  <a:pt x="1203818" y="1555745"/>
                </a:lnTo>
                <a:lnTo>
                  <a:pt x="1214253" y="1540260"/>
                </a:lnTo>
                <a:lnTo>
                  <a:pt x="1229726" y="1529820"/>
                </a:lnTo>
                <a:lnTo>
                  <a:pt x="1248667" y="1525991"/>
                </a:lnTo>
                <a:lnTo>
                  <a:pt x="1267628" y="1529820"/>
                </a:lnTo>
                <a:lnTo>
                  <a:pt x="1283111" y="1540260"/>
                </a:lnTo>
                <a:lnTo>
                  <a:pt x="1293550" y="1555745"/>
                </a:lnTo>
                <a:lnTo>
                  <a:pt x="1297377" y="1574708"/>
                </a:lnTo>
                <a:lnTo>
                  <a:pt x="1293550" y="1593671"/>
                </a:lnTo>
                <a:lnTo>
                  <a:pt x="1283111" y="1609156"/>
                </a:lnTo>
                <a:lnTo>
                  <a:pt x="1267628" y="1619596"/>
                </a:lnTo>
                <a:lnTo>
                  <a:pt x="1248667" y="1623425"/>
                </a:lnTo>
                <a:close/>
              </a:path>
              <a:path w="3719195" h="2204085">
                <a:moveTo>
                  <a:pt x="1551391" y="1625950"/>
                </a:moveTo>
                <a:lnTo>
                  <a:pt x="1531456" y="1621923"/>
                </a:lnTo>
                <a:lnTo>
                  <a:pt x="1515179" y="1610943"/>
                </a:lnTo>
                <a:lnTo>
                  <a:pt x="1504206" y="1594655"/>
                </a:lnTo>
                <a:lnTo>
                  <a:pt x="1500183" y="1574708"/>
                </a:lnTo>
                <a:lnTo>
                  <a:pt x="1504206" y="1554761"/>
                </a:lnTo>
                <a:lnTo>
                  <a:pt x="1515179" y="1538473"/>
                </a:lnTo>
                <a:lnTo>
                  <a:pt x="1531456" y="1527493"/>
                </a:lnTo>
                <a:lnTo>
                  <a:pt x="1551391" y="1523466"/>
                </a:lnTo>
                <a:lnTo>
                  <a:pt x="1571331" y="1527493"/>
                </a:lnTo>
                <a:lnTo>
                  <a:pt x="1587620" y="1538473"/>
                </a:lnTo>
                <a:lnTo>
                  <a:pt x="1598604" y="1554761"/>
                </a:lnTo>
                <a:lnTo>
                  <a:pt x="1602633" y="1574708"/>
                </a:lnTo>
                <a:lnTo>
                  <a:pt x="1598604" y="1594655"/>
                </a:lnTo>
                <a:lnTo>
                  <a:pt x="1587620" y="1610943"/>
                </a:lnTo>
                <a:lnTo>
                  <a:pt x="1571331" y="1621923"/>
                </a:lnTo>
                <a:lnTo>
                  <a:pt x="1551391" y="1625950"/>
                </a:lnTo>
                <a:close/>
              </a:path>
              <a:path w="3719195" h="2204085">
                <a:moveTo>
                  <a:pt x="1854115" y="1629315"/>
                </a:moveTo>
                <a:lnTo>
                  <a:pt x="1832889" y="1625024"/>
                </a:lnTo>
                <a:lnTo>
                  <a:pt x="1815549" y="1613323"/>
                </a:lnTo>
                <a:lnTo>
                  <a:pt x="1803854" y="1595970"/>
                </a:lnTo>
                <a:lnTo>
                  <a:pt x="1799565" y="1574725"/>
                </a:lnTo>
                <a:lnTo>
                  <a:pt x="1803854" y="1553481"/>
                </a:lnTo>
                <a:lnTo>
                  <a:pt x="1815549" y="1536128"/>
                </a:lnTo>
                <a:lnTo>
                  <a:pt x="1832889" y="1524426"/>
                </a:lnTo>
                <a:lnTo>
                  <a:pt x="1854115" y="1520135"/>
                </a:lnTo>
                <a:lnTo>
                  <a:pt x="1875360" y="1524426"/>
                </a:lnTo>
                <a:lnTo>
                  <a:pt x="1892711" y="1536128"/>
                </a:lnTo>
                <a:lnTo>
                  <a:pt x="1904409" y="1553481"/>
                </a:lnTo>
                <a:lnTo>
                  <a:pt x="1908698" y="1574725"/>
                </a:lnTo>
                <a:lnTo>
                  <a:pt x="1904409" y="1595970"/>
                </a:lnTo>
                <a:lnTo>
                  <a:pt x="1892711" y="1613323"/>
                </a:lnTo>
                <a:lnTo>
                  <a:pt x="1875360" y="1625024"/>
                </a:lnTo>
                <a:lnTo>
                  <a:pt x="1854115" y="1629315"/>
                </a:lnTo>
                <a:close/>
              </a:path>
              <a:path w="3719195" h="2204085">
                <a:moveTo>
                  <a:pt x="2156872" y="1631840"/>
                </a:moveTo>
                <a:lnTo>
                  <a:pt x="2134652" y="1627351"/>
                </a:lnTo>
                <a:lnTo>
                  <a:pt x="2116509" y="1615109"/>
                </a:lnTo>
                <a:lnTo>
                  <a:pt x="2104276" y="1596954"/>
                </a:lnTo>
                <a:lnTo>
                  <a:pt x="2099791" y="1574725"/>
                </a:lnTo>
                <a:lnTo>
                  <a:pt x="2104276" y="1552497"/>
                </a:lnTo>
                <a:lnTo>
                  <a:pt x="2116509" y="1534342"/>
                </a:lnTo>
                <a:lnTo>
                  <a:pt x="2134652" y="1522099"/>
                </a:lnTo>
                <a:lnTo>
                  <a:pt x="2156872" y="1517610"/>
                </a:lnTo>
                <a:lnTo>
                  <a:pt x="2179073" y="1522099"/>
                </a:lnTo>
                <a:lnTo>
                  <a:pt x="2197206" y="1534342"/>
                </a:lnTo>
                <a:lnTo>
                  <a:pt x="2209435" y="1552497"/>
                </a:lnTo>
                <a:lnTo>
                  <a:pt x="2213920" y="1574725"/>
                </a:lnTo>
                <a:lnTo>
                  <a:pt x="2209440" y="1596954"/>
                </a:lnTo>
                <a:lnTo>
                  <a:pt x="2197219" y="1615109"/>
                </a:lnTo>
                <a:lnTo>
                  <a:pt x="2179087" y="1627351"/>
                </a:lnTo>
                <a:lnTo>
                  <a:pt x="2156872" y="1631840"/>
                </a:lnTo>
                <a:close/>
              </a:path>
              <a:path w="3719195" h="2204085">
                <a:moveTo>
                  <a:pt x="2459596" y="1634365"/>
                </a:moveTo>
                <a:lnTo>
                  <a:pt x="2436397" y="1629677"/>
                </a:lnTo>
                <a:lnTo>
                  <a:pt x="2417447" y="1616895"/>
                </a:lnTo>
                <a:lnTo>
                  <a:pt x="2404669" y="1597937"/>
                </a:lnTo>
                <a:lnTo>
                  <a:pt x="2399983" y="1574725"/>
                </a:lnTo>
                <a:lnTo>
                  <a:pt x="2404669" y="1551513"/>
                </a:lnTo>
                <a:lnTo>
                  <a:pt x="2417447" y="1532557"/>
                </a:lnTo>
                <a:lnTo>
                  <a:pt x="2436397" y="1519775"/>
                </a:lnTo>
                <a:lnTo>
                  <a:pt x="2459596" y="1515088"/>
                </a:lnTo>
                <a:lnTo>
                  <a:pt x="2482790" y="1519775"/>
                </a:lnTo>
                <a:lnTo>
                  <a:pt x="2501728" y="1532557"/>
                </a:lnTo>
                <a:lnTo>
                  <a:pt x="2514494" y="1551513"/>
                </a:lnTo>
                <a:lnTo>
                  <a:pt x="2519175" y="1574725"/>
                </a:lnTo>
                <a:lnTo>
                  <a:pt x="2514494" y="1597937"/>
                </a:lnTo>
                <a:lnTo>
                  <a:pt x="2501728" y="1616895"/>
                </a:lnTo>
                <a:lnTo>
                  <a:pt x="2482790" y="1629677"/>
                </a:lnTo>
                <a:lnTo>
                  <a:pt x="2459596" y="1634365"/>
                </a:lnTo>
                <a:close/>
              </a:path>
              <a:path w="3719195" h="2204085">
                <a:moveTo>
                  <a:pt x="2762320" y="1636890"/>
                </a:moveTo>
                <a:lnTo>
                  <a:pt x="2738127" y="1632004"/>
                </a:lnTo>
                <a:lnTo>
                  <a:pt x="2718374" y="1618681"/>
                </a:lnTo>
                <a:lnTo>
                  <a:pt x="2705057" y="1598921"/>
                </a:lnTo>
                <a:lnTo>
                  <a:pt x="2700175" y="1574725"/>
                </a:lnTo>
                <a:lnTo>
                  <a:pt x="2705057" y="1550529"/>
                </a:lnTo>
                <a:lnTo>
                  <a:pt x="2718374" y="1530770"/>
                </a:lnTo>
                <a:lnTo>
                  <a:pt x="2738127" y="1517448"/>
                </a:lnTo>
                <a:lnTo>
                  <a:pt x="2762320" y="1512563"/>
                </a:lnTo>
                <a:lnTo>
                  <a:pt x="2786493" y="1517448"/>
                </a:lnTo>
                <a:lnTo>
                  <a:pt x="2806236" y="1530770"/>
                </a:lnTo>
                <a:lnTo>
                  <a:pt x="2819549" y="1550529"/>
                </a:lnTo>
                <a:lnTo>
                  <a:pt x="2824431" y="1574725"/>
                </a:lnTo>
                <a:lnTo>
                  <a:pt x="2819549" y="1598921"/>
                </a:lnTo>
                <a:lnTo>
                  <a:pt x="2806236" y="1618681"/>
                </a:lnTo>
                <a:lnTo>
                  <a:pt x="2786493" y="1632004"/>
                </a:lnTo>
                <a:lnTo>
                  <a:pt x="2762320" y="1636890"/>
                </a:lnTo>
                <a:close/>
              </a:path>
              <a:path w="3719195" h="2204085">
                <a:moveTo>
                  <a:pt x="3065043" y="1622601"/>
                </a:moveTo>
                <a:lnTo>
                  <a:pt x="3046414" y="1618838"/>
                </a:lnTo>
                <a:lnTo>
                  <a:pt x="3031199" y="1608577"/>
                </a:lnTo>
                <a:lnTo>
                  <a:pt x="3020940" y="1593359"/>
                </a:lnTo>
                <a:lnTo>
                  <a:pt x="3017177" y="1574725"/>
                </a:lnTo>
                <a:lnTo>
                  <a:pt x="3020940" y="1556091"/>
                </a:lnTo>
                <a:lnTo>
                  <a:pt x="3031199" y="1540873"/>
                </a:lnTo>
                <a:lnTo>
                  <a:pt x="3046414" y="1530612"/>
                </a:lnTo>
                <a:lnTo>
                  <a:pt x="3065043" y="1526849"/>
                </a:lnTo>
                <a:lnTo>
                  <a:pt x="3083653" y="1530612"/>
                </a:lnTo>
                <a:lnTo>
                  <a:pt x="3098858" y="1540873"/>
                </a:lnTo>
                <a:lnTo>
                  <a:pt x="3109114" y="1556091"/>
                </a:lnTo>
                <a:lnTo>
                  <a:pt x="3112876" y="1574725"/>
                </a:lnTo>
                <a:lnTo>
                  <a:pt x="3109114" y="1593359"/>
                </a:lnTo>
                <a:lnTo>
                  <a:pt x="3098858" y="1608577"/>
                </a:lnTo>
                <a:lnTo>
                  <a:pt x="3083653" y="1618838"/>
                </a:lnTo>
                <a:lnTo>
                  <a:pt x="3065043" y="1622601"/>
                </a:lnTo>
                <a:close/>
              </a:path>
              <a:path w="3719195" h="2204085">
                <a:moveTo>
                  <a:pt x="3374248" y="1586489"/>
                </a:moveTo>
                <a:lnTo>
                  <a:pt x="3361252" y="1586489"/>
                </a:lnTo>
                <a:lnTo>
                  <a:pt x="3355986" y="1581223"/>
                </a:lnTo>
                <a:lnTo>
                  <a:pt x="3355986" y="1568230"/>
                </a:lnTo>
                <a:lnTo>
                  <a:pt x="3361252" y="1562961"/>
                </a:lnTo>
                <a:lnTo>
                  <a:pt x="3374248" y="1562961"/>
                </a:lnTo>
                <a:lnTo>
                  <a:pt x="3379514" y="1568230"/>
                </a:lnTo>
                <a:lnTo>
                  <a:pt x="3379514" y="1581223"/>
                </a:lnTo>
                <a:lnTo>
                  <a:pt x="3374248" y="1586489"/>
                </a:lnTo>
                <a:close/>
              </a:path>
              <a:path w="3719195" h="2204085">
                <a:moveTo>
                  <a:pt x="37772" y="1915461"/>
                </a:moveTo>
                <a:lnTo>
                  <a:pt x="23070" y="1912490"/>
                </a:lnTo>
                <a:lnTo>
                  <a:pt x="11063" y="1904388"/>
                </a:lnTo>
                <a:lnTo>
                  <a:pt x="2968" y="1892374"/>
                </a:lnTo>
                <a:lnTo>
                  <a:pt x="0" y="1877665"/>
                </a:lnTo>
                <a:lnTo>
                  <a:pt x="2968" y="1862955"/>
                </a:lnTo>
                <a:lnTo>
                  <a:pt x="11063" y="1850941"/>
                </a:lnTo>
                <a:lnTo>
                  <a:pt x="23070" y="1842839"/>
                </a:lnTo>
                <a:lnTo>
                  <a:pt x="37772" y="1839868"/>
                </a:lnTo>
                <a:lnTo>
                  <a:pt x="52475" y="1842839"/>
                </a:lnTo>
                <a:lnTo>
                  <a:pt x="64482" y="1850941"/>
                </a:lnTo>
                <a:lnTo>
                  <a:pt x="72577" y="1862955"/>
                </a:lnTo>
                <a:lnTo>
                  <a:pt x="75545" y="1877665"/>
                </a:lnTo>
                <a:lnTo>
                  <a:pt x="72577" y="1892374"/>
                </a:lnTo>
                <a:lnTo>
                  <a:pt x="64482" y="1904388"/>
                </a:lnTo>
                <a:lnTo>
                  <a:pt x="52475" y="1912490"/>
                </a:lnTo>
                <a:lnTo>
                  <a:pt x="37772" y="1915461"/>
                </a:lnTo>
                <a:close/>
              </a:path>
              <a:path w="3719195" h="2204085">
                <a:moveTo>
                  <a:pt x="340496" y="1918827"/>
                </a:moveTo>
                <a:lnTo>
                  <a:pt x="324488" y="1915592"/>
                </a:lnTo>
                <a:lnTo>
                  <a:pt x="311420" y="1906771"/>
                </a:lnTo>
                <a:lnTo>
                  <a:pt x="302611" y="1893687"/>
                </a:lnTo>
                <a:lnTo>
                  <a:pt x="299381" y="1877665"/>
                </a:lnTo>
                <a:lnTo>
                  <a:pt x="302611" y="1861642"/>
                </a:lnTo>
                <a:lnTo>
                  <a:pt x="311420" y="1848558"/>
                </a:lnTo>
                <a:lnTo>
                  <a:pt x="324488" y="1839737"/>
                </a:lnTo>
                <a:lnTo>
                  <a:pt x="340496" y="1836503"/>
                </a:lnTo>
                <a:lnTo>
                  <a:pt x="356510" y="1839737"/>
                </a:lnTo>
                <a:lnTo>
                  <a:pt x="369590" y="1848558"/>
                </a:lnTo>
                <a:lnTo>
                  <a:pt x="378410" y="1861642"/>
                </a:lnTo>
                <a:lnTo>
                  <a:pt x="381645" y="1877665"/>
                </a:lnTo>
                <a:lnTo>
                  <a:pt x="378410" y="1893687"/>
                </a:lnTo>
                <a:lnTo>
                  <a:pt x="369590" y="1906771"/>
                </a:lnTo>
                <a:lnTo>
                  <a:pt x="356510" y="1915592"/>
                </a:lnTo>
                <a:lnTo>
                  <a:pt x="340496" y="1918827"/>
                </a:lnTo>
                <a:close/>
              </a:path>
              <a:path w="3719195" h="2204085">
                <a:moveTo>
                  <a:pt x="643220" y="1921352"/>
                </a:moveTo>
                <a:lnTo>
                  <a:pt x="626232" y="1917919"/>
                </a:lnTo>
                <a:lnTo>
                  <a:pt x="612358" y="1908560"/>
                </a:lnTo>
                <a:lnTo>
                  <a:pt x="603004" y="1894679"/>
                </a:lnTo>
                <a:lnTo>
                  <a:pt x="599573" y="1877681"/>
                </a:lnTo>
                <a:lnTo>
                  <a:pt x="603004" y="1860684"/>
                </a:lnTo>
                <a:lnTo>
                  <a:pt x="612358" y="1846803"/>
                </a:lnTo>
                <a:lnTo>
                  <a:pt x="626232" y="1837444"/>
                </a:lnTo>
                <a:lnTo>
                  <a:pt x="643220" y="1834011"/>
                </a:lnTo>
                <a:lnTo>
                  <a:pt x="660208" y="1837444"/>
                </a:lnTo>
                <a:lnTo>
                  <a:pt x="674081" y="1846803"/>
                </a:lnTo>
                <a:lnTo>
                  <a:pt x="683436" y="1860684"/>
                </a:lnTo>
                <a:lnTo>
                  <a:pt x="686866" y="1877681"/>
                </a:lnTo>
                <a:lnTo>
                  <a:pt x="683436" y="1894679"/>
                </a:lnTo>
                <a:lnTo>
                  <a:pt x="674081" y="1908560"/>
                </a:lnTo>
                <a:lnTo>
                  <a:pt x="660208" y="1917919"/>
                </a:lnTo>
                <a:lnTo>
                  <a:pt x="643220" y="1921352"/>
                </a:lnTo>
                <a:close/>
              </a:path>
              <a:path w="3719195" h="2204085">
                <a:moveTo>
                  <a:pt x="945944" y="1923877"/>
                </a:moveTo>
                <a:lnTo>
                  <a:pt x="927982" y="1920246"/>
                </a:lnTo>
                <a:lnTo>
                  <a:pt x="913314" y="1910346"/>
                </a:lnTo>
                <a:lnTo>
                  <a:pt x="903425" y="1895663"/>
                </a:lnTo>
                <a:lnTo>
                  <a:pt x="899799" y="1877681"/>
                </a:lnTo>
                <a:lnTo>
                  <a:pt x="903425" y="1859702"/>
                </a:lnTo>
                <a:lnTo>
                  <a:pt x="913314" y="1845020"/>
                </a:lnTo>
                <a:lnTo>
                  <a:pt x="927982" y="1835120"/>
                </a:lnTo>
                <a:lnTo>
                  <a:pt x="945944" y="1831490"/>
                </a:lnTo>
                <a:lnTo>
                  <a:pt x="963925" y="1835120"/>
                </a:lnTo>
                <a:lnTo>
                  <a:pt x="978603" y="1845020"/>
                </a:lnTo>
                <a:lnTo>
                  <a:pt x="988495" y="1859702"/>
                </a:lnTo>
                <a:lnTo>
                  <a:pt x="992122" y="1877681"/>
                </a:lnTo>
                <a:lnTo>
                  <a:pt x="988495" y="1895663"/>
                </a:lnTo>
                <a:lnTo>
                  <a:pt x="978603" y="1910346"/>
                </a:lnTo>
                <a:lnTo>
                  <a:pt x="963925" y="1920246"/>
                </a:lnTo>
                <a:lnTo>
                  <a:pt x="945944" y="1923877"/>
                </a:lnTo>
                <a:close/>
              </a:path>
              <a:path w="3719195" h="2204085">
                <a:moveTo>
                  <a:pt x="1248667" y="1926398"/>
                </a:moveTo>
                <a:lnTo>
                  <a:pt x="1229726" y="1922570"/>
                </a:lnTo>
                <a:lnTo>
                  <a:pt x="1214253" y="1912131"/>
                </a:lnTo>
                <a:lnTo>
                  <a:pt x="1203818" y="1896646"/>
                </a:lnTo>
                <a:lnTo>
                  <a:pt x="1199991" y="1877681"/>
                </a:lnTo>
                <a:lnTo>
                  <a:pt x="1203818" y="1858718"/>
                </a:lnTo>
                <a:lnTo>
                  <a:pt x="1214253" y="1843233"/>
                </a:lnTo>
                <a:lnTo>
                  <a:pt x="1229726" y="1832793"/>
                </a:lnTo>
                <a:lnTo>
                  <a:pt x="1248667" y="1828965"/>
                </a:lnTo>
                <a:lnTo>
                  <a:pt x="1267628" y="1832793"/>
                </a:lnTo>
                <a:lnTo>
                  <a:pt x="1283111" y="1843233"/>
                </a:lnTo>
                <a:lnTo>
                  <a:pt x="1293550" y="1858718"/>
                </a:lnTo>
                <a:lnTo>
                  <a:pt x="1297377" y="1877681"/>
                </a:lnTo>
                <a:lnTo>
                  <a:pt x="1293550" y="1896646"/>
                </a:lnTo>
                <a:lnTo>
                  <a:pt x="1283111" y="1912131"/>
                </a:lnTo>
                <a:lnTo>
                  <a:pt x="1267628" y="1922570"/>
                </a:lnTo>
                <a:lnTo>
                  <a:pt x="1248667" y="1926398"/>
                </a:lnTo>
                <a:close/>
              </a:path>
              <a:path w="3719195" h="2204085">
                <a:moveTo>
                  <a:pt x="1551391" y="1928923"/>
                </a:moveTo>
                <a:lnTo>
                  <a:pt x="1531456" y="1924897"/>
                </a:lnTo>
                <a:lnTo>
                  <a:pt x="1515179" y="1913916"/>
                </a:lnTo>
                <a:lnTo>
                  <a:pt x="1504206" y="1897629"/>
                </a:lnTo>
                <a:lnTo>
                  <a:pt x="1500183" y="1877681"/>
                </a:lnTo>
                <a:lnTo>
                  <a:pt x="1504206" y="1857734"/>
                </a:lnTo>
                <a:lnTo>
                  <a:pt x="1515179" y="1841447"/>
                </a:lnTo>
                <a:lnTo>
                  <a:pt x="1531456" y="1830466"/>
                </a:lnTo>
                <a:lnTo>
                  <a:pt x="1551391" y="1826440"/>
                </a:lnTo>
                <a:lnTo>
                  <a:pt x="1571331" y="1830466"/>
                </a:lnTo>
                <a:lnTo>
                  <a:pt x="1587620" y="1841447"/>
                </a:lnTo>
                <a:lnTo>
                  <a:pt x="1598604" y="1857734"/>
                </a:lnTo>
                <a:lnTo>
                  <a:pt x="1602633" y="1877681"/>
                </a:lnTo>
                <a:lnTo>
                  <a:pt x="1598604" y="1897629"/>
                </a:lnTo>
                <a:lnTo>
                  <a:pt x="1587620" y="1913916"/>
                </a:lnTo>
                <a:lnTo>
                  <a:pt x="1571331" y="1924897"/>
                </a:lnTo>
                <a:lnTo>
                  <a:pt x="1551391" y="1928923"/>
                </a:lnTo>
                <a:close/>
              </a:path>
              <a:path w="3719195" h="2204085">
                <a:moveTo>
                  <a:pt x="1854115" y="1928923"/>
                </a:moveTo>
                <a:lnTo>
                  <a:pt x="1834180" y="1924897"/>
                </a:lnTo>
                <a:lnTo>
                  <a:pt x="1817903" y="1913916"/>
                </a:lnTo>
                <a:lnTo>
                  <a:pt x="1806930" y="1897629"/>
                </a:lnTo>
                <a:lnTo>
                  <a:pt x="1802907" y="1877681"/>
                </a:lnTo>
                <a:lnTo>
                  <a:pt x="1806930" y="1857734"/>
                </a:lnTo>
                <a:lnTo>
                  <a:pt x="1817903" y="1841447"/>
                </a:lnTo>
                <a:lnTo>
                  <a:pt x="1834180" y="1830466"/>
                </a:lnTo>
                <a:lnTo>
                  <a:pt x="1854115" y="1826440"/>
                </a:lnTo>
                <a:lnTo>
                  <a:pt x="1874055" y="1830466"/>
                </a:lnTo>
                <a:lnTo>
                  <a:pt x="1890343" y="1841447"/>
                </a:lnTo>
                <a:lnTo>
                  <a:pt x="1901328" y="1857734"/>
                </a:lnTo>
                <a:lnTo>
                  <a:pt x="1905356" y="1877681"/>
                </a:lnTo>
                <a:lnTo>
                  <a:pt x="1901328" y="1897629"/>
                </a:lnTo>
                <a:lnTo>
                  <a:pt x="1890343" y="1913916"/>
                </a:lnTo>
                <a:lnTo>
                  <a:pt x="1874055" y="1924897"/>
                </a:lnTo>
                <a:lnTo>
                  <a:pt x="1854115" y="1928923"/>
                </a:lnTo>
                <a:close/>
              </a:path>
              <a:path w="3719195" h="2204085">
                <a:moveTo>
                  <a:pt x="2156872" y="1923050"/>
                </a:moveTo>
                <a:lnTo>
                  <a:pt x="2139222" y="1919485"/>
                </a:lnTo>
                <a:lnTo>
                  <a:pt x="2124812" y="1909764"/>
                </a:lnTo>
                <a:lnTo>
                  <a:pt x="2115099" y="1895348"/>
                </a:lnTo>
                <a:lnTo>
                  <a:pt x="2111538" y="1877698"/>
                </a:lnTo>
                <a:lnTo>
                  <a:pt x="2115099" y="1860048"/>
                </a:lnTo>
                <a:lnTo>
                  <a:pt x="2124812" y="1845633"/>
                </a:lnTo>
                <a:lnTo>
                  <a:pt x="2139222" y="1835912"/>
                </a:lnTo>
                <a:lnTo>
                  <a:pt x="2156872" y="1832347"/>
                </a:lnTo>
                <a:lnTo>
                  <a:pt x="2174503" y="1835912"/>
                </a:lnTo>
                <a:lnTo>
                  <a:pt x="2188902" y="1845633"/>
                </a:lnTo>
                <a:lnTo>
                  <a:pt x="2198612" y="1860048"/>
                </a:lnTo>
                <a:lnTo>
                  <a:pt x="2202173" y="1877698"/>
                </a:lnTo>
                <a:lnTo>
                  <a:pt x="2198612" y="1895348"/>
                </a:lnTo>
                <a:lnTo>
                  <a:pt x="2188902" y="1909764"/>
                </a:lnTo>
                <a:lnTo>
                  <a:pt x="2174503" y="1919485"/>
                </a:lnTo>
                <a:lnTo>
                  <a:pt x="2156872" y="1923050"/>
                </a:lnTo>
                <a:close/>
              </a:path>
              <a:path w="3719195" h="2204085">
                <a:moveTo>
                  <a:pt x="2459596" y="1908764"/>
                </a:moveTo>
                <a:lnTo>
                  <a:pt x="2447490" y="1906321"/>
                </a:lnTo>
                <a:lnTo>
                  <a:pt x="2437608" y="1899660"/>
                </a:lnTo>
                <a:lnTo>
                  <a:pt x="2430948" y="1889780"/>
                </a:lnTo>
                <a:lnTo>
                  <a:pt x="2428507" y="1877681"/>
                </a:lnTo>
                <a:lnTo>
                  <a:pt x="2430948" y="1865583"/>
                </a:lnTo>
                <a:lnTo>
                  <a:pt x="2437608" y="1855703"/>
                </a:lnTo>
                <a:lnTo>
                  <a:pt x="2447490" y="1849042"/>
                </a:lnTo>
                <a:lnTo>
                  <a:pt x="2459596" y="1846599"/>
                </a:lnTo>
                <a:lnTo>
                  <a:pt x="2471683" y="1849042"/>
                </a:lnTo>
                <a:lnTo>
                  <a:pt x="2481554" y="1855703"/>
                </a:lnTo>
                <a:lnTo>
                  <a:pt x="2488210" y="1865583"/>
                </a:lnTo>
                <a:lnTo>
                  <a:pt x="2490651" y="1877681"/>
                </a:lnTo>
                <a:lnTo>
                  <a:pt x="2488210" y="1889780"/>
                </a:lnTo>
                <a:lnTo>
                  <a:pt x="2481554" y="1899660"/>
                </a:lnTo>
                <a:lnTo>
                  <a:pt x="2471683" y="1906321"/>
                </a:lnTo>
                <a:lnTo>
                  <a:pt x="2459596" y="1908764"/>
                </a:lnTo>
                <a:close/>
              </a:path>
              <a:path w="3719195" h="2204085">
                <a:moveTo>
                  <a:pt x="2769240" y="1890286"/>
                </a:moveTo>
                <a:lnTo>
                  <a:pt x="2755332" y="1890286"/>
                </a:lnTo>
                <a:lnTo>
                  <a:pt x="2749695" y="1884649"/>
                </a:lnTo>
                <a:lnTo>
                  <a:pt x="2749695" y="1870714"/>
                </a:lnTo>
                <a:lnTo>
                  <a:pt x="2755332" y="1865077"/>
                </a:lnTo>
                <a:lnTo>
                  <a:pt x="2769273" y="1865077"/>
                </a:lnTo>
                <a:lnTo>
                  <a:pt x="2774911" y="1870714"/>
                </a:lnTo>
                <a:lnTo>
                  <a:pt x="2774911" y="1884649"/>
                </a:lnTo>
                <a:lnTo>
                  <a:pt x="2769240" y="1890286"/>
                </a:lnTo>
                <a:close/>
              </a:path>
              <a:path w="3719195" h="2204085">
                <a:moveTo>
                  <a:pt x="37772" y="2203305"/>
                </a:moveTo>
                <a:lnTo>
                  <a:pt x="28950" y="2201524"/>
                </a:lnTo>
                <a:lnTo>
                  <a:pt x="21751" y="2196665"/>
                </a:lnTo>
                <a:lnTo>
                  <a:pt x="16900" y="2189455"/>
                </a:lnTo>
                <a:lnTo>
                  <a:pt x="15122" y="2180621"/>
                </a:lnTo>
                <a:lnTo>
                  <a:pt x="16900" y="2171788"/>
                </a:lnTo>
                <a:lnTo>
                  <a:pt x="21751" y="2164578"/>
                </a:lnTo>
                <a:lnTo>
                  <a:pt x="28950" y="2159719"/>
                </a:lnTo>
                <a:lnTo>
                  <a:pt x="37772" y="2157937"/>
                </a:lnTo>
                <a:lnTo>
                  <a:pt x="46600" y="2159719"/>
                </a:lnTo>
                <a:lnTo>
                  <a:pt x="53811" y="2164578"/>
                </a:lnTo>
                <a:lnTo>
                  <a:pt x="58673" y="2171788"/>
                </a:lnTo>
                <a:lnTo>
                  <a:pt x="60456" y="2180621"/>
                </a:lnTo>
                <a:lnTo>
                  <a:pt x="58673" y="2189455"/>
                </a:lnTo>
                <a:lnTo>
                  <a:pt x="53811" y="2196665"/>
                </a:lnTo>
                <a:lnTo>
                  <a:pt x="46600" y="2201524"/>
                </a:lnTo>
                <a:lnTo>
                  <a:pt x="37772" y="2203305"/>
                </a:lnTo>
                <a:close/>
              </a:path>
              <a:path w="3719195" h="2204085">
                <a:moveTo>
                  <a:pt x="346390" y="2203798"/>
                </a:moveTo>
                <a:lnTo>
                  <a:pt x="334602" y="2203798"/>
                </a:lnTo>
                <a:lnTo>
                  <a:pt x="331026" y="2203075"/>
                </a:lnTo>
                <a:lnTo>
                  <a:pt x="323289" y="2197856"/>
                </a:lnTo>
                <a:lnTo>
                  <a:pt x="318072" y="2190115"/>
                </a:lnTo>
                <a:lnTo>
                  <a:pt x="316158" y="2180638"/>
                </a:lnTo>
                <a:lnTo>
                  <a:pt x="318072" y="2171162"/>
                </a:lnTo>
                <a:lnTo>
                  <a:pt x="323289" y="2163422"/>
                </a:lnTo>
                <a:lnTo>
                  <a:pt x="331026" y="2158204"/>
                </a:lnTo>
                <a:lnTo>
                  <a:pt x="340496" y="2156290"/>
                </a:lnTo>
                <a:lnTo>
                  <a:pt x="349967" y="2158204"/>
                </a:lnTo>
                <a:lnTo>
                  <a:pt x="357703" y="2163422"/>
                </a:lnTo>
                <a:lnTo>
                  <a:pt x="362921" y="2171162"/>
                </a:lnTo>
                <a:lnTo>
                  <a:pt x="364834" y="2180638"/>
                </a:lnTo>
                <a:lnTo>
                  <a:pt x="362921" y="2190115"/>
                </a:lnTo>
                <a:lnTo>
                  <a:pt x="357703" y="2197856"/>
                </a:lnTo>
                <a:lnTo>
                  <a:pt x="349967" y="2203075"/>
                </a:lnTo>
                <a:lnTo>
                  <a:pt x="346390" y="2203798"/>
                </a:lnTo>
                <a:close/>
              </a:path>
              <a:path w="3719195" h="2204085">
                <a:moveTo>
                  <a:pt x="643220" y="2203305"/>
                </a:moveTo>
                <a:lnTo>
                  <a:pt x="634397" y="2201524"/>
                </a:lnTo>
                <a:lnTo>
                  <a:pt x="627198" y="2196665"/>
                </a:lnTo>
                <a:lnTo>
                  <a:pt x="622348" y="2189455"/>
                </a:lnTo>
                <a:lnTo>
                  <a:pt x="620570" y="2180621"/>
                </a:lnTo>
                <a:lnTo>
                  <a:pt x="622348" y="2171788"/>
                </a:lnTo>
                <a:lnTo>
                  <a:pt x="627198" y="2164578"/>
                </a:lnTo>
                <a:lnTo>
                  <a:pt x="634397" y="2159719"/>
                </a:lnTo>
                <a:lnTo>
                  <a:pt x="643220" y="2157937"/>
                </a:lnTo>
                <a:lnTo>
                  <a:pt x="652062" y="2159719"/>
                </a:lnTo>
                <a:lnTo>
                  <a:pt x="659271" y="2164578"/>
                </a:lnTo>
                <a:lnTo>
                  <a:pt x="664125" y="2171788"/>
                </a:lnTo>
                <a:lnTo>
                  <a:pt x="665904" y="2180621"/>
                </a:lnTo>
                <a:lnTo>
                  <a:pt x="664121" y="2189455"/>
                </a:lnTo>
                <a:lnTo>
                  <a:pt x="659258" y="2196665"/>
                </a:lnTo>
                <a:lnTo>
                  <a:pt x="652048" y="2201524"/>
                </a:lnTo>
                <a:lnTo>
                  <a:pt x="643220" y="2203305"/>
                </a:lnTo>
                <a:close/>
              </a:path>
              <a:path w="3719195" h="2204085">
                <a:moveTo>
                  <a:pt x="945944" y="2200784"/>
                </a:moveTo>
                <a:lnTo>
                  <a:pt x="938110" y="2199200"/>
                </a:lnTo>
                <a:lnTo>
                  <a:pt x="931703" y="2194880"/>
                </a:lnTo>
                <a:lnTo>
                  <a:pt x="927378" y="2188471"/>
                </a:lnTo>
                <a:lnTo>
                  <a:pt x="925791" y="2180621"/>
                </a:lnTo>
                <a:lnTo>
                  <a:pt x="927378" y="2172772"/>
                </a:lnTo>
                <a:lnTo>
                  <a:pt x="931703" y="2166364"/>
                </a:lnTo>
                <a:lnTo>
                  <a:pt x="938110" y="2162046"/>
                </a:lnTo>
                <a:lnTo>
                  <a:pt x="945944" y="2160462"/>
                </a:lnTo>
                <a:lnTo>
                  <a:pt x="953792" y="2162046"/>
                </a:lnTo>
                <a:lnTo>
                  <a:pt x="960197" y="2166364"/>
                </a:lnTo>
                <a:lnTo>
                  <a:pt x="964514" y="2172772"/>
                </a:lnTo>
                <a:lnTo>
                  <a:pt x="966096" y="2180621"/>
                </a:lnTo>
                <a:lnTo>
                  <a:pt x="964514" y="2188471"/>
                </a:lnTo>
                <a:lnTo>
                  <a:pt x="960197" y="2194880"/>
                </a:lnTo>
                <a:lnTo>
                  <a:pt x="953792" y="2199200"/>
                </a:lnTo>
                <a:lnTo>
                  <a:pt x="945944" y="2200784"/>
                </a:lnTo>
                <a:close/>
              </a:path>
              <a:path w="3719195" h="2204085">
                <a:moveTo>
                  <a:pt x="1257478" y="2196574"/>
                </a:moveTo>
                <a:lnTo>
                  <a:pt x="1239891" y="2196574"/>
                </a:lnTo>
                <a:lnTo>
                  <a:pt x="1232734" y="2189421"/>
                </a:lnTo>
                <a:lnTo>
                  <a:pt x="1232734" y="2171821"/>
                </a:lnTo>
                <a:lnTo>
                  <a:pt x="1239891" y="2164668"/>
                </a:lnTo>
                <a:lnTo>
                  <a:pt x="1257478" y="2164668"/>
                </a:lnTo>
                <a:lnTo>
                  <a:pt x="1264634" y="2171821"/>
                </a:lnTo>
                <a:lnTo>
                  <a:pt x="1264634" y="2189421"/>
                </a:lnTo>
                <a:lnTo>
                  <a:pt x="1257478" y="2196574"/>
                </a:lnTo>
                <a:close/>
              </a:path>
              <a:path w="3719195" h="2204085">
                <a:moveTo>
                  <a:pt x="1556961" y="2190704"/>
                </a:moveTo>
                <a:lnTo>
                  <a:pt x="1545855" y="2190704"/>
                </a:lnTo>
                <a:lnTo>
                  <a:pt x="1541332" y="2186191"/>
                </a:lnTo>
                <a:lnTo>
                  <a:pt x="1541332" y="2175052"/>
                </a:lnTo>
                <a:lnTo>
                  <a:pt x="1545855" y="2170542"/>
                </a:lnTo>
                <a:lnTo>
                  <a:pt x="1556961" y="2170542"/>
                </a:lnTo>
                <a:lnTo>
                  <a:pt x="1561484" y="2175052"/>
                </a:lnTo>
                <a:lnTo>
                  <a:pt x="1561484" y="2186191"/>
                </a:lnTo>
                <a:lnTo>
                  <a:pt x="1556961" y="2190704"/>
                </a:lnTo>
                <a:close/>
              </a:path>
              <a:path w="3719195" h="2204085">
                <a:moveTo>
                  <a:pt x="1855971" y="2183987"/>
                </a:moveTo>
                <a:lnTo>
                  <a:pt x="1852258" y="2183987"/>
                </a:lnTo>
                <a:lnTo>
                  <a:pt x="1850773" y="2182488"/>
                </a:lnTo>
                <a:lnTo>
                  <a:pt x="1850773" y="2178755"/>
                </a:lnTo>
                <a:lnTo>
                  <a:pt x="1852258" y="2177256"/>
                </a:lnTo>
                <a:lnTo>
                  <a:pt x="1856005" y="2177256"/>
                </a:lnTo>
                <a:lnTo>
                  <a:pt x="1857490" y="2178755"/>
                </a:lnTo>
                <a:lnTo>
                  <a:pt x="1857490" y="2182488"/>
                </a:lnTo>
                <a:lnTo>
                  <a:pt x="1855971" y="2183987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1982" y="2837553"/>
            <a:ext cx="104775" cy="10477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61982" y="4009128"/>
            <a:ext cx="104775" cy="10477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61982" y="5180703"/>
            <a:ext cx="104775" cy="10477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61982" y="5961753"/>
            <a:ext cx="104775" cy="104775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3215089" y="2643764"/>
            <a:ext cx="12544425" cy="3930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761365">
              <a:lnSpc>
                <a:spcPct val="113900"/>
              </a:lnSpc>
              <a:spcBef>
                <a:spcPts val="100"/>
              </a:spcBef>
            </a:pPr>
            <a:r>
              <a:rPr dirty="0" sz="2250" spc="-160">
                <a:latin typeface="Verdana"/>
                <a:cs typeface="Verdana"/>
              </a:rPr>
              <a:t>Bins:</a:t>
            </a:r>
            <a:r>
              <a:rPr dirty="0" sz="2250" spc="-35">
                <a:latin typeface="Verdana"/>
                <a:cs typeface="Verdana"/>
              </a:rPr>
              <a:t> </a:t>
            </a:r>
            <a:r>
              <a:rPr dirty="0" sz="2250" spc="-65">
                <a:latin typeface="Verdana"/>
                <a:cs typeface="Verdana"/>
              </a:rPr>
              <a:t>Bins</a:t>
            </a:r>
            <a:r>
              <a:rPr dirty="0" sz="2250" spc="-135">
                <a:latin typeface="Verdana"/>
                <a:cs typeface="Verdana"/>
              </a:rPr>
              <a:t> </a:t>
            </a:r>
            <a:r>
              <a:rPr dirty="0" sz="2250" spc="-125">
                <a:latin typeface="Verdana"/>
                <a:cs typeface="Verdana"/>
              </a:rPr>
              <a:t>are</a:t>
            </a:r>
            <a:r>
              <a:rPr dirty="0" sz="2250" spc="-75">
                <a:latin typeface="Verdana"/>
                <a:cs typeface="Verdana"/>
              </a:rPr>
              <a:t> </a:t>
            </a:r>
            <a:r>
              <a:rPr dirty="0" sz="2250" spc="-65">
                <a:latin typeface="Verdana"/>
                <a:cs typeface="Verdana"/>
              </a:rPr>
              <a:t>the</a:t>
            </a:r>
            <a:r>
              <a:rPr dirty="0" sz="2250" spc="-130">
                <a:latin typeface="Verdana"/>
                <a:cs typeface="Verdana"/>
              </a:rPr>
              <a:t> </a:t>
            </a:r>
            <a:r>
              <a:rPr dirty="0" sz="2250" spc="-50">
                <a:latin typeface="Verdana"/>
                <a:cs typeface="Verdana"/>
              </a:rPr>
              <a:t>intervals</a:t>
            </a:r>
            <a:r>
              <a:rPr dirty="0" sz="2250" spc="-145">
                <a:latin typeface="Verdana"/>
                <a:cs typeface="Verdana"/>
              </a:rPr>
              <a:t> </a:t>
            </a:r>
            <a:r>
              <a:rPr dirty="0" sz="2250" spc="-30">
                <a:latin typeface="Verdana"/>
                <a:cs typeface="Verdana"/>
              </a:rPr>
              <a:t>into</a:t>
            </a:r>
            <a:r>
              <a:rPr dirty="0" sz="2250" spc="-170">
                <a:latin typeface="Verdana"/>
                <a:cs typeface="Verdana"/>
              </a:rPr>
              <a:t> </a:t>
            </a:r>
            <a:r>
              <a:rPr dirty="0" sz="2250" spc="-55">
                <a:latin typeface="Verdana"/>
                <a:cs typeface="Verdana"/>
              </a:rPr>
              <a:t>which</a:t>
            </a:r>
            <a:r>
              <a:rPr dirty="0" sz="2250" spc="-140">
                <a:latin typeface="Verdana"/>
                <a:cs typeface="Verdana"/>
              </a:rPr>
              <a:t> </a:t>
            </a:r>
            <a:r>
              <a:rPr dirty="0" sz="2250" spc="-65">
                <a:latin typeface="Verdana"/>
                <a:cs typeface="Verdana"/>
              </a:rPr>
              <a:t>the</a:t>
            </a:r>
            <a:r>
              <a:rPr dirty="0" sz="2250" spc="-105">
                <a:latin typeface="Verdana"/>
                <a:cs typeface="Verdana"/>
              </a:rPr>
              <a:t> </a:t>
            </a:r>
            <a:r>
              <a:rPr dirty="0" sz="2250" spc="-75">
                <a:latin typeface="Verdana"/>
                <a:cs typeface="Verdana"/>
              </a:rPr>
              <a:t>data</a:t>
            </a:r>
            <a:r>
              <a:rPr dirty="0" sz="2250" spc="-110">
                <a:latin typeface="Verdana"/>
                <a:cs typeface="Verdana"/>
              </a:rPr>
              <a:t> </a:t>
            </a:r>
            <a:r>
              <a:rPr dirty="0" sz="2250" spc="-120">
                <a:latin typeface="Verdana"/>
                <a:cs typeface="Verdana"/>
              </a:rPr>
              <a:t>range</a:t>
            </a:r>
            <a:r>
              <a:rPr dirty="0" sz="2250" spc="-75">
                <a:latin typeface="Verdana"/>
                <a:cs typeface="Verdana"/>
              </a:rPr>
              <a:t> </a:t>
            </a:r>
            <a:r>
              <a:rPr dirty="0" sz="2250" spc="-135">
                <a:latin typeface="Verdana"/>
                <a:cs typeface="Verdana"/>
              </a:rPr>
              <a:t>is</a:t>
            </a:r>
            <a:r>
              <a:rPr dirty="0" sz="2250" spc="-60">
                <a:latin typeface="Verdana"/>
                <a:cs typeface="Verdana"/>
              </a:rPr>
              <a:t> </a:t>
            </a:r>
            <a:r>
              <a:rPr dirty="0" sz="2250" spc="-50">
                <a:latin typeface="Verdana"/>
                <a:cs typeface="Verdana"/>
              </a:rPr>
              <a:t>divided.</a:t>
            </a:r>
            <a:r>
              <a:rPr dirty="0" sz="2250" spc="-110">
                <a:latin typeface="Verdana"/>
                <a:cs typeface="Verdana"/>
              </a:rPr>
              <a:t> </a:t>
            </a:r>
            <a:r>
              <a:rPr dirty="0" sz="2250" spc="-75">
                <a:latin typeface="Verdana"/>
                <a:cs typeface="Verdana"/>
              </a:rPr>
              <a:t>Each</a:t>
            </a:r>
            <a:r>
              <a:rPr dirty="0" sz="2250" spc="-105">
                <a:latin typeface="Verdana"/>
                <a:cs typeface="Verdana"/>
              </a:rPr>
              <a:t> </a:t>
            </a:r>
            <a:r>
              <a:rPr dirty="0" sz="2250" spc="-45">
                <a:latin typeface="Verdana"/>
                <a:cs typeface="Verdana"/>
              </a:rPr>
              <a:t>bin</a:t>
            </a:r>
            <a:r>
              <a:rPr dirty="0" sz="2250" spc="-110">
                <a:latin typeface="Verdana"/>
                <a:cs typeface="Verdana"/>
              </a:rPr>
              <a:t> </a:t>
            </a:r>
            <a:r>
              <a:rPr dirty="0" sz="2250" spc="-50">
                <a:latin typeface="Verdana"/>
                <a:cs typeface="Verdana"/>
              </a:rPr>
              <a:t>represents</a:t>
            </a:r>
            <a:r>
              <a:rPr dirty="0" sz="2250" spc="-105">
                <a:latin typeface="Verdana"/>
                <a:cs typeface="Verdana"/>
              </a:rPr>
              <a:t> </a:t>
            </a:r>
            <a:r>
              <a:rPr dirty="0" sz="2250" spc="-50">
                <a:latin typeface="Verdana"/>
                <a:cs typeface="Verdana"/>
              </a:rPr>
              <a:t>a </a:t>
            </a:r>
            <a:r>
              <a:rPr dirty="0" sz="2250" spc="-55">
                <a:latin typeface="Verdana"/>
                <a:cs typeface="Verdana"/>
              </a:rPr>
              <a:t>subset</a:t>
            </a:r>
            <a:r>
              <a:rPr dirty="0" sz="2250" spc="-145">
                <a:latin typeface="Verdana"/>
                <a:cs typeface="Verdana"/>
              </a:rPr>
              <a:t> </a:t>
            </a:r>
            <a:r>
              <a:rPr dirty="0" sz="2250">
                <a:latin typeface="Verdana"/>
                <a:cs typeface="Verdana"/>
              </a:rPr>
              <a:t>of</a:t>
            </a:r>
            <a:r>
              <a:rPr dirty="0" sz="2250" spc="-195">
                <a:latin typeface="Verdana"/>
                <a:cs typeface="Verdana"/>
              </a:rPr>
              <a:t> </a:t>
            </a:r>
            <a:r>
              <a:rPr dirty="0" sz="2250" spc="-65">
                <a:latin typeface="Verdana"/>
                <a:cs typeface="Verdana"/>
              </a:rPr>
              <a:t>the</a:t>
            </a:r>
            <a:r>
              <a:rPr dirty="0" sz="2250" spc="-135">
                <a:latin typeface="Verdana"/>
                <a:cs typeface="Verdana"/>
              </a:rPr>
              <a:t> </a:t>
            </a:r>
            <a:r>
              <a:rPr dirty="0" sz="2250" spc="-70">
                <a:latin typeface="Verdana"/>
                <a:cs typeface="Verdana"/>
              </a:rPr>
              <a:t>data's</a:t>
            </a:r>
            <a:r>
              <a:rPr dirty="0" sz="2250" spc="-125">
                <a:latin typeface="Verdana"/>
                <a:cs typeface="Verdana"/>
              </a:rPr>
              <a:t> </a:t>
            </a:r>
            <a:r>
              <a:rPr dirty="0" sz="2250" spc="-140">
                <a:latin typeface="Verdana"/>
                <a:cs typeface="Verdana"/>
              </a:rPr>
              <a:t>range,</a:t>
            </a:r>
            <a:r>
              <a:rPr dirty="0" sz="2250" spc="-50">
                <a:latin typeface="Verdana"/>
                <a:cs typeface="Verdana"/>
              </a:rPr>
              <a:t> </a:t>
            </a:r>
            <a:r>
              <a:rPr dirty="0" sz="2250" spc="-90">
                <a:latin typeface="Verdana"/>
                <a:cs typeface="Verdana"/>
              </a:rPr>
              <a:t>and</a:t>
            </a:r>
            <a:r>
              <a:rPr dirty="0" sz="2250" spc="-110">
                <a:latin typeface="Verdana"/>
                <a:cs typeface="Verdana"/>
              </a:rPr>
              <a:t> </a:t>
            </a:r>
            <a:r>
              <a:rPr dirty="0" sz="2250" spc="-65">
                <a:latin typeface="Verdana"/>
                <a:cs typeface="Verdana"/>
              </a:rPr>
              <a:t>the</a:t>
            </a:r>
            <a:r>
              <a:rPr dirty="0" sz="2250" spc="-120">
                <a:latin typeface="Verdana"/>
                <a:cs typeface="Verdana"/>
              </a:rPr>
              <a:t> </a:t>
            </a:r>
            <a:r>
              <a:rPr dirty="0" sz="2250" spc="-40">
                <a:latin typeface="Verdana"/>
                <a:cs typeface="Verdana"/>
              </a:rPr>
              <a:t>width</a:t>
            </a:r>
            <a:r>
              <a:rPr dirty="0" sz="2250" spc="-120">
                <a:latin typeface="Verdana"/>
                <a:cs typeface="Verdana"/>
              </a:rPr>
              <a:t> </a:t>
            </a:r>
            <a:r>
              <a:rPr dirty="0" sz="2250">
                <a:latin typeface="Verdana"/>
                <a:cs typeface="Verdana"/>
              </a:rPr>
              <a:t>of</a:t>
            </a:r>
            <a:r>
              <a:rPr dirty="0" sz="2250" spc="-120">
                <a:latin typeface="Verdana"/>
                <a:cs typeface="Verdana"/>
              </a:rPr>
              <a:t> </a:t>
            </a:r>
            <a:r>
              <a:rPr dirty="0" sz="2250" spc="-70">
                <a:latin typeface="Verdana"/>
                <a:cs typeface="Verdana"/>
              </a:rPr>
              <a:t>each</a:t>
            </a:r>
            <a:r>
              <a:rPr dirty="0" sz="2250" spc="-120">
                <a:latin typeface="Verdana"/>
                <a:cs typeface="Verdana"/>
              </a:rPr>
              <a:t> </a:t>
            </a:r>
            <a:r>
              <a:rPr dirty="0" sz="2250" spc="-45">
                <a:latin typeface="Verdana"/>
                <a:cs typeface="Verdana"/>
              </a:rPr>
              <a:t>bin</a:t>
            </a:r>
            <a:r>
              <a:rPr dirty="0" sz="2250" spc="-114">
                <a:latin typeface="Verdana"/>
                <a:cs typeface="Verdana"/>
              </a:rPr>
              <a:t> </a:t>
            </a:r>
            <a:r>
              <a:rPr dirty="0" sz="2250" spc="-55">
                <a:latin typeface="Verdana"/>
                <a:cs typeface="Verdana"/>
              </a:rPr>
              <a:t>determines</a:t>
            </a:r>
            <a:r>
              <a:rPr dirty="0" sz="2250" spc="-120">
                <a:latin typeface="Verdana"/>
                <a:cs typeface="Verdana"/>
              </a:rPr>
              <a:t> </a:t>
            </a:r>
            <a:r>
              <a:rPr dirty="0" sz="2250" spc="-65">
                <a:latin typeface="Verdana"/>
                <a:cs typeface="Verdana"/>
              </a:rPr>
              <a:t>the</a:t>
            </a:r>
            <a:r>
              <a:rPr dirty="0" sz="2250" spc="-120">
                <a:latin typeface="Verdana"/>
                <a:cs typeface="Verdana"/>
              </a:rPr>
              <a:t> range</a:t>
            </a:r>
            <a:r>
              <a:rPr dirty="0" sz="2250" spc="-75">
                <a:latin typeface="Verdana"/>
                <a:cs typeface="Verdana"/>
              </a:rPr>
              <a:t> </a:t>
            </a:r>
            <a:r>
              <a:rPr dirty="0" sz="2250">
                <a:latin typeface="Verdana"/>
                <a:cs typeface="Verdana"/>
              </a:rPr>
              <a:t>of</a:t>
            </a:r>
            <a:r>
              <a:rPr dirty="0" sz="2250" spc="-120">
                <a:latin typeface="Verdana"/>
                <a:cs typeface="Verdana"/>
              </a:rPr>
              <a:t> </a:t>
            </a:r>
            <a:r>
              <a:rPr dirty="0" sz="2250" spc="-80">
                <a:latin typeface="Verdana"/>
                <a:cs typeface="Verdana"/>
              </a:rPr>
              <a:t>values</a:t>
            </a:r>
            <a:r>
              <a:rPr dirty="0" sz="2250" spc="-120">
                <a:latin typeface="Verdana"/>
                <a:cs typeface="Verdana"/>
              </a:rPr>
              <a:t> </a:t>
            </a:r>
            <a:r>
              <a:rPr dirty="0" sz="2250" spc="-25">
                <a:latin typeface="Verdana"/>
                <a:cs typeface="Verdana"/>
              </a:rPr>
              <a:t>it </a:t>
            </a:r>
            <a:r>
              <a:rPr dirty="0" sz="2250" spc="-10">
                <a:latin typeface="Verdana"/>
                <a:cs typeface="Verdana"/>
              </a:rPr>
              <a:t>encompasses.</a:t>
            </a:r>
            <a:endParaRPr sz="2250">
              <a:latin typeface="Verdana"/>
              <a:cs typeface="Verdana"/>
            </a:endParaRPr>
          </a:p>
          <a:p>
            <a:pPr marL="12700" marR="110489" indent="69850">
              <a:lnSpc>
                <a:spcPct val="113900"/>
              </a:lnSpc>
            </a:pPr>
            <a:r>
              <a:rPr dirty="0" sz="2250" spc="-80">
                <a:latin typeface="Verdana"/>
                <a:cs typeface="Verdana"/>
              </a:rPr>
              <a:t>Frequency: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70">
                <a:latin typeface="Verdana"/>
                <a:cs typeface="Verdana"/>
              </a:rPr>
              <a:t>The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-60">
                <a:latin typeface="Verdana"/>
                <a:cs typeface="Verdana"/>
              </a:rPr>
              <a:t>height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>
                <a:latin typeface="Verdana"/>
                <a:cs typeface="Verdana"/>
              </a:rPr>
              <a:t>of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-45">
                <a:latin typeface="Verdana"/>
                <a:cs typeface="Verdana"/>
              </a:rPr>
              <a:t>each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-35">
                <a:latin typeface="Verdana"/>
                <a:cs typeface="Verdana"/>
              </a:rPr>
              <a:t>bar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-40">
                <a:latin typeface="Verdana"/>
                <a:cs typeface="Verdana"/>
              </a:rPr>
              <a:t>in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-35">
                <a:latin typeface="Verdana"/>
                <a:cs typeface="Verdana"/>
              </a:rPr>
              <a:t>the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-70">
                <a:latin typeface="Verdana"/>
                <a:cs typeface="Verdana"/>
              </a:rPr>
              <a:t>histogram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-45">
                <a:latin typeface="Verdana"/>
                <a:cs typeface="Verdana"/>
              </a:rPr>
              <a:t>represents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-35">
                <a:latin typeface="Verdana"/>
                <a:cs typeface="Verdana"/>
              </a:rPr>
              <a:t>the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-25">
                <a:latin typeface="Verdana"/>
                <a:cs typeface="Verdana"/>
              </a:rPr>
              <a:t>frequency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-20">
                <a:latin typeface="Verdana"/>
                <a:cs typeface="Verdana"/>
              </a:rPr>
              <a:t>or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-10">
                <a:latin typeface="Verdana"/>
                <a:cs typeface="Verdana"/>
              </a:rPr>
              <a:t>count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-25">
                <a:latin typeface="Verdana"/>
                <a:cs typeface="Verdana"/>
              </a:rPr>
              <a:t>of </a:t>
            </a:r>
            <a:r>
              <a:rPr dirty="0" sz="2250" spc="-50">
                <a:latin typeface="Verdana"/>
                <a:cs typeface="Verdana"/>
              </a:rPr>
              <a:t>data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-20">
                <a:latin typeface="Verdana"/>
                <a:cs typeface="Verdana"/>
              </a:rPr>
              <a:t>points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-40">
                <a:latin typeface="Verdana"/>
                <a:cs typeface="Verdana"/>
              </a:rPr>
              <a:t>falling</a:t>
            </a:r>
            <a:r>
              <a:rPr dirty="0" sz="2250" spc="-195">
                <a:latin typeface="Verdana"/>
                <a:cs typeface="Verdana"/>
              </a:rPr>
              <a:t> </a:t>
            </a:r>
            <a:r>
              <a:rPr dirty="0" sz="2250" spc="-45">
                <a:latin typeface="Verdana"/>
                <a:cs typeface="Verdana"/>
              </a:rPr>
              <a:t>within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-35">
                <a:latin typeface="Verdana"/>
                <a:cs typeface="Verdana"/>
              </a:rPr>
              <a:t>the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-30">
                <a:latin typeface="Verdana"/>
                <a:cs typeface="Verdana"/>
              </a:rPr>
              <a:t>corresponding</a:t>
            </a:r>
            <a:r>
              <a:rPr dirty="0" sz="2250" spc="-195">
                <a:latin typeface="Verdana"/>
                <a:cs typeface="Verdana"/>
              </a:rPr>
              <a:t> </a:t>
            </a:r>
            <a:r>
              <a:rPr dirty="0" sz="2250" spc="-70">
                <a:latin typeface="Verdana"/>
                <a:cs typeface="Verdana"/>
              </a:rPr>
              <a:t>bin.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-65">
                <a:latin typeface="Verdana"/>
                <a:cs typeface="Verdana"/>
              </a:rPr>
              <a:t>Higher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-50">
                <a:latin typeface="Verdana"/>
                <a:cs typeface="Verdana"/>
              </a:rPr>
              <a:t>bars</a:t>
            </a:r>
            <a:r>
              <a:rPr dirty="0" sz="2250" spc="-195">
                <a:latin typeface="Verdana"/>
                <a:cs typeface="Verdana"/>
              </a:rPr>
              <a:t> </a:t>
            </a:r>
            <a:r>
              <a:rPr dirty="0" sz="2250" spc="-25">
                <a:latin typeface="Verdana"/>
                <a:cs typeface="Verdana"/>
              </a:rPr>
              <a:t>indicate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-114">
                <a:latin typeface="Verdana"/>
                <a:cs typeface="Verdana"/>
              </a:rPr>
              <a:t>a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-70">
                <a:latin typeface="Verdana"/>
                <a:cs typeface="Verdana"/>
              </a:rPr>
              <a:t>higher</a:t>
            </a:r>
            <a:r>
              <a:rPr dirty="0" sz="2250" spc="-195">
                <a:latin typeface="Verdana"/>
                <a:cs typeface="Verdana"/>
              </a:rPr>
              <a:t> </a:t>
            </a:r>
            <a:r>
              <a:rPr dirty="0" sz="2250" spc="-25">
                <a:latin typeface="Verdana"/>
                <a:cs typeface="Verdana"/>
              </a:rPr>
              <a:t>frequency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-25">
                <a:latin typeface="Verdana"/>
                <a:cs typeface="Verdana"/>
              </a:rPr>
              <a:t>of </a:t>
            </a:r>
            <a:r>
              <a:rPr dirty="0" sz="2250" spc="-50">
                <a:latin typeface="Verdana"/>
                <a:cs typeface="Verdana"/>
              </a:rPr>
              <a:t>data</a:t>
            </a:r>
            <a:r>
              <a:rPr dirty="0" sz="2250" spc="-215">
                <a:latin typeface="Verdana"/>
                <a:cs typeface="Verdana"/>
              </a:rPr>
              <a:t> </a:t>
            </a:r>
            <a:r>
              <a:rPr dirty="0" sz="2250" spc="-20">
                <a:latin typeface="Verdana"/>
                <a:cs typeface="Verdana"/>
              </a:rPr>
              <a:t>points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-40">
                <a:latin typeface="Verdana"/>
                <a:cs typeface="Verdana"/>
              </a:rPr>
              <a:t>in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-35">
                <a:latin typeface="Verdana"/>
                <a:cs typeface="Verdana"/>
              </a:rPr>
              <a:t>that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-20">
                <a:latin typeface="Verdana"/>
                <a:cs typeface="Verdana"/>
              </a:rPr>
              <a:t>bin.</a:t>
            </a:r>
            <a:endParaRPr sz="2250">
              <a:latin typeface="Verdana"/>
              <a:cs typeface="Verdana"/>
            </a:endParaRPr>
          </a:p>
          <a:p>
            <a:pPr marL="12700" marR="243840">
              <a:lnSpc>
                <a:spcPct val="113900"/>
              </a:lnSpc>
            </a:pPr>
            <a:r>
              <a:rPr dirty="0" sz="2250" spc="-160">
                <a:latin typeface="Verdana"/>
                <a:cs typeface="Verdana"/>
              </a:rPr>
              <a:t>X-</a:t>
            </a:r>
            <a:r>
              <a:rPr dirty="0" sz="2250" spc="-180">
                <a:latin typeface="Verdana"/>
                <a:cs typeface="Verdana"/>
              </a:rPr>
              <a:t>axis: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70">
                <a:latin typeface="Verdana"/>
                <a:cs typeface="Verdana"/>
              </a:rPr>
              <a:t>The</a:t>
            </a:r>
            <a:r>
              <a:rPr dirty="0" sz="2250" spc="-204">
                <a:latin typeface="Verdana"/>
                <a:cs typeface="Verdana"/>
              </a:rPr>
              <a:t> x-</a:t>
            </a:r>
            <a:r>
              <a:rPr dirty="0" sz="2250" spc="-110">
                <a:latin typeface="Verdana"/>
                <a:cs typeface="Verdana"/>
              </a:rPr>
              <a:t>axis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>
                <a:latin typeface="Verdana"/>
                <a:cs typeface="Verdana"/>
              </a:rPr>
              <a:t>of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114">
                <a:latin typeface="Verdana"/>
                <a:cs typeface="Verdana"/>
              </a:rPr>
              <a:t>a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-70">
                <a:latin typeface="Verdana"/>
                <a:cs typeface="Verdana"/>
              </a:rPr>
              <a:t>histogram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45">
                <a:latin typeface="Verdana"/>
                <a:cs typeface="Verdana"/>
              </a:rPr>
              <a:t>represents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-35">
                <a:latin typeface="Verdana"/>
                <a:cs typeface="Verdana"/>
              </a:rPr>
              <a:t>the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90">
                <a:latin typeface="Verdana"/>
                <a:cs typeface="Verdana"/>
              </a:rPr>
              <a:t>range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>
                <a:latin typeface="Verdana"/>
                <a:cs typeface="Verdana"/>
              </a:rPr>
              <a:t>of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60">
                <a:latin typeface="Verdana"/>
                <a:cs typeface="Verdana"/>
              </a:rPr>
              <a:t>values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-40">
                <a:latin typeface="Verdana"/>
                <a:cs typeface="Verdana"/>
              </a:rPr>
              <a:t>in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35">
                <a:latin typeface="Verdana"/>
                <a:cs typeface="Verdana"/>
              </a:rPr>
              <a:t>the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-70">
                <a:latin typeface="Verdana"/>
                <a:cs typeface="Verdana"/>
              </a:rPr>
              <a:t>dataset.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140">
                <a:latin typeface="Verdana"/>
                <a:cs typeface="Verdana"/>
              </a:rPr>
              <a:t>It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-50">
                <a:latin typeface="Verdana"/>
                <a:cs typeface="Verdana"/>
              </a:rPr>
              <a:t>is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10">
                <a:latin typeface="Verdana"/>
                <a:cs typeface="Verdana"/>
              </a:rPr>
              <a:t>divided into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-45">
                <a:latin typeface="Verdana"/>
                <a:cs typeface="Verdana"/>
              </a:rPr>
              <a:t>intervals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-20">
                <a:latin typeface="Verdana"/>
                <a:cs typeface="Verdana"/>
              </a:rPr>
              <a:t>or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-70">
                <a:latin typeface="Verdana"/>
                <a:cs typeface="Verdana"/>
              </a:rPr>
              <a:t>bins,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-45">
                <a:latin typeface="Verdana"/>
                <a:cs typeface="Verdana"/>
              </a:rPr>
              <a:t>with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-45">
                <a:latin typeface="Verdana"/>
                <a:cs typeface="Verdana"/>
              </a:rPr>
              <a:t>each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10">
                <a:latin typeface="Verdana"/>
                <a:cs typeface="Verdana"/>
              </a:rPr>
              <a:t>bin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-30">
                <a:latin typeface="Verdana"/>
                <a:cs typeface="Verdana"/>
              </a:rPr>
              <a:t>corresponding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>
                <a:latin typeface="Verdana"/>
                <a:cs typeface="Verdana"/>
              </a:rPr>
              <a:t>to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-114">
                <a:latin typeface="Verdana"/>
                <a:cs typeface="Verdana"/>
              </a:rPr>
              <a:t>a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-40">
                <a:latin typeface="Verdana"/>
                <a:cs typeface="Verdana"/>
              </a:rPr>
              <a:t>subset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>
                <a:latin typeface="Verdana"/>
                <a:cs typeface="Verdana"/>
              </a:rPr>
              <a:t>of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35">
                <a:latin typeface="Verdana"/>
                <a:cs typeface="Verdana"/>
              </a:rPr>
              <a:t>the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-55">
                <a:latin typeface="Verdana"/>
                <a:cs typeface="Verdana"/>
              </a:rPr>
              <a:t>data's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-10">
                <a:latin typeface="Verdana"/>
                <a:cs typeface="Verdana"/>
              </a:rPr>
              <a:t>range.</a:t>
            </a:r>
            <a:endParaRPr sz="2250">
              <a:latin typeface="Verdana"/>
              <a:cs typeface="Verdana"/>
            </a:endParaRPr>
          </a:p>
          <a:p>
            <a:pPr marL="12700" marR="5080">
              <a:lnSpc>
                <a:spcPct val="113900"/>
              </a:lnSpc>
            </a:pPr>
            <a:r>
              <a:rPr dirty="0" sz="2250" spc="-105">
                <a:latin typeface="Verdana"/>
                <a:cs typeface="Verdana"/>
              </a:rPr>
              <a:t>Y-</a:t>
            </a:r>
            <a:r>
              <a:rPr dirty="0" sz="2250" spc="-180">
                <a:latin typeface="Verdana"/>
                <a:cs typeface="Verdana"/>
              </a:rPr>
              <a:t>axis: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-70">
                <a:latin typeface="Verdana"/>
                <a:cs typeface="Verdana"/>
              </a:rPr>
              <a:t>The</a:t>
            </a:r>
            <a:r>
              <a:rPr dirty="0" sz="2250" spc="-195">
                <a:latin typeface="Verdana"/>
                <a:cs typeface="Verdana"/>
              </a:rPr>
              <a:t> </a:t>
            </a:r>
            <a:r>
              <a:rPr dirty="0" sz="2250" spc="-135">
                <a:latin typeface="Verdana"/>
                <a:cs typeface="Verdana"/>
              </a:rPr>
              <a:t>y-</a:t>
            </a:r>
            <a:r>
              <a:rPr dirty="0" sz="2250" spc="-110">
                <a:latin typeface="Verdana"/>
                <a:cs typeface="Verdana"/>
              </a:rPr>
              <a:t>axis</a:t>
            </a:r>
            <a:r>
              <a:rPr dirty="0" sz="2250" spc="-195">
                <a:latin typeface="Verdana"/>
                <a:cs typeface="Verdana"/>
              </a:rPr>
              <a:t> </a:t>
            </a:r>
            <a:r>
              <a:rPr dirty="0" sz="2250" spc="-45">
                <a:latin typeface="Verdana"/>
                <a:cs typeface="Verdana"/>
              </a:rPr>
              <a:t>represents</a:t>
            </a:r>
            <a:r>
              <a:rPr dirty="0" sz="2250" spc="-195">
                <a:latin typeface="Verdana"/>
                <a:cs typeface="Verdana"/>
              </a:rPr>
              <a:t> </a:t>
            </a:r>
            <a:r>
              <a:rPr dirty="0" sz="2250" spc="-35">
                <a:latin typeface="Verdana"/>
                <a:cs typeface="Verdana"/>
              </a:rPr>
              <a:t>the</a:t>
            </a:r>
            <a:r>
              <a:rPr dirty="0" sz="2250" spc="-195">
                <a:latin typeface="Verdana"/>
                <a:cs typeface="Verdana"/>
              </a:rPr>
              <a:t> </a:t>
            </a:r>
            <a:r>
              <a:rPr dirty="0" sz="2250" spc="-25">
                <a:latin typeface="Verdana"/>
                <a:cs typeface="Verdana"/>
              </a:rPr>
              <a:t>frequency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-20">
                <a:latin typeface="Verdana"/>
                <a:cs typeface="Verdana"/>
              </a:rPr>
              <a:t>or</a:t>
            </a:r>
            <a:r>
              <a:rPr dirty="0" sz="2250" spc="-195">
                <a:latin typeface="Verdana"/>
                <a:cs typeface="Verdana"/>
              </a:rPr>
              <a:t> </a:t>
            </a:r>
            <a:r>
              <a:rPr dirty="0" sz="2250" spc="-10">
                <a:latin typeface="Verdana"/>
                <a:cs typeface="Verdana"/>
              </a:rPr>
              <a:t>count</a:t>
            </a:r>
            <a:r>
              <a:rPr dirty="0" sz="2250" spc="-195">
                <a:latin typeface="Verdana"/>
                <a:cs typeface="Verdana"/>
              </a:rPr>
              <a:t> </a:t>
            </a:r>
            <a:r>
              <a:rPr dirty="0" sz="2250">
                <a:latin typeface="Verdana"/>
                <a:cs typeface="Verdana"/>
              </a:rPr>
              <a:t>of</a:t>
            </a:r>
            <a:r>
              <a:rPr dirty="0" sz="2250" spc="-195">
                <a:latin typeface="Verdana"/>
                <a:cs typeface="Verdana"/>
              </a:rPr>
              <a:t> </a:t>
            </a:r>
            <a:r>
              <a:rPr dirty="0" sz="2250" spc="-50">
                <a:latin typeface="Verdana"/>
                <a:cs typeface="Verdana"/>
              </a:rPr>
              <a:t>data</a:t>
            </a:r>
            <a:r>
              <a:rPr dirty="0" sz="2250" spc="-195">
                <a:latin typeface="Verdana"/>
                <a:cs typeface="Verdana"/>
              </a:rPr>
              <a:t> </a:t>
            </a:r>
            <a:r>
              <a:rPr dirty="0" sz="2250" spc="-20">
                <a:latin typeface="Verdana"/>
                <a:cs typeface="Verdana"/>
              </a:rPr>
              <a:t>points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-40">
                <a:latin typeface="Verdana"/>
                <a:cs typeface="Verdana"/>
              </a:rPr>
              <a:t>falling</a:t>
            </a:r>
            <a:r>
              <a:rPr dirty="0" sz="2250" spc="-195">
                <a:latin typeface="Verdana"/>
                <a:cs typeface="Verdana"/>
              </a:rPr>
              <a:t> </a:t>
            </a:r>
            <a:r>
              <a:rPr dirty="0" sz="2250" spc="-45">
                <a:latin typeface="Verdana"/>
                <a:cs typeface="Verdana"/>
              </a:rPr>
              <a:t>within</a:t>
            </a:r>
            <a:r>
              <a:rPr dirty="0" sz="2250" spc="-195">
                <a:latin typeface="Verdana"/>
                <a:cs typeface="Verdana"/>
              </a:rPr>
              <a:t> </a:t>
            </a:r>
            <a:r>
              <a:rPr dirty="0" sz="2250" spc="-45">
                <a:latin typeface="Verdana"/>
                <a:cs typeface="Verdana"/>
              </a:rPr>
              <a:t>each</a:t>
            </a:r>
            <a:r>
              <a:rPr dirty="0" sz="2250" spc="-195">
                <a:latin typeface="Verdana"/>
                <a:cs typeface="Verdana"/>
              </a:rPr>
              <a:t> </a:t>
            </a:r>
            <a:r>
              <a:rPr dirty="0" sz="2250" spc="-75">
                <a:latin typeface="Verdana"/>
                <a:cs typeface="Verdana"/>
              </a:rPr>
              <a:t>bin.</a:t>
            </a:r>
            <a:r>
              <a:rPr dirty="0" sz="2250" spc="-195">
                <a:latin typeface="Verdana"/>
                <a:cs typeface="Verdana"/>
              </a:rPr>
              <a:t> </a:t>
            </a:r>
            <a:r>
              <a:rPr dirty="0" sz="2250" spc="-25">
                <a:latin typeface="Verdana"/>
                <a:cs typeface="Verdana"/>
              </a:rPr>
              <a:t>It </a:t>
            </a:r>
            <a:r>
              <a:rPr dirty="0" sz="2250" spc="-30">
                <a:latin typeface="Verdana"/>
                <a:cs typeface="Verdana"/>
              </a:rPr>
              <a:t>indicates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-50">
                <a:latin typeface="Verdana"/>
                <a:cs typeface="Verdana"/>
              </a:rPr>
              <a:t>how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-100">
                <a:latin typeface="Verdana"/>
                <a:cs typeface="Verdana"/>
              </a:rPr>
              <a:t>many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50">
                <a:latin typeface="Verdana"/>
                <a:cs typeface="Verdana"/>
              </a:rPr>
              <a:t>data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-20">
                <a:latin typeface="Verdana"/>
                <a:cs typeface="Verdana"/>
              </a:rPr>
              <a:t>points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75">
                <a:latin typeface="Verdana"/>
                <a:cs typeface="Verdana"/>
              </a:rPr>
              <a:t>are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-35">
                <a:latin typeface="Verdana"/>
                <a:cs typeface="Verdana"/>
              </a:rPr>
              <a:t>present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40">
                <a:latin typeface="Verdana"/>
                <a:cs typeface="Verdana"/>
              </a:rPr>
              <a:t>in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-45">
                <a:latin typeface="Verdana"/>
                <a:cs typeface="Verdana"/>
              </a:rPr>
              <a:t>each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10">
                <a:latin typeface="Verdana"/>
                <a:cs typeface="Verdana"/>
              </a:rPr>
              <a:t>interval.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33498" y="0"/>
            <a:ext cx="120014" cy="2893060"/>
          </a:xfrm>
          <a:custGeom>
            <a:avLst/>
            <a:gdLst/>
            <a:ahLst/>
            <a:cxnLst/>
            <a:rect l="l" t="t" r="r" b="b"/>
            <a:pathLst>
              <a:path w="120015" h="2893060">
                <a:moveTo>
                  <a:pt x="114300" y="0"/>
                </a:moveTo>
                <a:lnTo>
                  <a:pt x="119514" y="2892796"/>
                </a:lnTo>
                <a:lnTo>
                  <a:pt x="5214" y="2893002"/>
                </a:lnTo>
                <a:lnTo>
                  <a:pt x="0" y="0"/>
                </a:lnTo>
                <a:lnTo>
                  <a:pt x="114300" y="0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92195" y="7289303"/>
            <a:ext cx="7315200" cy="2997835"/>
            <a:chOff x="892195" y="7289303"/>
            <a:chExt cx="7315200" cy="2997835"/>
          </a:xfrm>
        </p:grpSpPr>
        <p:sp>
          <p:nvSpPr>
            <p:cNvPr id="4" name="object 4" descr=""/>
            <p:cNvSpPr/>
            <p:nvPr/>
          </p:nvSpPr>
          <p:spPr>
            <a:xfrm>
              <a:off x="1028668" y="7289303"/>
              <a:ext cx="120014" cy="2997835"/>
            </a:xfrm>
            <a:custGeom>
              <a:avLst/>
              <a:gdLst/>
              <a:ahLst/>
              <a:cxnLst/>
              <a:rect l="l" t="t" r="r" b="b"/>
              <a:pathLst>
                <a:path w="120015" h="2997834">
                  <a:moveTo>
                    <a:pt x="5402" y="2997666"/>
                  </a:moveTo>
                  <a:lnTo>
                    <a:pt x="0" y="206"/>
                  </a:lnTo>
                  <a:lnTo>
                    <a:pt x="114299" y="0"/>
                  </a:lnTo>
                  <a:lnTo>
                    <a:pt x="119702" y="2997460"/>
                  </a:lnTo>
                  <a:lnTo>
                    <a:pt x="5402" y="2997666"/>
                  </a:lnTo>
                  <a:close/>
                </a:path>
              </a:pathLst>
            </a:custGeom>
            <a:solidFill>
              <a:srgbClr val="9EC2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2195" y="9048109"/>
              <a:ext cx="7315200" cy="1238885"/>
            </a:xfrm>
            <a:custGeom>
              <a:avLst/>
              <a:gdLst/>
              <a:ahLst/>
              <a:cxnLst/>
              <a:rect l="l" t="t" r="r" b="b"/>
              <a:pathLst>
                <a:path w="7315200" h="1238884">
                  <a:moveTo>
                    <a:pt x="1817658" y="30189"/>
                  </a:moveTo>
                  <a:lnTo>
                    <a:pt x="1816716" y="30189"/>
                  </a:lnTo>
                  <a:lnTo>
                    <a:pt x="1816349" y="29819"/>
                  </a:lnTo>
                  <a:lnTo>
                    <a:pt x="1816349" y="28876"/>
                  </a:lnTo>
                  <a:lnTo>
                    <a:pt x="1816716" y="28506"/>
                  </a:lnTo>
                  <a:lnTo>
                    <a:pt x="1817658" y="28506"/>
                  </a:lnTo>
                  <a:lnTo>
                    <a:pt x="1818030" y="28876"/>
                  </a:lnTo>
                  <a:lnTo>
                    <a:pt x="1818030" y="29819"/>
                  </a:lnTo>
                  <a:lnTo>
                    <a:pt x="1817658" y="30189"/>
                  </a:lnTo>
                  <a:close/>
                </a:path>
                <a:path w="7315200" h="1238884">
                  <a:moveTo>
                    <a:pt x="2120838" y="31030"/>
                  </a:moveTo>
                  <a:lnTo>
                    <a:pt x="2118988" y="31030"/>
                  </a:lnTo>
                  <a:lnTo>
                    <a:pt x="2118232" y="30273"/>
                  </a:lnTo>
                  <a:lnTo>
                    <a:pt x="2118232" y="28422"/>
                  </a:lnTo>
                  <a:lnTo>
                    <a:pt x="2118988" y="27665"/>
                  </a:lnTo>
                  <a:lnTo>
                    <a:pt x="2120838" y="27665"/>
                  </a:lnTo>
                  <a:lnTo>
                    <a:pt x="2121594" y="28422"/>
                  </a:lnTo>
                  <a:lnTo>
                    <a:pt x="2121594" y="30273"/>
                  </a:lnTo>
                  <a:lnTo>
                    <a:pt x="2120838" y="31030"/>
                  </a:lnTo>
                  <a:close/>
                </a:path>
                <a:path w="7315200" h="1238884">
                  <a:moveTo>
                    <a:pt x="2425415" y="34396"/>
                  </a:moveTo>
                  <a:lnTo>
                    <a:pt x="2419862" y="34396"/>
                  </a:lnTo>
                  <a:lnTo>
                    <a:pt x="2417610" y="32141"/>
                  </a:lnTo>
                  <a:lnTo>
                    <a:pt x="2417610" y="26588"/>
                  </a:lnTo>
                  <a:lnTo>
                    <a:pt x="2419862" y="24333"/>
                  </a:lnTo>
                  <a:lnTo>
                    <a:pt x="2425415" y="24333"/>
                  </a:lnTo>
                  <a:lnTo>
                    <a:pt x="2427666" y="26588"/>
                  </a:lnTo>
                  <a:lnTo>
                    <a:pt x="2427666" y="32141"/>
                  </a:lnTo>
                  <a:lnTo>
                    <a:pt x="2425415" y="34396"/>
                  </a:lnTo>
                  <a:close/>
                </a:path>
                <a:path w="7315200" h="1238884">
                  <a:moveTo>
                    <a:pt x="2730005" y="37762"/>
                  </a:moveTo>
                  <a:lnTo>
                    <a:pt x="2720722" y="37762"/>
                  </a:lnTo>
                  <a:lnTo>
                    <a:pt x="2716972" y="34009"/>
                  </a:lnTo>
                  <a:lnTo>
                    <a:pt x="2716972" y="24720"/>
                  </a:lnTo>
                  <a:lnTo>
                    <a:pt x="2720722" y="20967"/>
                  </a:lnTo>
                  <a:lnTo>
                    <a:pt x="2730005" y="20967"/>
                  </a:lnTo>
                  <a:lnTo>
                    <a:pt x="2733755" y="24720"/>
                  </a:lnTo>
                  <a:lnTo>
                    <a:pt x="2733755" y="34009"/>
                  </a:lnTo>
                  <a:lnTo>
                    <a:pt x="2730005" y="37762"/>
                  </a:lnTo>
                  <a:close/>
                </a:path>
                <a:path w="7315200" h="1238884">
                  <a:moveTo>
                    <a:pt x="3034579" y="41127"/>
                  </a:moveTo>
                  <a:lnTo>
                    <a:pt x="3021596" y="41127"/>
                  </a:lnTo>
                  <a:lnTo>
                    <a:pt x="3016333" y="35860"/>
                  </a:lnTo>
                  <a:lnTo>
                    <a:pt x="3016333" y="22869"/>
                  </a:lnTo>
                  <a:lnTo>
                    <a:pt x="3021596" y="17602"/>
                  </a:lnTo>
                  <a:lnTo>
                    <a:pt x="3034579" y="17602"/>
                  </a:lnTo>
                  <a:lnTo>
                    <a:pt x="3039845" y="22869"/>
                  </a:lnTo>
                  <a:lnTo>
                    <a:pt x="3039845" y="35860"/>
                  </a:lnTo>
                  <a:lnTo>
                    <a:pt x="3034579" y="41127"/>
                  </a:lnTo>
                  <a:close/>
                </a:path>
                <a:path w="7315200" h="1238884">
                  <a:moveTo>
                    <a:pt x="3339156" y="44493"/>
                  </a:moveTo>
                  <a:lnTo>
                    <a:pt x="3322470" y="44493"/>
                  </a:lnTo>
                  <a:lnTo>
                    <a:pt x="3315709" y="37728"/>
                  </a:lnTo>
                  <a:lnTo>
                    <a:pt x="3315709" y="21035"/>
                  </a:lnTo>
                  <a:lnTo>
                    <a:pt x="3322470" y="14270"/>
                  </a:lnTo>
                  <a:lnTo>
                    <a:pt x="3339156" y="14270"/>
                  </a:lnTo>
                  <a:lnTo>
                    <a:pt x="3345917" y="21035"/>
                  </a:lnTo>
                  <a:lnTo>
                    <a:pt x="3345917" y="37728"/>
                  </a:lnTo>
                  <a:lnTo>
                    <a:pt x="3339156" y="44493"/>
                  </a:lnTo>
                  <a:close/>
                </a:path>
                <a:path w="7315200" h="1238884">
                  <a:moveTo>
                    <a:pt x="3633528" y="47859"/>
                  </a:moveTo>
                  <a:lnTo>
                    <a:pt x="3626342" y="46406"/>
                  </a:lnTo>
                  <a:lnTo>
                    <a:pt x="3620473" y="42444"/>
                  </a:lnTo>
                  <a:lnTo>
                    <a:pt x="3616515" y="36571"/>
                  </a:lnTo>
                  <a:lnTo>
                    <a:pt x="3615063" y="29381"/>
                  </a:lnTo>
                  <a:lnTo>
                    <a:pt x="3616515" y="22192"/>
                  </a:lnTo>
                  <a:lnTo>
                    <a:pt x="3620473" y="16318"/>
                  </a:lnTo>
                  <a:lnTo>
                    <a:pt x="3626342" y="12357"/>
                  </a:lnTo>
                  <a:lnTo>
                    <a:pt x="3633528" y="10904"/>
                  </a:lnTo>
                  <a:lnTo>
                    <a:pt x="3640714" y="12357"/>
                  </a:lnTo>
                  <a:lnTo>
                    <a:pt x="3646583" y="16318"/>
                  </a:lnTo>
                  <a:lnTo>
                    <a:pt x="3650541" y="22192"/>
                  </a:lnTo>
                  <a:lnTo>
                    <a:pt x="3651993" y="29381"/>
                  </a:lnTo>
                  <a:lnTo>
                    <a:pt x="3650541" y="36571"/>
                  </a:lnTo>
                  <a:lnTo>
                    <a:pt x="3646583" y="42444"/>
                  </a:lnTo>
                  <a:lnTo>
                    <a:pt x="3640714" y="46406"/>
                  </a:lnTo>
                  <a:lnTo>
                    <a:pt x="3633528" y="47859"/>
                  </a:lnTo>
                  <a:close/>
                </a:path>
                <a:path w="7315200" h="1238884">
                  <a:moveTo>
                    <a:pt x="3936252" y="52066"/>
                  </a:moveTo>
                  <a:lnTo>
                    <a:pt x="3927429" y="50284"/>
                  </a:lnTo>
                  <a:lnTo>
                    <a:pt x="3920230" y="45425"/>
                  </a:lnTo>
                  <a:lnTo>
                    <a:pt x="3915379" y="38215"/>
                  </a:lnTo>
                  <a:lnTo>
                    <a:pt x="3913601" y="29381"/>
                  </a:lnTo>
                  <a:lnTo>
                    <a:pt x="3915379" y="20548"/>
                  </a:lnTo>
                  <a:lnTo>
                    <a:pt x="3920230" y="13338"/>
                  </a:lnTo>
                  <a:lnTo>
                    <a:pt x="3927429" y="8478"/>
                  </a:lnTo>
                  <a:lnTo>
                    <a:pt x="3936252" y="6697"/>
                  </a:lnTo>
                  <a:lnTo>
                    <a:pt x="3945079" y="8478"/>
                  </a:lnTo>
                  <a:lnTo>
                    <a:pt x="3952290" y="13338"/>
                  </a:lnTo>
                  <a:lnTo>
                    <a:pt x="3957152" y="20548"/>
                  </a:lnTo>
                  <a:lnTo>
                    <a:pt x="3958936" y="29381"/>
                  </a:lnTo>
                  <a:lnTo>
                    <a:pt x="3957152" y="38215"/>
                  </a:lnTo>
                  <a:lnTo>
                    <a:pt x="3952290" y="45425"/>
                  </a:lnTo>
                  <a:lnTo>
                    <a:pt x="3945079" y="50284"/>
                  </a:lnTo>
                  <a:lnTo>
                    <a:pt x="3936252" y="52066"/>
                  </a:lnTo>
                  <a:close/>
                </a:path>
                <a:path w="7315200" h="1238884">
                  <a:moveTo>
                    <a:pt x="4238975" y="54590"/>
                  </a:moveTo>
                  <a:lnTo>
                    <a:pt x="4229179" y="52611"/>
                  </a:lnTo>
                  <a:lnTo>
                    <a:pt x="4221186" y="47213"/>
                  </a:lnTo>
                  <a:lnTo>
                    <a:pt x="4215801" y="39205"/>
                  </a:lnTo>
                  <a:lnTo>
                    <a:pt x="4213827" y="29398"/>
                  </a:lnTo>
                  <a:lnTo>
                    <a:pt x="4215801" y="19591"/>
                  </a:lnTo>
                  <a:lnTo>
                    <a:pt x="4221186" y="11583"/>
                  </a:lnTo>
                  <a:lnTo>
                    <a:pt x="4229179" y="6186"/>
                  </a:lnTo>
                  <a:lnTo>
                    <a:pt x="4238975" y="4207"/>
                  </a:lnTo>
                  <a:lnTo>
                    <a:pt x="4248777" y="6186"/>
                  </a:lnTo>
                  <a:lnTo>
                    <a:pt x="4256782" y="11583"/>
                  </a:lnTo>
                  <a:lnTo>
                    <a:pt x="4262178" y="19591"/>
                  </a:lnTo>
                  <a:lnTo>
                    <a:pt x="4264157" y="29398"/>
                  </a:lnTo>
                  <a:lnTo>
                    <a:pt x="4262178" y="39205"/>
                  </a:lnTo>
                  <a:lnTo>
                    <a:pt x="4256782" y="47213"/>
                  </a:lnTo>
                  <a:lnTo>
                    <a:pt x="4248777" y="52611"/>
                  </a:lnTo>
                  <a:lnTo>
                    <a:pt x="4238975" y="54590"/>
                  </a:lnTo>
                  <a:close/>
                </a:path>
                <a:path w="7315200" h="1238884">
                  <a:moveTo>
                    <a:pt x="4541699" y="56273"/>
                  </a:moveTo>
                  <a:lnTo>
                    <a:pt x="4531254" y="54161"/>
                  </a:lnTo>
                  <a:lnTo>
                    <a:pt x="4522724" y="48401"/>
                  </a:lnTo>
                  <a:lnTo>
                    <a:pt x="4516972" y="39859"/>
                  </a:lnTo>
                  <a:lnTo>
                    <a:pt x="4514863" y="29398"/>
                  </a:lnTo>
                  <a:lnTo>
                    <a:pt x="4516972" y="18937"/>
                  </a:lnTo>
                  <a:lnTo>
                    <a:pt x="4522724" y="10395"/>
                  </a:lnTo>
                  <a:lnTo>
                    <a:pt x="4531254" y="4636"/>
                  </a:lnTo>
                  <a:lnTo>
                    <a:pt x="4541699" y="2524"/>
                  </a:lnTo>
                  <a:lnTo>
                    <a:pt x="4552164" y="4636"/>
                  </a:lnTo>
                  <a:lnTo>
                    <a:pt x="4560704" y="10395"/>
                  </a:lnTo>
                  <a:lnTo>
                    <a:pt x="4566459" y="18937"/>
                  </a:lnTo>
                  <a:lnTo>
                    <a:pt x="4568569" y="29398"/>
                  </a:lnTo>
                  <a:lnTo>
                    <a:pt x="4566459" y="39859"/>
                  </a:lnTo>
                  <a:lnTo>
                    <a:pt x="4560704" y="48401"/>
                  </a:lnTo>
                  <a:lnTo>
                    <a:pt x="4552164" y="54161"/>
                  </a:lnTo>
                  <a:lnTo>
                    <a:pt x="4541699" y="56273"/>
                  </a:lnTo>
                  <a:close/>
                </a:path>
                <a:path w="7315200" h="1238884">
                  <a:moveTo>
                    <a:pt x="4844423" y="57114"/>
                  </a:moveTo>
                  <a:lnTo>
                    <a:pt x="4833647" y="54937"/>
                  </a:lnTo>
                  <a:lnTo>
                    <a:pt x="4824849" y="48998"/>
                  </a:lnTo>
                  <a:lnTo>
                    <a:pt x="4818918" y="40189"/>
                  </a:lnTo>
                  <a:lnTo>
                    <a:pt x="4816743" y="29398"/>
                  </a:lnTo>
                  <a:lnTo>
                    <a:pt x="4818918" y="18607"/>
                  </a:lnTo>
                  <a:lnTo>
                    <a:pt x="4824849" y="9797"/>
                  </a:lnTo>
                  <a:lnTo>
                    <a:pt x="4833647" y="3859"/>
                  </a:lnTo>
                  <a:lnTo>
                    <a:pt x="4844423" y="1682"/>
                  </a:lnTo>
                  <a:lnTo>
                    <a:pt x="4855218" y="3859"/>
                  </a:lnTo>
                  <a:lnTo>
                    <a:pt x="4864027" y="9797"/>
                  </a:lnTo>
                  <a:lnTo>
                    <a:pt x="4869961" y="18607"/>
                  </a:lnTo>
                  <a:lnTo>
                    <a:pt x="4872137" y="29398"/>
                  </a:lnTo>
                  <a:lnTo>
                    <a:pt x="4869961" y="40189"/>
                  </a:lnTo>
                  <a:lnTo>
                    <a:pt x="4864027" y="48998"/>
                  </a:lnTo>
                  <a:lnTo>
                    <a:pt x="4855218" y="54937"/>
                  </a:lnTo>
                  <a:lnTo>
                    <a:pt x="4844423" y="57114"/>
                  </a:lnTo>
                  <a:close/>
                </a:path>
                <a:path w="7315200" h="1238884">
                  <a:moveTo>
                    <a:pt x="5147147" y="58797"/>
                  </a:moveTo>
                  <a:lnTo>
                    <a:pt x="5135722" y="56487"/>
                  </a:lnTo>
                  <a:lnTo>
                    <a:pt x="5126387" y="50187"/>
                  </a:lnTo>
                  <a:lnTo>
                    <a:pt x="5120089" y="40842"/>
                  </a:lnTo>
                  <a:lnTo>
                    <a:pt x="5117779" y="29398"/>
                  </a:lnTo>
                  <a:lnTo>
                    <a:pt x="5120089" y="17953"/>
                  </a:lnTo>
                  <a:lnTo>
                    <a:pt x="5126387" y="8609"/>
                  </a:lnTo>
                  <a:lnTo>
                    <a:pt x="5135722" y="2309"/>
                  </a:lnTo>
                  <a:lnTo>
                    <a:pt x="5147147" y="0"/>
                  </a:lnTo>
                  <a:lnTo>
                    <a:pt x="5158590" y="2309"/>
                  </a:lnTo>
                  <a:lnTo>
                    <a:pt x="5167936" y="8609"/>
                  </a:lnTo>
                  <a:lnTo>
                    <a:pt x="5174237" y="17953"/>
                  </a:lnTo>
                  <a:lnTo>
                    <a:pt x="5176548" y="29398"/>
                  </a:lnTo>
                  <a:lnTo>
                    <a:pt x="5174237" y="40842"/>
                  </a:lnTo>
                  <a:lnTo>
                    <a:pt x="5167936" y="50187"/>
                  </a:lnTo>
                  <a:lnTo>
                    <a:pt x="5158590" y="56487"/>
                  </a:lnTo>
                  <a:lnTo>
                    <a:pt x="5147147" y="58797"/>
                  </a:lnTo>
                  <a:close/>
                </a:path>
                <a:path w="7315200" h="1238884">
                  <a:moveTo>
                    <a:pt x="5449870" y="57114"/>
                  </a:moveTo>
                  <a:lnTo>
                    <a:pt x="5439094" y="54937"/>
                  </a:lnTo>
                  <a:lnTo>
                    <a:pt x="5430296" y="48998"/>
                  </a:lnTo>
                  <a:lnTo>
                    <a:pt x="5424365" y="40189"/>
                  </a:lnTo>
                  <a:lnTo>
                    <a:pt x="5422190" y="29398"/>
                  </a:lnTo>
                  <a:lnTo>
                    <a:pt x="5424365" y="18607"/>
                  </a:lnTo>
                  <a:lnTo>
                    <a:pt x="5430296" y="9797"/>
                  </a:lnTo>
                  <a:lnTo>
                    <a:pt x="5439094" y="3859"/>
                  </a:lnTo>
                  <a:lnTo>
                    <a:pt x="5449870" y="1682"/>
                  </a:lnTo>
                  <a:lnTo>
                    <a:pt x="5460666" y="3859"/>
                  </a:lnTo>
                  <a:lnTo>
                    <a:pt x="5469474" y="9797"/>
                  </a:lnTo>
                  <a:lnTo>
                    <a:pt x="5475409" y="18607"/>
                  </a:lnTo>
                  <a:lnTo>
                    <a:pt x="5477584" y="29398"/>
                  </a:lnTo>
                  <a:lnTo>
                    <a:pt x="5475409" y="40189"/>
                  </a:lnTo>
                  <a:lnTo>
                    <a:pt x="5469474" y="48998"/>
                  </a:lnTo>
                  <a:lnTo>
                    <a:pt x="5460666" y="54937"/>
                  </a:lnTo>
                  <a:lnTo>
                    <a:pt x="5449870" y="57114"/>
                  </a:lnTo>
                  <a:close/>
                </a:path>
                <a:path w="7315200" h="1238884">
                  <a:moveTo>
                    <a:pt x="5752628" y="52083"/>
                  </a:moveTo>
                  <a:lnTo>
                    <a:pt x="5743786" y="50301"/>
                  </a:lnTo>
                  <a:lnTo>
                    <a:pt x="5736577" y="45442"/>
                  </a:lnTo>
                  <a:lnTo>
                    <a:pt x="5731722" y="38231"/>
                  </a:lnTo>
                  <a:lnTo>
                    <a:pt x="5729944" y="29398"/>
                  </a:lnTo>
                  <a:lnTo>
                    <a:pt x="5731722" y="20564"/>
                  </a:lnTo>
                  <a:lnTo>
                    <a:pt x="5736577" y="13354"/>
                  </a:lnTo>
                  <a:lnTo>
                    <a:pt x="5743786" y="8495"/>
                  </a:lnTo>
                  <a:lnTo>
                    <a:pt x="5752628" y="6714"/>
                  </a:lnTo>
                  <a:lnTo>
                    <a:pt x="5761450" y="8495"/>
                  </a:lnTo>
                  <a:lnTo>
                    <a:pt x="5768649" y="13354"/>
                  </a:lnTo>
                  <a:lnTo>
                    <a:pt x="5773500" y="20564"/>
                  </a:lnTo>
                  <a:lnTo>
                    <a:pt x="5775278" y="29398"/>
                  </a:lnTo>
                  <a:lnTo>
                    <a:pt x="5773495" y="38231"/>
                  </a:lnTo>
                  <a:lnTo>
                    <a:pt x="5768637" y="45442"/>
                  </a:lnTo>
                  <a:lnTo>
                    <a:pt x="5761436" y="50301"/>
                  </a:lnTo>
                  <a:lnTo>
                    <a:pt x="5752628" y="52083"/>
                  </a:lnTo>
                  <a:close/>
                </a:path>
                <a:path w="7315200" h="1238884">
                  <a:moveTo>
                    <a:pt x="6062744" y="42844"/>
                  </a:moveTo>
                  <a:lnTo>
                    <a:pt x="6047925" y="42844"/>
                  </a:lnTo>
                  <a:lnTo>
                    <a:pt x="6041883" y="36819"/>
                  </a:lnTo>
                  <a:lnTo>
                    <a:pt x="6041883" y="21977"/>
                  </a:lnTo>
                  <a:lnTo>
                    <a:pt x="6047925" y="15953"/>
                  </a:lnTo>
                  <a:lnTo>
                    <a:pt x="6062744" y="15953"/>
                  </a:lnTo>
                  <a:lnTo>
                    <a:pt x="6068786" y="21977"/>
                  </a:lnTo>
                  <a:lnTo>
                    <a:pt x="6068786" y="36819"/>
                  </a:lnTo>
                  <a:lnTo>
                    <a:pt x="6062744" y="42844"/>
                  </a:lnTo>
                  <a:close/>
                </a:path>
                <a:path w="7315200" h="1238884">
                  <a:moveTo>
                    <a:pt x="6359898" y="32764"/>
                  </a:moveTo>
                  <a:lnTo>
                    <a:pt x="6356185" y="32764"/>
                  </a:lnTo>
                  <a:lnTo>
                    <a:pt x="6354700" y="31266"/>
                  </a:lnTo>
                  <a:lnTo>
                    <a:pt x="6354700" y="27530"/>
                  </a:lnTo>
                  <a:lnTo>
                    <a:pt x="6356185" y="26033"/>
                  </a:lnTo>
                  <a:lnTo>
                    <a:pt x="6359932" y="26033"/>
                  </a:lnTo>
                  <a:lnTo>
                    <a:pt x="6361417" y="27530"/>
                  </a:lnTo>
                  <a:lnTo>
                    <a:pt x="6361417" y="31266"/>
                  </a:lnTo>
                  <a:lnTo>
                    <a:pt x="6359898" y="32764"/>
                  </a:lnTo>
                  <a:close/>
                </a:path>
                <a:path w="7315200" h="1238884">
                  <a:moveTo>
                    <a:pt x="910409" y="334828"/>
                  </a:moveTo>
                  <a:lnTo>
                    <a:pt x="907617" y="334828"/>
                  </a:lnTo>
                  <a:lnTo>
                    <a:pt x="906493" y="333701"/>
                  </a:lnTo>
                  <a:lnTo>
                    <a:pt x="906493" y="330907"/>
                  </a:lnTo>
                  <a:lnTo>
                    <a:pt x="907617" y="329780"/>
                  </a:lnTo>
                  <a:lnTo>
                    <a:pt x="910409" y="329780"/>
                  </a:lnTo>
                  <a:lnTo>
                    <a:pt x="911536" y="330907"/>
                  </a:lnTo>
                  <a:lnTo>
                    <a:pt x="911536" y="333701"/>
                  </a:lnTo>
                  <a:lnTo>
                    <a:pt x="910409" y="334828"/>
                  </a:lnTo>
                  <a:close/>
                </a:path>
                <a:path w="7315200" h="1238884">
                  <a:moveTo>
                    <a:pt x="1215911" y="339862"/>
                  </a:moveTo>
                  <a:lnTo>
                    <a:pt x="1207569" y="339862"/>
                  </a:lnTo>
                  <a:lnTo>
                    <a:pt x="1204187" y="336478"/>
                  </a:lnTo>
                  <a:lnTo>
                    <a:pt x="1204187" y="328131"/>
                  </a:lnTo>
                  <a:lnTo>
                    <a:pt x="1207569" y="324748"/>
                  </a:lnTo>
                  <a:lnTo>
                    <a:pt x="1215911" y="324748"/>
                  </a:lnTo>
                  <a:lnTo>
                    <a:pt x="1219289" y="328131"/>
                  </a:lnTo>
                  <a:lnTo>
                    <a:pt x="1219289" y="336478"/>
                  </a:lnTo>
                  <a:lnTo>
                    <a:pt x="1215911" y="339862"/>
                  </a:lnTo>
                  <a:close/>
                </a:path>
                <a:path w="7315200" h="1238884">
                  <a:moveTo>
                    <a:pt x="1521409" y="344891"/>
                  </a:moveTo>
                  <a:lnTo>
                    <a:pt x="1507501" y="344891"/>
                  </a:lnTo>
                  <a:lnTo>
                    <a:pt x="1501868" y="339254"/>
                  </a:lnTo>
                  <a:lnTo>
                    <a:pt x="1501868" y="325321"/>
                  </a:lnTo>
                  <a:lnTo>
                    <a:pt x="1507501" y="319683"/>
                  </a:lnTo>
                  <a:lnTo>
                    <a:pt x="1521426" y="319683"/>
                  </a:lnTo>
                  <a:lnTo>
                    <a:pt x="1527060" y="325321"/>
                  </a:lnTo>
                  <a:lnTo>
                    <a:pt x="1527060" y="339254"/>
                  </a:lnTo>
                  <a:lnTo>
                    <a:pt x="1521409" y="344891"/>
                  </a:lnTo>
                  <a:close/>
                </a:path>
                <a:path w="7315200" h="1238884">
                  <a:moveTo>
                    <a:pt x="1826928" y="349924"/>
                  </a:moveTo>
                  <a:lnTo>
                    <a:pt x="1807450" y="349924"/>
                  </a:lnTo>
                  <a:lnTo>
                    <a:pt x="1799562" y="342032"/>
                  </a:lnTo>
                  <a:lnTo>
                    <a:pt x="1799562" y="322544"/>
                  </a:lnTo>
                  <a:lnTo>
                    <a:pt x="1807450" y="314652"/>
                  </a:lnTo>
                  <a:lnTo>
                    <a:pt x="1826928" y="314652"/>
                  </a:lnTo>
                  <a:lnTo>
                    <a:pt x="1834813" y="322544"/>
                  </a:lnTo>
                  <a:lnTo>
                    <a:pt x="1834813" y="342032"/>
                  </a:lnTo>
                  <a:lnTo>
                    <a:pt x="1826928" y="349924"/>
                  </a:lnTo>
                  <a:close/>
                </a:path>
                <a:path w="7315200" h="1238884">
                  <a:moveTo>
                    <a:pt x="2119913" y="354954"/>
                  </a:moveTo>
                  <a:lnTo>
                    <a:pt x="2111084" y="353173"/>
                  </a:lnTo>
                  <a:lnTo>
                    <a:pt x="2103879" y="348313"/>
                  </a:lnTo>
                  <a:lnTo>
                    <a:pt x="2099022" y="341104"/>
                  </a:lnTo>
                  <a:lnTo>
                    <a:pt x="2097242" y="332271"/>
                  </a:lnTo>
                  <a:lnTo>
                    <a:pt x="2099022" y="323437"/>
                  </a:lnTo>
                  <a:lnTo>
                    <a:pt x="2103879" y="316227"/>
                  </a:lnTo>
                  <a:lnTo>
                    <a:pt x="2111084" y="311368"/>
                  </a:lnTo>
                  <a:lnTo>
                    <a:pt x="2119913" y="309586"/>
                  </a:lnTo>
                  <a:lnTo>
                    <a:pt x="2128741" y="311368"/>
                  </a:lnTo>
                  <a:lnTo>
                    <a:pt x="2135947" y="316227"/>
                  </a:lnTo>
                  <a:lnTo>
                    <a:pt x="2140803" y="323437"/>
                  </a:lnTo>
                  <a:lnTo>
                    <a:pt x="2142583" y="332271"/>
                  </a:lnTo>
                  <a:lnTo>
                    <a:pt x="2140801" y="341104"/>
                  </a:lnTo>
                  <a:lnTo>
                    <a:pt x="2135941" y="348313"/>
                  </a:lnTo>
                  <a:lnTo>
                    <a:pt x="2128734" y="353173"/>
                  </a:lnTo>
                  <a:lnTo>
                    <a:pt x="2119913" y="354954"/>
                  </a:lnTo>
                  <a:close/>
                </a:path>
                <a:path w="7315200" h="1238884">
                  <a:moveTo>
                    <a:pt x="2422640" y="358319"/>
                  </a:moveTo>
                  <a:lnTo>
                    <a:pt x="2412515" y="356273"/>
                  </a:lnTo>
                  <a:lnTo>
                    <a:pt x="2404244" y="350693"/>
                  </a:lnTo>
                  <a:lnTo>
                    <a:pt x="2398666" y="342418"/>
                  </a:lnTo>
                  <a:lnTo>
                    <a:pt x="2396621" y="332288"/>
                  </a:lnTo>
                  <a:lnTo>
                    <a:pt x="2398666" y="322157"/>
                  </a:lnTo>
                  <a:lnTo>
                    <a:pt x="2404244" y="313882"/>
                  </a:lnTo>
                  <a:lnTo>
                    <a:pt x="2412515" y="308301"/>
                  </a:lnTo>
                  <a:lnTo>
                    <a:pt x="2422640" y="306254"/>
                  </a:lnTo>
                  <a:lnTo>
                    <a:pt x="2432763" y="308301"/>
                  </a:lnTo>
                  <a:lnTo>
                    <a:pt x="2441033" y="313882"/>
                  </a:lnTo>
                  <a:lnTo>
                    <a:pt x="2446610" y="322157"/>
                  </a:lnTo>
                  <a:lnTo>
                    <a:pt x="2448656" y="332288"/>
                  </a:lnTo>
                  <a:lnTo>
                    <a:pt x="2446612" y="342418"/>
                  </a:lnTo>
                  <a:lnTo>
                    <a:pt x="2441039" y="350693"/>
                  </a:lnTo>
                  <a:lnTo>
                    <a:pt x="2432770" y="356273"/>
                  </a:lnTo>
                  <a:lnTo>
                    <a:pt x="2422640" y="358319"/>
                  </a:lnTo>
                  <a:close/>
                </a:path>
                <a:path w="7315200" h="1238884">
                  <a:moveTo>
                    <a:pt x="2725364" y="361685"/>
                  </a:moveTo>
                  <a:lnTo>
                    <a:pt x="2713926" y="359375"/>
                  </a:lnTo>
                  <a:lnTo>
                    <a:pt x="2704587" y="353076"/>
                  </a:lnTo>
                  <a:lnTo>
                    <a:pt x="2698291" y="343732"/>
                  </a:lnTo>
                  <a:lnTo>
                    <a:pt x="2695982" y="332288"/>
                  </a:lnTo>
                  <a:lnTo>
                    <a:pt x="2698291" y="320843"/>
                  </a:lnTo>
                  <a:lnTo>
                    <a:pt x="2704587" y="311499"/>
                  </a:lnTo>
                  <a:lnTo>
                    <a:pt x="2713926" y="305199"/>
                  </a:lnTo>
                  <a:lnTo>
                    <a:pt x="2725364" y="302889"/>
                  </a:lnTo>
                  <a:lnTo>
                    <a:pt x="2736801" y="305199"/>
                  </a:lnTo>
                  <a:lnTo>
                    <a:pt x="2746140" y="311499"/>
                  </a:lnTo>
                  <a:lnTo>
                    <a:pt x="2752436" y="320843"/>
                  </a:lnTo>
                  <a:lnTo>
                    <a:pt x="2754745" y="332288"/>
                  </a:lnTo>
                  <a:lnTo>
                    <a:pt x="2752436" y="343732"/>
                  </a:lnTo>
                  <a:lnTo>
                    <a:pt x="2746140" y="353076"/>
                  </a:lnTo>
                  <a:lnTo>
                    <a:pt x="2736801" y="359375"/>
                  </a:lnTo>
                  <a:lnTo>
                    <a:pt x="2725364" y="361685"/>
                  </a:lnTo>
                  <a:close/>
                </a:path>
                <a:path w="7315200" h="1238884">
                  <a:moveTo>
                    <a:pt x="3028087" y="365050"/>
                  </a:moveTo>
                  <a:lnTo>
                    <a:pt x="3015344" y="362475"/>
                  </a:lnTo>
                  <a:lnTo>
                    <a:pt x="3004936" y="355452"/>
                  </a:lnTo>
                  <a:lnTo>
                    <a:pt x="2997918" y="345038"/>
                  </a:lnTo>
                  <a:lnTo>
                    <a:pt x="2995344" y="332288"/>
                  </a:lnTo>
                  <a:lnTo>
                    <a:pt x="2997918" y="319536"/>
                  </a:lnTo>
                  <a:lnTo>
                    <a:pt x="3004936" y="309122"/>
                  </a:lnTo>
                  <a:lnTo>
                    <a:pt x="3015344" y="302099"/>
                  </a:lnTo>
                  <a:lnTo>
                    <a:pt x="3028087" y="299523"/>
                  </a:lnTo>
                  <a:lnTo>
                    <a:pt x="3040831" y="302099"/>
                  </a:lnTo>
                  <a:lnTo>
                    <a:pt x="3051241" y="309122"/>
                  </a:lnTo>
                  <a:lnTo>
                    <a:pt x="3058260" y="319536"/>
                  </a:lnTo>
                  <a:lnTo>
                    <a:pt x="3060834" y="332288"/>
                  </a:lnTo>
                  <a:lnTo>
                    <a:pt x="3058260" y="345038"/>
                  </a:lnTo>
                  <a:lnTo>
                    <a:pt x="3051241" y="355452"/>
                  </a:lnTo>
                  <a:lnTo>
                    <a:pt x="3040831" y="362475"/>
                  </a:lnTo>
                  <a:lnTo>
                    <a:pt x="3028087" y="365050"/>
                  </a:lnTo>
                  <a:close/>
                </a:path>
                <a:path w="7315200" h="1238884">
                  <a:moveTo>
                    <a:pt x="3330811" y="367575"/>
                  </a:moveTo>
                  <a:lnTo>
                    <a:pt x="3317095" y="364802"/>
                  </a:lnTo>
                  <a:lnTo>
                    <a:pt x="3305891" y="357241"/>
                  </a:lnTo>
                  <a:lnTo>
                    <a:pt x="3298334" y="346029"/>
                  </a:lnTo>
                  <a:lnTo>
                    <a:pt x="3295563" y="332304"/>
                  </a:lnTo>
                  <a:lnTo>
                    <a:pt x="3298334" y="318579"/>
                  </a:lnTo>
                  <a:lnTo>
                    <a:pt x="3305891" y="307367"/>
                  </a:lnTo>
                  <a:lnTo>
                    <a:pt x="3317095" y="299806"/>
                  </a:lnTo>
                  <a:lnTo>
                    <a:pt x="3330811" y="297033"/>
                  </a:lnTo>
                  <a:lnTo>
                    <a:pt x="3344529" y="299806"/>
                  </a:lnTo>
                  <a:lnTo>
                    <a:pt x="3355734" y="307367"/>
                  </a:lnTo>
                  <a:lnTo>
                    <a:pt x="3363291" y="318579"/>
                  </a:lnTo>
                  <a:lnTo>
                    <a:pt x="3366062" y="332304"/>
                  </a:lnTo>
                  <a:lnTo>
                    <a:pt x="3363293" y="346029"/>
                  </a:lnTo>
                  <a:lnTo>
                    <a:pt x="3355741" y="357241"/>
                  </a:lnTo>
                  <a:lnTo>
                    <a:pt x="3344536" y="364802"/>
                  </a:lnTo>
                  <a:lnTo>
                    <a:pt x="3330811" y="367575"/>
                  </a:lnTo>
                  <a:close/>
                </a:path>
                <a:path w="7315200" h="1238884">
                  <a:moveTo>
                    <a:pt x="3633528" y="370100"/>
                  </a:moveTo>
                  <a:lnTo>
                    <a:pt x="3618825" y="367129"/>
                  </a:lnTo>
                  <a:lnTo>
                    <a:pt x="3606819" y="359027"/>
                  </a:lnTo>
                  <a:lnTo>
                    <a:pt x="3598723" y="347013"/>
                  </a:lnTo>
                  <a:lnTo>
                    <a:pt x="3595755" y="332304"/>
                  </a:lnTo>
                  <a:lnTo>
                    <a:pt x="3598723" y="317595"/>
                  </a:lnTo>
                  <a:lnTo>
                    <a:pt x="3606819" y="305581"/>
                  </a:lnTo>
                  <a:lnTo>
                    <a:pt x="3618825" y="297479"/>
                  </a:lnTo>
                  <a:lnTo>
                    <a:pt x="3633528" y="294508"/>
                  </a:lnTo>
                  <a:lnTo>
                    <a:pt x="3648231" y="297479"/>
                  </a:lnTo>
                  <a:lnTo>
                    <a:pt x="3660237" y="305581"/>
                  </a:lnTo>
                  <a:lnTo>
                    <a:pt x="3668333" y="317595"/>
                  </a:lnTo>
                  <a:lnTo>
                    <a:pt x="3671301" y="332304"/>
                  </a:lnTo>
                  <a:lnTo>
                    <a:pt x="3668333" y="347013"/>
                  </a:lnTo>
                  <a:lnTo>
                    <a:pt x="3660237" y="359027"/>
                  </a:lnTo>
                  <a:lnTo>
                    <a:pt x="3648231" y="367129"/>
                  </a:lnTo>
                  <a:lnTo>
                    <a:pt x="3633528" y="370100"/>
                  </a:lnTo>
                  <a:close/>
                </a:path>
                <a:path w="7315200" h="1238884">
                  <a:moveTo>
                    <a:pt x="3936252" y="373466"/>
                  </a:moveTo>
                  <a:lnTo>
                    <a:pt x="3920243" y="370231"/>
                  </a:lnTo>
                  <a:lnTo>
                    <a:pt x="3907175" y="361410"/>
                  </a:lnTo>
                  <a:lnTo>
                    <a:pt x="3898366" y="348327"/>
                  </a:lnTo>
                  <a:lnTo>
                    <a:pt x="3895137" y="332304"/>
                  </a:lnTo>
                  <a:lnTo>
                    <a:pt x="3898366" y="316281"/>
                  </a:lnTo>
                  <a:lnTo>
                    <a:pt x="3907175" y="303198"/>
                  </a:lnTo>
                  <a:lnTo>
                    <a:pt x="3920243" y="294377"/>
                  </a:lnTo>
                  <a:lnTo>
                    <a:pt x="3936252" y="291143"/>
                  </a:lnTo>
                  <a:lnTo>
                    <a:pt x="3952265" y="294377"/>
                  </a:lnTo>
                  <a:lnTo>
                    <a:pt x="3965345" y="303198"/>
                  </a:lnTo>
                  <a:lnTo>
                    <a:pt x="3974165" y="316281"/>
                  </a:lnTo>
                  <a:lnTo>
                    <a:pt x="3977400" y="332304"/>
                  </a:lnTo>
                  <a:lnTo>
                    <a:pt x="3974165" y="348327"/>
                  </a:lnTo>
                  <a:lnTo>
                    <a:pt x="3965345" y="361410"/>
                  </a:lnTo>
                  <a:lnTo>
                    <a:pt x="3952265" y="370231"/>
                  </a:lnTo>
                  <a:lnTo>
                    <a:pt x="3936252" y="373466"/>
                  </a:lnTo>
                  <a:close/>
                </a:path>
                <a:path w="7315200" h="1238884">
                  <a:moveTo>
                    <a:pt x="4238975" y="375991"/>
                  </a:moveTo>
                  <a:lnTo>
                    <a:pt x="4221988" y="372558"/>
                  </a:lnTo>
                  <a:lnTo>
                    <a:pt x="4208114" y="363199"/>
                  </a:lnTo>
                  <a:lnTo>
                    <a:pt x="4198759" y="349318"/>
                  </a:lnTo>
                  <a:lnTo>
                    <a:pt x="4195329" y="332321"/>
                  </a:lnTo>
                  <a:lnTo>
                    <a:pt x="4198759" y="315324"/>
                  </a:lnTo>
                  <a:lnTo>
                    <a:pt x="4208114" y="301444"/>
                  </a:lnTo>
                  <a:lnTo>
                    <a:pt x="4221988" y="292084"/>
                  </a:lnTo>
                  <a:lnTo>
                    <a:pt x="4238975" y="288652"/>
                  </a:lnTo>
                  <a:lnTo>
                    <a:pt x="4255963" y="292084"/>
                  </a:lnTo>
                  <a:lnTo>
                    <a:pt x="4269837" y="301444"/>
                  </a:lnTo>
                  <a:lnTo>
                    <a:pt x="4279191" y="315324"/>
                  </a:lnTo>
                  <a:lnTo>
                    <a:pt x="4282622" y="332321"/>
                  </a:lnTo>
                  <a:lnTo>
                    <a:pt x="4279191" y="349318"/>
                  </a:lnTo>
                  <a:lnTo>
                    <a:pt x="4269837" y="363199"/>
                  </a:lnTo>
                  <a:lnTo>
                    <a:pt x="4255963" y="372558"/>
                  </a:lnTo>
                  <a:lnTo>
                    <a:pt x="4238975" y="375991"/>
                  </a:lnTo>
                  <a:close/>
                </a:path>
                <a:path w="7315200" h="1238884">
                  <a:moveTo>
                    <a:pt x="4541699" y="378516"/>
                  </a:moveTo>
                  <a:lnTo>
                    <a:pt x="4523737" y="374885"/>
                  </a:lnTo>
                  <a:lnTo>
                    <a:pt x="4509070" y="364985"/>
                  </a:lnTo>
                  <a:lnTo>
                    <a:pt x="4499181" y="350302"/>
                  </a:lnTo>
                  <a:lnTo>
                    <a:pt x="4495555" y="332321"/>
                  </a:lnTo>
                  <a:lnTo>
                    <a:pt x="4499181" y="314341"/>
                  </a:lnTo>
                  <a:lnTo>
                    <a:pt x="4509070" y="299658"/>
                  </a:lnTo>
                  <a:lnTo>
                    <a:pt x="4523737" y="289758"/>
                  </a:lnTo>
                  <a:lnTo>
                    <a:pt x="4541699" y="286128"/>
                  </a:lnTo>
                  <a:lnTo>
                    <a:pt x="4559681" y="289758"/>
                  </a:lnTo>
                  <a:lnTo>
                    <a:pt x="4574358" y="299658"/>
                  </a:lnTo>
                  <a:lnTo>
                    <a:pt x="4584251" y="314341"/>
                  </a:lnTo>
                  <a:lnTo>
                    <a:pt x="4587877" y="332321"/>
                  </a:lnTo>
                  <a:lnTo>
                    <a:pt x="4584251" y="350302"/>
                  </a:lnTo>
                  <a:lnTo>
                    <a:pt x="4574358" y="364985"/>
                  </a:lnTo>
                  <a:lnTo>
                    <a:pt x="4559681" y="374885"/>
                  </a:lnTo>
                  <a:lnTo>
                    <a:pt x="4541699" y="378516"/>
                  </a:lnTo>
                  <a:close/>
                </a:path>
                <a:path w="7315200" h="1238884">
                  <a:moveTo>
                    <a:pt x="4844423" y="381037"/>
                  </a:moveTo>
                  <a:lnTo>
                    <a:pt x="4825482" y="377209"/>
                  </a:lnTo>
                  <a:lnTo>
                    <a:pt x="4810009" y="366770"/>
                  </a:lnTo>
                  <a:lnTo>
                    <a:pt x="4799574" y="351286"/>
                  </a:lnTo>
                  <a:lnTo>
                    <a:pt x="4795747" y="332321"/>
                  </a:lnTo>
                  <a:lnTo>
                    <a:pt x="4799574" y="313357"/>
                  </a:lnTo>
                  <a:lnTo>
                    <a:pt x="4810009" y="297872"/>
                  </a:lnTo>
                  <a:lnTo>
                    <a:pt x="4825482" y="287432"/>
                  </a:lnTo>
                  <a:lnTo>
                    <a:pt x="4844423" y="283604"/>
                  </a:lnTo>
                  <a:lnTo>
                    <a:pt x="4863384" y="287432"/>
                  </a:lnTo>
                  <a:lnTo>
                    <a:pt x="4878867" y="297872"/>
                  </a:lnTo>
                  <a:lnTo>
                    <a:pt x="4889305" y="313357"/>
                  </a:lnTo>
                  <a:lnTo>
                    <a:pt x="4893133" y="332321"/>
                  </a:lnTo>
                  <a:lnTo>
                    <a:pt x="4889305" y="351286"/>
                  </a:lnTo>
                  <a:lnTo>
                    <a:pt x="4878867" y="366770"/>
                  </a:lnTo>
                  <a:lnTo>
                    <a:pt x="4863384" y="377209"/>
                  </a:lnTo>
                  <a:lnTo>
                    <a:pt x="4844423" y="381037"/>
                  </a:lnTo>
                  <a:close/>
                </a:path>
                <a:path w="7315200" h="1238884">
                  <a:moveTo>
                    <a:pt x="5147147" y="383562"/>
                  </a:moveTo>
                  <a:lnTo>
                    <a:pt x="5127212" y="379536"/>
                  </a:lnTo>
                  <a:lnTo>
                    <a:pt x="5110935" y="368555"/>
                  </a:lnTo>
                  <a:lnTo>
                    <a:pt x="5099962" y="352268"/>
                  </a:lnTo>
                  <a:lnTo>
                    <a:pt x="5095939" y="332321"/>
                  </a:lnTo>
                  <a:lnTo>
                    <a:pt x="5099962" y="312373"/>
                  </a:lnTo>
                  <a:lnTo>
                    <a:pt x="5110935" y="296086"/>
                  </a:lnTo>
                  <a:lnTo>
                    <a:pt x="5127212" y="285105"/>
                  </a:lnTo>
                  <a:lnTo>
                    <a:pt x="5147147" y="281079"/>
                  </a:lnTo>
                  <a:lnTo>
                    <a:pt x="5167087" y="285105"/>
                  </a:lnTo>
                  <a:lnTo>
                    <a:pt x="5183375" y="296086"/>
                  </a:lnTo>
                  <a:lnTo>
                    <a:pt x="5194360" y="312373"/>
                  </a:lnTo>
                  <a:lnTo>
                    <a:pt x="5198388" y="332321"/>
                  </a:lnTo>
                  <a:lnTo>
                    <a:pt x="5194360" y="352268"/>
                  </a:lnTo>
                  <a:lnTo>
                    <a:pt x="5183375" y="368555"/>
                  </a:lnTo>
                  <a:lnTo>
                    <a:pt x="5167087" y="379536"/>
                  </a:lnTo>
                  <a:lnTo>
                    <a:pt x="5147147" y="383562"/>
                  </a:lnTo>
                  <a:close/>
                </a:path>
                <a:path w="7315200" h="1238884">
                  <a:moveTo>
                    <a:pt x="5449870" y="386928"/>
                  </a:moveTo>
                  <a:lnTo>
                    <a:pt x="5428644" y="382636"/>
                  </a:lnTo>
                  <a:lnTo>
                    <a:pt x="5411304" y="370935"/>
                  </a:lnTo>
                  <a:lnTo>
                    <a:pt x="5399610" y="353583"/>
                  </a:lnTo>
                  <a:lnTo>
                    <a:pt x="5395321" y="332338"/>
                  </a:lnTo>
                  <a:lnTo>
                    <a:pt x="5399610" y="311093"/>
                  </a:lnTo>
                  <a:lnTo>
                    <a:pt x="5411304" y="293740"/>
                  </a:lnTo>
                  <a:lnTo>
                    <a:pt x="5428644" y="282039"/>
                  </a:lnTo>
                  <a:lnTo>
                    <a:pt x="5449870" y="277747"/>
                  </a:lnTo>
                  <a:lnTo>
                    <a:pt x="5471116" y="282039"/>
                  </a:lnTo>
                  <a:lnTo>
                    <a:pt x="5488466" y="293740"/>
                  </a:lnTo>
                  <a:lnTo>
                    <a:pt x="5500164" y="311093"/>
                  </a:lnTo>
                  <a:lnTo>
                    <a:pt x="5504454" y="332338"/>
                  </a:lnTo>
                  <a:lnTo>
                    <a:pt x="5500164" y="353583"/>
                  </a:lnTo>
                  <a:lnTo>
                    <a:pt x="5488466" y="370935"/>
                  </a:lnTo>
                  <a:lnTo>
                    <a:pt x="5471116" y="382636"/>
                  </a:lnTo>
                  <a:lnTo>
                    <a:pt x="5449870" y="386928"/>
                  </a:lnTo>
                  <a:close/>
                </a:path>
                <a:path w="7315200" h="1238884">
                  <a:moveTo>
                    <a:pt x="5752628" y="389452"/>
                  </a:moveTo>
                  <a:lnTo>
                    <a:pt x="5730408" y="384963"/>
                  </a:lnTo>
                  <a:lnTo>
                    <a:pt x="5712264" y="372722"/>
                  </a:lnTo>
                  <a:lnTo>
                    <a:pt x="5700032" y="354567"/>
                  </a:lnTo>
                  <a:lnTo>
                    <a:pt x="5695546" y="332338"/>
                  </a:lnTo>
                  <a:lnTo>
                    <a:pt x="5700032" y="310110"/>
                  </a:lnTo>
                  <a:lnTo>
                    <a:pt x="5712264" y="291955"/>
                  </a:lnTo>
                  <a:lnTo>
                    <a:pt x="5730408" y="279713"/>
                  </a:lnTo>
                  <a:lnTo>
                    <a:pt x="5752628" y="275223"/>
                  </a:lnTo>
                  <a:lnTo>
                    <a:pt x="5774828" y="279713"/>
                  </a:lnTo>
                  <a:lnTo>
                    <a:pt x="5792962" y="291955"/>
                  </a:lnTo>
                  <a:lnTo>
                    <a:pt x="5805191" y="310110"/>
                  </a:lnTo>
                  <a:lnTo>
                    <a:pt x="5809675" y="332338"/>
                  </a:lnTo>
                  <a:lnTo>
                    <a:pt x="5805195" y="354567"/>
                  </a:lnTo>
                  <a:lnTo>
                    <a:pt x="5792975" y="372722"/>
                  </a:lnTo>
                  <a:lnTo>
                    <a:pt x="5774842" y="384963"/>
                  </a:lnTo>
                  <a:lnTo>
                    <a:pt x="5752628" y="389452"/>
                  </a:lnTo>
                  <a:close/>
                </a:path>
                <a:path w="7315200" h="1238884">
                  <a:moveTo>
                    <a:pt x="6055351" y="391977"/>
                  </a:moveTo>
                  <a:lnTo>
                    <a:pt x="6032152" y="387290"/>
                  </a:lnTo>
                  <a:lnTo>
                    <a:pt x="6013203" y="374507"/>
                  </a:lnTo>
                  <a:lnTo>
                    <a:pt x="6000425" y="355550"/>
                  </a:lnTo>
                  <a:lnTo>
                    <a:pt x="5995738" y="332338"/>
                  </a:lnTo>
                  <a:lnTo>
                    <a:pt x="6000425" y="309126"/>
                  </a:lnTo>
                  <a:lnTo>
                    <a:pt x="6013203" y="290169"/>
                  </a:lnTo>
                  <a:lnTo>
                    <a:pt x="6032152" y="277386"/>
                  </a:lnTo>
                  <a:lnTo>
                    <a:pt x="6055351" y="272699"/>
                  </a:lnTo>
                  <a:lnTo>
                    <a:pt x="6078546" y="277386"/>
                  </a:lnTo>
                  <a:lnTo>
                    <a:pt x="6097483" y="290169"/>
                  </a:lnTo>
                  <a:lnTo>
                    <a:pt x="6110250" y="309126"/>
                  </a:lnTo>
                  <a:lnTo>
                    <a:pt x="6114931" y="332338"/>
                  </a:lnTo>
                  <a:lnTo>
                    <a:pt x="6110250" y="355550"/>
                  </a:lnTo>
                  <a:lnTo>
                    <a:pt x="6097483" y="374507"/>
                  </a:lnTo>
                  <a:lnTo>
                    <a:pt x="6078546" y="387290"/>
                  </a:lnTo>
                  <a:lnTo>
                    <a:pt x="6055351" y="391977"/>
                  </a:lnTo>
                  <a:close/>
                </a:path>
                <a:path w="7315200" h="1238884">
                  <a:moveTo>
                    <a:pt x="6358075" y="391977"/>
                  </a:moveTo>
                  <a:lnTo>
                    <a:pt x="6334876" y="387290"/>
                  </a:lnTo>
                  <a:lnTo>
                    <a:pt x="6315927" y="374507"/>
                  </a:lnTo>
                  <a:lnTo>
                    <a:pt x="6303148" y="355550"/>
                  </a:lnTo>
                  <a:lnTo>
                    <a:pt x="6298462" y="332338"/>
                  </a:lnTo>
                  <a:lnTo>
                    <a:pt x="6303148" y="309126"/>
                  </a:lnTo>
                  <a:lnTo>
                    <a:pt x="6315927" y="290169"/>
                  </a:lnTo>
                  <a:lnTo>
                    <a:pt x="6334876" y="277386"/>
                  </a:lnTo>
                  <a:lnTo>
                    <a:pt x="6358075" y="272699"/>
                  </a:lnTo>
                  <a:lnTo>
                    <a:pt x="6381269" y="277386"/>
                  </a:lnTo>
                  <a:lnTo>
                    <a:pt x="6400207" y="290169"/>
                  </a:lnTo>
                  <a:lnTo>
                    <a:pt x="6412974" y="309126"/>
                  </a:lnTo>
                  <a:lnTo>
                    <a:pt x="6417655" y="332338"/>
                  </a:lnTo>
                  <a:lnTo>
                    <a:pt x="6412974" y="355550"/>
                  </a:lnTo>
                  <a:lnTo>
                    <a:pt x="6400207" y="374507"/>
                  </a:lnTo>
                  <a:lnTo>
                    <a:pt x="6381269" y="387290"/>
                  </a:lnTo>
                  <a:lnTo>
                    <a:pt x="6358075" y="391977"/>
                  </a:lnTo>
                  <a:close/>
                </a:path>
                <a:path w="7315200" h="1238884">
                  <a:moveTo>
                    <a:pt x="6660799" y="376865"/>
                  </a:moveTo>
                  <a:lnTo>
                    <a:pt x="6643480" y="373368"/>
                  </a:lnTo>
                  <a:lnTo>
                    <a:pt x="6629338" y="363830"/>
                  </a:lnTo>
                  <a:lnTo>
                    <a:pt x="6619804" y="349682"/>
                  </a:lnTo>
                  <a:lnTo>
                    <a:pt x="6616309" y="332355"/>
                  </a:lnTo>
                  <a:lnTo>
                    <a:pt x="6619804" y="315028"/>
                  </a:lnTo>
                  <a:lnTo>
                    <a:pt x="6629338" y="300880"/>
                  </a:lnTo>
                  <a:lnTo>
                    <a:pt x="6643480" y="291342"/>
                  </a:lnTo>
                  <a:lnTo>
                    <a:pt x="6660799" y="287844"/>
                  </a:lnTo>
                  <a:lnTo>
                    <a:pt x="6678098" y="291342"/>
                  </a:lnTo>
                  <a:lnTo>
                    <a:pt x="6692230" y="300880"/>
                  </a:lnTo>
                  <a:lnTo>
                    <a:pt x="6701760" y="315028"/>
                  </a:lnTo>
                  <a:lnTo>
                    <a:pt x="6705256" y="332355"/>
                  </a:lnTo>
                  <a:lnTo>
                    <a:pt x="6701760" y="349682"/>
                  </a:lnTo>
                  <a:lnTo>
                    <a:pt x="6692230" y="363830"/>
                  </a:lnTo>
                  <a:lnTo>
                    <a:pt x="6678098" y="373368"/>
                  </a:lnTo>
                  <a:lnTo>
                    <a:pt x="6660799" y="376865"/>
                  </a:lnTo>
                  <a:close/>
                </a:path>
                <a:path w="7315200" h="1238884">
                  <a:moveTo>
                    <a:pt x="6970915" y="345782"/>
                  </a:moveTo>
                  <a:lnTo>
                    <a:pt x="6956096" y="345782"/>
                  </a:lnTo>
                  <a:lnTo>
                    <a:pt x="6950088" y="339760"/>
                  </a:lnTo>
                  <a:lnTo>
                    <a:pt x="6950088" y="324917"/>
                  </a:lnTo>
                  <a:lnTo>
                    <a:pt x="6956096" y="318892"/>
                  </a:lnTo>
                  <a:lnTo>
                    <a:pt x="6970915" y="318892"/>
                  </a:lnTo>
                  <a:lnTo>
                    <a:pt x="6976958" y="324917"/>
                  </a:lnTo>
                  <a:lnTo>
                    <a:pt x="6976958" y="339760"/>
                  </a:lnTo>
                  <a:lnTo>
                    <a:pt x="6970915" y="345782"/>
                  </a:lnTo>
                  <a:close/>
                </a:path>
                <a:path w="7315200" h="1238884">
                  <a:moveTo>
                    <a:pt x="304490" y="636928"/>
                  </a:moveTo>
                  <a:lnTo>
                    <a:pt x="302640" y="636928"/>
                  </a:lnTo>
                  <a:lnTo>
                    <a:pt x="301883" y="636168"/>
                  </a:lnTo>
                  <a:lnTo>
                    <a:pt x="301883" y="634318"/>
                  </a:lnTo>
                  <a:lnTo>
                    <a:pt x="302640" y="633562"/>
                  </a:lnTo>
                  <a:lnTo>
                    <a:pt x="304490" y="633562"/>
                  </a:lnTo>
                  <a:lnTo>
                    <a:pt x="305247" y="634318"/>
                  </a:lnTo>
                  <a:lnTo>
                    <a:pt x="305247" y="636168"/>
                  </a:lnTo>
                  <a:lnTo>
                    <a:pt x="304490" y="636928"/>
                  </a:lnTo>
                  <a:close/>
                </a:path>
                <a:path w="7315200" h="1238884">
                  <a:moveTo>
                    <a:pt x="609535" y="641134"/>
                  </a:moveTo>
                  <a:lnTo>
                    <a:pt x="603044" y="641134"/>
                  </a:lnTo>
                  <a:lnTo>
                    <a:pt x="600421" y="638508"/>
                  </a:lnTo>
                  <a:lnTo>
                    <a:pt x="600421" y="632013"/>
                  </a:lnTo>
                  <a:lnTo>
                    <a:pt x="603044" y="629387"/>
                  </a:lnTo>
                  <a:lnTo>
                    <a:pt x="609535" y="629387"/>
                  </a:lnTo>
                  <a:lnTo>
                    <a:pt x="612161" y="632013"/>
                  </a:lnTo>
                  <a:lnTo>
                    <a:pt x="612161" y="638508"/>
                  </a:lnTo>
                  <a:lnTo>
                    <a:pt x="609535" y="641134"/>
                  </a:lnTo>
                  <a:close/>
                </a:path>
                <a:path w="7315200" h="1238884">
                  <a:moveTo>
                    <a:pt x="914581" y="645340"/>
                  </a:moveTo>
                  <a:lnTo>
                    <a:pt x="903448" y="645340"/>
                  </a:lnTo>
                  <a:lnTo>
                    <a:pt x="898942" y="640830"/>
                  </a:lnTo>
                  <a:lnTo>
                    <a:pt x="898942" y="629690"/>
                  </a:lnTo>
                  <a:lnTo>
                    <a:pt x="903448" y="625181"/>
                  </a:lnTo>
                  <a:lnTo>
                    <a:pt x="914581" y="625181"/>
                  </a:lnTo>
                  <a:lnTo>
                    <a:pt x="919087" y="629690"/>
                  </a:lnTo>
                  <a:lnTo>
                    <a:pt x="919087" y="640830"/>
                  </a:lnTo>
                  <a:lnTo>
                    <a:pt x="914581" y="645340"/>
                  </a:lnTo>
                  <a:close/>
                </a:path>
                <a:path w="7315200" h="1238884">
                  <a:moveTo>
                    <a:pt x="1219154" y="648705"/>
                  </a:moveTo>
                  <a:lnTo>
                    <a:pt x="1204322" y="648705"/>
                  </a:lnTo>
                  <a:lnTo>
                    <a:pt x="1198303" y="642683"/>
                  </a:lnTo>
                  <a:lnTo>
                    <a:pt x="1198303" y="627841"/>
                  </a:lnTo>
                  <a:lnTo>
                    <a:pt x="1204322" y="621815"/>
                  </a:lnTo>
                  <a:lnTo>
                    <a:pt x="1219154" y="621815"/>
                  </a:lnTo>
                  <a:lnTo>
                    <a:pt x="1225177" y="627841"/>
                  </a:lnTo>
                  <a:lnTo>
                    <a:pt x="1225177" y="642683"/>
                  </a:lnTo>
                  <a:lnTo>
                    <a:pt x="1219154" y="648705"/>
                  </a:lnTo>
                  <a:close/>
                </a:path>
                <a:path w="7315200" h="1238884">
                  <a:moveTo>
                    <a:pt x="1523731" y="652074"/>
                  </a:moveTo>
                  <a:lnTo>
                    <a:pt x="1505196" y="652074"/>
                  </a:lnTo>
                  <a:lnTo>
                    <a:pt x="1497679" y="644550"/>
                  </a:lnTo>
                  <a:lnTo>
                    <a:pt x="1497679" y="626004"/>
                  </a:lnTo>
                  <a:lnTo>
                    <a:pt x="1505196" y="618483"/>
                  </a:lnTo>
                  <a:lnTo>
                    <a:pt x="1523731" y="618483"/>
                  </a:lnTo>
                  <a:lnTo>
                    <a:pt x="1531249" y="626004"/>
                  </a:lnTo>
                  <a:lnTo>
                    <a:pt x="1531249" y="644550"/>
                  </a:lnTo>
                  <a:lnTo>
                    <a:pt x="1523731" y="652074"/>
                  </a:lnTo>
                  <a:close/>
                </a:path>
                <a:path w="7315200" h="1238884">
                  <a:moveTo>
                    <a:pt x="1817189" y="655436"/>
                  </a:moveTo>
                  <a:lnTo>
                    <a:pt x="1809344" y="653853"/>
                  </a:lnTo>
                  <a:lnTo>
                    <a:pt x="1802940" y="649534"/>
                  </a:lnTo>
                  <a:lnTo>
                    <a:pt x="1798623" y="643126"/>
                  </a:lnTo>
                  <a:lnTo>
                    <a:pt x="1797040" y="635277"/>
                  </a:lnTo>
                  <a:lnTo>
                    <a:pt x="1798623" y="627428"/>
                  </a:lnTo>
                  <a:lnTo>
                    <a:pt x="1802940" y="621020"/>
                  </a:lnTo>
                  <a:lnTo>
                    <a:pt x="1809344" y="616701"/>
                  </a:lnTo>
                  <a:lnTo>
                    <a:pt x="1817189" y="615118"/>
                  </a:lnTo>
                  <a:lnTo>
                    <a:pt x="1825034" y="616701"/>
                  </a:lnTo>
                  <a:lnTo>
                    <a:pt x="1831438" y="621020"/>
                  </a:lnTo>
                  <a:lnTo>
                    <a:pt x="1835755" y="627428"/>
                  </a:lnTo>
                  <a:lnTo>
                    <a:pt x="1837338" y="635277"/>
                  </a:lnTo>
                  <a:lnTo>
                    <a:pt x="1835755" y="643126"/>
                  </a:lnTo>
                  <a:lnTo>
                    <a:pt x="1831438" y="649534"/>
                  </a:lnTo>
                  <a:lnTo>
                    <a:pt x="1825034" y="653853"/>
                  </a:lnTo>
                  <a:lnTo>
                    <a:pt x="1817189" y="655436"/>
                  </a:lnTo>
                  <a:close/>
                </a:path>
                <a:path w="7315200" h="1238884">
                  <a:moveTo>
                    <a:pt x="2119913" y="658805"/>
                  </a:moveTo>
                  <a:lnTo>
                    <a:pt x="2110762" y="656956"/>
                  </a:lnTo>
                  <a:lnTo>
                    <a:pt x="2103289" y="651913"/>
                  </a:lnTo>
                  <a:lnTo>
                    <a:pt x="2098250" y="644435"/>
                  </a:lnTo>
                  <a:lnTo>
                    <a:pt x="2096402" y="635277"/>
                  </a:lnTo>
                  <a:lnTo>
                    <a:pt x="2098250" y="626122"/>
                  </a:lnTo>
                  <a:lnTo>
                    <a:pt x="2103289" y="618644"/>
                  </a:lnTo>
                  <a:lnTo>
                    <a:pt x="2110762" y="613602"/>
                  </a:lnTo>
                  <a:lnTo>
                    <a:pt x="2119913" y="611753"/>
                  </a:lnTo>
                  <a:lnTo>
                    <a:pt x="2129063" y="613602"/>
                  </a:lnTo>
                  <a:lnTo>
                    <a:pt x="2136537" y="618644"/>
                  </a:lnTo>
                  <a:lnTo>
                    <a:pt x="2141576" y="626122"/>
                  </a:lnTo>
                  <a:lnTo>
                    <a:pt x="2143424" y="635277"/>
                  </a:lnTo>
                  <a:lnTo>
                    <a:pt x="2141576" y="644435"/>
                  </a:lnTo>
                  <a:lnTo>
                    <a:pt x="2136537" y="651913"/>
                  </a:lnTo>
                  <a:lnTo>
                    <a:pt x="2129063" y="656956"/>
                  </a:lnTo>
                  <a:lnTo>
                    <a:pt x="2119913" y="658805"/>
                  </a:lnTo>
                  <a:close/>
                </a:path>
                <a:path w="7315200" h="1238884">
                  <a:moveTo>
                    <a:pt x="2422640" y="661327"/>
                  </a:moveTo>
                  <a:lnTo>
                    <a:pt x="2412515" y="659280"/>
                  </a:lnTo>
                  <a:lnTo>
                    <a:pt x="2404244" y="653700"/>
                  </a:lnTo>
                  <a:lnTo>
                    <a:pt x="2398666" y="645425"/>
                  </a:lnTo>
                  <a:lnTo>
                    <a:pt x="2396621" y="635294"/>
                  </a:lnTo>
                  <a:lnTo>
                    <a:pt x="2398666" y="625164"/>
                  </a:lnTo>
                  <a:lnTo>
                    <a:pt x="2404244" y="616889"/>
                  </a:lnTo>
                  <a:lnTo>
                    <a:pt x="2412515" y="611308"/>
                  </a:lnTo>
                  <a:lnTo>
                    <a:pt x="2422640" y="609261"/>
                  </a:lnTo>
                  <a:lnTo>
                    <a:pt x="2432763" y="611308"/>
                  </a:lnTo>
                  <a:lnTo>
                    <a:pt x="2441033" y="616889"/>
                  </a:lnTo>
                  <a:lnTo>
                    <a:pt x="2446610" y="625164"/>
                  </a:lnTo>
                  <a:lnTo>
                    <a:pt x="2448656" y="635294"/>
                  </a:lnTo>
                  <a:lnTo>
                    <a:pt x="2446612" y="645425"/>
                  </a:lnTo>
                  <a:lnTo>
                    <a:pt x="2441039" y="653700"/>
                  </a:lnTo>
                  <a:lnTo>
                    <a:pt x="2432770" y="659280"/>
                  </a:lnTo>
                  <a:lnTo>
                    <a:pt x="2422640" y="661327"/>
                  </a:lnTo>
                  <a:close/>
                </a:path>
                <a:path w="7315200" h="1238884">
                  <a:moveTo>
                    <a:pt x="2725364" y="664692"/>
                  </a:moveTo>
                  <a:lnTo>
                    <a:pt x="2713926" y="662382"/>
                  </a:lnTo>
                  <a:lnTo>
                    <a:pt x="2704587" y="656083"/>
                  </a:lnTo>
                  <a:lnTo>
                    <a:pt x="2698291" y="646739"/>
                  </a:lnTo>
                  <a:lnTo>
                    <a:pt x="2695982" y="635294"/>
                  </a:lnTo>
                  <a:lnTo>
                    <a:pt x="2698291" y="623849"/>
                  </a:lnTo>
                  <a:lnTo>
                    <a:pt x="2704587" y="614505"/>
                  </a:lnTo>
                  <a:lnTo>
                    <a:pt x="2713926" y="608206"/>
                  </a:lnTo>
                  <a:lnTo>
                    <a:pt x="2725364" y="605896"/>
                  </a:lnTo>
                  <a:lnTo>
                    <a:pt x="2736801" y="608206"/>
                  </a:lnTo>
                  <a:lnTo>
                    <a:pt x="2746140" y="614505"/>
                  </a:lnTo>
                  <a:lnTo>
                    <a:pt x="2752436" y="623849"/>
                  </a:lnTo>
                  <a:lnTo>
                    <a:pt x="2754745" y="635294"/>
                  </a:lnTo>
                  <a:lnTo>
                    <a:pt x="2752436" y="646739"/>
                  </a:lnTo>
                  <a:lnTo>
                    <a:pt x="2746140" y="656083"/>
                  </a:lnTo>
                  <a:lnTo>
                    <a:pt x="2736801" y="662382"/>
                  </a:lnTo>
                  <a:lnTo>
                    <a:pt x="2725364" y="664692"/>
                  </a:lnTo>
                  <a:close/>
                </a:path>
                <a:path w="7315200" h="1238884">
                  <a:moveTo>
                    <a:pt x="3028087" y="668058"/>
                  </a:moveTo>
                  <a:lnTo>
                    <a:pt x="3015344" y="665482"/>
                  </a:lnTo>
                  <a:lnTo>
                    <a:pt x="3004936" y="658459"/>
                  </a:lnTo>
                  <a:lnTo>
                    <a:pt x="2997918" y="648045"/>
                  </a:lnTo>
                  <a:lnTo>
                    <a:pt x="2995344" y="635294"/>
                  </a:lnTo>
                  <a:lnTo>
                    <a:pt x="2997918" y="622543"/>
                  </a:lnTo>
                  <a:lnTo>
                    <a:pt x="3004936" y="612129"/>
                  </a:lnTo>
                  <a:lnTo>
                    <a:pt x="3015344" y="605106"/>
                  </a:lnTo>
                  <a:lnTo>
                    <a:pt x="3028087" y="602530"/>
                  </a:lnTo>
                  <a:lnTo>
                    <a:pt x="3040831" y="605106"/>
                  </a:lnTo>
                  <a:lnTo>
                    <a:pt x="3051241" y="612129"/>
                  </a:lnTo>
                  <a:lnTo>
                    <a:pt x="3058260" y="622543"/>
                  </a:lnTo>
                  <a:lnTo>
                    <a:pt x="3060834" y="635294"/>
                  </a:lnTo>
                  <a:lnTo>
                    <a:pt x="3058260" y="648045"/>
                  </a:lnTo>
                  <a:lnTo>
                    <a:pt x="3051241" y="658459"/>
                  </a:lnTo>
                  <a:lnTo>
                    <a:pt x="3040831" y="665482"/>
                  </a:lnTo>
                  <a:lnTo>
                    <a:pt x="3028087" y="668058"/>
                  </a:lnTo>
                  <a:close/>
                </a:path>
                <a:path w="7315200" h="1238884">
                  <a:moveTo>
                    <a:pt x="3330811" y="670582"/>
                  </a:moveTo>
                  <a:lnTo>
                    <a:pt x="3317095" y="667809"/>
                  </a:lnTo>
                  <a:lnTo>
                    <a:pt x="3305891" y="660248"/>
                  </a:lnTo>
                  <a:lnTo>
                    <a:pt x="3298334" y="649036"/>
                  </a:lnTo>
                  <a:lnTo>
                    <a:pt x="3295563" y="635311"/>
                  </a:lnTo>
                  <a:lnTo>
                    <a:pt x="3298334" y="621586"/>
                  </a:lnTo>
                  <a:lnTo>
                    <a:pt x="3305891" y="610374"/>
                  </a:lnTo>
                  <a:lnTo>
                    <a:pt x="3317095" y="602812"/>
                  </a:lnTo>
                  <a:lnTo>
                    <a:pt x="3330811" y="600039"/>
                  </a:lnTo>
                  <a:lnTo>
                    <a:pt x="3344529" y="602812"/>
                  </a:lnTo>
                  <a:lnTo>
                    <a:pt x="3355734" y="610374"/>
                  </a:lnTo>
                  <a:lnTo>
                    <a:pt x="3363291" y="621586"/>
                  </a:lnTo>
                  <a:lnTo>
                    <a:pt x="3366062" y="635311"/>
                  </a:lnTo>
                  <a:lnTo>
                    <a:pt x="3363293" y="649036"/>
                  </a:lnTo>
                  <a:lnTo>
                    <a:pt x="3355741" y="660248"/>
                  </a:lnTo>
                  <a:lnTo>
                    <a:pt x="3344536" y="667809"/>
                  </a:lnTo>
                  <a:lnTo>
                    <a:pt x="3330811" y="670582"/>
                  </a:lnTo>
                  <a:close/>
                </a:path>
                <a:path w="7315200" h="1238884">
                  <a:moveTo>
                    <a:pt x="3633528" y="673107"/>
                  </a:moveTo>
                  <a:lnTo>
                    <a:pt x="3618825" y="670136"/>
                  </a:lnTo>
                  <a:lnTo>
                    <a:pt x="3606819" y="662035"/>
                  </a:lnTo>
                  <a:lnTo>
                    <a:pt x="3598723" y="650020"/>
                  </a:lnTo>
                  <a:lnTo>
                    <a:pt x="3595755" y="635311"/>
                  </a:lnTo>
                  <a:lnTo>
                    <a:pt x="3598723" y="620603"/>
                  </a:lnTo>
                  <a:lnTo>
                    <a:pt x="3606819" y="608588"/>
                  </a:lnTo>
                  <a:lnTo>
                    <a:pt x="3618825" y="600486"/>
                  </a:lnTo>
                  <a:lnTo>
                    <a:pt x="3633528" y="597514"/>
                  </a:lnTo>
                  <a:lnTo>
                    <a:pt x="3648231" y="600486"/>
                  </a:lnTo>
                  <a:lnTo>
                    <a:pt x="3660237" y="608588"/>
                  </a:lnTo>
                  <a:lnTo>
                    <a:pt x="3668333" y="620603"/>
                  </a:lnTo>
                  <a:lnTo>
                    <a:pt x="3671301" y="635311"/>
                  </a:lnTo>
                  <a:lnTo>
                    <a:pt x="3668333" y="650020"/>
                  </a:lnTo>
                  <a:lnTo>
                    <a:pt x="3660237" y="662035"/>
                  </a:lnTo>
                  <a:lnTo>
                    <a:pt x="3648231" y="670136"/>
                  </a:lnTo>
                  <a:lnTo>
                    <a:pt x="3633528" y="673107"/>
                  </a:lnTo>
                  <a:close/>
                </a:path>
                <a:path w="7315200" h="1238884">
                  <a:moveTo>
                    <a:pt x="3936252" y="676473"/>
                  </a:moveTo>
                  <a:lnTo>
                    <a:pt x="3920243" y="673238"/>
                  </a:lnTo>
                  <a:lnTo>
                    <a:pt x="3907175" y="664417"/>
                  </a:lnTo>
                  <a:lnTo>
                    <a:pt x="3898366" y="651334"/>
                  </a:lnTo>
                  <a:lnTo>
                    <a:pt x="3895137" y="635311"/>
                  </a:lnTo>
                  <a:lnTo>
                    <a:pt x="3898366" y="619288"/>
                  </a:lnTo>
                  <a:lnTo>
                    <a:pt x="3907175" y="606204"/>
                  </a:lnTo>
                  <a:lnTo>
                    <a:pt x="3920243" y="597383"/>
                  </a:lnTo>
                  <a:lnTo>
                    <a:pt x="3936252" y="594149"/>
                  </a:lnTo>
                  <a:lnTo>
                    <a:pt x="3952265" y="597383"/>
                  </a:lnTo>
                  <a:lnTo>
                    <a:pt x="3965345" y="606204"/>
                  </a:lnTo>
                  <a:lnTo>
                    <a:pt x="3974165" y="619288"/>
                  </a:lnTo>
                  <a:lnTo>
                    <a:pt x="3977400" y="635311"/>
                  </a:lnTo>
                  <a:lnTo>
                    <a:pt x="3974165" y="651334"/>
                  </a:lnTo>
                  <a:lnTo>
                    <a:pt x="3965345" y="664417"/>
                  </a:lnTo>
                  <a:lnTo>
                    <a:pt x="3952265" y="673238"/>
                  </a:lnTo>
                  <a:lnTo>
                    <a:pt x="3936252" y="676473"/>
                  </a:lnTo>
                  <a:close/>
                </a:path>
                <a:path w="7315200" h="1238884">
                  <a:moveTo>
                    <a:pt x="4238975" y="678998"/>
                  </a:moveTo>
                  <a:lnTo>
                    <a:pt x="4221988" y="675566"/>
                  </a:lnTo>
                  <a:lnTo>
                    <a:pt x="4208114" y="666206"/>
                  </a:lnTo>
                  <a:lnTo>
                    <a:pt x="4198759" y="652325"/>
                  </a:lnTo>
                  <a:lnTo>
                    <a:pt x="4195329" y="635328"/>
                  </a:lnTo>
                  <a:lnTo>
                    <a:pt x="4198759" y="618331"/>
                  </a:lnTo>
                  <a:lnTo>
                    <a:pt x="4208114" y="604451"/>
                  </a:lnTo>
                  <a:lnTo>
                    <a:pt x="4221988" y="595093"/>
                  </a:lnTo>
                  <a:lnTo>
                    <a:pt x="4238975" y="591661"/>
                  </a:lnTo>
                  <a:lnTo>
                    <a:pt x="4255963" y="595093"/>
                  </a:lnTo>
                  <a:lnTo>
                    <a:pt x="4269837" y="604451"/>
                  </a:lnTo>
                  <a:lnTo>
                    <a:pt x="4279191" y="618331"/>
                  </a:lnTo>
                  <a:lnTo>
                    <a:pt x="4282622" y="635328"/>
                  </a:lnTo>
                  <a:lnTo>
                    <a:pt x="4279191" y="652325"/>
                  </a:lnTo>
                  <a:lnTo>
                    <a:pt x="4269837" y="666206"/>
                  </a:lnTo>
                  <a:lnTo>
                    <a:pt x="4255963" y="675566"/>
                  </a:lnTo>
                  <a:lnTo>
                    <a:pt x="4238975" y="678998"/>
                  </a:lnTo>
                  <a:close/>
                </a:path>
                <a:path w="7315200" h="1238884">
                  <a:moveTo>
                    <a:pt x="4541699" y="681523"/>
                  </a:moveTo>
                  <a:lnTo>
                    <a:pt x="4523737" y="677893"/>
                  </a:lnTo>
                  <a:lnTo>
                    <a:pt x="4509070" y="667993"/>
                  </a:lnTo>
                  <a:lnTo>
                    <a:pt x="4499181" y="653309"/>
                  </a:lnTo>
                  <a:lnTo>
                    <a:pt x="4495555" y="635328"/>
                  </a:lnTo>
                  <a:lnTo>
                    <a:pt x="4499181" y="617349"/>
                  </a:lnTo>
                  <a:lnTo>
                    <a:pt x="4509070" y="602666"/>
                  </a:lnTo>
                  <a:lnTo>
                    <a:pt x="4523737" y="592766"/>
                  </a:lnTo>
                  <a:lnTo>
                    <a:pt x="4541699" y="589136"/>
                  </a:lnTo>
                  <a:lnTo>
                    <a:pt x="4559681" y="592766"/>
                  </a:lnTo>
                  <a:lnTo>
                    <a:pt x="4574358" y="602666"/>
                  </a:lnTo>
                  <a:lnTo>
                    <a:pt x="4584251" y="617349"/>
                  </a:lnTo>
                  <a:lnTo>
                    <a:pt x="4587877" y="635328"/>
                  </a:lnTo>
                  <a:lnTo>
                    <a:pt x="4584251" y="653309"/>
                  </a:lnTo>
                  <a:lnTo>
                    <a:pt x="4574358" y="667993"/>
                  </a:lnTo>
                  <a:lnTo>
                    <a:pt x="4559681" y="677893"/>
                  </a:lnTo>
                  <a:lnTo>
                    <a:pt x="4541699" y="681523"/>
                  </a:lnTo>
                  <a:close/>
                </a:path>
                <a:path w="7315200" h="1238884">
                  <a:moveTo>
                    <a:pt x="4844423" y="684044"/>
                  </a:moveTo>
                  <a:lnTo>
                    <a:pt x="4825482" y="680217"/>
                  </a:lnTo>
                  <a:lnTo>
                    <a:pt x="4810009" y="669777"/>
                  </a:lnTo>
                  <a:lnTo>
                    <a:pt x="4799574" y="654292"/>
                  </a:lnTo>
                  <a:lnTo>
                    <a:pt x="4795747" y="635328"/>
                  </a:lnTo>
                  <a:lnTo>
                    <a:pt x="4799574" y="616364"/>
                  </a:lnTo>
                  <a:lnTo>
                    <a:pt x="4810009" y="600879"/>
                  </a:lnTo>
                  <a:lnTo>
                    <a:pt x="4825482" y="590439"/>
                  </a:lnTo>
                  <a:lnTo>
                    <a:pt x="4844423" y="586611"/>
                  </a:lnTo>
                  <a:lnTo>
                    <a:pt x="4863384" y="590439"/>
                  </a:lnTo>
                  <a:lnTo>
                    <a:pt x="4878867" y="600879"/>
                  </a:lnTo>
                  <a:lnTo>
                    <a:pt x="4889305" y="616364"/>
                  </a:lnTo>
                  <a:lnTo>
                    <a:pt x="4893133" y="635328"/>
                  </a:lnTo>
                  <a:lnTo>
                    <a:pt x="4889305" y="654292"/>
                  </a:lnTo>
                  <a:lnTo>
                    <a:pt x="4878867" y="669777"/>
                  </a:lnTo>
                  <a:lnTo>
                    <a:pt x="4863384" y="680217"/>
                  </a:lnTo>
                  <a:lnTo>
                    <a:pt x="4844423" y="684044"/>
                  </a:lnTo>
                  <a:close/>
                </a:path>
                <a:path w="7315200" h="1238884">
                  <a:moveTo>
                    <a:pt x="5147147" y="686569"/>
                  </a:moveTo>
                  <a:lnTo>
                    <a:pt x="5127212" y="682543"/>
                  </a:lnTo>
                  <a:lnTo>
                    <a:pt x="5110935" y="671563"/>
                  </a:lnTo>
                  <a:lnTo>
                    <a:pt x="5099962" y="655275"/>
                  </a:lnTo>
                  <a:lnTo>
                    <a:pt x="5095939" y="635328"/>
                  </a:lnTo>
                  <a:lnTo>
                    <a:pt x="5099962" y="615380"/>
                  </a:lnTo>
                  <a:lnTo>
                    <a:pt x="5110935" y="599093"/>
                  </a:lnTo>
                  <a:lnTo>
                    <a:pt x="5127212" y="588112"/>
                  </a:lnTo>
                  <a:lnTo>
                    <a:pt x="5147147" y="584086"/>
                  </a:lnTo>
                  <a:lnTo>
                    <a:pt x="5167087" y="588112"/>
                  </a:lnTo>
                  <a:lnTo>
                    <a:pt x="5183375" y="599093"/>
                  </a:lnTo>
                  <a:lnTo>
                    <a:pt x="5194360" y="615380"/>
                  </a:lnTo>
                  <a:lnTo>
                    <a:pt x="5198388" y="635328"/>
                  </a:lnTo>
                  <a:lnTo>
                    <a:pt x="5194360" y="655275"/>
                  </a:lnTo>
                  <a:lnTo>
                    <a:pt x="5183375" y="671563"/>
                  </a:lnTo>
                  <a:lnTo>
                    <a:pt x="5167087" y="682543"/>
                  </a:lnTo>
                  <a:lnTo>
                    <a:pt x="5147147" y="686569"/>
                  </a:lnTo>
                  <a:close/>
                </a:path>
                <a:path w="7315200" h="1238884">
                  <a:moveTo>
                    <a:pt x="5449870" y="689935"/>
                  </a:moveTo>
                  <a:lnTo>
                    <a:pt x="5428644" y="685644"/>
                  </a:lnTo>
                  <a:lnTo>
                    <a:pt x="5411304" y="673942"/>
                  </a:lnTo>
                  <a:lnTo>
                    <a:pt x="5399610" y="656590"/>
                  </a:lnTo>
                  <a:lnTo>
                    <a:pt x="5395321" y="635345"/>
                  </a:lnTo>
                  <a:lnTo>
                    <a:pt x="5399610" y="614101"/>
                  </a:lnTo>
                  <a:lnTo>
                    <a:pt x="5411304" y="596748"/>
                  </a:lnTo>
                  <a:lnTo>
                    <a:pt x="5428644" y="585046"/>
                  </a:lnTo>
                  <a:lnTo>
                    <a:pt x="5449870" y="580754"/>
                  </a:lnTo>
                  <a:lnTo>
                    <a:pt x="5471116" y="585046"/>
                  </a:lnTo>
                  <a:lnTo>
                    <a:pt x="5488466" y="596748"/>
                  </a:lnTo>
                  <a:lnTo>
                    <a:pt x="5500164" y="614101"/>
                  </a:lnTo>
                  <a:lnTo>
                    <a:pt x="5504454" y="635345"/>
                  </a:lnTo>
                  <a:lnTo>
                    <a:pt x="5500164" y="656590"/>
                  </a:lnTo>
                  <a:lnTo>
                    <a:pt x="5488466" y="673942"/>
                  </a:lnTo>
                  <a:lnTo>
                    <a:pt x="5471116" y="685644"/>
                  </a:lnTo>
                  <a:lnTo>
                    <a:pt x="5449870" y="689935"/>
                  </a:lnTo>
                  <a:close/>
                </a:path>
                <a:path w="7315200" h="1238884">
                  <a:moveTo>
                    <a:pt x="5752628" y="692460"/>
                  </a:moveTo>
                  <a:lnTo>
                    <a:pt x="5730408" y="687970"/>
                  </a:lnTo>
                  <a:lnTo>
                    <a:pt x="5712264" y="675728"/>
                  </a:lnTo>
                  <a:lnTo>
                    <a:pt x="5700032" y="657573"/>
                  </a:lnTo>
                  <a:lnTo>
                    <a:pt x="5695546" y="635345"/>
                  </a:lnTo>
                  <a:lnTo>
                    <a:pt x="5700032" y="613117"/>
                  </a:lnTo>
                  <a:lnTo>
                    <a:pt x="5712264" y="594961"/>
                  </a:lnTo>
                  <a:lnTo>
                    <a:pt x="5730408" y="582719"/>
                  </a:lnTo>
                  <a:lnTo>
                    <a:pt x="5752628" y="578229"/>
                  </a:lnTo>
                  <a:lnTo>
                    <a:pt x="5774828" y="582719"/>
                  </a:lnTo>
                  <a:lnTo>
                    <a:pt x="5792962" y="594961"/>
                  </a:lnTo>
                  <a:lnTo>
                    <a:pt x="5805191" y="613117"/>
                  </a:lnTo>
                  <a:lnTo>
                    <a:pt x="5809675" y="635345"/>
                  </a:lnTo>
                  <a:lnTo>
                    <a:pt x="5805195" y="657573"/>
                  </a:lnTo>
                  <a:lnTo>
                    <a:pt x="5792975" y="675728"/>
                  </a:lnTo>
                  <a:lnTo>
                    <a:pt x="5774842" y="687970"/>
                  </a:lnTo>
                  <a:lnTo>
                    <a:pt x="5752628" y="692460"/>
                  </a:lnTo>
                  <a:close/>
                </a:path>
                <a:path w="7315200" h="1238884">
                  <a:moveTo>
                    <a:pt x="6055351" y="694985"/>
                  </a:moveTo>
                  <a:lnTo>
                    <a:pt x="6032152" y="690297"/>
                  </a:lnTo>
                  <a:lnTo>
                    <a:pt x="6013203" y="677514"/>
                  </a:lnTo>
                  <a:lnTo>
                    <a:pt x="6000425" y="658557"/>
                  </a:lnTo>
                  <a:lnTo>
                    <a:pt x="5995738" y="635345"/>
                  </a:lnTo>
                  <a:lnTo>
                    <a:pt x="6000425" y="612133"/>
                  </a:lnTo>
                  <a:lnTo>
                    <a:pt x="6013203" y="593177"/>
                  </a:lnTo>
                  <a:lnTo>
                    <a:pt x="6032152" y="580395"/>
                  </a:lnTo>
                  <a:lnTo>
                    <a:pt x="6055351" y="575708"/>
                  </a:lnTo>
                  <a:lnTo>
                    <a:pt x="6078546" y="580395"/>
                  </a:lnTo>
                  <a:lnTo>
                    <a:pt x="6097483" y="593177"/>
                  </a:lnTo>
                  <a:lnTo>
                    <a:pt x="6110250" y="612133"/>
                  </a:lnTo>
                  <a:lnTo>
                    <a:pt x="6114931" y="635345"/>
                  </a:lnTo>
                  <a:lnTo>
                    <a:pt x="6110250" y="658557"/>
                  </a:lnTo>
                  <a:lnTo>
                    <a:pt x="6097483" y="677514"/>
                  </a:lnTo>
                  <a:lnTo>
                    <a:pt x="6078546" y="690297"/>
                  </a:lnTo>
                  <a:lnTo>
                    <a:pt x="6055351" y="694985"/>
                  </a:lnTo>
                  <a:close/>
                </a:path>
                <a:path w="7315200" h="1238884">
                  <a:moveTo>
                    <a:pt x="6358075" y="699191"/>
                  </a:moveTo>
                  <a:lnTo>
                    <a:pt x="6333239" y="694175"/>
                  </a:lnTo>
                  <a:lnTo>
                    <a:pt x="6312960" y="680497"/>
                  </a:lnTo>
                  <a:lnTo>
                    <a:pt x="6299289" y="660208"/>
                  </a:lnTo>
                  <a:lnTo>
                    <a:pt x="6294276" y="635361"/>
                  </a:lnTo>
                  <a:lnTo>
                    <a:pt x="6299289" y="610515"/>
                  </a:lnTo>
                  <a:lnTo>
                    <a:pt x="6312960" y="590226"/>
                  </a:lnTo>
                  <a:lnTo>
                    <a:pt x="6333239" y="576548"/>
                  </a:lnTo>
                  <a:lnTo>
                    <a:pt x="6358075" y="571532"/>
                  </a:lnTo>
                  <a:lnTo>
                    <a:pt x="6382892" y="576548"/>
                  </a:lnTo>
                  <a:lnTo>
                    <a:pt x="6403161" y="590226"/>
                  </a:lnTo>
                  <a:lnTo>
                    <a:pt x="6416828" y="610515"/>
                  </a:lnTo>
                  <a:lnTo>
                    <a:pt x="6421840" y="635361"/>
                  </a:lnTo>
                  <a:lnTo>
                    <a:pt x="6416828" y="660208"/>
                  </a:lnTo>
                  <a:lnTo>
                    <a:pt x="6403161" y="680497"/>
                  </a:lnTo>
                  <a:lnTo>
                    <a:pt x="6382892" y="694175"/>
                  </a:lnTo>
                  <a:lnTo>
                    <a:pt x="6358075" y="699191"/>
                  </a:lnTo>
                  <a:close/>
                </a:path>
                <a:path w="7315200" h="1238884">
                  <a:moveTo>
                    <a:pt x="6660799" y="702556"/>
                  </a:moveTo>
                  <a:lnTo>
                    <a:pt x="6634652" y="697275"/>
                  </a:lnTo>
                  <a:lnTo>
                    <a:pt x="6613300" y="682874"/>
                  </a:lnTo>
                  <a:lnTo>
                    <a:pt x="6598904" y="661516"/>
                  </a:lnTo>
                  <a:lnTo>
                    <a:pt x="6593625" y="635361"/>
                  </a:lnTo>
                  <a:lnTo>
                    <a:pt x="6598904" y="609209"/>
                  </a:lnTo>
                  <a:lnTo>
                    <a:pt x="6613300" y="587850"/>
                  </a:lnTo>
                  <a:lnTo>
                    <a:pt x="6634652" y="573448"/>
                  </a:lnTo>
                  <a:lnTo>
                    <a:pt x="6660799" y="568167"/>
                  </a:lnTo>
                  <a:lnTo>
                    <a:pt x="6686926" y="573448"/>
                  </a:lnTo>
                  <a:lnTo>
                    <a:pt x="6708268" y="587850"/>
                  </a:lnTo>
                  <a:lnTo>
                    <a:pt x="6722661" y="609209"/>
                  </a:lnTo>
                  <a:lnTo>
                    <a:pt x="6727940" y="635361"/>
                  </a:lnTo>
                  <a:lnTo>
                    <a:pt x="6722661" y="661516"/>
                  </a:lnTo>
                  <a:lnTo>
                    <a:pt x="6708268" y="682874"/>
                  </a:lnTo>
                  <a:lnTo>
                    <a:pt x="6686926" y="697275"/>
                  </a:lnTo>
                  <a:lnTo>
                    <a:pt x="6660799" y="702556"/>
                  </a:lnTo>
                  <a:close/>
                </a:path>
                <a:path w="7315200" h="1238884">
                  <a:moveTo>
                    <a:pt x="6963523" y="703397"/>
                  </a:moveTo>
                  <a:lnTo>
                    <a:pt x="6937045" y="698050"/>
                  </a:lnTo>
                  <a:lnTo>
                    <a:pt x="6915425" y="683471"/>
                  </a:lnTo>
                  <a:lnTo>
                    <a:pt x="6900849" y="661845"/>
                  </a:lnTo>
                  <a:lnTo>
                    <a:pt x="6895504" y="635361"/>
                  </a:lnTo>
                  <a:lnTo>
                    <a:pt x="6900849" y="608878"/>
                  </a:lnTo>
                  <a:lnTo>
                    <a:pt x="6915425" y="587252"/>
                  </a:lnTo>
                  <a:lnTo>
                    <a:pt x="6937045" y="572673"/>
                  </a:lnTo>
                  <a:lnTo>
                    <a:pt x="6963523" y="567326"/>
                  </a:lnTo>
                  <a:lnTo>
                    <a:pt x="6989981" y="572673"/>
                  </a:lnTo>
                  <a:lnTo>
                    <a:pt x="7011591" y="587252"/>
                  </a:lnTo>
                  <a:lnTo>
                    <a:pt x="7026163" y="608878"/>
                  </a:lnTo>
                  <a:lnTo>
                    <a:pt x="7031507" y="635361"/>
                  </a:lnTo>
                  <a:lnTo>
                    <a:pt x="7026163" y="661845"/>
                  </a:lnTo>
                  <a:lnTo>
                    <a:pt x="7011591" y="683471"/>
                  </a:lnTo>
                  <a:lnTo>
                    <a:pt x="6989981" y="698050"/>
                  </a:lnTo>
                  <a:lnTo>
                    <a:pt x="6963523" y="703397"/>
                  </a:lnTo>
                  <a:close/>
                </a:path>
                <a:path w="7315200" h="1238884">
                  <a:moveTo>
                    <a:pt x="7266246" y="653840"/>
                  </a:moveTo>
                  <a:lnTo>
                    <a:pt x="7259061" y="652386"/>
                  </a:lnTo>
                  <a:lnTo>
                    <a:pt x="7253191" y="648425"/>
                  </a:lnTo>
                  <a:lnTo>
                    <a:pt x="7249233" y="642551"/>
                  </a:lnTo>
                  <a:lnTo>
                    <a:pt x="7247782" y="635361"/>
                  </a:lnTo>
                  <a:lnTo>
                    <a:pt x="7249233" y="628172"/>
                  </a:lnTo>
                  <a:lnTo>
                    <a:pt x="7253191" y="622298"/>
                  </a:lnTo>
                  <a:lnTo>
                    <a:pt x="7259061" y="618337"/>
                  </a:lnTo>
                  <a:lnTo>
                    <a:pt x="7266246" y="616883"/>
                  </a:lnTo>
                  <a:lnTo>
                    <a:pt x="7273432" y="618337"/>
                  </a:lnTo>
                  <a:lnTo>
                    <a:pt x="7279301" y="622298"/>
                  </a:lnTo>
                  <a:lnTo>
                    <a:pt x="7283259" y="628172"/>
                  </a:lnTo>
                  <a:lnTo>
                    <a:pt x="7284711" y="635361"/>
                  </a:lnTo>
                  <a:lnTo>
                    <a:pt x="7283259" y="642551"/>
                  </a:lnTo>
                  <a:lnTo>
                    <a:pt x="7279301" y="648425"/>
                  </a:lnTo>
                  <a:lnTo>
                    <a:pt x="7273432" y="652386"/>
                  </a:lnTo>
                  <a:lnTo>
                    <a:pt x="7266246" y="653840"/>
                  </a:lnTo>
                  <a:close/>
                </a:path>
                <a:path w="7315200" h="1238884">
                  <a:moveTo>
                    <a:pt x="1311" y="939111"/>
                  </a:moveTo>
                  <a:lnTo>
                    <a:pt x="370" y="939111"/>
                  </a:lnTo>
                  <a:lnTo>
                    <a:pt x="0" y="938740"/>
                  </a:lnTo>
                  <a:lnTo>
                    <a:pt x="0" y="937798"/>
                  </a:lnTo>
                  <a:lnTo>
                    <a:pt x="370" y="937427"/>
                  </a:lnTo>
                  <a:lnTo>
                    <a:pt x="1311" y="937427"/>
                  </a:lnTo>
                  <a:lnTo>
                    <a:pt x="1681" y="937798"/>
                  </a:lnTo>
                  <a:lnTo>
                    <a:pt x="1681" y="938740"/>
                  </a:lnTo>
                  <a:lnTo>
                    <a:pt x="1311" y="939111"/>
                  </a:lnTo>
                  <a:close/>
                </a:path>
                <a:path w="7315200" h="1238884">
                  <a:moveTo>
                    <a:pt x="305415" y="941633"/>
                  </a:moveTo>
                  <a:lnTo>
                    <a:pt x="301698" y="941633"/>
                  </a:lnTo>
                  <a:lnTo>
                    <a:pt x="300201" y="940138"/>
                  </a:lnTo>
                  <a:lnTo>
                    <a:pt x="300201" y="936401"/>
                  </a:lnTo>
                  <a:lnTo>
                    <a:pt x="301698" y="934902"/>
                  </a:lnTo>
                  <a:lnTo>
                    <a:pt x="305432" y="934902"/>
                  </a:lnTo>
                  <a:lnTo>
                    <a:pt x="306929" y="936401"/>
                  </a:lnTo>
                  <a:lnTo>
                    <a:pt x="306929" y="940138"/>
                  </a:lnTo>
                  <a:lnTo>
                    <a:pt x="305415" y="941633"/>
                  </a:lnTo>
                  <a:close/>
                </a:path>
                <a:path w="7315200" h="1238884">
                  <a:moveTo>
                    <a:pt x="610007" y="944998"/>
                  </a:moveTo>
                  <a:lnTo>
                    <a:pt x="602591" y="944998"/>
                  </a:lnTo>
                  <a:lnTo>
                    <a:pt x="599580" y="941987"/>
                  </a:lnTo>
                  <a:lnTo>
                    <a:pt x="599580" y="934585"/>
                  </a:lnTo>
                  <a:lnTo>
                    <a:pt x="602591" y="931570"/>
                  </a:lnTo>
                  <a:lnTo>
                    <a:pt x="609990" y="931570"/>
                  </a:lnTo>
                  <a:lnTo>
                    <a:pt x="613002" y="934585"/>
                  </a:lnTo>
                  <a:lnTo>
                    <a:pt x="613002" y="941987"/>
                  </a:lnTo>
                  <a:lnTo>
                    <a:pt x="610007" y="944998"/>
                  </a:lnTo>
                  <a:close/>
                </a:path>
                <a:path w="7315200" h="1238884">
                  <a:moveTo>
                    <a:pt x="914581" y="948364"/>
                  </a:moveTo>
                  <a:lnTo>
                    <a:pt x="903448" y="948364"/>
                  </a:lnTo>
                  <a:lnTo>
                    <a:pt x="898942" y="943854"/>
                  </a:lnTo>
                  <a:lnTo>
                    <a:pt x="898942" y="932715"/>
                  </a:lnTo>
                  <a:lnTo>
                    <a:pt x="903448" y="928205"/>
                  </a:lnTo>
                  <a:lnTo>
                    <a:pt x="914581" y="928205"/>
                  </a:lnTo>
                  <a:lnTo>
                    <a:pt x="919087" y="932715"/>
                  </a:lnTo>
                  <a:lnTo>
                    <a:pt x="919087" y="943854"/>
                  </a:lnTo>
                  <a:lnTo>
                    <a:pt x="914581" y="948364"/>
                  </a:lnTo>
                  <a:close/>
                </a:path>
                <a:path w="7315200" h="1238884">
                  <a:moveTo>
                    <a:pt x="1219154" y="951733"/>
                  </a:moveTo>
                  <a:lnTo>
                    <a:pt x="1204322" y="951733"/>
                  </a:lnTo>
                  <a:lnTo>
                    <a:pt x="1198303" y="945707"/>
                  </a:lnTo>
                  <a:lnTo>
                    <a:pt x="1198303" y="930865"/>
                  </a:lnTo>
                  <a:lnTo>
                    <a:pt x="1204322" y="924839"/>
                  </a:lnTo>
                  <a:lnTo>
                    <a:pt x="1219154" y="924839"/>
                  </a:lnTo>
                  <a:lnTo>
                    <a:pt x="1225177" y="930865"/>
                  </a:lnTo>
                  <a:lnTo>
                    <a:pt x="1225177" y="945707"/>
                  </a:lnTo>
                  <a:lnTo>
                    <a:pt x="1219154" y="951733"/>
                  </a:lnTo>
                  <a:close/>
                </a:path>
                <a:path w="7315200" h="1238884">
                  <a:moveTo>
                    <a:pt x="1523731" y="955095"/>
                  </a:moveTo>
                  <a:lnTo>
                    <a:pt x="1505196" y="955095"/>
                  </a:lnTo>
                  <a:lnTo>
                    <a:pt x="1497679" y="947574"/>
                  </a:lnTo>
                  <a:lnTo>
                    <a:pt x="1497679" y="929028"/>
                  </a:lnTo>
                  <a:lnTo>
                    <a:pt x="1505196" y="921508"/>
                  </a:lnTo>
                  <a:lnTo>
                    <a:pt x="1523731" y="921508"/>
                  </a:lnTo>
                  <a:lnTo>
                    <a:pt x="1531249" y="929028"/>
                  </a:lnTo>
                  <a:lnTo>
                    <a:pt x="1531249" y="947574"/>
                  </a:lnTo>
                  <a:lnTo>
                    <a:pt x="1523731" y="955095"/>
                  </a:lnTo>
                  <a:close/>
                </a:path>
                <a:path w="7315200" h="1238884">
                  <a:moveTo>
                    <a:pt x="1817189" y="958464"/>
                  </a:moveTo>
                  <a:lnTo>
                    <a:pt x="1809344" y="956880"/>
                  </a:lnTo>
                  <a:lnTo>
                    <a:pt x="1802940" y="952560"/>
                  </a:lnTo>
                  <a:lnTo>
                    <a:pt x="1798623" y="946151"/>
                  </a:lnTo>
                  <a:lnTo>
                    <a:pt x="1797040" y="938301"/>
                  </a:lnTo>
                  <a:lnTo>
                    <a:pt x="1798623" y="930452"/>
                  </a:lnTo>
                  <a:lnTo>
                    <a:pt x="1802940" y="924044"/>
                  </a:lnTo>
                  <a:lnTo>
                    <a:pt x="1809344" y="919726"/>
                  </a:lnTo>
                  <a:lnTo>
                    <a:pt x="1817189" y="918142"/>
                  </a:lnTo>
                  <a:lnTo>
                    <a:pt x="1825034" y="919726"/>
                  </a:lnTo>
                  <a:lnTo>
                    <a:pt x="1831438" y="924044"/>
                  </a:lnTo>
                  <a:lnTo>
                    <a:pt x="1835755" y="930452"/>
                  </a:lnTo>
                  <a:lnTo>
                    <a:pt x="1837338" y="938301"/>
                  </a:lnTo>
                  <a:lnTo>
                    <a:pt x="1835755" y="946151"/>
                  </a:lnTo>
                  <a:lnTo>
                    <a:pt x="1831438" y="952560"/>
                  </a:lnTo>
                  <a:lnTo>
                    <a:pt x="1825034" y="956880"/>
                  </a:lnTo>
                  <a:lnTo>
                    <a:pt x="1817189" y="958464"/>
                  </a:lnTo>
                  <a:close/>
                </a:path>
                <a:path w="7315200" h="1238884">
                  <a:moveTo>
                    <a:pt x="2119913" y="961829"/>
                  </a:moveTo>
                  <a:lnTo>
                    <a:pt x="2110762" y="959980"/>
                  </a:lnTo>
                  <a:lnTo>
                    <a:pt x="2103289" y="954937"/>
                  </a:lnTo>
                  <a:lnTo>
                    <a:pt x="2098250" y="947459"/>
                  </a:lnTo>
                  <a:lnTo>
                    <a:pt x="2096402" y="938301"/>
                  </a:lnTo>
                  <a:lnTo>
                    <a:pt x="2098250" y="929146"/>
                  </a:lnTo>
                  <a:lnTo>
                    <a:pt x="2103289" y="921668"/>
                  </a:lnTo>
                  <a:lnTo>
                    <a:pt x="2110762" y="916626"/>
                  </a:lnTo>
                  <a:lnTo>
                    <a:pt x="2119913" y="914777"/>
                  </a:lnTo>
                  <a:lnTo>
                    <a:pt x="2129063" y="916626"/>
                  </a:lnTo>
                  <a:lnTo>
                    <a:pt x="2136537" y="921668"/>
                  </a:lnTo>
                  <a:lnTo>
                    <a:pt x="2141576" y="929146"/>
                  </a:lnTo>
                  <a:lnTo>
                    <a:pt x="2143424" y="938301"/>
                  </a:lnTo>
                  <a:lnTo>
                    <a:pt x="2141576" y="947459"/>
                  </a:lnTo>
                  <a:lnTo>
                    <a:pt x="2136537" y="954937"/>
                  </a:lnTo>
                  <a:lnTo>
                    <a:pt x="2129063" y="959980"/>
                  </a:lnTo>
                  <a:lnTo>
                    <a:pt x="2119913" y="961829"/>
                  </a:lnTo>
                  <a:close/>
                </a:path>
                <a:path w="7315200" h="1238884">
                  <a:moveTo>
                    <a:pt x="2422640" y="964351"/>
                  </a:moveTo>
                  <a:lnTo>
                    <a:pt x="2412515" y="962304"/>
                  </a:lnTo>
                  <a:lnTo>
                    <a:pt x="2404244" y="956724"/>
                  </a:lnTo>
                  <a:lnTo>
                    <a:pt x="2398666" y="948449"/>
                  </a:lnTo>
                  <a:lnTo>
                    <a:pt x="2396621" y="938318"/>
                  </a:lnTo>
                  <a:lnTo>
                    <a:pt x="2398666" y="928188"/>
                  </a:lnTo>
                  <a:lnTo>
                    <a:pt x="2404244" y="919913"/>
                  </a:lnTo>
                  <a:lnTo>
                    <a:pt x="2412515" y="914332"/>
                  </a:lnTo>
                  <a:lnTo>
                    <a:pt x="2422640" y="912286"/>
                  </a:lnTo>
                  <a:lnTo>
                    <a:pt x="2432763" y="914332"/>
                  </a:lnTo>
                  <a:lnTo>
                    <a:pt x="2441033" y="919913"/>
                  </a:lnTo>
                  <a:lnTo>
                    <a:pt x="2446610" y="928188"/>
                  </a:lnTo>
                  <a:lnTo>
                    <a:pt x="2448656" y="938318"/>
                  </a:lnTo>
                  <a:lnTo>
                    <a:pt x="2446612" y="948449"/>
                  </a:lnTo>
                  <a:lnTo>
                    <a:pt x="2441039" y="956724"/>
                  </a:lnTo>
                  <a:lnTo>
                    <a:pt x="2432770" y="962304"/>
                  </a:lnTo>
                  <a:lnTo>
                    <a:pt x="2422640" y="964351"/>
                  </a:lnTo>
                  <a:close/>
                </a:path>
                <a:path w="7315200" h="1238884">
                  <a:moveTo>
                    <a:pt x="2725364" y="967716"/>
                  </a:moveTo>
                  <a:lnTo>
                    <a:pt x="2713926" y="965407"/>
                  </a:lnTo>
                  <a:lnTo>
                    <a:pt x="2704587" y="959107"/>
                  </a:lnTo>
                  <a:lnTo>
                    <a:pt x="2698291" y="949763"/>
                  </a:lnTo>
                  <a:lnTo>
                    <a:pt x="2695982" y="938318"/>
                  </a:lnTo>
                  <a:lnTo>
                    <a:pt x="2698291" y="926873"/>
                  </a:lnTo>
                  <a:lnTo>
                    <a:pt x="2704587" y="917529"/>
                  </a:lnTo>
                  <a:lnTo>
                    <a:pt x="2713926" y="911230"/>
                  </a:lnTo>
                  <a:lnTo>
                    <a:pt x="2725364" y="908920"/>
                  </a:lnTo>
                  <a:lnTo>
                    <a:pt x="2736801" y="911230"/>
                  </a:lnTo>
                  <a:lnTo>
                    <a:pt x="2746140" y="917529"/>
                  </a:lnTo>
                  <a:lnTo>
                    <a:pt x="2752436" y="926873"/>
                  </a:lnTo>
                  <a:lnTo>
                    <a:pt x="2754745" y="938318"/>
                  </a:lnTo>
                  <a:lnTo>
                    <a:pt x="2752436" y="949763"/>
                  </a:lnTo>
                  <a:lnTo>
                    <a:pt x="2746140" y="959107"/>
                  </a:lnTo>
                  <a:lnTo>
                    <a:pt x="2736801" y="965407"/>
                  </a:lnTo>
                  <a:lnTo>
                    <a:pt x="2725364" y="967716"/>
                  </a:lnTo>
                  <a:close/>
                </a:path>
                <a:path w="7315200" h="1238884">
                  <a:moveTo>
                    <a:pt x="3028087" y="971082"/>
                  </a:moveTo>
                  <a:lnTo>
                    <a:pt x="3015344" y="968506"/>
                  </a:lnTo>
                  <a:lnTo>
                    <a:pt x="3004936" y="961484"/>
                  </a:lnTo>
                  <a:lnTo>
                    <a:pt x="2997918" y="951069"/>
                  </a:lnTo>
                  <a:lnTo>
                    <a:pt x="2995344" y="938318"/>
                  </a:lnTo>
                  <a:lnTo>
                    <a:pt x="2997918" y="925567"/>
                  </a:lnTo>
                  <a:lnTo>
                    <a:pt x="3004936" y="915153"/>
                  </a:lnTo>
                  <a:lnTo>
                    <a:pt x="3015344" y="908130"/>
                  </a:lnTo>
                  <a:lnTo>
                    <a:pt x="3028087" y="905555"/>
                  </a:lnTo>
                  <a:lnTo>
                    <a:pt x="3040831" y="908130"/>
                  </a:lnTo>
                  <a:lnTo>
                    <a:pt x="3051241" y="915153"/>
                  </a:lnTo>
                  <a:lnTo>
                    <a:pt x="3058260" y="925567"/>
                  </a:lnTo>
                  <a:lnTo>
                    <a:pt x="3060834" y="938318"/>
                  </a:lnTo>
                  <a:lnTo>
                    <a:pt x="3058260" y="951069"/>
                  </a:lnTo>
                  <a:lnTo>
                    <a:pt x="3051241" y="961484"/>
                  </a:lnTo>
                  <a:lnTo>
                    <a:pt x="3040831" y="968506"/>
                  </a:lnTo>
                  <a:lnTo>
                    <a:pt x="3028087" y="971082"/>
                  </a:lnTo>
                  <a:close/>
                </a:path>
                <a:path w="7315200" h="1238884">
                  <a:moveTo>
                    <a:pt x="3330811" y="973607"/>
                  </a:moveTo>
                  <a:lnTo>
                    <a:pt x="3317095" y="970833"/>
                  </a:lnTo>
                  <a:lnTo>
                    <a:pt x="3305891" y="963272"/>
                  </a:lnTo>
                  <a:lnTo>
                    <a:pt x="3298334" y="952060"/>
                  </a:lnTo>
                  <a:lnTo>
                    <a:pt x="3295563" y="938335"/>
                  </a:lnTo>
                  <a:lnTo>
                    <a:pt x="3298334" y="924610"/>
                  </a:lnTo>
                  <a:lnTo>
                    <a:pt x="3305891" y="913398"/>
                  </a:lnTo>
                  <a:lnTo>
                    <a:pt x="3317095" y="905837"/>
                  </a:lnTo>
                  <a:lnTo>
                    <a:pt x="3330811" y="903063"/>
                  </a:lnTo>
                  <a:lnTo>
                    <a:pt x="3344529" y="905837"/>
                  </a:lnTo>
                  <a:lnTo>
                    <a:pt x="3355734" y="913398"/>
                  </a:lnTo>
                  <a:lnTo>
                    <a:pt x="3363291" y="924610"/>
                  </a:lnTo>
                  <a:lnTo>
                    <a:pt x="3366062" y="938335"/>
                  </a:lnTo>
                  <a:lnTo>
                    <a:pt x="3363293" y="952060"/>
                  </a:lnTo>
                  <a:lnTo>
                    <a:pt x="3355741" y="963272"/>
                  </a:lnTo>
                  <a:lnTo>
                    <a:pt x="3344536" y="970833"/>
                  </a:lnTo>
                  <a:lnTo>
                    <a:pt x="3330811" y="973607"/>
                  </a:lnTo>
                  <a:close/>
                </a:path>
                <a:path w="7315200" h="1238884">
                  <a:moveTo>
                    <a:pt x="3633528" y="976132"/>
                  </a:moveTo>
                  <a:lnTo>
                    <a:pt x="3618825" y="973160"/>
                  </a:lnTo>
                  <a:lnTo>
                    <a:pt x="3606819" y="965059"/>
                  </a:lnTo>
                  <a:lnTo>
                    <a:pt x="3598723" y="953044"/>
                  </a:lnTo>
                  <a:lnTo>
                    <a:pt x="3595755" y="938335"/>
                  </a:lnTo>
                  <a:lnTo>
                    <a:pt x="3598723" y="923626"/>
                  </a:lnTo>
                  <a:lnTo>
                    <a:pt x="3606819" y="911611"/>
                  </a:lnTo>
                  <a:lnTo>
                    <a:pt x="3618825" y="903510"/>
                  </a:lnTo>
                  <a:lnTo>
                    <a:pt x="3633528" y="900538"/>
                  </a:lnTo>
                  <a:lnTo>
                    <a:pt x="3648231" y="903510"/>
                  </a:lnTo>
                  <a:lnTo>
                    <a:pt x="3660237" y="911611"/>
                  </a:lnTo>
                  <a:lnTo>
                    <a:pt x="3668333" y="923626"/>
                  </a:lnTo>
                  <a:lnTo>
                    <a:pt x="3671301" y="938335"/>
                  </a:lnTo>
                  <a:lnTo>
                    <a:pt x="3668333" y="953044"/>
                  </a:lnTo>
                  <a:lnTo>
                    <a:pt x="3660237" y="965059"/>
                  </a:lnTo>
                  <a:lnTo>
                    <a:pt x="3648231" y="973160"/>
                  </a:lnTo>
                  <a:lnTo>
                    <a:pt x="3633528" y="976132"/>
                  </a:lnTo>
                  <a:close/>
                </a:path>
                <a:path w="7315200" h="1238884">
                  <a:moveTo>
                    <a:pt x="3936252" y="979497"/>
                  </a:moveTo>
                  <a:lnTo>
                    <a:pt x="3920243" y="976263"/>
                  </a:lnTo>
                  <a:lnTo>
                    <a:pt x="3907175" y="967442"/>
                  </a:lnTo>
                  <a:lnTo>
                    <a:pt x="3898366" y="954358"/>
                  </a:lnTo>
                  <a:lnTo>
                    <a:pt x="3895137" y="938335"/>
                  </a:lnTo>
                  <a:lnTo>
                    <a:pt x="3898366" y="922312"/>
                  </a:lnTo>
                  <a:lnTo>
                    <a:pt x="3907175" y="909228"/>
                  </a:lnTo>
                  <a:lnTo>
                    <a:pt x="3920243" y="900407"/>
                  </a:lnTo>
                  <a:lnTo>
                    <a:pt x="3936252" y="897173"/>
                  </a:lnTo>
                  <a:lnTo>
                    <a:pt x="3952265" y="900407"/>
                  </a:lnTo>
                  <a:lnTo>
                    <a:pt x="3965345" y="909228"/>
                  </a:lnTo>
                  <a:lnTo>
                    <a:pt x="3974165" y="922312"/>
                  </a:lnTo>
                  <a:lnTo>
                    <a:pt x="3977400" y="938335"/>
                  </a:lnTo>
                  <a:lnTo>
                    <a:pt x="3974165" y="954358"/>
                  </a:lnTo>
                  <a:lnTo>
                    <a:pt x="3965345" y="967442"/>
                  </a:lnTo>
                  <a:lnTo>
                    <a:pt x="3952265" y="976263"/>
                  </a:lnTo>
                  <a:lnTo>
                    <a:pt x="3936252" y="979497"/>
                  </a:lnTo>
                  <a:close/>
                </a:path>
                <a:path w="7315200" h="1238884">
                  <a:moveTo>
                    <a:pt x="4238975" y="982022"/>
                  </a:moveTo>
                  <a:lnTo>
                    <a:pt x="4221988" y="978590"/>
                  </a:lnTo>
                  <a:lnTo>
                    <a:pt x="4208114" y="969230"/>
                  </a:lnTo>
                  <a:lnTo>
                    <a:pt x="4198759" y="955349"/>
                  </a:lnTo>
                  <a:lnTo>
                    <a:pt x="4195329" y="938352"/>
                  </a:lnTo>
                  <a:lnTo>
                    <a:pt x="4198759" y="921355"/>
                  </a:lnTo>
                  <a:lnTo>
                    <a:pt x="4208114" y="907475"/>
                  </a:lnTo>
                  <a:lnTo>
                    <a:pt x="4221988" y="898117"/>
                  </a:lnTo>
                  <a:lnTo>
                    <a:pt x="4238975" y="894685"/>
                  </a:lnTo>
                  <a:lnTo>
                    <a:pt x="4255963" y="898117"/>
                  </a:lnTo>
                  <a:lnTo>
                    <a:pt x="4269837" y="907475"/>
                  </a:lnTo>
                  <a:lnTo>
                    <a:pt x="4279191" y="921355"/>
                  </a:lnTo>
                  <a:lnTo>
                    <a:pt x="4282622" y="938352"/>
                  </a:lnTo>
                  <a:lnTo>
                    <a:pt x="4279191" y="955349"/>
                  </a:lnTo>
                  <a:lnTo>
                    <a:pt x="4269837" y="969230"/>
                  </a:lnTo>
                  <a:lnTo>
                    <a:pt x="4255963" y="978590"/>
                  </a:lnTo>
                  <a:lnTo>
                    <a:pt x="4238975" y="982022"/>
                  </a:lnTo>
                  <a:close/>
                </a:path>
                <a:path w="7315200" h="1238884">
                  <a:moveTo>
                    <a:pt x="4541699" y="984547"/>
                  </a:moveTo>
                  <a:lnTo>
                    <a:pt x="4523737" y="980917"/>
                  </a:lnTo>
                  <a:lnTo>
                    <a:pt x="4509070" y="971017"/>
                  </a:lnTo>
                  <a:lnTo>
                    <a:pt x="4499181" y="956333"/>
                  </a:lnTo>
                  <a:lnTo>
                    <a:pt x="4495555" y="938352"/>
                  </a:lnTo>
                  <a:lnTo>
                    <a:pt x="4499181" y="920373"/>
                  </a:lnTo>
                  <a:lnTo>
                    <a:pt x="4509070" y="905690"/>
                  </a:lnTo>
                  <a:lnTo>
                    <a:pt x="4523737" y="895790"/>
                  </a:lnTo>
                  <a:lnTo>
                    <a:pt x="4541699" y="892160"/>
                  </a:lnTo>
                  <a:lnTo>
                    <a:pt x="4559681" y="895790"/>
                  </a:lnTo>
                  <a:lnTo>
                    <a:pt x="4574358" y="905690"/>
                  </a:lnTo>
                  <a:lnTo>
                    <a:pt x="4584251" y="920373"/>
                  </a:lnTo>
                  <a:lnTo>
                    <a:pt x="4587877" y="938352"/>
                  </a:lnTo>
                  <a:lnTo>
                    <a:pt x="4584251" y="956333"/>
                  </a:lnTo>
                  <a:lnTo>
                    <a:pt x="4574358" y="971017"/>
                  </a:lnTo>
                  <a:lnTo>
                    <a:pt x="4559681" y="980917"/>
                  </a:lnTo>
                  <a:lnTo>
                    <a:pt x="4541699" y="984547"/>
                  </a:lnTo>
                  <a:close/>
                </a:path>
                <a:path w="7315200" h="1238884">
                  <a:moveTo>
                    <a:pt x="4844423" y="987069"/>
                  </a:moveTo>
                  <a:lnTo>
                    <a:pt x="4825482" y="983241"/>
                  </a:lnTo>
                  <a:lnTo>
                    <a:pt x="4810009" y="972802"/>
                  </a:lnTo>
                  <a:lnTo>
                    <a:pt x="4799574" y="957317"/>
                  </a:lnTo>
                  <a:lnTo>
                    <a:pt x="4795747" y="938352"/>
                  </a:lnTo>
                  <a:lnTo>
                    <a:pt x="4799574" y="919389"/>
                  </a:lnTo>
                  <a:lnTo>
                    <a:pt x="4810009" y="903903"/>
                  </a:lnTo>
                  <a:lnTo>
                    <a:pt x="4825482" y="893463"/>
                  </a:lnTo>
                  <a:lnTo>
                    <a:pt x="4844423" y="889635"/>
                  </a:lnTo>
                  <a:lnTo>
                    <a:pt x="4863384" y="893463"/>
                  </a:lnTo>
                  <a:lnTo>
                    <a:pt x="4878867" y="903903"/>
                  </a:lnTo>
                  <a:lnTo>
                    <a:pt x="4889305" y="919389"/>
                  </a:lnTo>
                  <a:lnTo>
                    <a:pt x="4893133" y="938352"/>
                  </a:lnTo>
                  <a:lnTo>
                    <a:pt x="4889305" y="957317"/>
                  </a:lnTo>
                  <a:lnTo>
                    <a:pt x="4878867" y="972802"/>
                  </a:lnTo>
                  <a:lnTo>
                    <a:pt x="4863384" y="983241"/>
                  </a:lnTo>
                  <a:lnTo>
                    <a:pt x="4844423" y="987069"/>
                  </a:lnTo>
                  <a:close/>
                </a:path>
                <a:path w="7315200" h="1238884">
                  <a:moveTo>
                    <a:pt x="5147147" y="989593"/>
                  </a:moveTo>
                  <a:lnTo>
                    <a:pt x="5127212" y="985567"/>
                  </a:lnTo>
                  <a:lnTo>
                    <a:pt x="5110935" y="974587"/>
                  </a:lnTo>
                  <a:lnTo>
                    <a:pt x="5099962" y="958299"/>
                  </a:lnTo>
                  <a:lnTo>
                    <a:pt x="5095939" y="938352"/>
                  </a:lnTo>
                  <a:lnTo>
                    <a:pt x="5099962" y="918404"/>
                  </a:lnTo>
                  <a:lnTo>
                    <a:pt x="5110935" y="902117"/>
                  </a:lnTo>
                  <a:lnTo>
                    <a:pt x="5127212" y="891136"/>
                  </a:lnTo>
                  <a:lnTo>
                    <a:pt x="5147147" y="887110"/>
                  </a:lnTo>
                  <a:lnTo>
                    <a:pt x="5167087" y="891136"/>
                  </a:lnTo>
                  <a:lnTo>
                    <a:pt x="5183375" y="902117"/>
                  </a:lnTo>
                  <a:lnTo>
                    <a:pt x="5194360" y="918404"/>
                  </a:lnTo>
                  <a:lnTo>
                    <a:pt x="5198388" y="938352"/>
                  </a:lnTo>
                  <a:lnTo>
                    <a:pt x="5194360" y="958299"/>
                  </a:lnTo>
                  <a:lnTo>
                    <a:pt x="5183375" y="974587"/>
                  </a:lnTo>
                  <a:lnTo>
                    <a:pt x="5167087" y="985567"/>
                  </a:lnTo>
                  <a:lnTo>
                    <a:pt x="5147147" y="989593"/>
                  </a:lnTo>
                  <a:close/>
                </a:path>
                <a:path w="7315200" h="1238884">
                  <a:moveTo>
                    <a:pt x="5449870" y="992959"/>
                  </a:moveTo>
                  <a:lnTo>
                    <a:pt x="5428644" y="988668"/>
                  </a:lnTo>
                  <a:lnTo>
                    <a:pt x="5411304" y="976967"/>
                  </a:lnTo>
                  <a:lnTo>
                    <a:pt x="5399610" y="959614"/>
                  </a:lnTo>
                  <a:lnTo>
                    <a:pt x="5395321" y="938369"/>
                  </a:lnTo>
                  <a:lnTo>
                    <a:pt x="5399610" y="917125"/>
                  </a:lnTo>
                  <a:lnTo>
                    <a:pt x="5411304" y="899772"/>
                  </a:lnTo>
                  <a:lnTo>
                    <a:pt x="5428644" y="888070"/>
                  </a:lnTo>
                  <a:lnTo>
                    <a:pt x="5449870" y="883779"/>
                  </a:lnTo>
                  <a:lnTo>
                    <a:pt x="5471116" y="888070"/>
                  </a:lnTo>
                  <a:lnTo>
                    <a:pt x="5488466" y="899772"/>
                  </a:lnTo>
                  <a:lnTo>
                    <a:pt x="5500164" y="917125"/>
                  </a:lnTo>
                  <a:lnTo>
                    <a:pt x="5504454" y="938369"/>
                  </a:lnTo>
                  <a:lnTo>
                    <a:pt x="5500164" y="959614"/>
                  </a:lnTo>
                  <a:lnTo>
                    <a:pt x="5488466" y="976967"/>
                  </a:lnTo>
                  <a:lnTo>
                    <a:pt x="5471116" y="988668"/>
                  </a:lnTo>
                  <a:lnTo>
                    <a:pt x="5449870" y="992959"/>
                  </a:lnTo>
                  <a:close/>
                </a:path>
                <a:path w="7315200" h="1238884">
                  <a:moveTo>
                    <a:pt x="5752628" y="995484"/>
                  </a:moveTo>
                  <a:lnTo>
                    <a:pt x="5730408" y="990995"/>
                  </a:lnTo>
                  <a:lnTo>
                    <a:pt x="5712264" y="978753"/>
                  </a:lnTo>
                  <a:lnTo>
                    <a:pt x="5700032" y="960598"/>
                  </a:lnTo>
                  <a:lnTo>
                    <a:pt x="5695546" y="938369"/>
                  </a:lnTo>
                  <a:lnTo>
                    <a:pt x="5700032" y="916141"/>
                  </a:lnTo>
                  <a:lnTo>
                    <a:pt x="5712264" y="897986"/>
                  </a:lnTo>
                  <a:lnTo>
                    <a:pt x="5730408" y="885743"/>
                  </a:lnTo>
                  <a:lnTo>
                    <a:pt x="5752628" y="881254"/>
                  </a:lnTo>
                  <a:lnTo>
                    <a:pt x="5774828" y="885743"/>
                  </a:lnTo>
                  <a:lnTo>
                    <a:pt x="5792962" y="897986"/>
                  </a:lnTo>
                  <a:lnTo>
                    <a:pt x="5805191" y="916141"/>
                  </a:lnTo>
                  <a:lnTo>
                    <a:pt x="5809675" y="938369"/>
                  </a:lnTo>
                  <a:lnTo>
                    <a:pt x="5805195" y="960598"/>
                  </a:lnTo>
                  <a:lnTo>
                    <a:pt x="5792975" y="978753"/>
                  </a:lnTo>
                  <a:lnTo>
                    <a:pt x="5774842" y="990995"/>
                  </a:lnTo>
                  <a:lnTo>
                    <a:pt x="5752628" y="995484"/>
                  </a:lnTo>
                  <a:close/>
                </a:path>
                <a:path w="7315200" h="1238884">
                  <a:moveTo>
                    <a:pt x="6055351" y="998009"/>
                  </a:moveTo>
                  <a:lnTo>
                    <a:pt x="6032152" y="993321"/>
                  </a:lnTo>
                  <a:lnTo>
                    <a:pt x="6013203" y="980538"/>
                  </a:lnTo>
                  <a:lnTo>
                    <a:pt x="6000425" y="961581"/>
                  </a:lnTo>
                  <a:lnTo>
                    <a:pt x="5995738" y="938369"/>
                  </a:lnTo>
                  <a:lnTo>
                    <a:pt x="6000425" y="915157"/>
                  </a:lnTo>
                  <a:lnTo>
                    <a:pt x="6013203" y="896201"/>
                  </a:lnTo>
                  <a:lnTo>
                    <a:pt x="6032152" y="883419"/>
                  </a:lnTo>
                  <a:lnTo>
                    <a:pt x="6055351" y="878732"/>
                  </a:lnTo>
                  <a:lnTo>
                    <a:pt x="6078546" y="883419"/>
                  </a:lnTo>
                  <a:lnTo>
                    <a:pt x="6097483" y="896201"/>
                  </a:lnTo>
                  <a:lnTo>
                    <a:pt x="6110250" y="915157"/>
                  </a:lnTo>
                  <a:lnTo>
                    <a:pt x="6114931" y="938369"/>
                  </a:lnTo>
                  <a:lnTo>
                    <a:pt x="6110250" y="961581"/>
                  </a:lnTo>
                  <a:lnTo>
                    <a:pt x="6097483" y="980538"/>
                  </a:lnTo>
                  <a:lnTo>
                    <a:pt x="6078546" y="993321"/>
                  </a:lnTo>
                  <a:lnTo>
                    <a:pt x="6055351" y="998009"/>
                  </a:lnTo>
                  <a:close/>
                </a:path>
                <a:path w="7315200" h="1238884">
                  <a:moveTo>
                    <a:pt x="6358075" y="1002215"/>
                  </a:moveTo>
                  <a:lnTo>
                    <a:pt x="6333239" y="997199"/>
                  </a:lnTo>
                  <a:lnTo>
                    <a:pt x="6312960" y="983521"/>
                  </a:lnTo>
                  <a:lnTo>
                    <a:pt x="6299289" y="963232"/>
                  </a:lnTo>
                  <a:lnTo>
                    <a:pt x="6294276" y="938386"/>
                  </a:lnTo>
                  <a:lnTo>
                    <a:pt x="6299289" y="913539"/>
                  </a:lnTo>
                  <a:lnTo>
                    <a:pt x="6312960" y="893251"/>
                  </a:lnTo>
                  <a:lnTo>
                    <a:pt x="6333239" y="879572"/>
                  </a:lnTo>
                  <a:lnTo>
                    <a:pt x="6358075" y="874556"/>
                  </a:lnTo>
                  <a:lnTo>
                    <a:pt x="6382892" y="879572"/>
                  </a:lnTo>
                  <a:lnTo>
                    <a:pt x="6403161" y="893251"/>
                  </a:lnTo>
                  <a:lnTo>
                    <a:pt x="6416828" y="913539"/>
                  </a:lnTo>
                  <a:lnTo>
                    <a:pt x="6421840" y="938386"/>
                  </a:lnTo>
                  <a:lnTo>
                    <a:pt x="6416828" y="963232"/>
                  </a:lnTo>
                  <a:lnTo>
                    <a:pt x="6403161" y="983521"/>
                  </a:lnTo>
                  <a:lnTo>
                    <a:pt x="6382892" y="997199"/>
                  </a:lnTo>
                  <a:lnTo>
                    <a:pt x="6358075" y="1002215"/>
                  </a:lnTo>
                  <a:close/>
                </a:path>
                <a:path w="7315200" h="1238884">
                  <a:moveTo>
                    <a:pt x="6660799" y="1005580"/>
                  </a:moveTo>
                  <a:lnTo>
                    <a:pt x="6634652" y="1000299"/>
                  </a:lnTo>
                  <a:lnTo>
                    <a:pt x="6613300" y="985898"/>
                  </a:lnTo>
                  <a:lnTo>
                    <a:pt x="6598904" y="964540"/>
                  </a:lnTo>
                  <a:lnTo>
                    <a:pt x="6593625" y="938386"/>
                  </a:lnTo>
                  <a:lnTo>
                    <a:pt x="6598904" y="912233"/>
                  </a:lnTo>
                  <a:lnTo>
                    <a:pt x="6613300" y="890874"/>
                  </a:lnTo>
                  <a:lnTo>
                    <a:pt x="6634652" y="876472"/>
                  </a:lnTo>
                  <a:lnTo>
                    <a:pt x="6660799" y="871191"/>
                  </a:lnTo>
                  <a:lnTo>
                    <a:pt x="6686926" y="876472"/>
                  </a:lnTo>
                  <a:lnTo>
                    <a:pt x="6708268" y="890874"/>
                  </a:lnTo>
                  <a:lnTo>
                    <a:pt x="6722661" y="912233"/>
                  </a:lnTo>
                  <a:lnTo>
                    <a:pt x="6727940" y="938386"/>
                  </a:lnTo>
                  <a:lnTo>
                    <a:pt x="6722661" y="964540"/>
                  </a:lnTo>
                  <a:lnTo>
                    <a:pt x="6708268" y="985898"/>
                  </a:lnTo>
                  <a:lnTo>
                    <a:pt x="6686926" y="1000299"/>
                  </a:lnTo>
                  <a:lnTo>
                    <a:pt x="6660799" y="1005580"/>
                  </a:lnTo>
                  <a:close/>
                </a:path>
                <a:path w="7315200" h="1238884">
                  <a:moveTo>
                    <a:pt x="6963523" y="1009786"/>
                  </a:moveTo>
                  <a:lnTo>
                    <a:pt x="6935739" y="1004177"/>
                  </a:lnTo>
                  <a:lnTo>
                    <a:pt x="6913057" y="988879"/>
                  </a:lnTo>
                  <a:lnTo>
                    <a:pt x="6897768" y="966184"/>
                  </a:lnTo>
                  <a:lnTo>
                    <a:pt x="6892162" y="938386"/>
                  </a:lnTo>
                  <a:lnTo>
                    <a:pt x="6897768" y="910589"/>
                  </a:lnTo>
                  <a:lnTo>
                    <a:pt x="6913057" y="887894"/>
                  </a:lnTo>
                  <a:lnTo>
                    <a:pt x="6935739" y="872595"/>
                  </a:lnTo>
                  <a:lnTo>
                    <a:pt x="6963523" y="866985"/>
                  </a:lnTo>
                  <a:lnTo>
                    <a:pt x="6991292" y="872595"/>
                  </a:lnTo>
                  <a:lnTo>
                    <a:pt x="7013975" y="887894"/>
                  </a:lnTo>
                  <a:lnTo>
                    <a:pt x="7029272" y="910589"/>
                  </a:lnTo>
                  <a:lnTo>
                    <a:pt x="7034883" y="938386"/>
                  </a:lnTo>
                  <a:lnTo>
                    <a:pt x="7029272" y="966184"/>
                  </a:lnTo>
                  <a:lnTo>
                    <a:pt x="7013975" y="988879"/>
                  </a:lnTo>
                  <a:lnTo>
                    <a:pt x="6991292" y="1004177"/>
                  </a:lnTo>
                  <a:lnTo>
                    <a:pt x="6963523" y="1009786"/>
                  </a:lnTo>
                  <a:close/>
                </a:path>
                <a:path w="7315200" h="1238884">
                  <a:moveTo>
                    <a:pt x="7266246" y="987102"/>
                  </a:moveTo>
                  <a:lnTo>
                    <a:pt x="7247286" y="983275"/>
                  </a:lnTo>
                  <a:lnTo>
                    <a:pt x="7231803" y="972835"/>
                  </a:lnTo>
                  <a:lnTo>
                    <a:pt x="7221364" y="957350"/>
                  </a:lnTo>
                  <a:lnTo>
                    <a:pt x="7217536" y="938386"/>
                  </a:lnTo>
                  <a:lnTo>
                    <a:pt x="7221364" y="919422"/>
                  </a:lnTo>
                  <a:lnTo>
                    <a:pt x="7231803" y="903937"/>
                  </a:lnTo>
                  <a:lnTo>
                    <a:pt x="7247286" y="893497"/>
                  </a:lnTo>
                  <a:lnTo>
                    <a:pt x="7266246" y="889669"/>
                  </a:lnTo>
                  <a:lnTo>
                    <a:pt x="7285188" y="893497"/>
                  </a:lnTo>
                  <a:lnTo>
                    <a:pt x="7300661" y="903937"/>
                  </a:lnTo>
                  <a:lnTo>
                    <a:pt x="7311095" y="919422"/>
                  </a:lnTo>
                  <a:lnTo>
                    <a:pt x="7314922" y="938386"/>
                  </a:lnTo>
                  <a:lnTo>
                    <a:pt x="7311095" y="957350"/>
                  </a:lnTo>
                  <a:lnTo>
                    <a:pt x="7300661" y="972835"/>
                  </a:lnTo>
                  <a:lnTo>
                    <a:pt x="7285188" y="983275"/>
                  </a:lnTo>
                  <a:lnTo>
                    <a:pt x="7266246" y="987102"/>
                  </a:lnTo>
                  <a:close/>
                </a:path>
                <a:path w="7315200" h="1238884">
                  <a:moveTo>
                    <a:pt x="306394" y="1238889"/>
                  </a:moveTo>
                  <a:lnTo>
                    <a:pt x="300736" y="1238889"/>
                  </a:lnTo>
                  <a:lnTo>
                    <a:pt x="301698" y="1237926"/>
                  </a:lnTo>
                  <a:lnTo>
                    <a:pt x="305432" y="1237926"/>
                  </a:lnTo>
                  <a:lnTo>
                    <a:pt x="306394" y="1238889"/>
                  </a:lnTo>
                  <a:close/>
                </a:path>
                <a:path w="7315200" h="1238884">
                  <a:moveTo>
                    <a:pt x="613002" y="1238889"/>
                  </a:moveTo>
                  <a:lnTo>
                    <a:pt x="599580" y="1238889"/>
                  </a:lnTo>
                  <a:lnTo>
                    <a:pt x="599580" y="1237605"/>
                  </a:lnTo>
                  <a:lnTo>
                    <a:pt x="602591" y="1234594"/>
                  </a:lnTo>
                  <a:lnTo>
                    <a:pt x="609990" y="1234594"/>
                  </a:lnTo>
                  <a:lnTo>
                    <a:pt x="613002" y="1237605"/>
                  </a:lnTo>
                  <a:lnTo>
                    <a:pt x="613002" y="1238889"/>
                  </a:lnTo>
                  <a:close/>
                </a:path>
                <a:path w="7315200" h="1238884">
                  <a:moveTo>
                    <a:pt x="919087" y="1238889"/>
                  </a:moveTo>
                  <a:lnTo>
                    <a:pt x="898942" y="1238889"/>
                  </a:lnTo>
                  <a:lnTo>
                    <a:pt x="898942" y="1235739"/>
                  </a:lnTo>
                  <a:lnTo>
                    <a:pt x="903448" y="1231229"/>
                  </a:lnTo>
                  <a:lnTo>
                    <a:pt x="914581" y="1231229"/>
                  </a:lnTo>
                  <a:lnTo>
                    <a:pt x="919087" y="1235739"/>
                  </a:lnTo>
                  <a:lnTo>
                    <a:pt x="919087" y="1238889"/>
                  </a:lnTo>
                  <a:close/>
                </a:path>
                <a:path w="7315200" h="1238884">
                  <a:moveTo>
                    <a:pt x="1225177" y="1238889"/>
                  </a:moveTo>
                  <a:lnTo>
                    <a:pt x="1198303" y="1238889"/>
                  </a:lnTo>
                  <a:lnTo>
                    <a:pt x="1198303" y="1233889"/>
                  </a:lnTo>
                  <a:lnTo>
                    <a:pt x="1204322" y="1227864"/>
                  </a:lnTo>
                  <a:lnTo>
                    <a:pt x="1219154" y="1227864"/>
                  </a:lnTo>
                  <a:lnTo>
                    <a:pt x="1225177" y="1233889"/>
                  </a:lnTo>
                  <a:lnTo>
                    <a:pt x="1225177" y="1238889"/>
                  </a:lnTo>
                  <a:close/>
                </a:path>
                <a:path w="7315200" h="1238884">
                  <a:moveTo>
                    <a:pt x="1531249" y="1238889"/>
                  </a:moveTo>
                  <a:lnTo>
                    <a:pt x="1497679" y="1238889"/>
                  </a:lnTo>
                  <a:lnTo>
                    <a:pt x="1497679" y="1232053"/>
                  </a:lnTo>
                  <a:lnTo>
                    <a:pt x="1505196" y="1224532"/>
                  </a:lnTo>
                  <a:lnTo>
                    <a:pt x="1523731" y="1224532"/>
                  </a:lnTo>
                  <a:lnTo>
                    <a:pt x="1531249" y="1232053"/>
                  </a:lnTo>
                  <a:lnTo>
                    <a:pt x="1531249" y="1238889"/>
                  </a:lnTo>
                  <a:close/>
                </a:path>
                <a:path w="7315200" h="1238884">
                  <a:moveTo>
                    <a:pt x="1836847" y="1238889"/>
                  </a:moveTo>
                  <a:lnTo>
                    <a:pt x="1797531" y="1238889"/>
                  </a:lnTo>
                  <a:lnTo>
                    <a:pt x="1798623" y="1233476"/>
                  </a:lnTo>
                  <a:lnTo>
                    <a:pt x="1802940" y="1227069"/>
                  </a:lnTo>
                  <a:lnTo>
                    <a:pt x="1809344" y="1222750"/>
                  </a:lnTo>
                  <a:lnTo>
                    <a:pt x="1817189" y="1221166"/>
                  </a:lnTo>
                  <a:lnTo>
                    <a:pt x="1825034" y="1222750"/>
                  </a:lnTo>
                  <a:lnTo>
                    <a:pt x="1831438" y="1227069"/>
                  </a:lnTo>
                  <a:lnTo>
                    <a:pt x="1835755" y="1233476"/>
                  </a:lnTo>
                  <a:lnTo>
                    <a:pt x="1836847" y="1238889"/>
                  </a:lnTo>
                  <a:close/>
                </a:path>
                <a:path w="7315200" h="1238884">
                  <a:moveTo>
                    <a:pt x="2142932" y="1238889"/>
                  </a:moveTo>
                  <a:lnTo>
                    <a:pt x="2096893" y="1238889"/>
                  </a:lnTo>
                  <a:lnTo>
                    <a:pt x="2098250" y="1232170"/>
                  </a:lnTo>
                  <a:lnTo>
                    <a:pt x="2103289" y="1224692"/>
                  </a:lnTo>
                  <a:lnTo>
                    <a:pt x="2110762" y="1219650"/>
                  </a:lnTo>
                  <a:lnTo>
                    <a:pt x="2119913" y="1217801"/>
                  </a:lnTo>
                  <a:lnTo>
                    <a:pt x="2129063" y="1219650"/>
                  </a:lnTo>
                  <a:lnTo>
                    <a:pt x="2136537" y="1224692"/>
                  </a:lnTo>
                  <a:lnTo>
                    <a:pt x="2141576" y="1232170"/>
                  </a:lnTo>
                  <a:lnTo>
                    <a:pt x="2142932" y="1238889"/>
                  </a:lnTo>
                  <a:close/>
                </a:path>
                <a:path w="7315200" h="1238884">
                  <a:moveTo>
                    <a:pt x="2448160" y="1238889"/>
                  </a:moveTo>
                  <a:lnTo>
                    <a:pt x="2397116" y="1238889"/>
                  </a:lnTo>
                  <a:lnTo>
                    <a:pt x="2398666" y="1231212"/>
                  </a:lnTo>
                  <a:lnTo>
                    <a:pt x="2404244" y="1222937"/>
                  </a:lnTo>
                  <a:lnTo>
                    <a:pt x="2412515" y="1217356"/>
                  </a:lnTo>
                  <a:lnTo>
                    <a:pt x="2422640" y="1215310"/>
                  </a:lnTo>
                  <a:lnTo>
                    <a:pt x="2432763" y="1217356"/>
                  </a:lnTo>
                  <a:lnTo>
                    <a:pt x="2441033" y="1222937"/>
                  </a:lnTo>
                  <a:lnTo>
                    <a:pt x="2446610" y="1231212"/>
                  </a:lnTo>
                  <a:lnTo>
                    <a:pt x="2448160" y="1238889"/>
                  </a:lnTo>
                  <a:close/>
                </a:path>
                <a:path w="7315200" h="1238884">
                  <a:moveTo>
                    <a:pt x="2754250" y="1238889"/>
                  </a:moveTo>
                  <a:lnTo>
                    <a:pt x="2696477" y="1238889"/>
                  </a:lnTo>
                  <a:lnTo>
                    <a:pt x="2698291" y="1229898"/>
                  </a:lnTo>
                  <a:lnTo>
                    <a:pt x="2704587" y="1220553"/>
                  </a:lnTo>
                  <a:lnTo>
                    <a:pt x="2713926" y="1214254"/>
                  </a:lnTo>
                  <a:lnTo>
                    <a:pt x="2725364" y="1211944"/>
                  </a:lnTo>
                  <a:lnTo>
                    <a:pt x="2736801" y="1214254"/>
                  </a:lnTo>
                  <a:lnTo>
                    <a:pt x="2746140" y="1220553"/>
                  </a:lnTo>
                  <a:lnTo>
                    <a:pt x="2752436" y="1229898"/>
                  </a:lnTo>
                  <a:lnTo>
                    <a:pt x="2754250" y="1238889"/>
                  </a:lnTo>
                  <a:close/>
                </a:path>
                <a:path w="7315200" h="1238884">
                  <a:moveTo>
                    <a:pt x="3060339" y="1238889"/>
                  </a:moveTo>
                  <a:lnTo>
                    <a:pt x="2995839" y="1238889"/>
                  </a:lnTo>
                  <a:lnTo>
                    <a:pt x="2997918" y="1228591"/>
                  </a:lnTo>
                  <a:lnTo>
                    <a:pt x="3004936" y="1218177"/>
                  </a:lnTo>
                  <a:lnTo>
                    <a:pt x="3015344" y="1211154"/>
                  </a:lnTo>
                  <a:lnTo>
                    <a:pt x="3028087" y="1208579"/>
                  </a:lnTo>
                  <a:lnTo>
                    <a:pt x="3040831" y="1211154"/>
                  </a:lnTo>
                  <a:lnTo>
                    <a:pt x="3051241" y="1218177"/>
                  </a:lnTo>
                  <a:lnTo>
                    <a:pt x="3058260" y="1228591"/>
                  </a:lnTo>
                  <a:lnTo>
                    <a:pt x="3060339" y="1238889"/>
                  </a:lnTo>
                  <a:close/>
                </a:path>
                <a:path w="7315200" h="1238884">
                  <a:moveTo>
                    <a:pt x="3365564" y="1238889"/>
                  </a:moveTo>
                  <a:lnTo>
                    <a:pt x="3296062" y="1238889"/>
                  </a:lnTo>
                  <a:lnTo>
                    <a:pt x="3298334" y="1227634"/>
                  </a:lnTo>
                  <a:lnTo>
                    <a:pt x="3305891" y="1216422"/>
                  </a:lnTo>
                  <a:lnTo>
                    <a:pt x="3317095" y="1208861"/>
                  </a:lnTo>
                  <a:lnTo>
                    <a:pt x="3330811" y="1206088"/>
                  </a:lnTo>
                  <a:lnTo>
                    <a:pt x="3344529" y="1208861"/>
                  </a:lnTo>
                  <a:lnTo>
                    <a:pt x="3355734" y="1216422"/>
                  </a:lnTo>
                  <a:lnTo>
                    <a:pt x="3363291" y="1227634"/>
                  </a:lnTo>
                  <a:lnTo>
                    <a:pt x="3365564" y="1238889"/>
                  </a:lnTo>
                  <a:close/>
                </a:path>
                <a:path w="7315200" h="1238884">
                  <a:moveTo>
                    <a:pt x="3670802" y="1238889"/>
                  </a:moveTo>
                  <a:lnTo>
                    <a:pt x="3596254" y="1238889"/>
                  </a:lnTo>
                  <a:lnTo>
                    <a:pt x="3598723" y="1226651"/>
                  </a:lnTo>
                  <a:lnTo>
                    <a:pt x="3606819" y="1214637"/>
                  </a:lnTo>
                  <a:lnTo>
                    <a:pt x="3618825" y="1206534"/>
                  </a:lnTo>
                  <a:lnTo>
                    <a:pt x="3633528" y="1203563"/>
                  </a:lnTo>
                  <a:lnTo>
                    <a:pt x="3648231" y="1206534"/>
                  </a:lnTo>
                  <a:lnTo>
                    <a:pt x="3660237" y="1214637"/>
                  </a:lnTo>
                  <a:lnTo>
                    <a:pt x="3668333" y="1226651"/>
                  </a:lnTo>
                  <a:lnTo>
                    <a:pt x="3670802" y="1238889"/>
                  </a:lnTo>
                  <a:close/>
                </a:path>
                <a:path w="7315200" h="1238884">
                  <a:moveTo>
                    <a:pt x="3976902" y="1238889"/>
                  </a:moveTo>
                  <a:lnTo>
                    <a:pt x="3895635" y="1238889"/>
                  </a:lnTo>
                  <a:lnTo>
                    <a:pt x="3898366" y="1225336"/>
                  </a:lnTo>
                  <a:lnTo>
                    <a:pt x="3907175" y="1212253"/>
                  </a:lnTo>
                  <a:lnTo>
                    <a:pt x="3920243" y="1203432"/>
                  </a:lnTo>
                  <a:lnTo>
                    <a:pt x="3936252" y="1200197"/>
                  </a:lnTo>
                  <a:lnTo>
                    <a:pt x="3952265" y="1203432"/>
                  </a:lnTo>
                  <a:lnTo>
                    <a:pt x="3965345" y="1212253"/>
                  </a:lnTo>
                  <a:lnTo>
                    <a:pt x="3974165" y="1225336"/>
                  </a:lnTo>
                  <a:lnTo>
                    <a:pt x="3976902" y="1238889"/>
                  </a:lnTo>
                  <a:close/>
                </a:path>
                <a:path w="7315200" h="1238884">
                  <a:moveTo>
                    <a:pt x="4282120" y="1238889"/>
                  </a:moveTo>
                  <a:lnTo>
                    <a:pt x="4195831" y="1238889"/>
                  </a:lnTo>
                  <a:lnTo>
                    <a:pt x="4198759" y="1224379"/>
                  </a:lnTo>
                  <a:lnTo>
                    <a:pt x="4208114" y="1210498"/>
                  </a:lnTo>
                  <a:lnTo>
                    <a:pt x="4221988" y="1201138"/>
                  </a:lnTo>
                  <a:lnTo>
                    <a:pt x="4238975" y="1197706"/>
                  </a:lnTo>
                  <a:lnTo>
                    <a:pt x="4255963" y="1201138"/>
                  </a:lnTo>
                  <a:lnTo>
                    <a:pt x="4269837" y="1210498"/>
                  </a:lnTo>
                  <a:lnTo>
                    <a:pt x="4279191" y="1224379"/>
                  </a:lnTo>
                  <a:lnTo>
                    <a:pt x="4282120" y="1238889"/>
                  </a:lnTo>
                  <a:close/>
                </a:path>
                <a:path w="7315200" h="1238884">
                  <a:moveTo>
                    <a:pt x="4587376" y="1238889"/>
                  </a:moveTo>
                  <a:lnTo>
                    <a:pt x="4496056" y="1238889"/>
                  </a:lnTo>
                  <a:lnTo>
                    <a:pt x="4499181" y="1223397"/>
                  </a:lnTo>
                  <a:lnTo>
                    <a:pt x="4509070" y="1208714"/>
                  </a:lnTo>
                  <a:lnTo>
                    <a:pt x="4523737" y="1198815"/>
                  </a:lnTo>
                  <a:lnTo>
                    <a:pt x="4541699" y="1195184"/>
                  </a:lnTo>
                  <a:lnTo>
                    <a:pt x="4559681" y="1198815"/>
                  </a:lnTo>
                  <a:lnTo>
                    <a:pt x="4574358" y="1208714"/>
                  </a:lnTo>
                  <a:lnTo>
                    <a:pt x="4584251" y="1223397"/>
                  </a:lnTo>
                  <a:lnTo>
                    <a:pt x="4587376" y="1238889"/>
                  </a:lnTo>
                  <a:close/>
                </a:path>
                <a:path w="7315200" h="1238884">
                  <a:moveTo>
                    <a:pt x="4892631" y="1238889"/>
                  </a:moveTo>
                  <a:lnTo>
                    <a:pt x="4796249" y="1238889"/>
                  </a:lnTo>
                  <a:lnTo>
                    <a:pt x="4799574" y="1222413"/>
                  </a:lnTo>
                  <a:lnTo>
                    <a:pt x="4810009" y="1206928"/>
                  </a:lnTo>
                  <a:lnTo>
                    <a:pt x="4825482" y="1196488"/>
                  </a:lnTo>
                  <a:lnTo>
                    <a:pt x="4844423" y="1192659"/>
                  </a:lnTo>
                  <a:lnTo>
                    <a:pt x="4863384" y="1196488"/>
                  </a:lnTo>
                  <a:lnTo>
                    <a:pt x="4878867" y="1206928"/>
                  </a:lnTo>
                  <a:lnTo>
                    <a:pt x="4889305" y="1222413"/>
                  </a:lnTo>
                  <a:lnTo>
                    <a:pt x="4892631" y="1238889"/>
                  </a:lnTo>
                  <a:close/>
                </a:path>
                <a:path w="7315200" h="1238884">
                  <a:moveTo>
                    <a:pt x="5197886" y="1238889"/>
                  </a:moveTo>
                  <a:lnTo>
                    <a:pt x="5096440" y="1238889"/>
                  </a:lnTo>
                  <a:lnTo>
                    <a:pt x="5099962" y="1221429"/>
                  </a:lnTo>
                  <a:lnTo>
                    <a:pt x="5110935" y="1205141"/>
                  </a:lnTo>
                  <a:lnTo>
                    <a:pt x="5127212" y="1194161"/>
                  </a:lnTo>
                  <a:lnTo>
                    <a:pt x="5147147" y="1190134"/>
                  </a:lnTo>
                  <a:lnTo>
                    <a:pt x="5167087" y="1194161"/>
                  </a:lnTo>
                  <a:lnTo>
                    <a:pt x="5183375" y="1205141"/>
                  </a:lnTo>
                  <a:lnTo>
                    <a:pt x="5194360" y="1221429"/>
                  </a:lnTo>
                  <a:lnTo>
                    <a:pt x="5197886" y="1238889"/>
                  </a:lnTo>
                  <a:close/>
                </a:path>
                <a:path w="7315200" h="1238884">
                  <a:moveTo>
                    <a:pt x="5503948" y="1238889"/>
                  </a:moveTo>
                  <a:lnTo>
                    <a:pt x="5395826" y="1238889"/>
                  </a:lnTo>
                  <a:lnTo>
                    <a:pt x="5399610" y="1220149"/>
                  </a:lnTo>
                  <a:lnTo>
                    <a:pt x="5411304" y="1202796"/>
                  </a:lnTo>
                  <a:lnTo>
                    <a:pt x="5428644" y="1191094"/>
                  </a:lnTo>
                  <a:lnTo>
                    <a:pt x="5449870" y="1186803"/>
                  </a:lnTo>
                  <a:lnTo>
                    <a:pt x="5471116" y="1191094"/>
                  </a:lnTo>
                  <a:lnTo>
                    <a:pt x="5488466" y="1202796"/>
                  </a:lnTo>
                  <a:lnTo>
                    <a:pt x="5500164" y="1220149"/>
                  </a:lnTo>
                  <a:lnTo>
                    <a:pt x="5503948" y="1238889"/>
                  </a:lnTo>
                  <a:close/>
                </a:path>
                <a:path w="7315200" h="1238884">
                  <a:moveTo>
                    <a:pt x="5809170" y="1238889"/>
                  </a:moveTo>
                  <a:lnTo>
                    <a:pt x="5696052" y="1238889"/>
                  </a:lnTo>
                  <a:lnTo>
                    <a:pt x="5700032" y="1219165"/>
                  </a:lnTo>
                  <a:lnTo>
                    <a:pt x="5712264" y="1201010"/>
                  </a:lnTo>
                  <a:lnTo>
                    <a:pt x="5730408" y="1188767"/>
                  </a:lnTo>
                  <a:lnTo>
                    <a:pt x="5752628" y="1184278"/>
                  </a:lnTo>
                  <a:lnTo>
                    <a:pt x="5774828" y="1188767"/>
                  </a:lnTo>
                  <a:lnTo>
                    <a:pt x="5792962" y="1201010"/>
                  </a:lnTo>
                  <a:lnTo>
                    <a:pt x="5805191" y="1219165"/>
                  </a:lnTo>
                  <a:lnTo>
                    <a:pt x="5809170" y="1238889"/>
                  </a:lnTo>
                  <a:close/>
                </a:path>
                <a:path w="7315200" h="1238884">
                  <a:moveTo>
                    <a:pt x="6114426" y="1238889"/>
                  </a:moveTo>
                  <a:lnTo>
                    <a:pt x="5996244" y="1238889"/>
                  </a:lnTo>
                  <a:lnTo>
                    <a:pt x="6000425" y="1218181"/>
                  </a:lnTo>
                  <a:lnTo>
                    <a:pt x="6013203" y="1199223"/>
                  </a:lnTo>
                  <a:lnTo>
                    <a:pt x="6032152" y="1186440"/>
                  </a:lnTo>
                  <a:lnTo>
                    <a:pt x="6055351" y="1181753"/>
                  </a:lnTo>
                  <a:lnTo>
                    <a:pt x="6078546" y="1186440"/>
                  </a:lnTo>
                  <a:lnTo>
                    <a:pt x="6097483" y="1199223"/>
                  </a:lnTo>
                  <a:lnTo>
                    <a:pt x="6110250" y="1218181"/>
                  </a:lnTo>
                  <a:lnTo>
                    <a:pt x="6114426" y="1238889"/>
                  </a:lnTo>
                  <a:close/>
                </a:path>
                <a:path w="7315200" h="1238884">
                  <a:moveTo>
                    <a:pt x="6421332" y="1238889"/>
                  </a:moveTo>
                  <a:lnTo>
                    <a:pt x="6294785" y="1238889"/>
                  </a:lnTo>
                  <a:lnTo>
                    <a:pt x="6299289" y="1216563"/>
                  </a:lnTo>
                  <a:lnTo>
                    <a:pt x="6312960" y="1196275"/>
                  </a:lnTo>
                  <a:lnTo>
                    <a:pt x="6333239" y="1182596"/>
                  </a:lnTo>
                  <a:lnTo>
                    <a:pt x="6358075" y="1177581"/>
                  </a:lnTo>
                  <a:lnTo>
                    <a:pt x="6382892" y="1182596"/>
                  </a:lnTo>
                  <a:lnTo>
                    <a:pt x="6403161" y="1196275"/>
                  </a:lnTo>
                  <a:lnTo>
                    <a:pt x="6416828" y="1216563"/>
                  </a:lnTo>
                  <a:lnTo>
                    <a:pt x="6421332" y="1238889"/>
                  </a:lnTo>
                  <a:close/>
                </a:path>
                <a:path w="7315200" h="1238884">
                  <a:moveTo>
                    <a:pt x="6727431" y="1238889"/>
                  </a:moveTo>
                  <a:lnTo>
                    <a:pt x="6594133" y="1238889"/>
                  </a:lnTo>
                  <a:lnTo>
                    <a:pt x="6598904" y="1215257"/>
                  </a:lnTo>
                  <a:lnTo>
                    <a:pt x="6613300" y="1193898"/>
                  </a:lnTo>
                  <a:lnTo>
                    <a:pt x="6634652" y="1179496"/>
                  </a:lnTo>
                  <a:lnTo>
                    <a:pt x="6660799" y="1174215"/>
                  </a:lnTo>
                  <a:lnTo>
                    <a:pt x="6686926" y="1179496"/>
                  </a:lnTo>
                  <a:lnTo>
                    <a:pt x="6708268" y="1193898"/>
                  </a:lnTo>
                  <a:lnTo>
                    <a:pt x="6722661" y="1215257"/>
                  </a:lnTo>
                  <a:lnTo>
                    <a:pt x="6727431" y="1238889"/>
                  </a:lnTo>
                  <a:close/>
                </a:path>
                <a:path w="7315200" h="1238884">
                  <a:moveTo>
                    <a:pt x="7034374" y="1238889"/>
                  </a:moveTo>
                  <a:lnTo>
                    <a:pt x="6892671" y="1238889"/>
                  </a:lnTo>
                  <a:lnTo>
                    <a:pt x="6897768" y="1213613"/>
                  </a:lnTo>
                  <a:lnTo>
                    <a:pt x="6913057" y="1190918"/>
                  </a:lnTo>
                  <a:lnTo>
                    <a:pt x="6935739" y="1175619"/>
                  </a:lnTo>
                  <a:lnTo>
                    <a:pt x="6963523" y="1170009"/>
                  </a:lnTo>
                  <a:lnTo>
                    <a:pt x="6991292" y="1175619"/>
                  </a:lnTo>
                  <a:lnTo>
                    <a:pt x="7013975" y="1190918"/>
                  </a:lnTo>
                  <a:lnTo>
                    <a:pt x="7029272" y="1213613"/>
                  </a:lnTo>
                  <a:lnTo>
                    <a:pt x="7034374" y="1238889"/>
                  </a:lnTo>
                  <a:close/>
                </a:path>
                <a:path w="7315200" h="1238884">
                  <a:moveTo>
                    <a:pt x="7305165" y="1238889"/>
                  </a:moveTo>
                  <a:lnTo>
                    <a:pt x="7227294" y="1238889"/>
                  </a:lnTo>
                  <a:lnTo>
                    <a:pt x="7229885" y="1226040"/>
                  </a:lnTo>
                  <a:lnTo>
                    <a:pt x="7238339" y="1213492"/>
                  </a:lnTo>
                  <a:lnTo>
                    <a:pt x="7250881" y="1205034"/>
                  </a:lnTo>
                  <a:lnTo>
                    <a:pt x="7266246" y="1201932"/>
                  </a:lnTo>
                  <a:lnTo>
                    <a:pt x="7281592" y="1205034"/>
                  </a:lnTo>
                  <a:lnTo>
                    <a:pt x="7294125" y="1213492"/>
                  </a:lnTo>
                  <a:lnTo>
                    <a:pt x="7302575" y="1226040"/>
                  </a:lnTo>
                  <a:lnTo>
                    <a:pt x="7305165" y="1238889"/>
                  </a:lnTo>
                  <a:close/>
                </a:path>
              </a:pathLst>
            </a:custGeom>
            <a:solidFill>
              <a:srgbClr val="E8C7C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591586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3"/>
                </a:moveTo>
                <a:lnTo>
                  <a:pt x="675160" y="1671416"/>
                </a:lnTo>
                <a:lnTo>
                  <a:pt x="625513" y="1666232"/>
                </a:lnTo>
                <a:lnTo>
                  <a:pt x="576616" y="1658026"/>
                </a:lnTo>
                <a:lnTo>
                  <a:pt x="529031" y="1647153"/>
                </a:lnTo>
                <a:lnTo>
                  <a:pt x="483321" y="1633968"/>
                </a:lnTo>
                <a:lnTo>
                  <a:pt x="437539" y="1617096"/>
                </a:lnTo>
                <a:lnTo>
                  <a:pt x="393341" y="1597418"/>
                </a:lnTo>
                <a:lnTo>
                  <a:pt x="350847" y="1575052"/>
                </a:lnTo>
                <a:lnTo>
                  <a:pt x="310177" y="1550114"/>
                </a:lnTo>
                <a:lnTo>
                  <a:pt x="271453" y="1522721"/>
                </a:lnTo>
                <a:lnTo>
                  <a:pt x="234794" y="1492989"/>
                </a:lnTo>
                <a:lnTo>
                  <a:pt x="200323" y="1461036"/>
                </a:lnTo>
                <a:lnTo>
                  <a:pt x="168159" y="1426976"/>
                </a:lnTo>
                <a:lnTo>
                  <a:pt x="138424" y="1390928"/>
                </a:lnTo>
                <a:lnTo>
                  <a:pt x="111238" y="1353007"/>
                </a:lnTo>
                <a:lnTo>
                  <a:pt x="86721" y="1313331"/>
                </a:lnTo>
                <a:lnTo>
                  <a:pt x="64995" y="1272016"/>
                </a:lnTo>
                <a:lnTo>
                  <a:pt x="46180" y="1229178"/>
                </a:lnTo>
                <a:lnTo>
                  <a:pt x="30397" y="1184934"/>
                </a:lnTo>
                <a:lnTo>
                  <a:pt x="17767" y="1139401"/>
                </a:lnTo>
                <a:lnTo>
                  <a:pt x="8416" y="1092695"/>
                </a:lnTo>
                <a:lnTo>
                  <a:pt x="2447" y="1044933"/>
                </a:lnTo>
                <a:lnTo>
                  <a:pt x="36" y="996973"/>
                </a:lnTo>
                <a:lnTo>
                  <a:pt x="0" y="0"/>
                </a:lnTo>
                <a:lnTo>
                  <a:pt x="1449201" y="0"/>
                </a:lnTo>
                <a:lnTo>
                  <a:pt x="1449201" y="996973"/>
                </a:lnTo>
                <a:lnTo>
                  <a:pt x="1446726" y="1045325"/>
                </a:lnTo>
                <a:lnTo>
                  <a:pt x="1440681" y="1092778"/>
                </a:lnTo>
                <a:lnTo>
                  <a:pt x="1431216" y="1139217"/>
                </a:lnTo>
                <a:lnTo>
                  <a:pt x="1418442" y="1184524"/>
                </a:lnTo>
                <a:lnTo>
                  <a:pt x="1402496" y="1228582"/>
                </a:lnTo>
                <a:lnTo>
                  <a:pt x="1383508" y="1271276"/>
                </a:lnTo>
                <a:lnTo>
                  <a:pt x="1361609" y="1312489"/>
                </a:lnTo>
                <a:lnTo>
                  <a:pt x="1336929" y="1352103"/>
                </a:lnTo>
                <a:lnTo>
                  <a:pt x="1309599" y="1390003"/>
                </a:lnTo>
                <a:lnTo>
                  <a:pt x="1279749" y="1426072"/>
                </a:lnTo>
                <a:lnTo>
                  <a:pt x="1247509" y="1460193"/>
                </a:lnTo>
                <a:lnTo>
                  <a:pt x="1213011" y="1492249"/>
                </a:lnTo>
                <a:lnTo>
                  <a:pt x="1176383" y="1522125"/>
                </a:lnTo>
                <a:lnTo>
                  <a:pt x="1137757" y="1549703"/>
                </a:lnTo>
                <a:lnTo>
                  <a:pt x="1097264" y="1574867"/>
                </a:lnTo>
                <a:lnTo>
                  <a:pt x="1055033" y="1597501"/>
                </a:lnTo>
                <a:lnTo>
                  <a:pt x="1011195" y="1617487"/>
                </a:lnTo>
                <a:lnTo>
                  <a:pt x="965880" y="1634709"/>
                </a:lnTo>
                <a:lnTo>
                  <a:pt x="964295" y="1635449"/>
                </a:lnTo>
                <a:lnTo>
                  <a:pt x="962740" y="1635449"/>
                </a:lnTo>
                <a:lnTo>
                  <a:pt x="961186" y="1636190"/>
                </a:lnTo>
                <a:lnTo>
                  <a:pt x="916350" y="1649143"/>
                </a:lnTo>
                <a:lnTo>
                  <a:pt x="870164" y="1659465"/>
                </a:lnTo>
                <a:lnTo>
                  <a:pt x="822777" y="1667014"/>
                </a:lnTo>
                <a:lnTo>
                  <a:pt x="774338" y="1671647"/>
                </a:lnTo>
                <a:lnTo>
                  <a:pt x="724996" y="1673223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90"/>
              <a:t>4</a:t>
            </a:r>
          </a:p>
        </p:txBody>
      </p:sp>
      <p:sp>
        <p:nvSpPr>
          <p:cNvPr id="8" name="object 8" descr=""/>
          <p:cNvSpPr/>
          <p:nvPr/>
        </p:nvSpPr>
        <p:spPr>
          <a:xfrm>
            <a:off x="7813357" y="0"/>
            <a:ext cx="6975475" cy="922655"/>
          </a:xfrm>
          <a:custGeom>
            <a:avLst/>
            <a:gdLst/>
            <a:ahLst/>
            <a:cxnLst/>
            <a:rect l="l" t="t" r="r" b="b"/>
            <a:pathLst>
              <a:path w="6975475" h="922655">
                <a:moveTo>
                  <a:pt x="613538" y="554"/>
                </a:moveTo>
                <a:lnTo>
                  <a:pt x="602405" y="554"/>
                </a:lnTo>
                <a:lnTo>
                  <a:pt x="601851" y="0"/>
                </a:lnTo>
                <a:lnTo>
                  <a:pt x="614092" y="0"/>
                </a:lnTo>
                <a:lnTo>
                  <a:pt x="613538" y="554"/>
                </a:lnTo>
                <a:close/>
              </a:path>
              <a:path w="6975475" h="922655">
                <a:moveTo>
                  <a:pt x="918111" y="3919"/>
                </a:moveTo>
                <a:lnTo>
                  <a:pt x="903279" y="3919"/>
                </a:lnTo>
                <a:lnTo>
                  <a:pt x="899361" y="0"/>
                </a:lnTo>
                <a:lnTo>
                  <a:pt x="922031" y="0"/>
                </a:lnTo>
                <a:lnTo>
                  <a:pt x="918111" y="3919"/>
                </a:lnTo>
                <a:close/>
              </a:path>
              <a:path w="6975475" h="922655">
                <a:moveTo>
                  <a:pt x="1222688" y="7285"/>
                </a:moveTo>
                <a:lnTo>
                  <a:pt x="1204153" y="7285"/>
                </a:lnTo>
                <a:lnTo>
                  <a:pt x="1196871" y="0"/>
                </a:lnTo>
                <a:lnTo>
                  <a:pt x="1229970" y="0"/>
                </a:lnTo>
                <a:lnTo>
                  <a:pt x="1222688" y="7285"/>
                </a:lnTo>
                <a:close/>
              </a:path>
              <a:path w="6975475" h="922655">
                <a:moveTo>
                  <a:pt x="1516146" y="10654"/>
                </a:moveTo>
                <a:lnTo>
                  <a:pt x="1508301" y="9070"/>
                </a:lnTo>
                <a:lnTo>
                  <a:pt x="1501897" y="4750"/>
                </a:lnTo>
                <a:lnTo>
                  <a:pt x="1498697" y="0"/>
                </a:lnTo>
                <a:lnTo>
                  <a:pt x="1533595" y="0"/>
                </a:lnTo>
                <a:lnTo>
                  <a:pt x="1530395" y="4750"/>
                </a:lnTo>
                <a:lnTo>
                  <a:pt x="1523991" y="9070"/>
                </a:lnTo>
                <a:lnTo>
                  <a:pt x="1516146" y="10654"/>
                </a:lnTo>
                <a:close/>
              </a:path>
              <a:path w="6975475" h="922655">
                <a:moveTo>
                  <a:pt x="1818870" y="14019"/>
                </a:moveTo>
                <a:lnTo>
                  <a:pt x="1809719" y="12170"/>
                </a:lnTo>
                <a:lnTo>
                  <a:pt x="1802246" y="7127"/>
                </a:lnTo>
                <a:lnTo>
                  <a:pt x="1797443" y="0"/>
                </a:lnTo>
                <a:lnTo>
                  <a:pt x="1840297" y="0"/>
                </a:lnTo>
                <a:lnTo>
                  <a:pt x="1835494" y="7127"/>
                </a:lnTo>
                <a:lnTo>
                  <a:pt x="1828020" y="12170"/>
                </a:lnTo>
                <a:lnTo>
                  <a:pt x="1818870" y="14019"/>
                </a:lnTo>
                <a:close/>
              </a:path>
              <a:path w="6975475" h="922655">
                <a:moveTo>
                  <a:pt x="2121597" y="16541"/>
                </a:moveTo>
                <a:lnTo>
                  <a:pt x="2111472" y="14494"/>
                </a:lnTo>
                <a:lnTo>
                  <a:pt x="2103201" y="8914"/>
                </a:lnTo>
                <a:lnTo>
                  <a:pt x="2097623" y="639"/>
                </a:lnTo>
                <a:lnTo>
                  <a:pt x="2097494" y="0"/>
                </a:lnTo>
                <a:lnTo>
                  <a:pt x="2145698" y="0"/>
                </a:lnTo>
                <a:lnTo>
                  <a:pt x="2145569" y="639"/>
                </a:lnTo>
                <a:lnTo>
                  <a:pt x="2139996" y="8914"/>
                </a:lnTo>
                <a:lnTo>
                  <a:pt x="2131727" y="14494"/>
                </a:lnTo>
                <a:lnTo>
                  <a:pt x="2121597" y="16541"/>
                </a:lnTo>
                <a:close/>
              </a:path>
              <a:path w="6975475" h="922655">
                <a:moveTo>
                  <a:pt x="2424321" y="19906"/>
                </a:moveTo>
                <a:lnTo>
                  <a:pt x="2412883" y="17596"/>
                </a:lnTo>
                <a:lnTo>
                  <a:pt x="2403544" y="11297"/>
                </a:lnTo>
                <a:lnTo>
                  <a:pt x="2397248" y="1953"/>
                </a:lnTo>
                <a:lnTo>
                  <a:pt x="2396854" y="0"/>
                </a:lnTo>
                <a:lnTo>
                  <a:pt x="2451787" y="0"/>
                </a:lnTo>
                <a:lnTo>
                  <a:pt x="2451393" y="1953"/>
                </a:lnTo>
                <a:lnTo>
                  <a:pt x="2445097" y="11297"/>
                </a:lnTo>
                <a:lnTo>
                  <a:pt x="2435758" y="17596"/>
                </a:lnTo>
                <a:lnTo>
                  <a:pt x="2424321" y="19906"/>
                </a:lnTo>
                <a:close/>
              </a:path>
              <a:path w="6975475" h="922655">
                <a:moveTo>
                  <a:pt x="2727044" y="23272"/>
                </a:moveTo>
                <a:lnTo>
                  <a:pt x="2714301" y="20696"/>
                </a:lnTo>
                <a:lnTo>
                  <a:pt x="2703893" y="13673"/>
                </a:lnTo>
                <a:lnTo>
                  <a:pt x="2696875" y="3259"/>
                </a:lnTo>
                <a:lnTo>
                  <a:pt x="2696217" y="0"/>
                </a:lnTo>
                <a:lnTo>
                  <a:pt x="2757875" y="0"/>
                </a:lnTo>
                <a:lnTo>
                  <a:pt x="2757217" y="3259"/>
                </a:lnTo>
                <a:lnTo>
                  <a:pt x="2750198" y="13673"/>
                </a:lnTo>
                <a:lnTo>
                  <a:pt x="2739788" y="20696"/>
                </a:lnTo>
                <a:lnTo>
                  <a:pt x="2727044" y="23272"/>
                </a:lnTo>
                <a:close/>
              </a:path>
              <a:path w="6975475" h="922655">
                <a:moveTo>
                  <a:pt x="3029768" y="25797"/>
                </a:moveTo>
                <a:lnTo>
                  <a:pt x="3016052" y="23023"/>
                </a:lnTo>
                <a:lnTo>
                  <a:pt x="3004848" y="15462"/>
                </a:lnTo>
                <a:lnTo>
                  <a:pt x="2997291" y="4250"/>
                </a:lnTo>
                <a:lnTo>
                  <a:pt x="2996433" y="0"/>
                </a:lnTo>
                <a:lnTo>
                  <a:pt x="3063108" y="0"/>
                </a:lnTo>
                <a:lnTo>
                  <a:pt x="3062250" y="4250"/>
                </a:lnTo>
                <a:lnTo>
                  <a:pt x="3054698" y="15462"/>
                </a:lnTo>
                <a:lnTo>
                  <a:pt x="3043493" y="23023"/>
                </a:lnTo>
                <a:lnTo>
                  <a:pt x="3029768" y="25797"/>
                </a:lnTo>
                <a:close/>
              </a:path>
              <a:path w="6975475" h="922655">
                <a:moveTo>
                  <a:pt x="3332485" y="28321"/>
                </a:moveTo>
                <a:lnTo>
                  <a:pt x="3317782" y="25350"/>
                </a:lnTo>
                <a:lnTo>
                  <a:pt x="3305776" y="17249"/>
                </a:lnTo>
                <a:lnTo>
                  <a:pt x="3297680" y="5234"/>
                </a:lnTo>
                <a:lnTo>
                  <a:pt x="3296624" y="0"/>
                </a:lnTo>
                <a:lnTo>
                  <a:pt x="3368346" y="0"/>
                </a:lnTo>
                <a:lnTo>
                  <a:pt x="3367290" y="5234"/>
                </a:lnTo>
                <a:lnTo>
                  <a:pt x="3359194" y="17249"/>
                </a:lnTo>
                <a:lnTo>
                  <a:pt x="3347188" y="25350"/>
                </a:lnTo>
                <a:lnTo>
                  <a:pt x="3332485" y="28321"/>
                </a:lnTo>
                <a:close/>
              </a:path>
              <a:path w="6975475" h="922655">
                <a:moveTo>
                  <a:pt x="3635209" y="31687"/>
                </a:moveTo>
                <a:lnTo>
                  <a:pt x="3619200" y="28452"/>
                </a:lnTo>
                <a:lnTo>
                  <a:pt x="3606132" y="19631"/>
                </a:lnTo>
                <a:lnTo>
                  <a:pt x="3597323" y="6548"/>
                </a:lnTo>
                <a:lnTo>
                  <a:pt x="3596004" y="0"/>
                </a:lnTo>
                <a:lnTo>
                  <a:pt x="3674444" y="0"/>
                </a:lnTo>
                <a:lnTo>
                  <a:pt x="3673122" y="6548"/>
                </a:lnTo>
                <a:lnTo>
                  <a:pt x="3664302" y="19631"/>
                </a:lnTo>
                <a:lnTo>
                  <a:pt x="3651222" y="28452"/>
                </a:lnTo>
                <a:lnTo>
                  <a:pt x="3635209" y="31687"/>
                </a:lnTo>
                <a:close/>
              </a:path>
              <a:path w="6975475" h="922655">
                <a:moveTo>
                  <a:pt x="3937932" y="34212"/>
                </a:moveTo>
                <a:lnTo>
                  <a:pt x="3920945" y="30780"/>
                </a:lnTo>
                <a:lnTo>
                  <a:pt x="3907071" y="21420"/>
                </a:lnTo>
                <a:lnTo>
                  <a:pt x="3897716" y="7539"/>
                </a:lnTo>
                <a:lnTo>
                  <a:pt x="3896195" y="0"/>
                </a:lnTo>
                <a:lnTo>
                  <a:pt x="3979670" y="0"/>
                </a:lnTo>
                <a:lnTo>
                  <a:pt x="3978148" y="7539"/>
                </a:lnTo>
                <a:lnTo>
                  <a:pt x="3968794" y="21420"/>
                </a:lnTo>
                <a:lnTo>
                  <a:pt x="3954920" y="30780"/>
                </a:lnTo>
                <a:lnTo>
                  <a:pt x="3937932" y="34212"/>
                </a:lnTo>
                <a:close/>
              </a:path>
              <a:path w="6975475" h="922655">
                <a:moveTo>
                  <a:pt x="4240656" y="36737"/>
                </a:moveTo>
                <a:lnTo>
                  <a:pt x="4222694" y="33107"/>
                </a:lnTo>
                <a:lnTo>
                  <a:pt x="4208027" y="23207"/>
                </a:lnTo>
                <a:lnTo>
                  <a:pt x="4198138" y="8523"/>
                </a:lnTo>
                <a:lnTo>
                  <a:pt x="4196419" y="0"/>
                </a:lnTo>
                <a:lnTo>
                  <a:pt x="4284927" y="0"/>
                </a:lnTo>
                <a:lnTo>
                  <a:pt x="4283208" y="8523"/>
                </a:lnTo>
                <a:lnTo>
                  <a:pt x="4273315" y="23207"/>
                </a:lnTo>
                <a:lnTo>
                  <a:pt x="4258638" y="33107"/>
                </a:lnTo>
                <a:lnTo>
                  <a:pt x="4240656" y="36737"/>
                </a:lnTo>
                <a:close/>
              </a:path>
              <a:path w="6975475" h="922655">
                <a:moveTo>
                  <a:pt x="4543380" y="39258"/>
                </a:moveTo>
                <a:lnTo>
                  <a:pt x="4524439" y="35431"/>
                </a:lnTo>
                <a:lnTo>
                  <a:pt x="4508966" y="24991"/>
                </a:lnTo>
                <a:lnTo>
                  <a:pt x="4498531" y="9507"/>
                </a:lnTo>
                <a:lnTo>
                  <a:pt x="4496612" y="0"/>
                </a:lnTo>
                <a:lnTo>
                  <a:pt x="4590181" y="0"/>
                </a:lnTo>
                <a:lnTo>
                  <a:pt x="4588262" y="9507"/>
                </a:lnTo>
                <a:lnTo>
                  <a:pt x="4577824" y="24991"/>
                </a:lnTo>
                <a:lnTo>
                  <a:pt x="4562341" y="35431"/>
                </a:lnTo>
                <a:lnTo>
                  <a:pt x="4543380" y="39258"/>
                </a:lnTo>
                <a:close/>
              </a:path>
              <a:path w="6975475" h="922655">
                <a:moveTo>
                  <a:pt x="4846104" y="41783"/>
                </a:moveTo>
                <a:lnTo>
                  <a:pt x="4826169" y="37757"/>
                </a:lnTo>
                <a:lnTo>
                  <a:pt x="4809892" y="26777"/>
                </a:lnTo>
                <a:lnTo>
                  <a:pt x="4798919" y="10489"/>
                </a:lnTo>
                <a:lnTo>
                  <a:pt x="4796803" y="0"/>
                </a:lnTo>
                <a:lnTo>
                  <a:pt x="4895435" y="0"/>
                </a:lnTo>
                <a:lnTo>
                  <a:pt x="4893317" y="10489"/>
                </a:lnTo>
                <a:lnTo>
                  <a:pt x="4882332" y="26777"/>
                </a:lnTo>
                <a:lnTo>
                  <a:pt x="4866044" y="37757"/>
                </a:lnTo>
                <a:lnTo>
                  <a:pt x="4846104" y="41783"/>
                </a:lnTo>
                <a:close/>
              </a:path>
              <a:path w="6975475" h="922655">
                <a:moveTo>
                  <a:pt x="5148827" y="45149"/>
                </a:moveTo>
                <a:lnTo>
                  <a:pt x="5127601" y="40858"/>
                </a:lnTo>
                <a:lnTo>
                  <a:pt x="5110261" y="29157"/>
                </a:lnTo>
                <a:lnTo>
                  <a:pt x="5098567" y="11804"/>
                </a:lnTo>
                <a:lnTo>
                  <a:pt x="5096184" y="0"/>
                </a:lnTo>
                <a:lnTo>
                  <a:pt x="5201505" y="0"/>
                </a:lnTo>
                <a:lnTo>
                  <a:pt x="5199121" y="11804"/>
                </a:lnTo>
                <a:lnTo>
                  <a:pt x="5187423" y="29157"/>
                </a:lnTo>
                <a:lnTo>
                  <a:pt x="5170073" y="40858"/>
                </a:lnTo>
                <a:lnTo>
                  <a:pt x="5148827" y="45149"/>
                </a:lnTo>
                <a:close/>
              </a:path>
              <a:path w="6975475" h="922655">
                <a:moveTo>
                  <a:pt x="5451585" y="47674"/>
                </a:moveTo>
                <a:lnTo>
                  <a:pt x="5429365" y="43185"/>
                </a:lnTo>
                <a:lnTo>
                  <a:pt x="5411221" y="30943"/>
                </a:lnTo>
                <a:lnTo>
                  <a:pt x="5398989" y="12788"/>
                </a:lnTo>
                <a:lnTo>
                  <a:pt x="5396408" y="0"/>
                </a:lnTo>
                <a:lnTo>
                  <a:pt x="5506730" y="0"/>
                </a:lnTo>
                <a:lnTo>
                  <a:pt x="5504152" y="12788"/>
                </a:lnTo>
                <a:lnTo>
                  <a:pt x="5491932" y="30943"/>
                </a:lnTo>
                <a:lnTo>
                  <a:pt x="5473799" y="43185"/>
                </a:lnTo>
                <a:lnTo>
                  <a:pt x="5451585" y="47674"/>
                </a:lnTo>
                <a:close/>
              </a:path>
              <a:path w="6975475" h="922655">
                <a:moveTo>
                  <a:pt x="5754308" y="50199"/>
                </a:moveTo>
                <a:lnTo>
                  <a:pt x="5731109" y="45511"/>
                </a:lnTo>
                <a:lnTo>
                  <a:pt x="5712160" y="32728"/>
                </a:lnTo>
                <a:lnTo>
                  <a:pt x="5699382" y="13771"/>
                </a:lnTo>
                <a:lnTo>
                  <a:pt x="5696601" y="0"/>
                </a:lnTo>
                <a:lnTo>
                  <a:pt x="5811984" y="0"/>
                </a:lnTo>
                <a:lnTo>
                  <a:pt x="5809207" y="13771"/>
                </a:lnTo>
                <a:lnTo>
                  <a:pt x="5796440" y="32728"/>
                </a:lnTo>
                <a:lnTo>
                  <a:pt x="5777503" y="45511"/>
                </a:lnTo>
                <a:lnTo>
                  <a:pt x="5754308" y="50199"/>
                </a:lnTo>
                <a:close/>
              </a:path>
              <a:path w="6975475" h="922655">
                <a:moveTo>
                  <a:pt x="6057032" y="54405"/>
                </a:moveTo>
                <a:lnTo>
                  <a:pt x="6032196" y="49389"/>
                </a:lnTo>
                <a:lnTo>
                  <a:pt x="6011917" y="35711"/>
                </a:lnTo>
                <a:lnTo>
                  <a:pt x="5998246" y="15422"/>
                </a:lnTo>
                <a:lnTo>
                  <a:pt x="5995135" y="0"/>
                </a:lnTo>
                <a:lnTo>
                  <a:pt x="6118896" y="0"/>
                </a:lnTo>
                <a:lnTo>
                  <a:pt x="6115785" y="15422"/>
                </a:lnTo>
                <a:lnTo>
                  <a:pt x="6102118" y="35711"/>
                </a:lnTo>
                <a:lnTo>
                  <a:pt x="6081849" y="49389"/>
                </a:lnTo>
                <a:lnTo>
                  <a:pt x="6057032" y="54405"/>
                </a:lnTo>
                <a:close/>
              </a:path>
              <a:path w="6975475" h="922655">
                <a:moveTo>
                  <a:pt x="6359756" y="57770"/>
                </a:moveTo>
                <a:lnTo>
                  <a:pt x="6333609" y="52489"/>
                </a:lnTo>
                <a:lnTo>
                  <a:pt x="6312257" y="38088"/>
                </a:lnTo>
                <a:lnTo>
                  <a:pt x="6297861" y="16730"/>
                </a:lnTo>
                <a:lnTo>
                  <a:pt x="6294484" y="0"/>
                </a:lnTo>
                <a:lnTo>
                  <a:pt x="6424995" y="0"/>
                </a:lnTo>
                <a:lnTo>
                  <a:pt x="6421618" y="16730"/>
                </a:lnTo>
                <a:lnTo>
                  <a:pt x="6407225" y="38088"/>
                </a:lnTo>
                <a:lnTo>
                  <a:pt x="6385883" y="52489"/>
                </a:lnTo>
                <a:lnTo>
                  <a:pt x="6359756" y="57770"/>
                </a:lnTo>
                <a:close/>
              </a:path>
              <a:path w="6975475" h="922655">
                <a:moveTo>
                  <a:pt x="6662480" y="56089"/>
                </a:moveTo>
                <a:lnTo>
                  <a:pt x="6636981" y="50940"/>
                </a:lnTo>
                <a:lnTo>
                  <a:pt x="6616166" y="36900"/>
                </a:lnTo>
                <a:lnTo>
                  <a:pt x="6602137" y="16075"/>
                </a:lnTo>
                <a:lnTo>
                  <a:pt x="6598894" y="0"/>
                </a:lnTo>
                <a:lnTo>
                  <a:pt x="6726032" y="0"/>
                </a:lnTo>
                <a:lnTo>
                  <a:pt x="6722789" y="16075"/>
                </a:lnTo>
                <a:lnTo>
                  <a:pt x="6708763" y="36900"/>
                </a:lnTo>
                <a:lnTo>
                  <a:pt x="6687959" y="50940"/>
                </a:lnTo>
                <a:lnTo>
                  <a:pt x="6662480" y="56089"/>
                </a:lnTo>
                <a:close/>
              </a:path>
              <a:path w="6975475" h="922655">
                <a:moveTo>
                  <a:pt x="6972123" y="3163"/>
                </a:moveTo>
                <a:lnTo>
                  <a:pt x="6958216" y="3163"/>
                </a:lnTo>
                <a:lnTo>
                  <a:pt x="6955052" y="0"/>
                </a:lnTo>
                <a:lnTo>
                  <a:pt x="6975306" y="0"/>
                </a:lnTo>
                <a:lnTo>
                  <a:pt x="6972123" y="3163"/>
                </a:lnTo>
                <a:close/>
              </a:path>
              <a:path w="6975475" h="922655">
                <a:moveTo>
                  <a:pt x="3918" y="295990"/>
                </a:moveTo>
                <a:lnTo>
                  <a:pt x="1126" y="295990"/>
                </a:lnTo>
                <a:lnTo>
                  <a:pt x="0" y="294862"/>
                </a:lnTo>
                <a:lnTo>
                  <a:pt x="0" y="292067"/>
                </a:lnTo>
                <a:lnTo>
                  <a:pt x="1126" y="290943"/>
                </a:lnTo>
                <a:lnTo>
                  <a:pt x="3918" y="290943"/>
                </a:lnTo>
                <a:lnTo>
                  <a:pt x="5045" y="292067"/>
                </a:lnTo>
                <a:lnTo>
                  <a:pt x="5045" y="294862"/>
                </a:lnTo>
                <a:lnTo>
                  <a:pt x="3918" y="295990"/>
                </a:lnTo>
                <a:close/>
              </a:path>
              <a:path w="6975475" h="922655">
                <a:moveTo>
                  <a:pt x="308964" y="300196"/>
                </a:moveTo>
                <a:lnTo>
                  <a:pt x="301548" y="300196"/>
                </a:lnTo>
                <a:lnTo>
                  <a:pt x="298537" y="297185"/>
                </a:lnTo>
                <a:lnTo>
                  <a:pt x="298537" y="289782"/>
                </a:lnTo>
                <a:lnTo>
                  <a:pt x="301548" y="286767"/>
                </a:lnTo>
                <a:lnTo>
                  <a:pt x="308947" y="286767"/>
                </a:lnTo>
                <a:lnTo>
                  <a:pt x="311959" y="289782"/>
                </a:lnTo>
                <a:lnTo>
                  <a:pt x="311959" y="297185"/>
                </a:lnTo>
                <a:lnTo>
                  <a:pt x="308964" y="300196"/>
                </a:lnTo>
                <a:close/>
              </a:path>
              <a:path w="6975475" h="922655">
                <a:moveTo>
                  <a:pt x="613538" y="303561"/>
                </a:moveTo>
                <a:lnTo>
                  <a:pt x="602405" y="303561"/>
                </a:lnTo>
                <a:lnTo>
                  <a:pt x="597899" y="299051"/>
                </a:lnTo>
                <a:lnTo>
                  <a:pt x="597899" y="287912"/>
                </a:lnTo>
                <a:lnTo>
                  <a:pt x="602405" y="283402"/>
                </a:lnTo>
                <a:lnTo>
                  <a:pt x="613538" y="283402"/>
                </a:lnTo>
                <a:lnTo>
                  <a:pt x="618044" y="287912"/>
                </a:lnTo>
                <a:lnTo>
                  <a:pt x="618044" y="299051"/>
                </a:lnTo>
                <a:lnTo>
                  <a:pt x="613538" y="303561"/>
                </a:lnTo>
                <a:close/>
              </a:path>
              <a:path w="6975475" h="922655">
                <a:moveTo>
                  <a:pt x="918111" y="306927"/>
                </a:moveTo>
                <a:lnTo>
                  <a:pt x="903279" y="306927"/>
                </a:lnTo>
                <a:lnTo>
                  <a:pt x="897260" y="300904"/>
                </a:lnTo>
                <a:lnTo>
                  <a:pt x="897260" y="286062"/>
                </a:lnTo>
                <a:lnTo>
                  <a:pt x="903279" y="280037"/>
                </a:lnTo>
                <a:lnTo>
                  <a:pt x="918111" y="280037"/>
                </a:lnTo>
                <a:lnTo>
                  <a:pt x="924134" y="286062"/>
                </a:lnTo>
                <a:lnTo>
                  <a:pt x="924134" y="300904"/>
                </a:lnTo>
                <a:lnTo>
                  <a:pt x="918111" y="306927"/>
                </a:lnTo>
                <a:close/>
              </a:path>
              <a:path w="6975475" h="922655">
                <a:moveTo>
                  <a:pt x="1222688" y="310292"/>
                </a:moveTo>
                <a:lnTo>
                  <a:pt x="1204153" y="310292"/>
                </a:lnTo>
                <a:lnTo>
                  <a:pt x="1196635" y="302771"/>
                </a:lnTo>
                <a:lnTo>
                  <a:pt x="1196635" y="284226"/>
                </a:lnTo>
                <a:lnTo>
                  <a:pt x="1204153" y="276705"/>
                </a:lnTo>
                <a:lnTo>
                  <a:pt x="1222688" y="276705"/>
                </a:lnTo>
                <a:lnTo>
                  <a:pt x="1230206" y="284226"/>
                </a:lnTo>
                <a:lnTo>
                  <a:pt x="1230206" y="302771"/>
                </a:lnTo>
                <a:lnTo>
                  <a:pt x="1222688" y="310292"/>
                </a:lnTo>
                <a:close/>
              </a:path>
              <a:path w="6975475" h="922655">
                <a:moveTo>
                  <a:pt x="1516146" y="313657"/>
                </a:moveTo>
                <a:lnTo>
                  <a:pt x="1508301" y="312074"/>
                </a:lnTo>
                <a:lnTo>
                  <a:pt x="1501897" y="307755"/>
                </a:lnTo>
                <a:lnTo>
                  <a:pt x="1497580" y="301348"/>
                </a:lnTo>
                <a:lnTo>
                  <a:pt x="1495997" y="293498"/>
                </a:lnTo>
                <a:lnTo>
                  <a:pt x="1497580" y="285649"/>
                </a:lnTo>
                <a:lnTo>
                  <a:pt x="1501897" y="279242"/>
                </a:lnTo>
                <a:lnTo>
                  <a:pt x="1508301" y="274923"/>
                </a:lnTo>
                <a:lnTo>
                  <a:pt x="1516146" y="273339"/>
                </a:lnTo>
                <a:lnTo>
                  <a:pt x="1523991" y="274923"/>
                </a:lnTo>
                <a:lnTo>
                  <a:pt x="1530395" y="279242"/>
                </a:lnTo>
                <a:lnTo>
                  <a:pt x="1534712" y="285649"/>
                </a:lnTo>
                <a:lnTo>
                  <a:pt x="1536295" y="293498"/>
                </a:lnTo>
                <a:lnTo>
                  <a:pt x="1534712" y="301348"/>
                </a:lnTo>
                <a:lnTo>
                  <a:pt x="1530395" y="307755"/>
                </a:lnTo>
                <a:lnTo>
                  <a:pt x="1523991" y="312074"/>
                </a:lnTo>
                <a:lnTo>
                  <a:pt x="1516146" y="313657"/>
                </a:lnTo>
                <a:close/>
              </a:path>
              <a:path w="6975475" h="922655">
                <a:moveTo>
                  <a:pt x="1818870" y="317026"/>
                </a:moveTo>
                <a:lnTo>
                  <a:pt x="1809719" y="315177"/>
                </a:lnTo>
                <a:lnTo>
                  <a:pt x="1802246" y="310135"/>
                </a:lnTo>
                <a:lnTo>
                  <a:pt x="1797207" y="302656"/>
                </a:lnTo>
                <a:lnTo>
                  <a:pt x="1795359" y="293498"/>
                </a:lnTo>
                <a:lnTo>
                  <a:pt x="1797207" y="284343"/>
                </a:lnTo>
                <a:lnTo>
                  <a:pt x="1802246" y="276865"/>
                </a:lnTo>
                <a:lnTo>
                  <a:pt x="1809719" y="271823"/>
                </a:lnTo>
                <a:lnTo>
                  <a:pt x="1818870" y="269974"/>
                </a:lnTo>
                <a:lnTo>
                  <a:pt x="1828020" y="271823"/>
                </a:lnTo>
                <a:lnTo>
                  <a:pt x="1835494" y="276865"/>
                </a:lnTo>
                <a:lnTo>
                  <a:pt x="1840533" y="284343"/>
                </a:lnTo>
                <a:lnTo>
                  <a:pt x="1842381" y="293498"/>
                </a:lnTo>
                <a:lnTo>
                  <a:pt x="1840533" y="302656"/>
                </a:lnTo>
                <a:lnTo>
                  <a:pt x="1835494" y="310135"/>
                </a:lnTo>
                <a:lnTo>
                  <a:pt x="1828020" y="315177"/>
                </a:lnTo>
                <a:lnTo>
                  <a:pt x="1818870" y="317026"/>
                </a:lnTo>
                <a:close/>
              </a:path>
              <a:path w="6975475" h="922655">
                <a:moveTo>
                  <a:pt x="2121597" y="319548"/>
                </a:moveTo>
                <a:lnTo>
                  <a:pt x="2111472" y="317501"/>
                </a:lnTo>
                <a:lnTo>
                  <a:pt x="2103201" y="311920"/>
                </a:lnTo>
                <a:lnTo>
                  <a:pt x="2097623" y="303645"/>
                </a:lnTo>
                <a:lnTo>
                  <a:pt x="2095578" y="293515"/>
                </a:lnTo>
                <a:lnTo>
                  <a:pt x="2097623" y="283385"/>
                </a:lnTo>
                <a:lnTo>
                  <a:pt x="2103201" y="275110"/>
                </a:lnTo>
                <a:lnTo>
                  <a:pt x="2111472" y="269529"/>
                </a:lnTo>
                <a:lnTo>
                  <a:pt x="2121597" y="267483"/>
                </a:lnTo>
                <a:lnTo>
                  <a:pt x="2131720" y="269529"/>
                </a:lnTo>
                <a:lnTo>
                  <a:pt x="2139990" y="275110"/>
                </a:lnTo>
                <a:lnTo>
                  <a:pt x="2145567" y="283385"/>
                </a:lnTo>
                <a:lnTo>
                  <a:pt x="2147613" y="293515"/>
                </a:lnTo>
                <a:lnTo>
                  <a:pt x="2145569" y="303645"/>
                </a:lnTo>
                <a:lnTo>
                  <a:pt x="2139996" y="311920"/>
                </a:lnTo>
                <a:lnTo>
                  <a:pt x="2131727" y="317501"/>
                </a:lnTo>
                <a:lnTo>
                  <a:pt x="2121597" y="319548"/>
                </a:lnTo>
                <a:close/>
              </a:path>
              <a:path w="6975475" h="922655">
                <a:moveTo>
                  <a:pt x="2424321" y="322913"/>
                </a:moveTo>
                <a:lnTo>
                  <a:pt x="2412883" y="320604"/>
                </a:lnTo>
                <a:lnTo>
                  <a:pt x="2403544" y="314304"/>
                </a:lnTo>
                <a:lnTo>
                  <a:pt x="2397248" y="304960"/>
                </a:lnTo>
                <a:lnTo>
                  <a:pt x="2394939" y="293515"/>
                </a:lnTo>
                <a:lnTo>
                  <a:pt x="2397248" y="282071"/>
                </a:lnTo>
                <a:lnTo>
                  <a:pt x="2403544" y="272726"/>
                </a:lnTo>
                <a:lnTo>
                  <a:pt x="2412883" y="266427"/>
                </a:lnTo>
                <a:lnTo>
                  <a:pt x="2424321" y="264117"/>
                </a:lnTo>
                <a:lnTo>
                  <a:pt x="2435758" y="266427"/>
                </a:lnTo>
                <a:lnTo>
                  <a:pt x="2445097" y="272726"/>
                </a:lnTo>
                <a:lnTo>
                  <a:pt x="2451393" y="282071"/>
                </a:lnTo>
                <a:lnTo>
                  <a:pt x="2453702" y="293515"/>
                </a:lnTo>
                <a:lnTo>
                  <a:pt x="2451393" y="304960"/>
                </a:lnTo>
                <a:lnTo>
                  <a:pt x="2445097" y="314304"/>
                </a:lnTo>
                <a:lnTo>
                  <a:pt x="2435758" y="320604"/>
                </a:lnTo>
                <a:lnTo>
                  <a:pt x="2424321" y="322913"/>
                </a:lnTo>
                <a:close/>
              </a:path>
              <a:path w="6975475" h="922655">
                <a:moveTo>
                  <a:pt x="2727044" y="326279"/>
                </a:moveTo>
                <a:lnTo>
                  <a:pt x="2714301" y="323703"/>
                </a:lnTo>
                <a:lnTo>
                  <a:pt x="2703893" y="316681"/>
                </a:lnTo>
                <a:lnTo>
                  <a:pt x="2696875" y="306266"/>
                </a:lnTo>
                <a:lnTo>
                  <a:pt x="2694301" y="293515"/>
                </a:lnTo>
                <a:lnTo>
                  <a:pt x="2696875" y="280764"/>
                </a:lnTo>
                <a:lnTo>
                  <a:pt x="2703893" y="270350"/>
                </a:lnTo>
                <a:lnTo>
                  <a:pt x="2714301" y="263327"/>
                </a:lnTo>
                <a:lnTo>
                  <a:pt x="2727044" y="260752"/>
                </a:lnTo>
                <a:lnTo>
                  <a:pt x="2739788" y="263327"/>
                </a:lnTo>
                <a:lnTo>
                  <a:pt x="2750198" y="270350"/>
                </a:lnTo>
                <a:lnTo>
                  <a:pt x="2757217" y="280764"/>
                </a:lnTo>
                <a:lnTo>
                  <a:pt x="2759791" y="293515"/>
                </a:lnTo>
                <a:lnTo>
                  <a:pt x="2757217" y="306266"/>
                </a:lnTo>
                <a:lnTo>
                  <a:pt x="2750198" y="316681"/>
                </a:lnTo>
                <a:lnTo>
                  <a:pt x="2739788" y="323703"/>
                </a:lnTo>
                <a:lnTo>
                  <a:pt x="2727044" y="326279"/>
                </a:lnTo>
                <a:close/>
              </a:path>
              <a:path w="6975475" h="922655">
                <a:moveTo>
                  <a:pt x="3029768" y="328804"/>
                </a:moveTo>
                <a:lnTo>
                  <a:pt x="3016052" y="326031"/>
                </a:lnTo>
                <a:lnTo>
                  <a:pt x="3004848" y="318469"/>
                </a:lnTo>
                <a:lnTo>
                  <a:pt x="2997291" y="307257"/>
                </a:lnTo>
                <a:lnTo>
                  <a:pt x="2994520" y="293532"/>
                </a:lnTo>
                <a:lnTo>
                  <a:pt x="2997291" y="279807"/>
                </a:lnTo>
                <a:lnTo>
                  <a:pt x="3004848" y="268595"/>
                </a:lnTo>
                <a:lnTo>
                  <a:pt x="3016052" y="261034"/>
                </a:lnTo>
                <a:lnTo>
                  <a:pt x="3029768" y="258261"/>
                </a:lnTo>
                <a:lnTo>
                  <a:pt x="3043486" y="261034"/>
                </a:lnTo>
                <a:lnTo>
                  <a:pt x="3054691" y="268595"/>
                </a:lnTo>
                <a:lnTo>
                  <a:pt x="3062248" y="279807"/>
                </a:lnTo>
                <a:lnTo>
                  <a:pt x="3065019" y="293532"/>
                </a:lnTo>
                <a:lnTo>
                  <a:pt x="3062250" y="307257"/>
                </a:lnTo>
                <a:lnTo>
                  <a:pt x="3054698" y="318469"/>
                </a:lnTo>
                <a:lnTo>
                  <a:pt x="3043493" y="326031"/>
                </a:lnTo>
                <a:lnTo>
                  <a:pt x="3029768" y="328804"/>
                </a:lnTo>
                <a:close/>
              </a:path>
              <a:path w="6975475" h="922655">
                <a:moveTo>
                  <a:pt x="3332485" y="331329"/>
                </a:moveTo>
                <a:lnTo>
                  <a:pt x="3317782" y="328358"/>
                </a:lnTo>
                <a:lnTo>
                  <a:pt x="3305776" y="320256"/>
                </a:lnTo>
                <a:lnTo>
                  <a:pt x="3297680" y="308242"/>
                </a:lnTo>
                <a:lnTo>
                  <a:pt x="3294712" y="293532"/>
                </a:lnTo>
                <a:lnTo>
                  <a:pt x="3297680" y="278824"/>
                </a:lnTo>
                <a:lnTo>
                  <a:pt x="3305776" y="266810"/>
                </a:lnTo>
                <a:lnTo>
                  <a:pt x="3317782" y="258707"/>
                </a:lnTo>
                <a:lnTo>
                  <a:pt x="3332485" y="255736"/>
                </a:lnTo>
                <a:lnTo>
                  <a:pt x="3347188" y="258707"/>
                </a:lnTo>
                <a:lnTo>
                  <a:pt x="3359194" y="266810"/>
                </a:lnTo>
                <a:lnTo>
                  <a:pt x="3367290" y="278824"/>
                </a:lnTo>
                <a:lnTo>
                  <a:pt x="3370258" y="293532"/>
                </a:lnTo>
                <a:lnTo>
                  <a:pt x="3367290" y="308242"/>
                </a:lnTo>
                <a:lnTo>
                  <a:pt x="3359194" y="320256"/>
                </a:lnTo>
                <a:lnTo>
                  <a:pt x="3347188" y="328358"/>
                </a:lnTo>
                <a:lnTo>
                  <a:pt x="3332485" y="331329"/>
                </a:lnTo>
                <a:close/>
              </a:path>
              <a:path w="6975475" h="922655">
                <a:moveTo>
                  <a:pt x="3635209" y="334694"/>
                </a:moveTo>
                <a:lnTo>
                  <a:pt x="3619200" y="331460"/>
                </a:lnTo>
                <a:lnTo>
                  <a:pt x="3606132" y="322639"/>
                </a:lnTo>
                <a:lnTo>
                  <a:pt x="3597323" y="309555"/>
                </a:lnTo>
                <a:lnTo>
                  <a:pt x="3594094" y="293532"/>
                </a:lnTo>
                <a:lnTo>
                  <a:pt x="3597323" y="277509"/>
                </a:lnTo>
                <a:lnTo>
                  <a:pt x="3606132" y="264426"/>
                </a:lnTo>
                <a:lnTo>
                  <a:pt x="3619200" y="255605"/>
                </a:lnTo>
                <a:lnTo>
                  <a:pt x="3635209" y="252370"/>
                </a:lnTo>
                <a:lnTo>
                  <a:pt x="3651222" y="255605"/>
                </a:lnTo>
                <a:lnTo>
                  <a:pt x="3664302" y="264426"/>
                </a:lnTo>
                <a:lnTo>
                  <a:pt x="3673122" y="277509"/>
                </a:lnTo>
                <a:lnTo>
                  <a:pt x="3676357" y="293532"/>
                </a:lnTo>
                <a:lnTo>
                  <a:pt x="3673122" y="309555"/>
                </a:lnTo>
                <a:lnTo>
                  <a:pt x="3664302" y="322639"/>
                </a:lnTo>
                <a:lnTo>
                  <a:pt x="3651222" y="331460"/>
                </a:lnTo>
                <a:lnTo>
                  <a:pt x="3635209" y="334694"/>
                </a:lnTo>
                <a:close/>
              </a:path>
              <a:path w="6975475" h="922655">
                <a:moveTo>
                  <a:pt x="3937932" y="337219"/>
                </a:moveTo>
                <a:lnTo>
                  <a:pt x="3920945" y="333787"/>
                </a:lnTo>
                <a:lnTo>
                  <a:pt x="3907071" y="324427"/>
                </a:lnTo>
                <a:lnTo>
                  <a:pt x="3897716" y="310546"/>
                </a:lnTo>
                <a:lnTo>
                  <a:pt x="3894286" y="293549"/>
                </a:lnTo>
                <a:lnTo>
                  <a:pt x="3897716" y="276552"/>
                </a:lnTo>
                <a:lnTo>
                  <a:pt x="3907071" y="262672"/>
                </a:lnTo>
                <a:lnTo>
                  <a:pt x="3920945" y="253314"/>
                </a:lnTo>
                <a:lnTo>
                  <a:pt x="3937932" y="249882"/>
                </a:lnTo>
                <a:lnTo>
                  <a:pt x="3954920" y="253314"/>
                </a:lnTo>
                <a:lnTo>
                  <a:pt x="3968794" y="262672"/>
                </a:lnTo>
                <a:lnTo>
                  <a:pt x="3978148" y="276552"/>
                </a:lnTo>
                <a:lnTo>
                  <a:pt x="3981579" y="293549"/>
                </a:lnTo>
                <a:lnTo>
                  <a:pt x="3978148" y="310546"/>
                </a:lnTo>
                <a:lnTo>
                  <a:pt x="3968794" y="324427"/>
                </a:lnTo>
                <a:lnTo>
                  <a:pt x="3954920" y="333787"/>
                </a:lnTo>
                <a:lnTo>
                  <a:pt x="3937932" y="337219"/>
                </a:lnTo>
                <a:close/>
              </a:path>
              <a:path w="6975475" h="922655">
                <a:moveTo>
                  <a:pt x="4240656" y="339744"/>
                </a:moveTo>
                <a:lnTo>
                  <a:pt x="4222694" y="336114"/>
                </a:lnTo>
                <a:lnTo>
                  <a:pt x="4208027" y="326214"/>
                </a:lnTo>
                <a:lnTo>
                  <a:pt x="4198138" y="311530"/>
                </a:lnTo>
                <a:lnTo>
                  <a:pt x="4194512" y="293549"/>
                </a:lnTo>
                <a:lnTo>
                  <a:pt x="4198138" y="275568"/>
                </a:lnTo>
                <a:lnTo>
                  <a:pt x="4208027" y="260886"/>
                </a:lnTo>
                <a:lnTo>
                  <a:pt x="4222694" y="250987"/>
                </a:lnTo>
                <a:lnTo>
                  <a:pt x="4240656" y="247357"/>
                </a:lnTo>
                <a:lnTo>
                  <a:pt x="4258638" y="250987"/>
                </a:lnTo>
                <a:lnTo>
                  <a:pt x="4273315" y="260886"/>
                </a:lnTo>
                <a:lnTo>
                  <a:pt x="4283208" y="275568"/>
                </a:lnTo>
                <a:lnTo>
                  <a:pt x="4286834" y="293549"/>
                </a:lnTo>
                <a:lnTo>
                  <a:pt x="4283208" y="311530"/>
                </a:lnTo>
                <a:lnTo>
                  <a:pt x="4273315" y="326214"/>
                </a:lnTo>
                <a:lnTo>
                  <a:pt x="4258638" y="336114"/>
                </a:lnTo>
                <a:lnTo>
                  <a:pt x="4240656" y="339744"/>
                </a:lnTo>
                <a:close/>
              </a:path>
              <a:path w="6975475" h="922655">
                <a:moveTo>
                  <a:pt x="4543380" y="342266"/>
                </a:moveTo>
                <a:lnTo>
                  <a:pt x="4524439" y="338437"/>
                </a:lnTo>
                <a:lnTo>
                  <a:pt x="4508966" y="327997"/>
                </a:lnTo>
                <a:lnTo>
                  <a:pt x="4498531" y="312512"/>
                </a:lnTo>
                <a:lnTo>
                  <a:pt x="4494704" y="293549"/>
                </a:lnTo>
                <a:lnTo>
                  <a:pt x="4498531" y="274586"/>
                </a:lnTo>
                <a:lnTo>
                  <a:pt x="4508966" y="259101"/>
                </a:lnTo>
                <a:lnTo>
                  <a:pt x="4524439" y="248661"/>
                </a:lnTo>
                <a:lnTo>
                  <a:pt x="4543380" y="244832"/>
                </a:lnTo>
                <a:lnTo>
                  <a:pt x="4562341" y="248661"/>
                </a:lnTo>
                <a:lnTo>
                  <a:pt x="4577824" y="259101"/>
                </a:lnTo>
                <a:lnTo>
                  <a:pt x="4588262" y="274586"/>
                </a:lnTo>
                <a:lnTo>
                  <a:pt x="4592090" y="293549"/>
                </a:lnTo>
                <a:lnTo>
                  <a:pt x="4588262" y="312512"/>
                </a:lnTo>
                <a:lnTo>
                  <a:pt x="4577824" y="327997"/>
                </a:lnTo>
                <a:lnTo>
                  <a:pt x="4562341" y="338437"/>
                </a:lnTo>
                <a:lnTo>
                  <a:pt x="4543380" y="342266"/>
                </a:lnTo>
                <a:close/>
              </a:path>
              <a:path w="6975475" h="922655">
                <a:moveTo>
                  <a:pt x="4846104" y="344791"/>
                </a:moveTo>
                <a:lnTo>
                  <a:pt x="4826169" y="340764"/>
                </a:lnTo>
                <a:lnTo>
                  <a:pt x="4809892" y="329784"/>
                </a:lnTo>
                <a:lnTo>
                  <a:pt x="4798919" y="313496"/>
                </a:lnTo>
                <a:lnTo>
                  <a:pt x="4794896" y="293549"/>
                </a:lnTo>
                <a:lnTo>
                  <a:pt x="4798919" y="273602"/>
                </a:lnTo>
                <a:lnTo>
                  <a:pt x="4809892" y="257314"/>
                </a:lnTo>
                <a:lnTo>
                  <a:pt x="4826169" y="246334"/>
                </a:lnTo>
                <a:lnTo>
                  <a:pt x="4846104" y="242307"/>
                </a:lnTo>
                <a:lnTo>
                  <a:pt x="4866044" y="246334"/>
                </a:lnTo>
                <a:lnTo>
                  <a:pt x="4882332" y="257314"/>
                </a:lnTo>
                <a:lnTo>
                  <a:pt x="4893317" y="273602"/>
                </a:lnTo>
                <a:lnTo>
                  <a:pt x="4897345" y="293549"/>
                </a:lnTo>
                <a:lnTo>
                  <a:pt x="4893317" y="313496"/>
                </a:lnTo>
                <a:lnTo>
                  <a:pt x="4882332" y="329784"/>
                </a:lnTo>
                <a:lnTo>
                  <a:pt x="4866044" y="340764"/>
                </a:lnTo>
                <a:lnTo>
                  <a:pt x="4846104" y="344791"/>
                </a:lnTo>
                <a:close/>
              </a:path>
              <a:path w="6975475" h="922655">
                <a:moveTo>
                  <a:pt x="5148827" y="348156"/>
                </a:moveTo>
                <a:lnTo>
                  <a:pt x="5127601" y="343865"/>
                </a:lnTo>
                <a:lnTo>
                  <a:pt x="5110261" y="332164"/>
                </a:lnTo>
                <a:lnTo>
                  <a:pt x="5098567" y="314811"/>
                </a:lnTo>
                <a:lnTo>
                  <a:pt x="5094278" y="293566"/>
                </a:lnTo>
                <a:lnTo>
                  <a:pt x="5098567" y="272322"/>
                </a:lnTo>
                <a:lnTo>
                  <a:pt x="5110261" y="254969"/>
                </a:lnTo>
                <a:lnTo>
                  <a:pt x="5127601" y="243267"/>
                </a:lnTo>
                <a:lnTo>
                  <a:pt x="5148827" y="238976"/>
                </a:lnTo>
                <a:lnTo>
                  <a:pt x="5170073" y="243267"/>
                </a:lnTo>
                <a:lnTo>
                  <a:pt x="5187423" y="254969"/>
                </a:lnTo>
                <a:lnTo>
                  <a:pt x="5199121" y="272322"/>
                </a:lnTo>
                <a:lnTo>
                  <a:pt x="5203411" y="293566"/>
                </a:lnTo>
                <a:lnTo>
                  <a:pt x="5199121" y="314811"/>
                </a:lnTo>
                <a:lnTo>
                  <a:pt x="5187423" y="332164"/>
                </a:lnTo>
                <a:lnTo>
                  <a:pt x="5170073" y="343865"/>
                </a:lnTo>
                <a:lnTo>
                  <a:pt x="5148827" y="348156"/>
                </a:lnTo>
                <a:close/>
              </a:path>
              <a:path w="6975475" h="922655">
                <a:moveTo>
                  <a:pt x="5451585" y="350681"/>
                </a:moveTo>
                <a:lnTo>
                  <a:pt x="5429365" y="346192"/>
                </a:lnTo>
                <a:lnTo>
                  <a:pt x="5411221" y="333950"/>
                </a:lnTo>
                <a:lnTo>
                  <a:pt x="5398989" y="315795"/>
                </a:lnTo>
                <a:lnTo>
                  <a:pt x="5394503" y="293566"/>
                </a:lnTo>
                <a:lnTo>
                  <a:pt x="5398989" y="271338"/>
                </a:lnTo>
                <a:lnTo>
                  <a:pt x="5411221" y="253183"/>
                </a:lnTo>
                <a:lnTo>
                  <a:pt x="5429365" y="240940"/>
                </a:lnTo>
                <a:lnTo>
                  <a:pt x="5451585" y="236451"/>
                </a:lnTo>
                <a:lnTo>
                  <a:pt x="5473785" y="240940"/>
                </a:lnTo>
                <a:lnTo>
                  <a:pt x="5491919" y="253183"/>
                </a:lnTo>
                <a:lnTo>
                  <a:pt x="5504148" y="271338"/>
                </a:lnTo>
                <a:lnTo>
                  <a:pt x="5508632" y="293566"/>
                </a:lnTo>
                <a:lnTo>
                  <a:pt x="5504152" y="315795"/>
                </a:lnTo>
                <a:lnTo>
                  <a:pt x="5491932" y="333950"/>
                </a:lnTo>
                <a:lnTo>
                  <a:pt x="5473799" y="346192"/>
                </a:lnTo>
                <a:lnTo>
                  <a:pt x="5451585" y="350681"/>
                </a:lnTo>
                <a:close/>
              </a:path>
              <a:path w="6975475" h="922655">
                <a:moveTo>
                  <a:pt x="5754308" y="353206"/>
                </a:moveTo>
                <a:lnTo>
                  <a:pt x="5731109" y="348518"/>
                </a:lnTo>
                <a:lnTo>
                  <a:pt x="5712160" y="335736"/>
                </a:lnTo>
                <a:lnTo>
                  <a:pt x="5699382" y="316778"/>
                </a:lnTo>
                <a:lnTo>
                  <a:pt x="5694695" y="293566"/>
                </a:lnTo>
                <a:lnTo>
                  <a:pt x="5699382" y="270354"/>
                </a:lnTo>
                <a:lnTo>
                  <a:pt x="5712160" y="251398"/>
                </a:lnTo>
                <a:lnTo>
                  <a:pt x="5731109" y="238616"/>
                </a:lnTo>
                <a:lnTo>
                  <a:pt x="5754308" y="233929"/>
                </a:lnTo>
                <a:lnTo>
                  <a:pt x="5777503" y="238616"/>
                </a:lnTo>
                <a:lnTo>
                  <a:pt x="5796440" y="251398"/>
                </a:lnTo>
                <a:lnTo>
                  <a:pt x="5809207" y="270354"/>
                </a:lnTo>
                <a:lnTo>
                  <a:pt x="5813888" y="293566"/>
                </a:lnTo>
                <a:lnTo>
                  <a:pt x="5809207" y="316778"/>
                </a:lnTo>
                <a:lnTo>
                  <a:pt x="5796440" y="335736"/>
                </a:lnTo>
                <a:lnTo>
                  <a:pt x="5777503" y="348518"/>
                </a:lnTo>
                <a:lnTo>
                  <a:pt x="5754308" y="353206"/>
                </a:lnTo>
                <a:close/>
              </a:path>
              <a:path w="6975475" h="922655">
                <a:moveTo>
                  <a:pt x="6057032" y="355731"/>
                </a:moveTo>
                <a:lnTo>
                  <a:pt x="6032839" y="350845"/>
                </a:lnTo>
                <a:lnTo>
                  <a:pt x="6013086" y="337522"/>
                </a:lnTo>
                <a:lnTo>
                  <a:pt x="5999770" y="317762"/>
                </a:lnTo>
                <a:lnTo>
                  <a:pt x="5994887" y="293566"/>
                </a:lnTo>
                <a:lnTo>
                  <a:pt x="5999770" y="269370"/>
                </a:lnTo>
                <a:lnTo>
                  <a:pt x="6013086" y="249611"/>
                </a:lnTo>
                <a:lnTo>
                  <a:pt x="6032839" y="236289"/>
                </a:lnTo>
                <a:lnTo>
                  <a:pt x="6057032" y="231404"/>
                </a:lnTo>
                <a:lnTo>
                  <a:pt x="6081206" y="236289"/>
                </a:lnTo>
                <a:lnTo>
                  <a:pt x="6100949" y="249611"/>
                </a:lnTo>
                <a:lnTo>
                  <a:pt x="6114261" y="269370"/>
                </a:lnTo>
                <a:lnTo>
                  <a:pt x="6119143" y="293566"/>
                </a:lnTo>
                <a:lnTo>
                  <a:pt x="6114261" y="317762"/>
                </a:lnTo>
                <a:lnTo>
                  <a:pt x="6100949" y="337522"/>
                </a:lnTo>
                <a:lnTo>
                  <a:pt x="6081206" y="350845"/>
                </a:lnTo>
                <a:lnTo>
                  <a:pt x="6057032" y="355731"/>
                </a:lnTo>
                <a:close/>
              </a:path>
              <a:path w="6975475" h="922655">
                <a:moveTo>
                  <a:pt x="6359756" y="341442"/>
                </a:moveTo>
                <a:lnTo>
                  <a:pt x="6341126" y="337679"/>
                </a:lnTo>
                <a:lnTo>
                  <a:pt x="6325911" y="327418"/>
                </a:lnTo>
                <a:lnTo>
                  <a:pt x="6315652" y="312200"/>
                </a:lnTo>
                <a:lnTo>
                  <a:pt x="6311890" y="293566"/>
                </a:lnTo>
                <a:lnTo>
                  <a:pt x="6315652" y="274932"/>
                </a:lnTo>
                <a:lnTo>
                  <a:pt x="6325911" y="259714"/>
                </a:lnTo>
                <a:lnTo>
                  <a:pt x="6341126" y="249453"/>
                </a:lnTo>
                <a:lnTo>
                  <a:pt x="6359756" y="245690"/>
                </a:lnTo>
                <a:lnTo>
                  <a:pt x="6378366" y="249453"/>
                </a:lnTo>
                <a:lnTo>
                  <a:pt x="6393571" y="259714"/>
                </a:lnTo>
                <a:lnTo>
                  <a:pt x="6403826" y="274932"/>
                </a:lnTo>
                <a:lnTo>
                  <a:pt x="6407588" y="293566"/>
                </a:lnTo>
                <a:lnTo>
                  <a:pt x="6403826" y="312200"/>
                </a:lnTo>
                <a:lnTo>
                  <a:pt x="6393571" y="327418"/>
                </a:lnTo>
                <a:lnTo>
                  <a:pt x="6378366" y="337679"/>
                </a:lnTo>
                <a:lnTo>
                  <a:pt x="6359756" y="341442"/>
                </a:lnTo>
                <a:close/>
              </a:path>
              <a:path w="6975475" h="922655">
                <a:moveTo>
                  <a:pt x="6668961" y="305330"/>
                </a:moveTo>
                <a:lnTo>
                  <a:pt x="6655965" y="305330"/>
                </a:lnTo>
                <a:lnTo>
                  <a:pt x="6650699" y="300064"/>
                </a:lnTo>
                <a:lnTo>
                  <a:pt x="6650699" y="287071"/>
                </a:lnTo>
                <a:lnTo>
                  <a:pt x="6655965" y="281802"/>
                </a:lnTo>
                <a:lnTo>
                  <a:pt x="6668961" y="281802"/>
                </a:lnTo>
                <a:lnTo>
                  <a:pt x="6674227" y="287071"/>
                </a:lnTo>
                <a:lnTo>
                  <a:pt x="6674227" y="300064"/>
                </a:lnTo>
                <a:lnTo>
                  <a:pt x="6668961" y="305330"/>
                </a:lnTo>
                <a:close/>
              </a:path>
              <a:path w="6975475" h="922655">
                <a:moveTo>
                  <a:pt x="306642" y="598997"/>
                </a:moveTo>
                <a:lnTo>
                  <a:pt x="303850" y="598997"/>
                </a:lnTo>
                <a:lnTo>
                  <a:pt x="302723" y="597869"/>
                </a:lnTo>
                <a:lnTo>
                  <a:pt x="302723" y="595078"/>
                </a:lnTo>
                <a:lnTo>
                  <a:pt x="303850" y="593947"/>
                </a:lnTo>
                <a:lnTo>
                  <a:pt x="306642" y="593947"/>
                </a:lnTo>
                <a:lnTo>
                  <a:pt x="307769" y="595078"/>
                </a:lnTo>
                <a:lnTo>
                  <a:pt x="307769" y="597869"/>
                </a:lnTo>
                <a:lnTo>
                  <a:pt x="306642" y="598997"/>
                </a:lnTo>
                <a:close/>
              </a:path>
              <a:path w="6975475" h="922655">
                <a:moveTo>
                  <a:pt x="612144" y="604030"/>
                </a:moveTo>
                <a:lnTo>
                  <a:pt x="603799" y="604030"/>
                </a:lnTo>
                <a:lnTo>
                  <a:pt x="600420" y="600648"/>
                </a:lnTo>
                <a:lnTo>
                  <a:pt x="600420" y="592300"/>
                </a:lnTo>
                <a:lnTo>
                  <a:pt x="603799" y="588917"/>
                </a:lnTo>
                <a:lnTo>
                  <a:pt x="612144" y="588917"/>
                </a:lnTo>
                <a:lnTo>
                  <a:pt x="615523" y="592300"/>
                </a:lnTo>
                <a:lnTo>
                  <a:pt x="615523" y="600648"/>
                </a:lnTo>
                <a:lnTo>
                  <a:pt x="612144" y="604030"/>
                </a:lnTo>
                <a:close/>
              </a:path>
              <a:path w="6975475" h="922655">
                <a:moveTo>
                  <a:pt x="917642" y="609060"/>
                </a:moveTo>
                <a:lnTo>
                  <a:pt x="903735" y="609060"/>
                </a:lnTo>
                <a:lnTo>
                  <a:pt x="898101" y="603422"/>
                </a:lnTo>
                <a:lnTo>
                  <a:pt x="898101" y="589488"/>
                </a:lnTo>
                <a:lnTo>
                  <a:pt x="903735" y="583851"/>
                </a:lnTo>
                <a:lnTo>
                  <a:pt x="917659" y="583851"/>
                </a:lnTo>
                <a:lnTo>
                  <a:pt x="923293" y="589488"/>
                </a:lnTo>
                <a:lnTo>
                  <a:pt x="923293" y="603422"/>
                </a:lnTo>
                <a:lnTo>
                  <a:pt x="917642" y="609060"/>
                </a:lnTo>
                <a:close/>
              </a:path>
              <a:path w="6975475" h="922655">
                <a:moveTo>
                  <a:pt x="1222688" y="613269"/>
                </a:moveTo>
                <a:lnTo>
                  <a:pt x="1204153" y="613269"/>
                </a:lnTo>
                <a:lnTo>
                  <a:pt x="1196635" y="605745"/>
                </a:lnTo>
                <a:lnTo>
                  <a:pt x="1196635" y="587199"/>
                </a:lnTo>
                <a:lnTo>
                  <a:pt x="1204153" y="579678"/>
                </a:lnTo>
                <a:lnTo>
                  <a:pt x="1222688" y="579678"/>
                </a:lnTo>
                <a:lnTo>
                  <a:pt x="1230206" y="587199"/>
                </a:lnTo>
                <a:lnTo>
                  <a:pt x="1230206" y="605745"/>
                </a:lnTo>
                <a:lnTo>
                  <a:pt x="1222688" y="613269"/>
                </a:lnTo>
                <a:close/>
              </a:path>
              <a:path w="6975475" h="922655">
                <a:moveTo>
                  <a:pt x="1516146" y="616634"/>
                </a:moveTo>
                <a:lnTo>
                  <a:pt x="1508301" y="615051"/>
                </a:lnTo>
                <a:lnTo>
                  <a:pt x="1501897" y="610732"/>
                </a:lnTo>
                <a:lnTo>
                  <a:pt x="1497580" y="604323"/>
                </a:lnTo>
                <a:lnTo>
                  <a:pt x="1495997" y="596472"/>
                </a:lnTo>
                <a:lnTo>
                  <a:pt x="1497580" y="588623"/>
                </a:lnTo>
                <a:lnTo>
                  <a:pt x="1501897" y="582215"/>
                </a:lnTo>
                <a:lnTo>
                  <a:pt x="1508301" y="577896"/>
                </a:lnTo>
                <a:lnTo>
                  <a:pt x="1516146" y="576313"/>
                </a:lnTo>
                <a:lnTo>
                  <a:pt x="1523991" y="577896"/>
                </a:lnTo>
                <a:lnTo>
                  <a:pt x="1530395" y="582215"/>
                </a:lnTo>
                <a:lnTo>
                  <a:pt x="1534712" y="588623"/>
                </a:lnTo>
                <a:lnTo>
                  <a:pt x="1536295" y="596472"/>
                </a:lnTo>
                <a:lnTo>
                  <a:pt x="1534712" y="604323"/>
                </a:lnTo>
                <a:lnTo>
                  <a:pt x="1530395" y="610732"/>
                </a:lnTo>
                <a:lnTo>
                  <a:pt x="1523991" y="615051"/>
                </a:lnTo>
                <a:lnTo>
                  <a:pt x="1516146" y="616634"/>
                </a:lnTo>
                <a:close/>
              </a:path>
              <a:path w="6975475" h="922655">
                <a:moveTo>
                  <a:pt x="1818870" y="619996"/>
                </a:moveTo>
                <a:lnTo>
                  <a:pt x="1809719" y="618148"/>
                </a:lnTo>
                <a:lnTo>
                  <a:pt x="1802246" y="613106"/>
                </a:lnTo>
                <a:lnTo>
                  <a:pt x="1797207" y="605629"/>
                </a:lnTo>
                <a:lnTo>
                  <a:pt x="1795359" y="596472"/>
                </a:lnTo>
                <a:lnTo>
                  <a:pt x="1797207" y="587316"/>
                </a:lnTo>
                <a:lnTo>
                  <a:pt x="1802246" y="579839"/>
                </a:lnTo>
                <a:lnTo>
                  <a:pt x="1809719" y="574796"/>
                </a:lnTo>
                <a:lnTo>
                  <a:pt x="1818870" y="572947"/>
                </a:lnTo>
                <a:lnTo>
                  <a:pt x="1828020" y="574796"/>
                </a:lnTo>
                <a:lnTo>
                  <a:pt x="1835494" y="579839"/>
                </a:lnTo>
                <a:lnTo>
                  <a:pt x="1840533" y="587316"/>
                </a:lnTo>
                <a:lnTo>
                  <a:pt x="1842381" y="596472"/>
                </a:lnTo>
                <a:lnTo>
                  <a:pt x="1840533" y="605629"/>
                </a:lnTo>
                <a:lnTo>
                  <a:pt x="1835494" y="613106"/>
                </a:lnTo>
                <a:lnTo>
                  <a:pt x="1828020" y="618148"/>
                </a:lnTo>
                <a:lnTo>
                  <a:pt x="1818870" y="619996"/>
                </a:lnTo>
                <a:close/>
              </a:path>
              <a:path w="6975475" h="922655">
                <a:moveTo>
                  <a:pt x="2121597" y="622521"/>
                </a:moveTo>
                <a:lnTo>
                  <a:pt x="2111472" y="620475"/>
                </a:lnTo>
                <a:lnTo>
                  <a:pt x="2103201" y="614895"/>
                </a:lnTo>
                <a:lnTo>
                  <a:pt x="2097623" y="606620"/>
                </a:lnTo>
                <a:lnTo>
                  <a:pt x="2095578" y="596489"/>
                </a:lnTo>
                <a:lnTo>
                  <a:pt x="2097623" y="586359"/>
                </a:lnTo>
                <a:lnTo>
                  <a:pt x="2103201" y="578084"/>
                </a:lnTo>
                <a:lnTo>
                  <a:pt x="2111472" y="572503"/>
                </a:lnTo>
                <a:lnTo>
                  <a:pt x="2121597" y="570456"/>
                </a:lnTo>
                <a:lnTo>
                  <a:pt x="2131720" y="572503"/>
                </a:lnTo>
                <a:lnTo>
                  <a:pt x="2139990" y="578084"/>
                </a:lnTo>
                <a:lnTo>
                  <a:pt x="2145567" y="586359"/>
                </a:lnTo>
                <a:lnTo>
                  <a:pt x="2147613" y="596489"/>
                </a:lnTo>
                <a:lnTo>
                  <a:pt x="2145569" y="606620"/>
                </a:lnTo>
                <a:lnTo>
                  <a:pt x="2139996" y="614895"/>
                </a:lnTo>
                <a:lnTo>
                  <a:pt x="2131727" y="620475"/>
                </a:lnTo>
                <a:lnTo>
                  <a:pt x="2121597" y="622521"/>
                </a:lnTo>
                <a:close/>
              </a:path>
              <a:path w="6975475" h="922655">
                <a:moveTo>
                  <a:pt x="2424321" y="625887"/>
                </a:moveTo>
                <a:lnTo>
                  <a:pt x="2412883" y="623577"/>
                </a:lnTo>
                <a:lnTo>
                  <a:pt x="2403544" y="617278"/>
                </a:lnTo>
                <a:lnTo>
                  <a:pt x="2397248" y="607934"/>
                </a:lnTo>
                <a:lnTo>
                  <a:pt x="2394939" y="596489"/>
                </a:lnTo>
                <a:lnTo>
                  <a:pt x="2397248" y="585044"/>
                </a:lnTo>
                <a:lnTo>
                  <a:pt x="2403544" y="575700"/>
                </a:lnTo>
                <a:lnTo>
                  <a:pt x="2412883" y="569400"/>
                </a:lnTo>
                <a:lnTo>
                  <a:pt x="2424321" y="567091"/>
                </a:lnTo>
                <a:lnTo>
                  <a:pt x="2435758" y="569400"/>
                </a:lnTo>
                <a:lnTo>
                  <a:pt x="2445097" y="575700"/>
                </a:lnTo>
                <a:lnTo>
                  <a:pt x="2451393" y="585044"/>
                </a:lnTo>
                <a:lnTo>
                  <a:pt x="2453702" y="596489"/>
                </a:lnTo>
                <a:lnTo>
                  <a:pt x="2451393" y="607934"/>
                </a:lnTo>
                <a:lnTo>
                  <a:pt x="2445097" y="617278"/>
                </a:lnTo>
                <a:lnTo>
                  <a:pt x="2435758" y="623577"/>
                </a:lnTo>
                <a:lnTo>
                  <a:pt x="2424321" y="625887"/>
                </a:lnTo>
                <a:close/>
              </a:path>
              <a:path w="6975475" h="922655">
                <a:moveTo>
                  <a:pt x="2727044" y="629256"/>
                </a:moveTo>
                <a:lnTo>
                  <a:pt x="2714301" y="626680"/>
                </a:lnTo>
                <a:lnTo>
                  <a:pt x="2703893" y="619656"/>
                </a:lnTo>
                <a:lnTo>
                  <a:pt x="2696875" y="609240"/>
                </a:lnTo>
                <a:lnTo>
                  <a:pt x="2694301" y="596489"/>
                </a:lnTo>
                <a:lnTo>
                  <a:pt x="2696875" y="583738"/>
                </a:lnTo>
                <a:lnTo>
                  <a:pt x="2703893" y="573323"/>
                </a:lnTo>
                <a:lnTo>
                  <a:pt x="2714301" y="566301"/>
                </a:lnTo>
                <a:lnTo>
                  <a:pt x="2727044" y="563725"/>
                </a:lnTo>
                <a:lnTo>
                  <a:pt x="2739788" y="566301"/>
                </a:lnTo>
                <a:lnTo>
                  <a:pt x="2750198" y="573323"/>
                </a:lnTo>
                <a:lnTo>
                  <a:pt x="2757217" y="583738"/>
                </a:lnTo>
                <a:lnTo>
                  <a:pt x="2759791" y="596489"/>
                </a:lnTo>
                <a:lnTo>
                  <a:pt x="2757217" y="609240"/>
                </a:lnTo>
                <a:lnTo>
                  <a:pt x="2750198" y="619656"/>
                </a:lnTo>
                <a:lnTo>
                  <a:pt x="2739788" y="626680"/>
                </a:lnTo>
                <a:lnTo>
                  <a:pt x="2727044" y="629256"/>
                </a:lnTo>
                <a:close/>
              </a:path>
              <a:path w="6975475" h="922655">
                <a:moveTo>
                  <a:pt x="3029768" y="631777"/>
                </a:moveTo>
                <a:lnTo>
                  <a:pt x="3016052" y="629004"/>
                </a:lnTo>
                <a:lnTo>
                  <a:pt x="3004848" y="621443"/>
                </a:lnTo>
                <a:lnTo>
                  <a:pt x="2997291" y="610231"/>
                </a:lnTo>
                <a:lnTo>
                  <a:pt x="2994520" y="596506"/>
                </a:lnTo>
                <a:lnTo>
                  <a:pt x="2997291" y="582780"/>
                </a:lnTo>
                <a:lnTo>
                  <a:pt x="3004848" y="571568"/>
                </a:lnTo>
                <a:lnTo>
                  <a:pt x="3016052" y="564007"/>
                </a:lnTo>
                <a:lnTo>
                  <a:pt x="3029768" y="561234"/>
                </a:lnTo>
                <a:lnTo>
                  <a:pt x="3043486" y="564007"/>
                </a:lnTo>
                <a:lnTo>
                  <a:pt x="3054691" y="571568"/>
                </a:lnTo>
                <a:lnTo>
                  <a:pt x="3062248" y="582780"/>
                </a:lnTo>
                <a:lnTo>
                  <a:pt x="3065019" y="596506"/>
                </a:lnTo>
                <a:lnTo>
                  <a:pt x="3062250" y="610231"/>
                </a:lnTo>
                <a:lnTo>
                  <a:pt x="3054698" y="621443"/>
                </a:lnTo>
                <a:lnTo>
                  <a:pt x="3043493" y="629004"/>
                </a:lnTo>
                <a:lnTo>
                  <a:pt x="3029768" y="631777"/>
                </a:lnTo>
                <a:close/>
              </a:path>
              <a:path w="6975475" h="922655">
                <a:moveTo>
                  <a:pt x="3332485" y="634302"/>
                </a:moveTo>
                <a:lnTo>
                  <a:pt x="3317782" y="631331"/>
                </a:lnTo>
                <a:lnTo>
                  <a:pt x="3305776" y="623229"/>
                </a:lnTo>
                <a:lnTo>
                  <a:pt x="3297680" y="611215"/>
                </a:lnTo>
                <a:lnTo>
                  <a:pt x="3294712" y="596506"/>
                </a:lnTo>
                <a:lnTo>
                  <a:pt x="3297680" y="581796"/>
                </a:lnTo>
                <a:lnTo>
                  <a:pt x="3305776" y="569782"/>
                </a:lnTo>
                <a:lnTo>
                  <a:pt x="3317782" y="561680"/>
                </a:lnTo>
                <a:lnTo>
                  <a:pt x="3332485" y="558709"/>
                </a:lnTo>
                <a:lnTo>
                  <a:pt x="3347188" y="561680"/>
                </a:lnTo>
                <a:lnTo>
                  <a:pt x="3359194" y="569782"/>
                </a:lnTo>
                <a:lnTo>
                  <a:pt x="3367290" y="581796"/>
                </a:lnTo>
                <a:lnTo>
                  <a:pt x="3370258" y="596506"/>
                </a:lnTo>
                <a:lnTo>
                  <a:pt x="3367290" y="611215"/>
                </a:lnTo>
                <a:lnTo>
                  <a:pt x="3359194" y="623229"/>
                </a:lnTo>
                <a:lnTo>
                  <a:pt x="3347188" y="631331"/>
                </a:lnTo>
                <a:lnTo>
                  <a:pt x="3332485" y="634302"/>
                </a:lnTo>
                <a:close/>
              </a:path>
              <a:path w="6975475" h="922655">
                <a:moveTo>
                  <a:pt x="3635209" y="637668"/>
                </a:moveTo>
                <a:lnTo>
                  <a:pt x="3619200" y="634433"/>
                </a:lnTo>
                <a:lnTo>
                  <a:pt x="3606132" y="625612"/>
                </a:lnTo>
                <a:lnTo>
                  <a:pt x="3597323" y="612528"/>
                </a:lnTo>
                <a:lnTo>
                  <a:pt x="3594094" y="596506"/>
                </a:lnTo>
                <a:lnTo>
                  <a:pt x="3597323" y="580483"/>
                </a:lnTo>
                <a:lnTo>
                  <a:pt x="3606132" y="567399"/>
                </a:lnTo>
                <a:lnTo>
                  <a:pt x="3619200" y="558578"/>
                </a:lnTo>
                <a:lnTo>
                  <a:pt x="3635209" y="555344"/>
                </a:lnTo>
                <a:lnTo>
                  <a:pt x="3651222" y="558578"/>
                </a:lnTo>
                <a:lnTo>
                  <a:pt x="3664302" y="567399"/>
                </a:lnTo>
                <a:lnTo>
                  <a:pt x="3673122" y="580483"/>
                </a:lnTo>
                <a:lnTo>
                  <a:pt x="3676357" y="596506"/>
                </a:lnTo>
                <a:lnTo>
                  <a:pt x="3673122" y="612528"/>
                </a:lnTo>
                <a:lnTo>
                  <a:pt x="3664302" y="625612"/>
                </a:lnTo>
                <a:lnTo>
                  <a:pt x="3651222" y="634433"/>
                </a:lnTo>
                <a:lnTo>
                  <a:pt x="3635209" y="637668"/>
                </a:lnTo>
                <a:close/>
              </a:path>
              <a:path w="6975475" h="922655">
                <a:moveTo>
                  <a:pt x="3937932" y="640193"/>
                </a:moveTo>
                <a:lnTo>
                  <a:pt x="3920945" y="636760"/>
                </a:lnTo>
                <a:lnTo>
                  <a:pt x="3907071" y="627401"/>
                </a:lnTo>
                <a:lnTo>
                  <a:pt x="3897716" y="613520"/>
                </a:lnTo>
                <a:lnTo>
                  <a:pt x="3894286" y="596523"/>
                </a:lnTo>
                <a:lnTo>
                  <a:pt x="3897716" y="579525"/>
                </a:lnTo>
                <a:lnTo>
                  <a:pt x="3907071" y="565644"/>
                </a:lnTo>
                <a:lnTo>
                  <a:pt x="3920945" y="556285"/>
                </a:lnTo>
                <a:lnTo>
                  <a:pt x="3937932" y="552852"/>
                </a:lnTo>
                <a:lnTo>
                  <a:pt x="3954920" y="556285"/>
                </a:lnTo>
                <a:lnTo>
                  <a:pt x="3968794" y="565644"/>
                </a:lnTo>
                <a:lnTo>
                  <a:pt x="3978148" y="579525"/>
                </a:lnTo>
                <a:lnTo>
                  <a:pt x="3981579" y="596523"/>
                </a:lnTo>
                <a:lnTo>
                  <a:pt x="3978148" y="613520"/>
                </a:lnTo>
                <a:lnTo>
                  <a:pt x="3968794" y="627401"/>
                </a:lnTo>
                <a:lnTo>
                  <a:pt x="3954920" y="636760"/>
                </a:lnTo>
                <a:lnTo>
                  <a:pt x="3937932" y="640193"/>
                </a:lnTo>
                <a:close/>
              </a:path>
              <a:path w="6975475" h="922655">
                <a:moveTo>
                  <a:pt x="4240656" y="642718"/>
                </a:moveTo>
                <a:lnTo>
                  <a:pt x="4222694" y="639087"/>
                </a:lnTo>
                <a:lnTo>
                  <a:pt x="4208027" y="629187"/>
                </a:lnTo>
                <a:lnTo>
                  <a:pt x="4198138" y="614504"/>
                </a:lnTo>
                <a:lnTo>
                  <a:pt x="4194512" y="596523"/>
                </a:lnTo>
                <a:lnTo>
                  <a:pt x="4198138" y="578543"/>
                </a:lnTo>
                <a:lnTo>
                  <a:pt x="4208027" y="563861"/>
                </a:lnTo>
                <a:lnTo>
                  <a:pt x="4222694" y="553961"/>
                </a:lnTo>
                <a:lnTo>
                  <a:pt x="4240656" y="550331"/>
                </a:lnTo>
                <a:lnTo>
                  <a:pt x="4258638" y="553961"/>
                </a:lnTo>
                <a:lnTo>
                  <a:pt x="4273315" y="563861"/>
                </a:lnTo>
                <a:lnTo>
                  <a:pt x="4283208" y="578543"/>
                </a:lnTo>
                <a:lnTo>
                  <a:pt x="4286834" y="596523"/>
                </a:lnTo>
                <a:lnTo>
                  <a:pt x="4283208" y="614504"/>
                </a:lnTo>
                <a:lnTo>
                  <a:pt x="4273315" y="629187"/>
                </a:lnTo>
                <a:lnTo>
                  <a:pt x="4258638" y="639087"/>
                </a:lnTo>
                <a:lnTo>
                  <a:pt x="4240656" y="642718"/>
                </a:lnTo>
                <a:close/>
              </a:path>
              <a:path w="6975475" h="922655">
                <a:moveTo>
                  <a:pt x="4543380" y="645239"/>
                </a:moveTo>
                <a:lnTo>
                  <a:pt x="4524439" y="641411"/>
                </a:lnTo>
                <a:lnTo>
                  <a:pt x="4508966" y="630972"/>
                </a:lnTo>
                <a:lnTo>
                  <a:pt x="4498531" y="615487"/>
                </a:lnTo>
                <a:lnTo>
                  <a:pt x="4494704" y="596523"/>
                </a:lnTo>
                <a:lnTo>
                  <a:pt x="4498531" y="577559"/>
                </a:lnTo>
                <a:lnTo>
                  <a:pt x="4508966" y="562074"/>
                </a:lnTo>
                <a:lnTo>
                  <a:pt x="4524439" y="551634"/>
                </a:lnTo>
                <a:lnTo>
                  <a:pt x="4543380" y="547806"/>
                </a:lnTo>
                <a:lnTo>
                  <a:pt x="4562341" y="551634"/>
                </a:lnTo>
                <a:lnTo>
                  <a:pt x="4577824" y="562074"/>
                </a:lnTo>
                <a:lnTo>
                  <a:pt x="4588262" y="577559"/>
                </a:lnTo>
                <a:lnTo>
                  <a:pt x="4592090" y="596523"/>
                </a:lnTo>
                <a:lnTo>
                  <a:pt x="4588262" y="615487"/>
                </a:lnTo>
                <a:lnTo>
                  <a:pt x="4577824" y="630972"/>
                </a:lnTo>
                <a:lnTo>
                  <a:pt x="4562341" y="641411"/>
                </a:lnTo>
                <a:lnTo>
                  <a:pt x="4543380" y="645239"/>
                </a:lnTo>
                <a:close/>
              </a:path>
              <a:path w="6975475" h="922655">
                <a:moveTo>
                  <a:pt x="4846104" y="647764"/>
                </a:moveTo>
                <a:lnTo>
                  <a:pt x="4826169" y="643738"/>
                </a:lnTo>
                <a:lnTo>
                  <a:pt x="4809892" y="632758"/>
                </a:lnTo>
                <a:lnTo>
                  <a:pt x="4798919" y="616470"/>
                </a:lnTo>
                <a:lnTo>
                  <a:pt x="4794896" y="596523"/>
                </a:lnTo>
                <a:lnTo>
                  <a:pt x="4798919" y="576575"/>
                </a:lnTo>
                <a:lnTo>
                  <a:pt x="4809892" y="560288"/>
                </a:lnTo>
                <a:lnTo>
                  <a:pt x="4826169" y="549307"/>
                </a:lnTo>
                <a:lnTo>
                  <a:pt x="4846104" y="545281"/>
                </a:lnTo>
                <a:lnTo>
                  <a:pt x="4866044" y="549307"/>
                </a:lnTo>
                <a:lnTo>
                  <a:pt x="4882332" y="560288"/>
                </a:lnTo>
                <a:lnTo>
                  <a:pt x="4893317" y="576575"/>
                </a:lnTo>
                <a:lnTo>
                  <a:pt x="4897345" y="596523"/>
                </a:lnTo>
                <a:lnTo>
                  <a:pt x="4893317" y="616470"/>
                </a:lnTo>
                <a:lnTo>
                  <a:pt x="4882332" y="632758"/>
                </a:lnTo>
                <a:lnTo>
                  <a:pt x="4866044" y="643738"/>
                </a:lnTo>
                <a:lnTo>
                  <a:pt x="4846104" y="647764"/>
                </a:lnTo>
                <a:close/>
              </a:path>
              <a:path w="6975475" h="922655">
                <a:moveTo>
                  <a:pt x="5148827" y="647764"/>
                </a:moveTo>
                <a:lnTo>
                  <a:pt x="5128892" y="643738"/>
                </a:lnTo>
                <a:lnTo>
                  <a:pt x="5112616" y="632758"/>
                </a:lnTo>
                <a:lnTo>
                  <a:pt x="5101643" y="616470"/>
                </a:lnTo>
                <a:lnTo>
                  <a:pt x="5097619" y="596523"/>
                </a:lnTo>
                <a:lnTo>
                  <a:pt x="5101643" y="576575"/>
                </a:lnTo>
                <a:lnTo>
                  <a:pt x="5112616" y="560288"/>
                </a:lnTo>
                <a:lnTo>
                  <a:pt x="5128892" y="549307"/>
                </a:lnTo>
                <a:lnTo>
                  <a:pt x="5148827" y="545281"/>
                </a:lnTo>
                <a:lnTo>
                  <a:pt x="5168768" y="549307"/>
                </a:lnTo>
                <a:lnTo>
                  <a:pt x="5185056" y="560288"/>
                </a:lnTo>
                <a:lnTo>
                  <a:pt x="5196040" y="576575"/>
                </a:lnTo>
                <a:lnTo>
                  <a:pt x="5200069" y="596523"/>
                </a:lnTo>
                <a:lnTo>
                  <a:pt x="5196040" y="616470"/>
                </a:lnTo>
                <a:lnTo>
                  <a:pt x="5185056" y="632758"/>
                </a:lnTo>
                <a:lnTo>
                  <a:pt x="5168768" y="643738"/>
                </a:lnTo>
                <a:lnTo>
                  <a:pt x="5148827" y="647764"/>
                </a:lnTo>
                <a:close/>
              </a:path>
              <a:path w="6975475" h="922655">
                <a:moveTo>
                  <a:pt x="5451585" y="641891"/>
                </a:moveTo>
                <a:lnTo>
                  <a:pt x="5433935" y="638326"/>
                </a:lnTo>
                <a:lnTo>
                  <a:pt x="5419525" y="628605"/>
                </a:lnTo>
                <a:lnTo>
                  <a:pt x="5409812" y="614189"/>
                </a:lnTo>
                <a:lnTo>
                  <a:pt x="5406250" y="596539"/>
                </a:lnTo>
                <a:lnTo>
                  <a:pt x="5409812" y="578889"/>
                </a:lnTo>
                <a:lnTo>
                  <a:pt x="5419525" y="564474"/>
                </a:lnTo>
                <a:lnTo>
                  <a:pt x="5433935" y="554753"/>
                </a:lnTo>
                <a:lnTo>
                  <a:pt x="5451585" y="551188"/>
                </a:lnTo>
                <a:lnTo>
                  <a:pt x="5469215" y="554753"/>
                </a:lnTo>
                <a:lnTo>
                  <a:pt x="5483615" y="564474"/>
                </a:lnTo>
                <a:lnTo>
                  <a:pt x="5493325" y="578889"/>
                </a:lnTo>
                <a:lnTo>
                  <a:pt x="5496885" y="596539"/>
                </a:lnTo>
                <a:lnTo>
                  <a:pt x="5493325" y="614189"/>
                </a:lnTo>
                <a:lnTo>
                  <a:pt x="5483615" y="628605"/>
                </a:lnTo>
                <a:lnTo>
                  <a:pt x="5469215" y="638326"/>
                </a:lnTo>
                <a:lnTo>
                  <a:pt x="5451585" y="641891"/>
                </a:lnTo>
                <a:close/>
              </a:path>
              <a:path w="6975475" h="922655">
                <a:moveTo>
                  <a:pt x="5754308" y="627605"/>
                </a:moveTo>
                <a:lnTo>
                  <a:pt x="5742202" y="625162"/>
                </a:lnTo>
                <a:lnTo>
                  <a:pt x="5732321" y="618501"/>
                </a:lnTo>
                <a:lnTo>
                  <a:pt x="5725661" y="608621"/>
                </a:lnTo>
                <a:lnTo>
                  <a:pt x="5723219" y="596523"/>
                </a:lnTo>
                <a:lnTo>
                  <a:pt x="5725661" y="584424"/>
                </a:lnTo>
                <a:lnTo>
                  <a:pt x="5732321" y="574544"/>
                </a:lnTo>
                <a:lnTo>
                  <a:pt x="5742202" y="567883"/>
                </a:lnTo>
                <a:lnTo>
                  <a:pt x="5754308" y="565440"/>
                </a:lnTo>
                <a:lnTo>
                  <a:pt x="5766395" y="567883"/>
                </a:lnTo>
                <a:lnTo>
                  <a:pt x="5776267" y="574544"/>
                </a:lnTo>
                <a:lnTo>
                  <a:pt x="5782923" y="584424"/>
                </a:lnTo>
                <a:lnTo>
                  <a:pt x="5785364" y="596523"/>
                </a:lnTo>
                <a:lnTo>
                  <a:pt x="5782923" y="608621"/>
                </a:lnTo>
                <a:lnTo>
                  <a:pt x="5776267" y="618501"/>
                </a:lnTo>
                <a:lnTo>
                  <a:pt x="5766395" y="625162"/>
                </a:lnTo>
                <a:lnTo>
                  <a:pt x="5754308" y="627605"/>
                </a:lnTo>
                <a:close/>
              </a:path>
              <a:path w="6975475" h="922655">
                <a:moveTo>
                  <a:pt x="6063952" y="609127"/>
                </a:moveTo>
                <a:lnTo>
                  <a:pt x="6050045" y="609127"/>
                </a:lnTo>
                <a:lnTo>
                  <a:pt x="6044407" y="603490"/>
                </a:lnTo>
                <a:lnTo>
                  <a:pt x="6044407" y="589555"/>
                </a:lnTo>
                <a:lnTo>
                  <a:pt x="6050045" y="583918"/>
                </a:lnTo>
                <a:lnTo>
                  <a:pt x="6063986" y="583918"/>
                </a:lnTo>
                <a:lnTo>
                  <a:pt x="6069623" y="589555"/>
                </a:lnTo>
                <a:lnTo>
                  <a:pt x="6069623" y="603490"/>
                </a:lnTo>
                <a:lnTo>
                  <a:pt x="6063952" y="609127"/>
                </a:lnTo>
                <a:close/>
              </a:path>
              <a:path w="6975475" h="922655">
                <a:moveTo>
                  <a:pt x="911168" y="900272"/>
                </a:moveTo>
                <a:lnTo>
                  <a:pt x="910226" y="900272"/>
                </a:lnTo>
                <a:lnTo>
                  <a:pt x="909855" y="899901"/>
                </a:lnTo>
                <a:lnTo>
                  <a:pt x="909855" y="898959"/>
                </a:lnTo>
                <a:lnTo>
                  <a:pt x="910226" y="898588"/>
                </a:lnTo>
                <a:lnTo>
                  <a:pt x="911168" y="898588"/>
                </a:lnTo>
                <a:lnTo>
                  <a:pt x="911536" y="898959"/>
                </a:lnTo>
                <a:lnTo>
                  <a:pt x="911536" y="899901"/>
                </a:lnTo>
                <a:lnTo>
                  <a:pt x="911168" y="900272"/>
                </a:lnTo>
                <a:close/>
              </a:path>
              <a:path w="6975475" h="922655">
                <a:moveTo>
                  <a:pt x="1215272" y="902794"/>
                </a:moveTo>
                <a:lnTo>
                  <a:pt x="1211556" y="902794"/>
                </a:lnTo>
                <a:lnTo>
                  <a:pt x="1210057" y="901299"/>
                </a:lnTo>
                <a:lnTo>
                  <a:pt x="1210057" y="897562"/>
                </a:lnTo>
                <a:lnTo>
                  <a:pt x="1211556" y="896063"/>
                </a:lnTo>
                <a:lnTo>
                  <a:pt x="1215289" y="896063"/>
                </a:lnTo>
                <a:lnTo>
                  <a:pt x="1216784" y="897562"/>
                </a:lnTo>
                <a:lnTo>
                  <a:pt x="1216784" y="901299"/>
                </a:lnTo>
                <a:lnTo>
                  <a:pt x="1215272" y="902794"/>
                </a:lnTo>
                <a:close/>
              </a:path>
              <a:path w="6975475" h="922655">
                <a:moveTo>
                  <a:pt x="1520315" y="907003"/>
                </a:moveTo>
                <a:lnTo>
                  <a:pt x="1511974" y="907003"/>
                </a:lnTo>
                <a:lnTo>
                  <a:pt x="1508595" y="903621"/>
                </a:lnTo>
                <a:lnTo>
                  <a:pt x="1508595" y="895273"/>
                </a:lnTo>
                <a:lnTo>
                  <a:pt x="1511974" y="891891"/>
                </a:lnTo>
                <a:lnTo>
                  <a:pt x="1520315" y="891891"/>
                </a:lnTo>
                <a:lnTo>
                  <a:pt x="1523697" y="895273"/>
                </a:lnTo>
                <a:lnTo>
                  <a:pt x="1523697" y="903621"/>
                </a:lnTo>
                <a:lnTo>
                  <a:pt x="1520315" y="907003"/>
                </a:lnTo>
                <a:close/>
              </a:path>
              <a:path w="6975475" h="922655">
                <a:moveTo>
                  <a:pt x="1824892" y="910369"/>
                </a:moveTo>
                <a:lnTo>
                  <a:pt x="1812851" y="910369"/>
                </a:lnTo>
                <a:lnTo>
                  <a:pt x="1807956" y="905471"/>
                </a:lnTo>
                <a:lnTo>
                  <a:pt x="1807956" y="893423"/>
                </a:lnTo>
                <a:lnTo>
                  <a:pt x="1812851" y="888525"/>
                </a:lnTo>
                <a:lnTo>
                  <a:pt x="1824892" y="888525"/>
                </a:lnTo>
                <a:lnTo>
                  <a:pt x="1829786" y="893423"/>
                </a:lnTo>
                <a:lnTo>
                  <a:pt x="1829786" y="905471"/>
                </a:lnTo>
                <a:lnTo>
                  <a:pt x="1824892" y="910369"/>
                </a:lnTo>
                <a:close/>
              </a:path>
              <a:path w="6975475" h="922655">
                <a:moveTo>
                  <a:pt x="2129938" y="914575"/>
                </a:moveTo>
                <a:lnTo>
                  <a:pt x="2113252" y="914575"/>
                </a:lnTo>
                <a:lnTo>
                  <a:pt x="2106494" y="907810"/>
                </a:lnTo>
                <a:lnTo>
                  <a:pt x="2106494" y="891114"/>
                </a:lnTo>
                <a:lnTo>
                  <a:pt x="2113252" y="884353"/>
                </a:lnTo>
                <a:lnTo>
                  <a:pt x="2129938" y="884353"/>
                </a:lnTo>
                <a:lnTo>
                  <a:pt x="2136699" y="891114"/>
                </a:lnTo>
                <a:lnTo>
                  <a:pt x="2136699" y="907810"/>
                </a:lnTo>
                <a:lnTo>
                  <a:pt x="2129938" y="914575"/>
                </a:lnTo>
                <a:close/>
              </a:path>
              <a:path w="6975475" h="922655">
                <a:moveTo>
                  <a:pt x="2434059" y="917100"/>
                </a:moveTo>
                <a:lnTo>
                  <a:pt x="2414582" y="917100"/>
                </a:lnTo>
                <a:lnTo>
                  <a:pt x="2406693" y="909208"/>
                </a:lnTo>
                <a:lnTo>
                  <a:pt x="2406693" y="889720"/>
                </a:lnTo>
                <a:lnTo>
                  <a:pt x="2414582" y="881828"/>
                </a:lnTo>
                <a:lnTo>
                  <a:pt x="2434059" y="881828"/>
                </a:lnTo>
                <a:lnTo>
                  <a:pt x="2441945" y="889720"/>
                </a:lnTo>
                <a:lnTo>
                  <a:pt x="2441945" y="909208"/>
                </a:lnTo>
                <a:lnTo>
                  <a:pt x="2434059" y="917100"/>
                </a:lnTo>
                <a:close/>
              </a:path>
              <a:path w="6975475" h="922655">
                <a:moveTo>
                  <a:pt x="2727044" y="920465"/>
                </a:moveTo>
                <a:lnTo>
                  <a:pt x="2718876" y="918814"/>
                </a:lnTo>
                <a:lnTo>
                  <a:pt x="2712204" y="914312"/>
                </a:lnTo>
                <a:lnTo>
                  <a:pt x="2707705" y="907636"/>
                </a:lnTo>
                <a:lnTo>
                  <a:pt x="2706055" y="899462"/>
                </a:lnTo>
                <a:lnTo>
                  <a:pt x="2707705" y="891289"/>
                </a:lnTo>
                <a:lnTo>
                  <a:pt x="2712204" y="884614"/>
                </a:lnTo>
                <a:lnTo>
                  <a:pt x="2718876" y="880113"/>
                </a:lnTo>
                <a:lnTo>
                  <a:pt x="2727044" y="878463"/>
                </a:lnTo>
                <a:lnTo>
                  <a:pt x="2735213" y="880113"/>
                </a:lnTo>
                <a:lnTo>
                  <a:pt x="2741885" y="884614"/>
                </a:lnTo>
                <a:lnTo>
                  <a:pt x="2746384" y="891289"/>
                </a:lnTo>
                <a:lnTo>
                  <a:pt x="2748034" y="899462"/>
                </a:lnTo>
                <a:lnTo>
                  <a:pt x="2746384" y="907636"/>
                </a:lnTo>
                <a:lnTo>
                  <a:pt x="2741885" y="914312"/>
                </a:lnTo>
                <a:lnTo>
                  <a:pt x="2735213" y="918814"/>
                </a:lnTo>
                <a:lnTo>
                  <a:pt x="2727044" y="920465"/>
                </a:lnTo>
                <a:close/>
              </a:path>
              <a:path w="6975475" h="922655">
                <a:moveTo>
                  <a:pt x="3029768" y="922146"/>
                </a:moveTo>
                <a:lnTo>
                  <a:pt x="3020941" y="920365"/>
                </a:lnTo>
                <a:lnTo>
                  <a:pt x="3013735" y="915506"/>
                </a:lnTo>
                <a:lnTo>
                  <a:pt x="3008878" y="908296"/>
                </a:lnTo>
                <a:lnTo>
                  <a:pt x="3007098" y="899462"/>
                </a:lnTo>
                <a:lnTo>
                  <a:pt x="3008878" y="890629"/>
                </a:lnTo>
                <a:lnTo>
                  <a:pt x="3013735" y="883419"/>
                </a:lnTo>
                <a:lnTo>
                  <a:pt x="3020941" y="878560"/>
                </a:lnTo>
                <a:lnTo>
                  <a:pt x="3029768" y="876778"/>
                </a:lnTo>
                <a:lnTo>
                  <a:pt x="3038597" y="878560"/>
                </a:lnTo>
                <a:lnTo>
                  <a:pt x="3045804" y="883419"/>
                </a:lnTo>
                <a:lnTo>
                  <a:pt x="3050661" y="890629"/>
                </a:lnTo>
                <a:lnTo>
                  <a:pt x="3052442" y="899462"/>
                </a:lnTo>
                <a:lnTo>
                  <a:pt x="3050659" y="908296"/>
                </a:lnTo>
                <a:lnTo>
                  <a:pt x="3045797" y="915506"/>
                </a:lnTo>
                <a:lnTo>
                  <a:pt x="3038590" y="920365"/>
                </a:lnTo>
                <a:lnTo>
                  <a:pt x="3029768" y="922146"/>
                </a:lnTo>
                <a:close/>
              </a:path>
              <a:path w="6975475" h="922655">
                <a:moveTo>
                  <a:pt x="3332485" y="922146"/>
                </a:moveTo>
                <a:lnTo>
                  <a:pt x="3323663" y="920365"/>
                </a:lnTo>
                <a:lnTo>
                  <a:pt x="3316464" y="915506"/>
                </a:lnTo>
                <a:lnTo>
                  <a:pt x="3311613" y="908296"/>
                </a:lnTo>
                <a:lnTo>
                  <a:pt x="3309835" y="899462"/>
                </a:lnTo>
                <a:lnTo>
                  <a:pt x="3311613" y="890629"/>
                </a:lnTo>
                <a:lnTo>
                  <a:pt x="3316464" y="883419"/>
                </a:lnTo>
                <a:lnTo>
                  <a:pt x="3323663" y="878560"/>
                </a:lnTo>
                <a:lnTo>
                  <a:pt x="3332485" y="876778"/>
                </a:lnTo>
                <a:lnTo>
                  <a:pt x="3341313" y="878560"/>
                </a:lnTo>
                <a:lnTo>
                  <a:pt x="3348523" y="883419"/>
                </a:lnTo>
                <a:lnTo>
                  <a:pt x="3353386" y="890629"/>
                </a:lnTo>
                <a:lnTo>
                  <a:pt x="3355169" y="899462"/>
                </a:lnTo>
                <a:lnTo>
                  <a:pt x="3353386" y="908296"/>
                </a:lnTo>
                <a:lnTo>
                  <a:pt x="3348523" y="915506"/>
                </a:lnTo>
                <a:lnTo>
                  <a:pt x="3341313" y="920365"/>
                </a:lnTo>
                <a:lnTo>
                  <a:pt x="3332485" y="922146"/>
                </a:lnTo>
                <a:close/>
              </a:path>
              <a:path w="6975475" h="922655">
                <a:moveTo>
                  <a:pt x="3641095" y="922641"/>
                </a:moveTo>
                <a:lnTo>
                  <a:pt x="3629323" y="922641"/>
                </a:lnTo>
                <a:lnTo>
                  <a:pt x="3625738" y="921917"/>
                </a:lnTo>
                <a:lnTo>
                  <a:pt x="3618002" y="916697"/>
                </a:lnTo>
                <a:lnTo>
                  <a:pt x="3612784" y="908956"/>
                </a:lnTo>
                <a:lnTo>
                  <a:pt x="3610871" y="899479"/>
                </a:lnTo>
                <a:lnTo>
                  <a:pt x="3612784" y="890003"/>
                </a:lnTo>
                <a:lnTo>
                  <a:pt x="3618002" y="882263"/>
                </a:lnTo>
                <a:lnTo>
                  <a:pt x="3625738" y="877045"/>
                </a:lnTo>
                <a:lnTo>
                  <a:pt x="3635209" y="875131"/>
                </a:lnTo>
                <a:lnTo>
                  <a:pt x="3644679" y="877045"/>
                </a:lnTo>
                <a:lnTo>
                  <a:pt x="3652416" y="882263"/>
                </a:lnTo>
                <a:lnTo>
                  <a:pt x="3657633" y="890003"/>
                </a:lnTo>
                <a:lnTo>
                  <a:pt x="3659547" y="899479"/>
                </a:lnTo>
                <a:lnTo>
                  <a:pt x="3657633" y="908956"/>
                </a:lnTo>
                <a:lnTo>
                  <a:pt x="3652416" y="916697"/>
                </a:lnTo>
                <a:lnTo>
                  <a:pt x="3644679" y="921917"/>
                </a:lnTo>
                <a:lnTo>
                  <a:pt x="3641095" y="922641"/>
                </a:lnTo>
                <a:close/>
              </a:path>
              <a:path w="6975475" h="922655">
                <a:moveTo>
                  <a:pt x="3937932" y="922146"/>
                </a:moveTo>
                <a:lnTo>
                  <a:pt x="3929110" y="920365"/>
                </a:lnTo>
                <a:lnTo>
                  <a:pt x="3921911" y="915506"/>
                </a:lnTo>
                <a:lnTo>
                  <a:pt x="3917060" y="908296"/>
                </a:lnTo>
                <a:lnTo>
                  <a:pt x="3915282" y="899462"/>
                </a:lnTo>
                <a:lnTo>
                  <a:pt x="3917060" y="890629"/>
                </a:lnTo>
                <a:lnTo>
                  <a:pt x="3921911" y="883419"/>
                </a:lnTo>
                <a:lnTo>
                  <a:pt x="3929110" y="878560"/>
                </a:lnTo>
                <a:lnTo>
                  <a:pt x="3937932" y="876778"/>
                </a:lnTo>
                <a:lnTo>
                  <a:pt x="3946774" y="878560"/>
                </a:lnTo>
                <a:lnTo>
                  <a:pt x="3953983" y="883419"/>
                </a:lnTo>
                <a:lnTo>
                  <a:pt x="3958838" y="890629"/>
                </a:lnTo>
                <a:lnTo>
                  <a:pt x="3960616" y="899462"/>
                </a:lnTo>
                <a:lnTo>
                  <a:pt x="3958833" y="908296"/>
                </a:lnTo>
                <a:lnTo>
                  <a:pt x="3953971" y="915506"/>
                </a:lnTo>
                <a:lnTo>
                  <a:pt x="3946760" y="920365"/>
                </a:lnTo>
                <a:lnTo>
                  <a:pt x="3937932" y="922146"/>
                </a:lnTo>
                <a:close/>
              </a:path>
              <a:path w="6975475" h="922655">
                <a:moveTo>
                  <a:pt x="4240656" y="919625"/>
                </a:moveTo>
                <a:lnTo>
                  <a:pt x="4232822" y="918041"/>
                </a:lnTo>
                <a:lnTo>
                  <a:pt x="4226415" y="913721"/>
                </a:lnTo>
                <a:lnTo>
                  <a:pt x="4222091" y="907312"/>
                </a:lnTo>
                <a:lnTo>
                  <a:pt x="4220504" y="899462"/>
                </a:lnTo>
                <a:lnTo>
                  <a:pt x="4222091" y="891613"/>
                </a:lnTo>
                <a:lnTo>
                  <a:pt x="4226415" y="885205"/>
                </a:lnTo>
                <a:lnTo>
                  <a:pt x="4232822" y="880887"/>
                </a:lnTo>
                <a:lnTo>
                  <a:pt x="4240656" y="879303"/>
                </a:lnTo>
                <a:lnTo>
                  <a:pt x="4248504" y="880887"/>
                </a:lnTo>
                <a:lnTo>
                  <a:pt x="4254910" y="885205"/>
                </a:lnTo>
                <a:lnTo>
                  <a:pt x="4259226" y="891613"/>
                </a:lnTo>
                <a:lnTo>
                  <a:pt x="4260808" y="899462"/>
                </a:lnTo>
                <a:lnTo>
                  <a:pt x="4259226" y="907312"/>
                </a:lnTo>
                <a:lnTo>
                  <a:pt x="4254910" y="913721"/>
                </a:lnTo>
                <a:lnTo>
                  <a:pt x="4248504" y="918041"/>
                </a:lnTo>
                <a:lnTo>
                  <a:pt x="4240656" y="919625"/>
                </a:lnTo>
                <a:close/>
              </a:path>
              <a:path w="6975475" h="922655">
                <a:moveTo>
                  <a:pt x="4552190" y="915415"/>
                </a:moveTo>
                <a:lnTo>
                  <a:pt x="4534603" y="915415"/>
                </a:lnTo>
                <a:lnTo>
                  <a:pt x="4527447" y="908262"/>
                </a:lnTo>
                <a:lnTo>
                  <a:pt x="4527447" y="890662"/>
                </a:lnTo>
                <a:lnTo>
                  <a:pt x="4534603" y="883509"/>
                </a:lnTo>
                <a:lnTo>
                  <a:pt x="4552190" y="883509"/>
                </a:lnTo>
                <a:lnTo>
                  <a:pt x="4559346" y="890662"/>
                </a:lnTo>
                <a:lnTo>
                  <a:pt x="4559346" y="908262"/>
                </a:lnTo>
                <a:lnTo>
                  <a:pt x="4552190" y="915415"/>
                </a:lnTo>
                <a:close/>
              </a:path>
              <a:path w="6975475" h="922655">
                <a:moveTo>
                  <a:pt x="4851673" y="909545"/>
                </a:moveTo>
                <a:lnTo>
                  <a:pt x="4840568" y="909545"/>
                </a:lnTo>
                <a:lnTo>
                  <a:pt x="4836044" y="905032"/>
                </a:lnTo>
                <a:lnTo>
                  <a:pt x="4836044" y="893893"/>
                </a:lnTo>
                <a:lnTo>
                  <a:pt x="4840568" y="889383"/>
                </a:lnTo>
                <a:lnTo>
                  <a:pt x="4851673" y="889383"/>
                </a:lnTo>
                <a:lnTo>
                  <a:pt x="4856197" y="893893"/>
                </a:lnTo>
                <a:lnTo>
                  <a:pt x="4856197" y="905032"/>
                </a:lnTo>
                <a:lnTo>
                  <a:pt x="4851673" y="909545"/>
                </a:lnTo>
                <a:close/>
              </a:path>
              <a:path w="6975475" h="922655">
                <a:moveTo>
                  <a:pt x="5150684" y="902828"/>
                </a:moveTo>
                <a:lnTo>
                  <a:pt x="5146971" y="902828"/>
                </a:lnTo>
                <a:lnTo>
                  <a:pt x="5145485" y="901329"/>
                </a:lnTo>
                <a:lnTo>
                  <a:pt x="5145485" y="897596"/>
                </a:lnTo>
                <a:lnTo>
                  <a:pt x="5146971" y="896097"/>
                </a:lnTo>
                <a:lnTo>
                  <a:pt x="5150718" y="896097"/>
                </a:lnTo>
                <a:lnTo>
                  <a:pt x="5152203" y="897596"/>
                </a:lnTo>
                <a:lnTo>
                  <a:pt x="5152203" y="901329"/>
                </a:lnTo>
                <a:lnTo>
                  <a:pt x="5150684" y="902828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2532" y="2867024"/>
            <a:ext cx="123825" cy="12382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72532" y="3857624"/>
            <a:ext cx="123825" cy="12382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72532" y="4848224"/>
            <a:ext cx="123825" cy="12382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72532" y="5838824"/>
            <a:ext cx="123825" cy="123825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72532" y="6334124"/>
            <a:ext cx="123825" cy="123825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3478472" y="1392054"/>
            <a:ext cx="12818110" cy="5702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291080">
              <a:lnSpc>
                <a:spcPct val="100000"/>
              </a:lnSpc>
              <a:spcBef>
                <a:spcPts val="114"/>
              </a:spcBef>
            </a:pPr>
            <a:r>
              <a:rPr dirty="0" sz="5150" spc="-680">
                <a:latin typeface="Verdana"/>
                <a:cs typeface="Verdana"/>
              </a:rPr>
              <a:t>DATA</a:t>
            </a:r>
            <a:r>
              <a:rPr dirty="0" sz="5150" spc="-819">
                <a:latin typeface="Verdana"/>
                <a:cs typeface="Verdana"/>
              </a:rPr>
              <a:t> </a:t>
            </a:r>
            <a:r>
              <a:rPr dirty="0" sz="5150" spc="-665">
                <a:latin typeface="Verdana"/>
                <a:cs typeface="Verdana"/>
              </a:rPr>
              <a:t>PREPROCESSING</a:t>
            </a:r>
            <a:endParaRPr sz="5150">
              <a:latin typeface="Verdana"/>
              <a:cs typeface="Verdana"/>
            </a:endParaRPr>
          </a:p>
          <a:p>
            <a:pPr marL="12700" marR="177165">
              <a:lnSpc>
                <a:spcPct val="116100"/>
              </a:lnSpc>
              <a:spcBef>
                <a:spcPts val="3400"/>
              </a:spcBef>
            </a:pPr>
            <a:r>
              <a:rPr dirty="0" sz="2800" spc="-80">
                <a:latin typeface="Verdana"/>
                <a:cs typeface="Verdana"/>
              </a:rPr>
              <a:t>Data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45">
                <a:latin typeface="Verdana"/>
                <a:cs typeface="Verdana"/>
              </a:rPr>
              <a:t>preprocessing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45">
                <a:latin typeface="Verdana"/>
                <a:cs typeface="Verdana"/>
              </a:rPr>
              <a:t>refers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to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135">
                <a:latin typeface="Verdana"/>
                <a:cs typeface="Verdana"/>
              </a:rPr>
              <a:t>a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45">
                <a:latin typeface="Verdana"/>
                <a:cs typeface="Verdana"/>
              </a:rPr>
              <a:t>set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techniques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55">
                <a:latin typeface="Verdana"/>
                <a:cs typeface="Verdana"/>
              </a:rPr>
              <a:t>used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to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prepare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100">
                <a:latin typeface="Verdana"/>
                <a:cs typeface="Verdana"/>
              </a:rPr>
              <a:t>raw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data </a:t>
            </a:r>
            <a:r>
              <a:rPr dirty="0" sz="2800" spc="-10">
                <a:latin typeface="Verdana"/>
                <a:cs typeface="Verdana"/>
              </a:rPr>
              <a:t>into</a:t>
            </a:r>
            <a:r>
              <a:rPr dirty="0" sz="2800" spc="-265">
                <a:latin typeface="Verdana"/>
                <a:cs typeface="Verdana"/>
              </a:rPr>
              <a:t> </a:t>
            </a:r>
            <a:r>
              <a:rPr dirty="0" sz="2800" spc="-135">
                <a:latin typeface="Verdana"/>
                <a:cs typeface="Verdana"/>
              </a:rPr>
              <a:t>a</a:t>
            </a:r>
            <a:r>
              <a:rPr dirty="0" sz="2800" spc="-265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clean</a:t>
            </a:r>
            <a:r>
              <a:rPr dirty="0" sz="2800" spc="-265">
                <a:latin typeface="Verdana"/>
                <a:cs typeface="Verdana"/>
              </a:rPr>
              <a:t> </a:t>
            </a:r>
            <a:r>
              <a:rPr dirty="0" sz="2800" spc="-60">
                <a:latin typeface="Verdana"/>
                <a:cs typeface="Verdana"/>
              </a:rPr>
              <a:t>and</a:t>
            </a:r>
            <a:r>
              <a:rPr dirty="0" sz="2800" spc="-265">
                <a:latin typeface="Verdana"/>
                <a:cs typeface="Verdana"/>
              </a:rPr>
              <a:t> </a:t>
            </a:r>
            <a:r>
              <a:rPr dirty="0" sz="2800" spc="-80">
                <a:latin typeface="Verdana"/>
                <a:cs typeface="Verdana"/>
              </a:rPr>
              <a:t>organized</a:t>
            </a:r>
            <a:r>
              <a:rPr dirty="0" sz="2800" spc="-265">
                <a:latin typeface="Verdana"/>
                <a:cs typeface="Verdana"/>
              </a:rPr>
              <a:t> </a:t>
            </a:r>
            <a:r>
              <a:rPr dirty="0" sz="2800" spc="-45">
                <a:latin typeface="Verdana"/>
                <a:cs typeface="Verdana"/>
              </a:rPr>
              <a:t>format</a:t>
            </a:r>
            <a:r>
              <a:rPr dirty="0" sz="2800" spc="-265">
                <a:latin typeface="Verdana"/>
                <a:cs typeface="Verdana"/>
              </a:rPr>
              <a:t> </a:t>
            </a:r>
            <a:r>
              <a:rPr dirty="0" sz="2800" spc="-40">
                <a:latin typeface="Verdana"/>
                <a:cs typeface="Verdana"/>
              </a:rPr>
              <a:t>suitable</a:t>
            </a:r>
            <a:r>
              <a:rPr dirty="0" sz="2800" spc="-2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for</a:t>
            </a:r>
            <a:r>
              <a:rPr dirty="0" sz="2800" spc="-265">
                <a:latin typeface="Verdana"/>
                <a:cs typeface="Verdana"/>
              </a:rPr>
              <a:t> </a:t>
            </a:r>
            <a:r>
              <a:rPr dirty="0" sz="2800" spc="-75">
                <a:latin typeface="Verdana"/>
                <a:cs typeface="Verdana"/>
              </a:rPr>
              <a:t>analysis</a:t>
            </a:r>
            <a:r>
              <a:rPr dirty="0" sz="2800" spc="-265">
                <a:latin typeface="Verdana"/>
                <a:cs typeface="Verdana"/>
              </a:rPr>
              <a:t> </a:t>
            </a:r>
            <a:r>
              <a:rPr dirty="0" sz="2800" spc="-60">
                <a:latin typeface="Verdana"/>
                <a:cs typeface="Verdana"/>
              </a:rPr>
              <a:t>and</a:t>
            </a:r>
            <a:r>
              <a:rPr dirty="0" sz="2800" spc="-26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modeling.</a:t>
            </a:r>
            <a:endParaRPr sz="2800">
              <a:latin typeface="Verdana"/>
              <a:cs typeface="Verdana"/>
            </a:endParaRPr>
          </a:p>
          <a:p>
            <a:pPr marL="12700" marR="43815">
              <a:lnSpc>
                <a:spcPct val="116100"/>
              </a:lnSpc>
            </a:pPr>
            <a:r>
              <a:rPr dirty="0" sz="2800" spc="-160">
                <a:latin typeface="Verdana"/>
                <a:cs typeface="Verdana"/>
              </a:rPr>
              <a:t>It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45">
                <a:latin typeface="Verdana"/>
                <a:cs typeface="Verdana"/>
              </a:rPr>
              <a:t>involves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65">
                <a:latin typeface="Verdana"/>
                <a:cs typeface="Verdana"/>
              </a:rPr>
              <a:t>various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40">
                <a:latin typeface="Verdana"/>
                <a:cs typeface="Verdana"/>
              </a:rPr>
              <a:t>steps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40">
                <a:latin typeface="Verdana"/>
                <a:cs typeface="Verdana"/>
              </a:rPr>
              <a:t>such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114">
                <a:latin typeface="Verdana"/>
                <a:cs typeface="Verdana"/>
              </a:rPr>
              <a:t>as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85">
                <a:latin typeface="Verdana"/>
                <a:cs typeface="Verdana"/>
              </a:rPr>
              <a:t>cleaning,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80">
                <a:latin typeface="Verdana"/>
                <a:cs typeface="Verdana"/>
              </a:rPr>
              <a:t>transforming,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60">
                <a:latin typeface="Verdana"/>
                <a:cs typeface="Verdana"/>
              </a:rPr>
              <a:t>and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100">
                <a:latin typeface="Verdana"/>
                <a:cs typeface="Verdana"/>
              </a:rPr>
              <a:t>organizing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the </a:t>
            </a:r>
            <a:r>
              <a:rPr dirty="0" sz="2800" spc="-60">
                <a:latin typeface="Verdana"/>
                <a:cs typeface="Verdana"/>
              </a:rPr>
              <a:t>data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to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170">
                <a:latin typeface="Verdana"/>
                <a:cs typeface="Verdana"/>
              </a:rPr>
              <a:t>make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it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40">
                <a:latin typeface="Verdana"/>
                <a:cs typeface="Verdana"/>
              </a:rPr>
              <a:t>suitable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for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specific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110">
                <a:latin typeface="Verdana"/>
                <a:cs typeface="Verdana"/>
              </a:rPr>
              <a:t>tasks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or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algorithms.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16100"/>
              </a:lnSpc>
            </a:pPr>
            <a:r>
              <a:rPr dirty="0" sz="2800" spc="-60">
                <a:latin typeface="Verdana"/>
                <a:cs typeface="Verdana"/>
              </a:rPr>
              <a:t>By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45">
                <a:latin typeface="Verdana"/>
                <a:cs typeface="Verdana"/>
              </a:rPr>
              <a:t>preprocessing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the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105">
                <a:latin typeface="Verdana"/>
                <a:cs typeface="Verdana"/>
              </a:rPr>
              <a:t>data,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90">
                <a:latin typeface="Verdana"/>
                <a:cs typeface="Verdana"/>
              </a:rPr>
              <a:t>we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45">
                <a:latin typeface="Verdana"/>
                <a:cs typeface="Verdana"/>
              </a:rPr>
              <a:t>can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55">
                <a:latin typeface="Verdana"/>
                <a:cs typeface="Verdana"/>
              </a:rPr>
              <a:t>improve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the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quality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input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105">
                <a:latin typeface="Verdana"/>
                <a:cs typeface="Verdana"/>
              </a:rPr>
              <a:t>data,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which </a:t>
            </a:r>
            <a:r>
              <a:rPr dirty="0" sz="2800" spc="-45">
                <a:latin typeface="Verdana"/>
                <a:cs typeface="Verdana"/>
              </a:rPr>
              <a:t>in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40">
                <a:latin typeface="Verdana"/>
                <a:cs typeface="Verdana"/>
              </a:rPr>
              <a:t>turn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leads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to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better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45">
                <a:latin typeface="Verdana"/>
                <a:cs typeface="Verdana"/>
              </a:rPr>
              <a:t>results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from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70">
                <a:latin typeface="Verdana"/>
                <a:cs typeface="Verdana"/>
              </a:rPr>
              <a:t>machine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75">
                <a:latin typeface="Verdana"/>
                <a:cs typeface="Verdana"/>
              </a:rPr>
              <a:t>learning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algorithms.</a:t>
            </a:r>
            <a:endParaRPr sz="2800">
              <a:latin typeface="Verdana"/>
              <a:cs typeface="Verdana"/>
            </a:endParaRPr>
          </a:p>
          <a:p>
            <a:pPr marL="12700" marR="394335">
              <a:lnSpc>
                <a:spcPct val="116100"/>
              </a:lnSpc>
            </a:pPr>
            <a:r>
              <a:rPr dirty="0" sz="2800" spc="-75">
                <a:latin typeface="Verdana"/>
                <a:cs typeface="Verdana"/>
              </a:rPr>
              <a:t>First,</a:t>
            </a:r>
            <a:r>
              <a:rPr dirty="0" sz="2800" spc="-275">
                <a:latin typeface="Verdana"/>
                <a:cs typeface="Verdana"/>
              </a:rPr>
              <a:t> </a:t>
            </a:r>
            <a:r>
              <a:rPr dirty="0" sz="2800" spc="-125">
                <a:latin typeface="Verdana"/>
                <a:cs typeface="Verdana"/>
              </a:rPr>
              <a:t>We</a:t>
            </a:r>
            <a:r>
              <a:rPr dirty="0" sz="2800" spc="-2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find</a:t>
            </a:r>
            <a:r>
              <a:rPr dirty="0" sz="2800" spc="-270">
                <a:latin typeface="Verdana"/>
                <a:cs typeface="Verdana"/>
              </a:rPr>
              <a:t> </a:t>
            </a:r>
            <a:r>
              <a:rPr dirty="0" sz="2800" spc="-60">
                <a:latin typeface="Verdana"/>
                <a:cs typeface="Verdana"/>
              </a:rPr>
              <a:t>whether</a:t>
            </a:r>
            <a:r>
              <a:rPr dirty="0" sz="2800" spc="-270">
                <a:latin typeface="Verdana"/>
                <a:cs typeface="Verdana"/>
              </a:rPr>
              <a:t> </a:t>
            </a:r>
            <a:r>
              <a:rPr dirty="0" sz="2800" spc="-45">
                <a:latin typeface="Verdana"/>
                <a:cs typeface="Verdana"/>
              </a:rPr>
              <a:t>there</a:t>
            </a:r>
            <a:r>
              <a:rPr dirty="0" sz="2800" spc="-270">
                <a:latin typeface="Verdana"/>
                <a:cs typeface="Verdana"/>
              </a:rPr>
              <a:t> </a:t>
            </a:r>
            <a:r>
              <a:rPr dirty="0" sz="2800" spc="-90">
                <a:latin typeface="Verdana"/>
                <a:cs typeface="Verdana"/>
              </a:rPr>
              <a:t>are</a:t>
            </a:r>
            <a:r>
              <a:rPr dirty="0" sz="2800" spc="-270">
                <a:latin typeface="Verdana"/>
                <a:cs typeface="Verdana"/>
              </a:rPr>
              <a:t> </a:t>
            </a:r>
            <a:r>
              <a:rPr dirty="0" sz="2800" spc="-100">
                <a:latin typeface="Verdana"/>
                <a:cs typeface="Verdana"/>
              </a:rPr>
              <a:t>any</a:t>
            </a:r>
            <a:r>
              <a:rPr dirty="0" sz="2800" spc="-275">
                <a:latin typeface="Verdana"/>
                <a:cs typeface="Verdana"/>
              </a:rPr>
              <a:t> </a:t>
            </a:r>
            <a:r>
              <a:rPr dirty="0" sz="2800" spc="-100">
                <a:latin typeface="Verdana"/>
                <a:cs typeface="Verdana"/>
              </a:rPr>
              <a:t>missing</a:t>
            </a:r>
            <a:r>
              <a:rPr dirty="0" sz="2800" spc="-27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or</a:t>
            </a:r>
            <a:r>
              <a:rPr dirty="0" sz="2800" spc="-27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null</a:t>
            </a:r>
            <a:r>
              <a:rPr dirty="0" sz="2800" spc="-270">
                <a:latin typeface="Verdana"/>
                <a:cs typeface="Verdana"/>
              </a:rPr>
              <a:t> </a:t>
            </a:r>
            <a:r>
              <a:rPr dirty="0" sz="2800" spc="-70">
                <a:latin typeface="Verdana"/>
                <a:cs typeface="Verdana"/>
              </a:rPr>
              <a:t>values</a:t>
            </a:r>
            <a:r>
              <a:rPr dirty="0" sz="2800" spc="-270">
                <a:latin typeface="Verdana"/>
                <a:cs typeface="Verdana"/>
              </a:rPr>
              <a:t> </a:t>
            </a:r>
            <a:r>
              <a:rPr dirty="0" sz="2800" spc="-45">
                <a:latin typeface="Verdana"/>
                <a:cs typeface="Verdana"/>
              </a:rPr>
              <a:t>in</a:t>
            </a:r>
            <a:r>
              <a:rPr dirty="0" sz="2800" spc="-270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the</a:t>
            </a:r>
            <a:r>
              <a:rPr dirty="0" sz="2800" spc="-27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dataset. </a:t>
            </a:r>
            <a:r>
              <a:rPr dirty="0" sz="2800" spc="-80">
                <a:latin typeface="Verdana"/>
                <a:cs typeface="Verdana"/>
              </a:rPr>
              <a:t>Then</a:t>
            </a:r>
            <a:r>
              <a:rPr dirty="0" sz="2800" spc="-270">
                <a:latin typeface="Verdana"/>
                <a:cs typeface="Verdana"/>
              </a:rPr>
              <a:t> </a:t>
            </a:r>
            <a:r>
              <a:rPr dirty="0" sz="2800" spc="-90">
                <a:latin typeface="Verdana"/>
                <a:cs typeface="Verdana"/>
              </a:rPr>
              <a:t>we</a:t>
            </a:r>
            <a:r>
              <a:rPr dirty="0" sz="2800" spc="-265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perform</a:t>
            </a:r>
            <a:r>
              <a:rPr dirty="0" sz="2800" spc="-265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the</a:t>
            </a:r>
            <a:r>
              <a:rPr dirty="0" sz="2800" spc="-265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feature</a:t>
            </a:r>
            <a:r>
              <a:rPr dirty="0" sz="2800" spc="-265">
                <a:latin typeface="Verdana"/>
                <a:cs typeface="Verdana"/>
              </a:rPr>
              <a:t> </a:t>
            </a:r>
            <a:r>
              <a:rPr dirty="0" sz="2800" spc="-60">
                <a:latin typeface="Verdana"/>
                <a:cs typeface="Verdana"/>
              </a:rPr>
              <a:t>scaling</a:t>
            </a:r>
            <a:r>
              <a:rPr dirty="0" sz="2800" spc="-265">
                <a:latin typeface="Verdana"/>
                <a:cs typeface="Verdana"/>
              </a:rPr>
              <a:t> </a:t>
            </a:r>
            <a:r>
              <a:rPr dirty="0" sz="2800" spc="-60">
                <a:latin typeface="Verdana"/>
                <a:cs typeface="Verdana"/>
              </a:rPr>
              <a:t>and</a:t>
            </a:r>
            <a:r>
              <a:rPr dirty="0" sz="2800" spc="-265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the</a:t>
            </a:r>
            <a:r>
              <a:rPr dirty="0" sz="2800" spc="-265">
                <a:latin typeface="Verdana"/>
                <a:cs typeface="Verdana"/>
              </a:rPr>
              <a:t> </a:t>
            </a:r>
            <a:r>
              <a:rPr dirty="0" sz="2800" spc="-30">
                <a:latin typeface="Verdana"/>
                <a:cs typeface="Verdana"/>
              </a:rPr>
              <a:t>technique</a:t>
            </a:r>
            <a:r>
              <a:rPr dirty="0" sz="2800" spc="-265">
                <a:latin typeface="Verdana"/>
                <a:cs typeface="Verdana"/>
              </a:rPr>
              <a:t> </a:t>
            </a:r>
            <a:r>
              <a:rPr dirty="0" sz="2800" spc="-55">
                <a:latin typeface="Verdana"/>
                <a:cs typeface="Verdana"/>
              </a:rPr>
              <a:t>used</a:t>
            </a:r>
            <a:r>
              <a:rPr dirty="0" sz="2800" spc="-265">
                <a:latin typeface="Verdana"/>
                <a:cs typeface="Verdana"/>
              </a:rPr>
              <a:t> </a:t>
            </a:r>
            <a:r>
              <a:rPr dirty="0" sz="2800" spc="-65">
                <a:latin typeface="Verdana"/>
                <a:cs typeface="Verdana"/>
              </a:rPr>
              <a:t>here</a:t>
            </a:r>
            <a:r>
              <a:rPr dirty="0" sz="2800" spc="-265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is </a:t>
            </a:r>
            <a:r>
              <a:rPr dirty="0" sz="2800" spc="-10">
                <a:latin typeface="Verdana"/>
                <a:cs typeface="Verdana"/>
              </a:rPr>
              <a:t>Standardization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28668" y="7289303"/>
            <a:ext cx="120014" cy="2997835"/>
          </a:xfrm>
          <a:custGeom>
            <a:avLst/>
            <a:gdLst/>
            <a:ahLst/>
            <a:cxnLst/>
            <a:rect l="l" t="t" r="r" b="b"/>
            <a:pathLst>
              <a:path w="120015" h="2997834">
                <a:moveTo>
                  <a:pt x="5402" y="2997666"/>
                </a:moveTo>
                <a:lnTo>
                  <a:pt x="0" y="206"/>
                </a:lnTo>
                <a:lnTo>
                  <a:pt x="114299" y="0"/>
                </a:lnTo>
                <a:lnTo>
                  <a:pt x="119702" y="2997460"/>
                </a:lnTo>
                <a:lnTo>
                  <a:pt x="5402" y="2997666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33498" y="0"/>
            <a:ext cx="120014" cy="2893060"/>
          </a:xfrm>
          <a:custGeom>
            <a:avLst/>
            <a:gdLst/>
            <a:ahLst/>
            <a:cxnLst/>
            <a:rect l="l" t="t" r="r" b="b"/>
            <a:pathLst>
              <a:path w="120015" h="2893060">
                <a:moveTo>
                  <a:pt x="114300" y="0"/>
                </a:moveTo>
                <a:lnTo>
                  <a:pt x="119514" y="2892796"/>
                </a:lnTo>
                <a:lnTo>
                  <a:pt x="5214" y="2893002"/>
                </a:lnTo>
                <a:lnTo>
                  <a:pt x="0" y="0"/>
                </a:lnTo>
                <a:lnTo>
                  <a:pt x="114300" y="0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591586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3"/>
                </a:moveTo>
                <a:lnTo>
                  <a:pt x="675160" y="1671416"/>
                </a:lnTo>
                <a:lnTo>
                  <a:pt x="625513" y="1666232"/>
                </a:lnTo>
                <a:lnTo>
                  <a:pt x="576616" y="1658026"/>
                </a:lnTo>
                <a:lnTo>
                  <a:pt x="529031" y="1647153"/>
                </a:lnTo>
                <a:lnTo>
                  <a:pt x="483321" y="1633968"/>
                </a:lnTo>
                <a:lnTo>
                  <a:pt x="437539" y="1617096"/>
                </a:lnTo>
                <a:lnTo>
                  <a:pt x="393341" y="1597418"/>
                </a:lnTo>
                <a:lnTo>
                  <a:pt x="350847" y="1575052"/>
                </a:lnTo>
                <a:lnTo>
                  <a:pt x="310177" y="1550114"/>
                </a:lnTo>
                <a:lnTo>
                  <a:pt x="271453" y="1522721"/>
                </a:lnTo>
                <a:lnTo>
                  <a:pt x="234794" y="1492989"/>
                </a:lnTo>
                <a:lnTo>
                  <a:pt x="200323" y="1461036"/>
                </a:lnTo>
                <a:lnTo>
                  <a:pt x="168159" y="1426976"/>
                </a:lnTo>
                <a:lnTo>
                  <a:pt x="138424" y="1390928"/>
                </a:lnTo>
                <a:lnTo>
                  <a:pt x="111238" y="1353007"/>
                </a:lnTo>
                <a:lnTo>
                  <a:pt x="86721" y="1313331"/>
                </a:lnTo>
                <a:lnTo>
                  <a:pt x="64995" y="1272016"/>
                </a:lnTo>
                <a:lnTo>
                  <a:pt x="46180" y="1229178"/>
                </a:lnTo>
                <a:lnTo>
                  <a:pt x="30397" y="1184934"/>
                </a:lnTo>
                <a:lnTo>
                  <a:pt x="17767" y="1139401"/>
                </a:lnTo>
                <a:lnTo>
                  <a:pt x="8416" y="1092695"/>
                </a:lnTo>
                <a:lnTo>
                  <a:pt x="2447" y="1044933"/>
                </a:lnTo>
                <a:lnTo>
                  <a:pt x="36" y="996973"/>
                </a:lnTo>
                <a:lnTo>
                  <a:pt x="0" y="0"/>
                </a:lnTo>
                <a:lnTo>
                  <a:pt x="1449201" y="0"/>
                </a:lnTo>
                <a:lnTo>
                  <a:pt x="1449201" y="996973"/>
                </a:lnTo>
                <a:lnTo>
                  <a:pt x="1446726" y="1045325"/>
                </a:lnTo>
                <a:lnTo>
                  <a:pt x="1440681" y="1092778"/>
                </a:lnTo>
                <a:lnTo>
                  <a:pt x="1431216" y="1139217"/>
                </a:lnTo>
                <a:lnTo>
                  <a:pt x="1418442" y="1184524"/>
                </a:lnTo>
                <a:lnTo>
                  <a:pt x="1402496" y="1228582"/>
                </a:lnTo>
                <a:lnTo>
                  <a:pt x="1383508" y="1271276"/>
                </a:lnTo>
                <a:lnTo>
                  <a:pt x="1361609" y="1312489"/>
                </a:lnTo>
                <a:lnTo>
                  <a:pt x="1336929" y="1352103"/>
                </a:lnTo>
                <a:lnTo>
                  <a:pt x="1309599" y="1390003"/>
                </a:lnTo>
                <a:lnTo>
                  <a:pt x="1279749" y="1426072"/>
                </a:lnTo>
                <a:lnTo>
                  <a:pt x="1247509" y="1460193"/>
                </a:lnTo>
                <a:lnTo>
                  <a:pt x="1213011" y="1492249"/>
                </a:lnTo>
                <a:lnTo>
                  <a:pt x="1176383" y="1522125"/>
                </a:lnTo>
                <a:lnTo>
                  <a:pt x="1137757" y="1549703"/>
                </a:lnTo>
                <a:lnTo>
                  <a:pt x="1097264" y="1574867"/>
                </a:lnTo>
                <a:lnTo>
                  <a:pt x="1055033" y="1597501"/>
                </a:lnTo>
                <a:lnTo>
                  <a:pt x="1011195" y="1617487"/>
                </a:lnTo>
                <a:lnTo>
                  <a:pt x="965880" y="1634709"/>
                </a:lnTo>
                <a:lnTo>
                  <a:pt x="964295" y="1635449"/>
                </a:lnTo>
                <a:lnTo>
                  <a:pt x="962740" y="1635449"/>
                </a:lnTo>
                <a:lnTo>
                  <a:pt x="961186" y="1636190"/>
                </a:lnTo>
                <a:lnTo>
                  <a:pt x="916350" y="1649143"/>
                </a:lnTo>
                <a:lnTo>
                  <a:pt x="870164" y="1659465"/>
                </a:lnTo>
                <a:lnTo>
                  <a:pt x="822777" y="1667014"/>
                </a:lnTo>
                <a:lnTo>
                  <a:pt x="774338" y="1671647"/>
                </a:lnTo>
                <a:lnTo>
                  <a:pt x="724996" y="1673223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90"/>
              <a:t>5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9697668" y="8788175"/>
            <a:ext cx="7315200" cy="1499235"/>
          </a:xfrm>
          <a:custGeom>
            <a:avLst/>
            <a:gdLst/>
            <a:ahLst/>
            <a:cxnLst/>
            <a:rect l="l" t="t" r="r" b="b"/>
            <a:pathLst>
              <a:path w="7315200" h="1499234">
                <a:moveTo>
                  <a:pt x="1817658" y="30189"/>
                </a:moveTo>
                <a:lnTo>
                  <a:pt x="1816716" y="30189"/>
                </a:lnTo>
                <a:lnTo>
                  <a:pt x="1816349" y="29819"/>
                </a:lnTo>
                <a:lnTo>
                  <a:pt x="1816349" y="28876"/>
                </a:lnTo>
                <a:lnTo>
                  <a:pt x="1816716" y="28506"/>
                </a:lnTo>
                <a:lnTo>
                  <a:pt x="1817658" y="28506"/>
                </a:lnTo>
                <a:lnTo>
                  <a:pt x="1818030" y="28876"/>
                </a:lnTo>
                <a:lnTo>
                  <a:pt x="1818030" y="29819"/>
                </a:lnTo>
                <a:lnTo>
                  <a:pt x="1817658" y="30189"/>
                </a:lnTo>
                <a:close/>
              </a:path>
              <a:path w="7315200" h="1499234">
                <a:moveTo>
                  <a:pt x="2120838" y="31030"/>
                </a:moveTo>
                <a:lnTo>
                  <a:pt x="2118988" y="31030"/>
                </a:lnTo>
                <a:lnTo>
                  <a:pt x="2118232" y="30273"/>
                </a:lnTo>
                <a:lnTo>
                  <a:pt x="2118232" y="28422"/>
                </a:lnTo>
                <a:lnTo>
                  <a:pt x="2118988" y="27665"/>
                </a:lnTo>
                <a:lnTo>
                  <a:pt x="2120838" y="27665"/>
                </a:lnTo>
                <a:lnTo>
                  <a:pt x="2121594" y="28422"/>
                </a:lnTo>
                <a:lnTo>
                  <a:pt x="2121594" y="30273"/>
                </a:lnTo>
                <a:lnTo>
                  <a:pt x="2120838" y="31030"/>
                </a:lnTo>
                <a:close/>
              </a:path>
              <a:path w="7315200" h="1499234">
                <a:moveTo>
                  <a:pt x="2425415" y="34396"/>
                </a:moveTo>
                <a:lnTo>
                  <a:pt x="2419862" y="34396"/>
                </a:lnTo>
                <a:lnTo>
                  <a:pt x="2417610" y="32141"/>
                </a:lnTo>
                <a:lnTo>
                  <a:pt x="2417610" y="26588"/>
                </a:lnTo>
                <a:lnTo>
                  <a:pt x="2419862" y="24333"/>
                </a:lnTo>
                <a:lnTo>
                  <a:pt x="2425415" y="24333"/>
                </a:lnTo>
                <a:lnTo>
                  <a:pt x="2427666" y="26588"/>
                </a:lnTo>
                <a:lnTo>
                  <a:pt x="2427666" y="32141"/>
                </a:lnTo>
                <a:lnTo>
                  <a:pt x="2425415" y="34396"/>
                </a:lnTo>
                <a:close/>
              </a:path>
              <a:path w="7315200" h="1499234">
                <a:moveTo>
                  <a:pt x="2730005" y="37762"/>
                </a:moveTo>
                <a:lnTo>
                  <a:pt x="2720722" y="37762"/>
                </a:lnTo>
                <a:lnTo>
                  <a:pt x="2716972" y="34009"/>
                </a:lnTo>
                <a:lnTo>
                  <a:pt x="2716972" y="24720"/>
                </a:lnTo>
                <a:lnTo>
                  <a:pt x="2720722" y="20967"/>
                </a:lnTo>
                <a:lnTo>
                  <a:pt x="2730005" y="20967"/>
                </a:lnTo>
                <a:lnTo>
                  <a:pt x="2733755" y="24720"/>
                </a:lnTo>
                <a:lnTo>
                  <a:pt x="2733755" y="34009"/>
                </a:lnTo>
                <a:lnTo>
                  <a:pt x="2730005" y="37762"/>
                </a:lnTo>
                <a:close/>
              </a:path>
              <a:path w="7315200" h="1499234">
                <a:moveTo>
                  <a:pt x="3034579" y="41127"/>
                </a:moveTo>
                <a:lnTo>
                  <a:pt x="3021596" y="41127"/>
                </a:lnTo>
                <a:lnTo>
                  <a:pt x="3016333" y="35860"/>
                </a:lnTo>
                <a:lnTo>
                  <a:pt x="3016333" y="22869"/>
                </a:lnTo>
                <a:lnTo>
                  <a:pt x="3021596" y="17602"/>
                </a:lnTo>
                <a:lnTo>
                  <a:pt x="3034579" y="17602"/>
                </a:lnTo>
                <a:lnTo>
                  <a:pt x="3039845" y="22869"/>
                </a:lnTo>
                <a:lnTo>
                  <a:pt x="3039845" y="35860"/>
                </a:lnTo>
                <a:lnTo>
                  <a:pt x="3034579" y="41127"/>
                </a:lnTo>
                <a:close/>
              </a:path>
              <a:path w="7315200" h="1499234">
                <a:moveTo>
                  <a:pt x="3339156" y="44493"/>
                </a:moveTo>
                <a:lnTo>
                  <a:pt x="3322470" y="44493"/>
                </a:lnTo>
                <a:lnTo>
                  <a:pt x="3315709" y="37728"/>
                </a:lnTo>
                <a:lnTo>
                  <a:pt x="3315709" y="21035"/>
                </a:lnTo>
                <a:lnTo>
                  <a:pt x="3322470" y="14270"/>
                </a:lnTo>
                <a:lnTo>
                  <a:pt x="3339156" y="14270"/>
                </a:lnTo>
                <a:lnTo>
                  <a:pt x="3345917" y="21035"/>
                </a:lnTo>
                <a:lnTo>
                  <a:pt x="3345917" y="37728"/>
                </a:lnTo>
                <a:lnTo>
                  <a:pt x="3339156" y="44493"/>
                </a:lnTo>
                <a:close/>
              </a:path>
              <a:path w="7315200" h="1499234">
                <a:moveTo>
                  <a:pt x="3633528" y="47859"/>
                </a:moveTo>
                <a:lnTo>
                  <a:pt x="3626342" y="46406"/>
                </a:lnTo>
                <a:lnTo>
                  <a:pt x="3620473" y="42444"/>
                </a:lnTo>
                <a:lnTo>
                  <a:pt x="3616515" y="36571"/>
                </a:lnTo>
                <a:lnTo>
                  <a:pt x="3615063" y="29381"/>
                </a:lnTo>
                <a:lnTo>
                  <a:pt x="3616515" y="22192"/>
                </a:lnTo>
                <a:lnTo>
                  <a:pt x="3620473" y="16318"/>
                </a:lnTo>
                <a:lnTo>
                  <a:pt x="3626342" y="12357"/>
                </a:lnTo>
                <a:lnTo>
                  <a:pt x="3633528" y="10904"/>
                </a:lnTo>
                <a:lnTo>
                  <a:pt x="3640714" y="12357"/>
                </a:lnTo>
                <a:lnTo>
                  <a:pt x="3646583" y="16318"/>
                </a:lnTo>
                <a:lnTo>
                  <a:pt x="3650541" y="22192"/>
                </a:lnTo>
                <a:lnTo>
                  <a:pt x="3651993" y="29381"/>
                </a:lnTo>
                <a:lnTo>
                  <a:pt x="3650541" y="36571"/>
                </a:lnTo>
                <a:lnTo>
                  <a:pt x="3646583" y="42444"/>
                </a:lnTo>
                <a:lnTo>
                  <a:pt x="3640714" y="46406"/>
                </a:lnTo>
                <a:lnTo>
                  <a:pt x="3633528" y="47859"/>
                </a:lnTo>
                <a:close/>
              </a:path>
              <a:path w="7315200" h="1499234">
                <a:moveTo>
                  <a:pt x="3936252" y="52066"/>
                </a:moveTo>
                <a:lnTo>
                  <a:pt x="3927429" y="50284"/>
                </a:lnTo>
                <a:lnTo>
                  <a:pt x="3920230" y="45425"/>
                </a:lnTo>
                <a:lnTo>
                  <a:pt x="3915379" y="38215"/>
                </a:lnTo>
                <a:lnTo>
                  <a:pt x="3913601" y="29381"/>
                </a:lnTo>
                <a:lnTo>
                  <a:pt x="3915379" y="20548"/>
                </a:lnTo>
                <a:lnTo>
                  <a:pt x="3920230" y="13338"/>
                </a:lnTo>
                <a:lnTo>
                  <a:pt x="3927429" y="8478"/>
                </a:lnTo>
                <a:lnTo>
                  <a:pt x="3936252" y="6697"/>
                </a:lnTo>
                <a:lnTo>
                  <a:pt x="3945079" y="8478"/>
                </a:lnTo>
                <a:lnTo>
                  <a:pt x="3952290" y="13338"/>
                </a:lnTo>
                <a:lnTo>
                  <a:pt x="3957152" y="20548"/>
                </a:lnTo>
                <a:lnTo>
                  <a:pt x="3958936" y="29381"/>
                </a:lnTo>
                <a:lnTo>
                  <a:pt x="3957152" y="38215"/>
                </a:lnTo>
                <a:lnTo>
                  <a:pt x="3952290" y="45425"/>
                </a:lnTo>
                <a:lnTo>
                  <a:pt x="3945079" y="50284"/>
                </a:lnTo>
                <a:lnTo>
                  <a:pt x="3936252" y="52066"/>
                </a:lnTo>
                <a:close/>
              </a:path>
              <a:path w="7315200" h="1499234">
                <a:moveTo>
                  <a:pt x="4238975" y="54590"/>
                </a:moveTo>
                <a:lnTo>
                  <a:pt x="4229179" y="52611"/>
                </a:lnTo>
                <a:lnTo>
                  <a:pt x="4221186" y="47213"/>
                </a:lnTo>
                <a:lnTo>
                  <a:pt x="4215801" y="39205"/>
                </a:lnTo>
                <a:lnTo>
                  <a:pt x="4213827" y="29398"/>
                </a:lnTo>
                <a:lnTo>
                  <a:pt x="4215801" y="19591"/>
                </a:lnTo>
                <a:lnTo>
                  <a:pt x="4221186" y="11583"/>
                </a:lnTo>
                <a:lnTo>
                  <a:pt x="4229179" y="6186"/>
                </a:lnTo>
                <a:lnTo>
                  <a:pt x="4238975" y="4207"/>
                </a:lnTo>
                <a:lnTo>
                  <a:pt x="4248777" y="6186"/>
                </a:lnTo>
                <a:lnTo>
                  <a:pt x="4256782" y="11583"/>
                </a:lnTo>
                <a:lnTo>
                  <a:pt x="4262178" y="19591"/>
                </a:lnTo>
                <a:lnTo>
                  <a:pt x="4264157" y="29398"/>
                </a:lnTo>
                <a:lnTo>
                  <a:pt x="4262178" y="39205"/>
                </a:lnTo>
                <a:lnTo>
                  <a:pt x="4256782" y="47213"/>
                </a:lnTo>
                <a:lnTo>
                  <a:pt x="4248777" y="52611"/>
                </a:lnTo>
                <a:lnTo>
                  <a:pt x="4238975" y="54590"/>
                </a:lnTo>
                <a:close/>
              </a:path>
              <a:path w="7315200" h="1499234">
                <a:moveTo>
                  <a:pt x="4541699" y="56273"/>
                </a:moveTo>
                <a:lnTo>
                  <a:pt x="4531254" y="54161"/>
                </a:lnTo>
                <a:lnTo>
                  <a:pt x="4522724" y="48401"/>
                </a:lnTo>
                <a:lnTo>
                  <a:pt x="4516972" y="39859"/>
                </a:lnTo>
                <a:lnTo>
                  <a:pt x="4514863" y="29398"/>
                </a:lnTo>
                <a:lnTo>
                  <a:pt x="4516972" y="18937"/>
                </a:lnTo>
                <a:lnTo>
                  <a:pt x="4522724" y="10395"/>
                </a:lnTo>
                <a:lnTo>
                  <a:pt x="4531254" y="4636"/>
                </a:lnTo>
                <a:lnTo>
                  <a:pt x="4541699" y="2524"/>
                </a:lnTo>
                <a:lnTo>
                  <a:pt x="4552164" y="4636"/>
                </a:lnTo>
                <a:lnTo>
                  <a:pt x="4560704" y="10395"/>
                </a:lnTo>
                <a:lnTo>
                  <a:pt x="4566459" y="18937"/>
                </a:lnTo>
                <a:lnTo>
                  <a:pt x="4568569" y="29398"/>
                </a:lnTo>
                <a:lnTo>
                  <a:pt x="4566459" y="39859"/>
                </a:lnTo>
                <a:lnTo>
                  <a:pt x="4560704" y="48401"/>
                </a:lnTo>
                <a:lnTo>
                  <a:pt x="4552164" y="54161"/>
                </a:lnTo>
                <a:lnTo>
                  <a:pt x="4541699" y="56273"/>
                </a:lnTo>
                <a:close/>
              </a:path>
              <a:path w="7315200" h="1499234">
                <a:moveTo>
                  <a:pt x="4844423" y="57114"/>
                </a:moveTo>
                <a:lnTo>
                  <a:pt x="4833647" y="54937"/>
                </a:lnTo>
                <a:lnTo>
                  <a:pt x="4824849" y="48998"/>
                </a:lnTo>
                <a:lnTo>
                  <a:pt x="4818918" y="40189"/>
                </a:lnTo>
                <a:lnTo>
                  <a:pt x="4816743" y="29398"/>
                </a:lnTo>
                <a:lnTo>
                  <a:pt x="4818918" y="18607"/>
                </a:lnTo>
                <a:lnTo>
                  <a:pt x="4824849" y="9797"/>
                </a:lnTo>
                <a:lnTo>
                  <a:pt x="4833647" y="3859"/>
                </a:lnTo>
                <a:lnTo>
                  <a:pt x="4844423" y="1682"/>
                </a:lnTo>
                <a:lnTo>
                  <a:pt x="4855218" y="3859"/>
                </a:lnTo>
                <a:lnTo>
                  <a:pt x="4864027" y="9797"/>
                </a:lnTo>
                <a:lnTo>
                  <a:pt x="4869961" y="18607"/>
                </a:lnTo>
                <a:lnTo>
                  <a:pt x="4872137" y="29398"/>
                </a:lnTo>
                <a:lnTo>
                  <a:pt x="4869961" y="40189"/>
                </a:lnTo>
                <a:lnTo>
                  <a:pt x="4864027" y="48998"/>
                </a:lnTo>
                <a:lnTo>
                  <a:pt x="4855218" y="54937"/>
                </a:lnTo>
                <a:lnTo>
                  <a:pt x="4844423" y="57114"/>
                </a:lnTo>
                <a:close/>
              </a:path>
              <a:path w="7315200" h="1499234">
                <a:moveTo>
                  <a:pt x="5147147" y="58797"/>
                </a:moveTo>
                <a:lnTo>
                  <a:pt x="5135722" y="56487"/>
                </a:lnTo>
                <a:lnTo>
                  <a:pt x="5126387" y="50187"/>
                </a:lnTo>
                <a:lnTo>
                  <a:pt x="5120089" y="40842"/>
                </a:lnTo>
                <a:lnTo>
                  <a:pt x="5117779" y="29398"/>
                </a:lnTo>
                <a:lnTo>
                  <a:pt x="5120089" y="17953"/>
                </a:lnTo>
                <a:lnTo>
                  <a:pt x="5126387" y="8609"/>
                </a:lnTo>
                <a:lnTo>
                  <a:pt x="5135722" y="2309"/>
                </a:lnTo>
                <a:lnTo>
                  <a:pt x="5147147" y="0"/>
                </a:lnTo>
                <a:lnTo>
                  <a:pt x="5158590" y="2309"/>
                </a:lnTo>
                <a:lnTo>
                  <a:pt x="5167936" y="8609"/>
                </a:lnTo>
                <a:lnTo>
                  <a:pt x="5174237" y="17953"/>
                </a:lnTo>
                <a:lnTo>
                  <a:pt x="5176548" y="29398"/>
                </a:lnTo>
                <a:lnTo>
                  <a:pt x="5174237" y="40842"/>
                </a:lnTo>
                <a:lnTo>
                  <a:pt x="5167936" y="50187"/>
                </a:lnTo>
                <a:lnTo>
                  <a:pt x="5158590" y="56487"/>
                </a:lnTo>
                <a:lnTo>
                  <a:pt x="5147147" y="58797"/>
                </a:lnTo>
                <a:close/>
              </a:path>
              <a:path w="7315200" h="1499234">
                <a:moveTo>
                  <a:pt x="5449870" y="57114"/>
                </a:moveTo>
                <a:lnTo>
                  <a:pt x="5439094" y="54937"/>
                </a:lnTo>
                <a:lnTo>
                  <a:pt x="5430296" y="48998"/>
                </a:lnTo>
                <a:lnTo>
                  <a:pt x="5424365" y="40189"/>
                </a:lnTo>
                <a:lnTo>
                  <a:pt x="5422190" y="29398"/>
                </a:lnTo>
                <a:lnTo>
                  <a:pt x="5424365" y="18607"/>
                </a:lnTo>
                <a:lnTo>
                  <a:pt x="5430296" y="9797"/>
                </a:lnTo>
                <a:lnTo>
                  <a:pt x="5439094" y="3859"/>
                </a:lnTo>
                <a:lnTo>
                  <a:pt x="5449870" y="1682"/>
                </a:lnTo>
                <a:lnTo>
                  <a:pt x="5460666" y="3859"/>
                </a:lnTo>
                <a:lnTo>
                  <a:pt x="5469474" y="9797"/>
                </a:lnTo>
                <a:lnTo>
                  <a:pt x="5475409" y="18607"/>
                </a:lnTo>
                <a:lnTo>
                  <a:pt x="5477584" y="29398"/>
                </a:lnTo>
                <a:lnTo>
                  <a:pt x="5475409" y="40189"/>
                </a:lnTo>
                <a:lnTo>
                  <a:pt x="5469474" y="48998"/>
                </a:lnTo>
                <a:lnTo>
                  <a:pt x="5460666" y="54937"/>
                </a:lnTo>
                <a:lnTo>
                  <a:pt x="5449870" y="57114"/>
                </a:lnTo>
                <a:close/>
              </a:path>
              <a:path w="7315200" h="1499234">
                <a:moveTo>
                  <a:pt x="5752628" y="52083"/>
                </a:moveTo>
                <a:lnTo>
                  <a:pt x="5743786" y="50301"/>
                </a:lnTo>
                <a:lnTo>
                  <a:pt x="5736577" y="45442"/>
                </a:lnTo>
                <a:lnTo>
                  <a:pt x="5731722" y="38231"/>
                </a:lnTo>
                <a:lnTo>
                  <a:pt x="5729944" y="29398"/>
                </a:lnTo>
                <a:lnTo>
                  <a:pt x="5731722" y="20564"/>
                </a:lnTo>
                <a:lnTo>
                  <a:pt x="5736577" y="13354"/>
                </a:lnTo>
                <a:lnTo>
                  <a:pt x="5743786" y="8495"/>
                </a:lnTo>
                <a:lnTo>
                  <a:pt x="5752628" y="6714"/>
                </a:lnTo>
                <a:lnTo>
                  <a:pt x="5761450" y="8495"/>
                </a:lnTo>
                <a:lnTo>
                  <a:pt x="5768649" y="13354"/>
                </a:lnTo>
                <a:lnTo>
                  <a:pt x="5773500" y="20564"/>
                </a:lnTo>
                <a:lnTo>
                  <a:pt x="5775278" y="29398"/>
                </a:lnTo>
                <a:lnTo>
                  <a:pt x="5773495" y="38231"/>
                </a:lnTo>
                <a:lnTo>
                  <a:pt x="5768637" y="45442"/>
                </a:lnTo>
                <a:lnTo>
                  <a:pt x="5761436" y="50301"/>
                </a:lnTo>
                <a:lnTo>
                  <a:pt x="5752628" y="52083"/>
                </a:lnTo>
                <a:close/>
              </a:path>
              <a:path w="7315200" h="1499234">
                <a:moveTo>
                  <a:pt x="6062744" y="42844"/>
                </a:moveTo>
                <a:lnTo>
                  <a:pt x="6047925" y="42844"/>
                </a:lnTo>
                <a:lnTo>
                  <a:pt x="6041883" y="36819"/>
                </a:lnTo>
                <a:lnTo>
                  <a:pt x="6041883" y="21977"/>
                </a:lnTo>
                <a:lnTo>
                  <a:pt x="6047925" y="15953"/>
                </a:lnTo>
                <a:lnTo>
                  <a:pt x="6062744" y="15953"/>
                </a:lnTo>
                <a:lnTo>
                  <a:pt x="6068786" y="21977"/>
                </a:lnTo>
                <a:lnTo>
                  <a:pt x="6068786" y="36819"/>
                </a:lnTo>
                <a:lnTo>
                  <a:pt x="6062744" y="42844"/>
                </a:lnTo>
                <a:close/>
              </a:path>
              <a:path w="7315200" h="1499234">
                <a:moveTo>
                  <a:pt x="6359898" y="32764"/>
                </a:moveTo>
                <a:lnTo>
                  <a:pt x="6356185" y="32764"/>
                </a:lnTo>
                <a:lnTo>
                  <a:pt x="6354700" y="31266"/>
                </a:lnTo>
                <a:lnTo>
                  <a:pt x="6354700" y="27530"/>
                </a:lnTo>
                <a:lnTo>
                  <a:pt x="6356185" y="26033"/>
                </a:lnTo>
                <a:lnTo>
                  <a:pt x="6359932" y="26033"/>
                </a:lnTo>
                <a:lnTo>
                  <a:pt x="6361417" y="27530"/>
                </a:lnTo>
                <a:lnTo>
                  <a:pt x="6361417" y="31266"/>
                </a:lnTo>
                <a:lnTo>
                  <a:pt x="6359898" y="32764"/>
                </a:lnTo>
                <a:close/>
              </a:path>
              <a:path w="7315200" h="1499234">
                <a:moveTo>
                  <a:pt x="910409" y="334828"/>
                </a:moveTo>
                <a:lnTo>
                  <a:pt x="907617" y="334828"/>
                </a:lnTo>
                <a:lnTo>
                  <a:pt x="906493" y="333701"/>
                </a:lnTo>
                <a:lnTo>
                  <a:pt x="906493" y="330907"/>
                </a:lnTo>
                <a:lnTo>
                  <a:pt x="907617" y="329780"/>
                </a:lnTo>
                <a:lnTo>
                  <a:pt x="910409" y="329780"/>
                </a:lnTo>
                <a:lnTo>
                  <a:pt x="911536" y="330907"/>
                </a:lnTo>
                <a:lnTo>
                  <a:pt x="911536" y="333701"/>
                </a:lnTo>
                <a:lnTo>
                  <a:pt x="910409" y="334828"/>
                </a:lnTo>
                <a:close/>
              </a:path>
              <a:path w="7315200" h="1499234">
                <a:moveTo>
                  <a:pt x="1215911" y="339862"/>
                </a:moveTo>
                <a:lnTo>
                  <a:pt x="1207569" y="339862"/>
                </a:lnTo>
                <a:lnTo>
                  <a:pt x="1204187" y="336478"/>
                </a:lnTo>
                <a:lnTo>
                  <a:pt x="1204187" y="328131"/>
                </a:lnTo>
                <a:lnTo>
                  <a:pt x="1207569" y="324748"/>
                </a:lnTo>
                <a:lnTo>
                  <a:pt x="1215911" y="324748"/>
                </a:lnTo>
                <a:lnTo>
                  <a:pt x="1219289" y="328131"/>
                </a:lnTo>
                <a:lnTo>
                  <a:pt x="1219289" y="336478"/>
                </a:lnTo>
                <a:lnTo>
                  <a:pt x="1215911" y="339862"/>
                </a:lnTo>
                <a:close/>
              </a:path>
              <a:path w="7315200" h="1499234">
                <a:moveTo>
                  <a:pt x="1521409" y="344891"/>
                </a:moveTo>
                <a:lnTo>
                  <a:pt x="1507501" y="344891"/>
                </a:lnTo>
                <a:lnTo>
                  <a:pt x="1501868" y="339254"/>
                </a:lnTo>
                <a:lnTo>
                  <a:pt x="1501868" y="325321"/>
                </a:lnTo>
                <a:lnTo>
                  <a:pt x="1507501" y="319683"/>
                </a:lnTo>
                <a:lnTo>
                  <a:pt x="1521426" y="319683"/>
                </a:lnTo>
                <a:lnTo>
                  <a:pt x="1527060" y="325321"/>
                </a:lnTo>
                <a:lnTo>
                  <a:pt x="1527060" y="339254"/>
                </a:lnTo>
                <a:lnTo>
                  <a:pt x="1521409" y="344891"/>
                </a:lnTo>
                <a:close/>
              </a:path>
              <a:path w="7315200" h="1499234">
                <a:moveTo>
                  <a:pt x="1826928" y="349924"/>
                </a:moveTo>
                <a:lnTo>
                  <a:pt x="1807450" y="349924"/>
                </a:lnTo>
                <a:lnTo>
                  <a:pt x="1799562" y="342032"/>
                </a:lnTo>
                <a:lnTo>
                  <a:pt x="1799562" y="322544"/>
                </a:lnTo>
                <a:lnTo>
                  <a:pt x="1807450" y="314652"/>
                </a:lnTo>
                <a:lnTo>
                  <a:pt x="1826928" y="314652"/>
                </a:lnTo>
                <a:lnTo>
                  <a:pt x="1834813" y="322544"/>
                </a:lnTo>
                <a:lnTo>
                  <a:pt x="1834813" y="342032"/>
                </a:lnTo>
                <a:lnTo>
                  <a:pt x="1826928" y="349924"/>
                </a:lnTo>
                <a:close/>
              </a:path>
              <a:path w="7315200" h="1499234">
                <a:moveTo>
                  <a:pt x="2119913" y="354954"/>
                </a:moveTo>
                <a:lnTo>
                  <a:pt x="2111084" y="353173"/>
                </a:lnTo>
                <a:lnTo>
                  <a:pt x="2103879" y="348313"/>
                </a:lnTo>
                <a:lnTo>
                  <a:pt x="2099022" y="341104"/>
                </a:lnTo>
                <a:lnTo>
                  <a:pt x="2097242" y="332271"/>
                </a:lnTo>
                <a:lnTo>
                  <a:pt x="2099022" y="323437"/>
                </a:lnTo>
                <a:lnTo>
                  <a:pt x="2103879" y="316227"/>
                </a:lnTo>
                <a:lnTo>
                  <a:pt x="2111084" y="311368"/>
                </a:lnTo>
                <a:lnTo>
                  <a:pt x="2119913" y="309586"/>
                </a:lnTo>
                <a:lnTo>
                  <a:pt x="2128741" y="311368"/>
                </a:lnTo>
                <a:lnTo>
                  <a:pt x="2135947" y="316227"/>
                </a:lnTo>
                <a:lnTo>
                  <a:pt x="2140803" y="323437"/>
                </a:lnTo>
                <a:lnTo>
                  <a:pt x="2142583" y="332271"/>
                </a:lnTo>
                <a:lnTo>
                  <a:pt x="2140801" y="341104"/>
                </a:lnTo>
                <a:lnTo>
                  <a:pt x="2135941" y="348313"/>
                </a:lnTo>
                <a:lnTo>
                  <a:pt x="2128734" y="353173"/>
                </a:lnTo>
                <a:lnTo>
                  <a:pt x="2119913" y="354954"/>
                </a:lnTo>
                <a:close/>
              </a:path>
              <a:path w="7315200" h="1499234">
                <a:moveTo>
                  <a:pt x="2422640" y="358319"/>
                </a:moveTo>
                <a:lnTo>
                  <a:pt x="2412515" y="356273"/>
                </a:lnTo>
                <a:lnTo>
                  <a:pt x="2404244" y="350693"/>
                </a:lnTo>
                <a:lnTo>
                  <a:pt x="2398666" y="342418"/>
                </a:lnTo>
                <a:lnTo>
                  <a:pt x="2396621" y="332288"/>
                </a:lnTo>
                <a:lnTo>
                  <a:pt x="2398666" y="322157"/>
                </a:lnTo>
                <a:lnTo>
                  <a:pt x="2404244" y="313882"/>
                </a:lnTo>
                <a:lnTo>
                  <a:pt x="2412515" y="308301"/>
                </a:lnTo>
                <a:lnTo>
                  <a:pt x="2422640" y="306254"/>
                </a:lnTo>
                <a:lnTo>
                  <a:pt x="2432763" y="308301"/>
                </a:lnTo>
                <a:lnTo>
                  <a:pt x="2441033" y="313882"/>
                </a:lnTo>
                <a:lnTo>
                  <a:pt x="2446610" y="322157"/>
                </a:lnTo>
                <a:lnTo>
                  <a:pt x="2448656" y="332288"/>
                </a:lnTo>
                <a:lnTo>
                  <a:pt x="2446612" y="342418"/>
                </a:lnTo>
                <a:lnTo>
                  <a:pt x="2441039" y="350693"/>
                </a:lnTo>
                <a:lnTo>
                  <a:pt x="2432770" y="356273"/>
                </a:lnTo>
                <a:lnTo>
                  <a:pt x="2422640" y="358319"/>
                </a:lnTo>
                <a:close/>
              </a:path>
              <a:path w="7315200" h="1499234">
                <a:moveTo>
                  <a:pt x="2725364" y="361685"/>
                </a:moveTo>
                <a:lnTo>
                  <a:pt x="2713926" y="359375"/>
                </a:lnTo>
                <a:lnTo>
                  <a:pt x="2704587" y="353076"/>
                </a:lnTo>
                <a:lnTo>
                  <a:pt x="2698291" y="343732"/>
                </a:lnTo>
                <a:lnTo>
                  <a:pt x="2695982" y="332288"/>
                </a:lnTo>
                <a:lnTo>
                  <a:pt x="2698291" y="320843"/>
                </a:lnTo>
                <a:lnTo>
                  <a:pt x="2704587" y="311499"/>
                </a:lnTo>
                <a:lnTo>
                  <a:pt x="2713926" y="305199"/>
                </a:lnTo>
                <a:lnTo>
                  <a:pt x="2725364" y="302889"/>
                </a:lnTo>
                <a:lnTo>
                  <a:pt x="2736801" y="305199"/>
                </a:lnTo>
                <a:lnTo>
                  <a:pt x="2746140" y="311499"/>
                </a:lnTo>
                <a:lnTo>
                  <a:pt x="2752436" y="320843"/>
                </a:lnTo>
                <a:lnTo>
                  <a:pt x="2754745" y="332288"/>
                </a:lnTo>
                <a:lnTo>
                  <a:pt x="2752436" y="343732"/>
                </a:lnTo>
                <a:lnTo>
                  <a:pt x="2746140" y="353076"/>
                </a:lnTo>
                <a:lnTo>
                  <a:pt x="2736801" y="359375"/>
                </a:lnTo>
                <a:lnTo>
                  <a:pt x="2725364" y="361685"/>
                </a:lnTo>
                <a:close/>
              </a:path>
              <a:path w="7315200" h="1499234">
                <a:moveTo>
                  <a:pt x="3028087" y="365050"/>
                </a:moveTo>
                <a:lnTo>
                  <a:pt x="3015344" y="362475"/>
                </a:lnTo>
                <a:lnTo>
                  <a:pt x="3004936" y="355452"/>
                </a:lnTo>
                <a:lnTo>
                  <a:pt x="2997918" y="345038"/>
                </a:lnTo>
                <a:lnTo>
                  <a:pt x="2995344" y="332288"/>
                </a:lnTo>
                <a:lnTo>
                  <a:pt x="2997918" y="319536"/>
                </a:lnTo>
                <a:lnTo>
                  <a:pt x="3004936" y="309122"/>
                </a:lnTo>
                <a:lnTo>
                  <a:pt x="3015344" y="302099"/>
                </a:lnTo>
                <a:lnTo>
                  <a:pt x="3028087" y="299523"/>
                </a:lnTo>
                <a:lnTo>
                  <a:pt x="3040831" y="302099"/>
                </a:lnTo>
                <a:lnTo>
                  <a:pt x="3051241" y="309122"/>
                </a:lnTo>
                <a:lnTo>
                  <a:pt x="3058260" y="319536"/>
                </a:lnTo>
                <a:lnTo>
                  <a:pt x="3060834" y="332288"/>
                </a:lnTo>
                <a:lnTo>
                  <a:pt x="3058260" y="345038"/>
                </a:lnTo>
                <a:lnTo>
                  <a:pt x="3051241" y="355452"/>
                </a:lnTo>
                <a:lnTo>
                  <a:pt x="3040831" y="362475"/>
                </a:lnTo>
                <a:lnTo>
                  <a:pt x="3028087" y="365050"/>
                </a:lnTo>
                <a:close/>
              </a:path>
              <a:path w="7315200" h="1499234">
                <a:moveTo>
                  <a:pt x="3330811" y="367575"/>
                </a:moveTo>
                <a:lnTo>
                  <a:pt x="3317095" y="364802"/>
                </a:lnTo>
                <a:lnTo>
                  <a:pt x="3305891" y="357241"/>
                </a:lnTo>
                <a:lnTo>
                  <a:pt x="3298334" y="346029"/>
                </a:lnTo>
                <a:lnTo>
                  <a:pt x="3295563" y="332304"/>
                </a:lnTo>
                <a:lnTo>
                  <a:pt x="3298334" y="318579"/>
                </a:lnTo>
                <a:lnTo>
                  <a:pt x="3305891" y="307367"/>
                </a:lnTo>
                <a:lnTo>
                  <a:pt x="3317095" y="299806"/>
                </a:lnTo>
                <a:lnTo>
                  <a:pt x="3330811" y="297033"/>
                </a:lnTo>
                <a:lnTo>
                  <a:pt x="3344529" y="299806"/>
                </a:lnTo>
                <a:lnTo>
                  <a:pt x="3355734" y="307367"/>
                </a:lnTo>
                <a:lnTo>
                  <a:pt x="3363291" y="318579"/>
                </a:lnTo>
                <a:lnTo>
                  <a:pt x="3366062" y="332304"/>
                </a:lnTo>
                <a:lnTo>
                  <a:pt x="3363293" y="346029"/>
                </a:lnTo>
                <a:lnTo>
                  <a:pt x="3355741" y="357241"/>
                </a:lnTo>
                <a:lnTo>
                  <a:pt x="3344536" y="364802"/>
                </a:lnTo>
                <a:lnTo>
                  <a:pt x="3330811" y="367575"/>
                </a:lnTo>
                <a:close/>
              </a:path>
              <a:path w="7315200" h="1499234">
                <a:moveTo>
                  <a:pt x="3633528" y="370100"/>
                </a:moveTo>
                <a:lnTo>
                  <a:pt x="3618825" y="367129"/>
                </a:lnTo>
                <a:lnTo>
                  <a:pt x="3606819" y="359027"/>
                </a:lnTo>
                <a:lnTo>
                  <a:pt x="3598723" y="347013"/>
                </a:lnTo>
                <a:lnTo>
                  <a:pt x="3595755" y="332304"/>
                </a:lnTo>
                <a:lnTo>
                  <a:pt x="3598723" y="317595"/>
                </a:lnTo>
                <a:lnTo>
                  <a:pt x="3606819" y="305581"/>
                </a:lnTo>
                <a:lnTo>
                  <a:pt x="3618825" y="297479"/>
                </a:lnTo>
                <a:lnTo>
                  <a:pt x="3633528" y="294508"/>
                </a:lnTo>
                <a:lnTo>
                  <a:pt x="3648231" y="297479"/>
                </a:lnTo>
                <a:lnTo>
                  <a:pt x="3660237" y="305581"/>
                </a:lnTo>
                <a:lnTo>
                  <a:pt x="3668333" y="317595"/>
                </a:lnTo>
                <a:lnTo>
                  <a:pt x="3671301" y="332304"/>
                </a:lnTo>
                <a:lnTo>
                  <a:pt x="3668333" y="347013"/>
                </a:lnTo>
                <a:lnTo>
                  <a:pt x="3660237" y="359027"/>
                </a:lnTo>
                <a:lnTo>
                  <a:pt x="3648231" y="367129"/>
                </a:lnTo>
                <a:lnTo>
                  <a:pt x="3633528" y="370100"/>
                </a:lnTo>
                <a:close/>
              </a:path>
              <a:path w="7315200" h="1499234">
                <a:moveTo>
                  <a:pt x="3936252" y="373466"/>
                </a:moveTo>
                <a:lnTo>
                  <a:pt x="3920243" y="370231"/>
                </a:lnTo>
                <a:lnTo>
                  <a:pt x="3907175" y="361410"/>
                </a:lnTo>
                <a:lnTo>
                  <a:pt x="3898366" y="348327"/>
                </a:lnTo>
                <a:lnTo>
                  <a:pt x="3895137" y="332304"/>
                </a:lnTo>
                <a:lnTo>
                  <a:pt x="3898366" y="316281"/>
                </a:lnTo>
                <a:lnTo>
                  <a:pt x="3907175" y="303198"/>
                </a:lnTo>
                <a:lnTo>
                  <a:pt x="3920243" y="294377"/>
                </a:lnTo>
                <a:lnTo>
                  <a:pt x="3936252" y="291143"/>
                </a:lnTo>
                <a:lnTo>
                  <a:pt x="3952265" y="294377"/>
                </a:lnTo>
                <a:lnTo>
                  <a:pt x="3965345" y="303198"/>
                </a:lnTo>
                <a:lnTo>
                  <a:pt x="3974165" y="316281"/>
                </a:lnTo>
                <a:lnTo>
                  <a:pt x="3977400" y="332304"/>
                </a:lnTo>
                <a:lnTo>
                  <a:pt x="3974165" y="348327"/>
                </a:lnTo>
                <a:lnTo>
                  <a:pt x="3965345" y="361410"/>
                </a:lnTo>
                <a:lnTo>
                  <a:pt x="3952265" y="370231"/>
                </a:lnTo>
                <a:lnTo>
                  <a:pt x="3936252" y="373466"/>
                </a:lnTo>
                <a:close/>
              </a:path>
              <a:path w="7315200" h="1499234">
                <a:moveTo>
                  <a:pt x="4238975" y="375991"/>
                </a:moveTo>
                <a:lnTo>
                  <a:pt x="4221988" y="372558"/>
                </a:lnTo>
                <a:lnTo>
                  <a:pt x="4208114" y="363199"/>
                </a:lnTo>
                <a:lnTo>
                  <a:pt x="4198759" y="349318"/>
                </a:lnTo>
                <a:lnTo>
                  <a:pt x="4195329" y="332321"/>
                </a:lnTo>
                <a:lnTo>
                  <a:pt x="4198759" y="315324"/>
                </a:lnTo>
                <a:lnTo>
                  <a:pt x="4208114" y="301444"/>
                </a:lnTo>
                <a:lnTo>
                  <a:pt x="4221988" y="292084"/>
                </a:lnTo>
                <a:lnTo>
                  <a:pt x="4238975" y="288652"/>
                </a:lnTo>
                <a:lnTo>
                  <a:pt x="4255963" y="292084"/>
                </a:lnTo>
                <a:lnTo>
                  <a:pt x="4269837" y="301444"/>
                </a:lnTo>
                <a:lnTo>
                  <a:pt x="4279191" y="315324"/>
                </a:lnTo>
                <a:lnTo>
                  <a:pt x="4282622" y="332321"/>
                </a:lnTo>
                <a:lnTo>
                  <a:pt x="4279191" y="349318"/>
                </a:lnTo>
                <a:lnTo>
                  <a:pt x="4269837" y="363199"/>
                </a:lnTo>
                <a:lnTo>
                  <a:pt x="4255963" y="372558"/>
                </a:lnTo>
                <a:lnTo>
                  <a:pt x="4238975" y="375991"/>
                </a:lnTo>
                <a:close/>
              </a:path>
              <a:path w="7315200" h="1499234">
                <a:moveTo>
                  <a:pt x="4541699" y="378516"/>
                </a:moveTo>
                <a:lnTo>
                  <a:pt x="4523737" y="374885"/>
                </a:lnTo>
                <a:lnTo>
                  <a:pt x="4509070" y="364985"/>
                </a:lnTo>
                <a:lnTo>
                  <a:pt x="4499181" y="350302"/>
                </a:lnTo>
                <a:lnTo>
                  <a:pt x="4495555" y="332321"/>
                </a:lnTo>
                <a:lnTo>
                  <a:pt x="4499181" y="314341"/>
                </a:lnTo>
                <a:lnTo>
                  <a:pt x="4509070" y="299658"/>
                </a:lnTo>
                <a:lnTo>
                  <a:pt x="4523737" y="289758"/>
                </a:lnTo>
                <a:lnTo>
                  <a:pt x="4541699" y="286128"/>
                </a:lnTo>
                <a:lnTo>
                  <a:pt x="4559681" y="289758"/>
                </a:lnTo>
                <a:lnTo>
                  <a:pt x="4574358" y="299658"/>
                </a:lnTo>
                <a:lnTo>
                  <a:pt x="4584251" y="314341"/>
                </a:lnTo>
                <a:lnTo>
                  <a:pt x="4587877" y="332321"/>
                </a:lnTo>
                <a:lnTo>
                  <a:pt x="4584251" y="350302"/>
                </a:lnTo>
                <a:lnTo>
                  <a:pt x="4574358" y="364985"/>
                </a:lnTo>
                <a:lnTo>
                  <a:pt x="4559681" y="374885"/>
                </a:lnTo>
                <a:lnTo>
                  <a:pt x="4541699" y="378516"/>
                </a:lnTo>
                <a:close/>
              </a:path>
              <a:path w="7315200" h="1499234">
                <a:moveTo>
                  <a:pt x="4844423" y="381037"/>
                </a:moveTo>
                <a:lnTo>
                  <a:pt x="4825482" y="377209"/>
                </a:lnTo>
                <a:lnTo>
                  <a:pt x="4810009" y="366770"/>
                </a:lnTo>
                <a:lnTo>
                  <a:pt x="4799574" y="351286"/>
                </a:lnTo>
                <a:lnTo>
                  <a:pt x="4795747" y="332321"/>
                </a:lnTo>
                <a:lnTo>
                  <a:pt x="4799574" y="313357"/>
                </a:lnTo>
                <a:lnTo>
                  <a:pt x="4810009" y="297872"/>
                </a:lnTo>
                <a:lnTo>
                  <a:pt x="4825482" y="287432"/>
                </a:lnTo>
                <a:lnTo>
                  <a:pt x="4844423" y="283604"/>
                </a:lnTo>
                <a:lnTo>
                  <a:pt x="4863384" y="287432"/>
                </a:lnTo>
                <a:lnTo>
                  <a:pt x="4878867" y="297872"/>
                </a:lnTo>
                <a:lnTo>
                  <a:pt x="4889305" y="313357"/>
                </a:lnTo>
                <a:lnTo>
                  <a:pt x="4893133" y="332321"/>
                </a:lnTo>
                <a:lnTo>
                  <a:pt x="4889305" y="351286"/>
                </a:lnTo>
                <a:lnTo>
                  <a:pt x="4878867" y="366770"/>
                </a:lnTo>
                <a:lnTo>
                  <a:pt x="4863384" y="377209"/>
                </a:lnTo>
                <a:lnTo>
                  <a:pt x="4844423" y="381037"/>
                </a:lnTo>
                <a:close/>
              </a:path>
              <a:path w="7315200" h="1499234">
                <a:moveTo>
                  <a:pt x="5147147" y="383562"/>
                </a:moveTo>
                <a:lnTo>
                  <a:pt x="5127212" y="379536"/>
                </a:lnTo>
                <a:lnTo>
                  <a:pt x="5110935" y="368555"/>
                </a:lnTo>
                <a:lnTo>
                  <a:pt x="5099962" y="352268"/>
                </a:lnTo>
                <a:lnTo>
                  <a:pt x="5095939" y="332321"/>
                </a:lnTo>
                <a:lnTo>
                  <a:pt x="5099962" y="312373"/>
                </a:lnTo>
                <a:lnTo>
                  <a:pt x="5110935" y="296086"/>
                </a:lnTo>
                <a:lnTo>
                  <a:pt x="5127212" y="285105"/>
                </a:lnTo>
                <a:lnTo>
                  <a:pt x="5147147" y="281079"/>
                </a:lnTo>
                <a:lnTo>
                  <a:pt x="5167087" y="285105"/>
                </a:lnTo>
                <a:lnTo>
                  <a:pt x="5183375" y="296086"/>
                </a:lnTo>
                <a:lnTo>
                  <a:pt x="5194360" y="312373"/>
                </a:lnTo>
                <a:lnTo>
                  <a:pt x="5198388" y="332321"/>
                </a:lnTo>
                <a:lnTo>
                  <a:pt x="5194360" y="352268"/>
                </a:lnTo>
                <a:lnTo>
                  <a:pt x="5183375" y="368555"/>
                </a:lnTo>
                <a:lnTo>
                  <a:pt x="5167087" y="379536"/>
                </a:lnTo>
                <a:lnTo>
                  <a:pt x="5147147" y="383562"/>
                </a:lnTo>
                <a:close/>
              </a:path>
              <a:path w="7315200" h="1499234">
                <a:moveTo>
                  <a:pt x="5449870" y="386928"/>
                </a:moveTo>
                <a:lnTo>
                  <a:pt x="5428644" y="382636"/>
                </a:lnTo>
                <a:lnTo>
                  <a:pt x="5411304" y="370935"/>
                </a:lnTo>
                <a:lnTo>
                  <a:pt x="5399610" y="353583"/>
                </a:lnTo>
                <a:lnTo>
                  <a:pt x="5395321" y="332338"/>
                </a:lnTo>
                <a:lnTo>
                  <a:pt x="5399610" y="311093"/>
                </a:lnTo>
                <a:lnTo>
                  <a:pt x="5411304" y="293740"/>
                </a:lnTo>
                <a:lnTo>
                  <a:pt x="5428644" y="282039"/>
                </a:lnTo>
                <a:lnTo>
                  <a:pt x="5449870" y="277747"/>
                </a:lnTo>
                <a:lnTo>
                  <a:pt x="5471116" y="282039"/>
                </a:lnTo>
                <a:lnTo>
                  <a:pt x="5488466" y="293740"/>
                </a:lnTo>
                <a:lnTo>
                  <a:pt x="5500164" y="311093"/>
                </a:lnTo>
                <a:lnTo>
                  <a:pt x="5504454" y="332338"/>
                </a:lnTo>
                <a:lnTo>
                  <a:pt x="5500164" y="353583"/>
                </a:lnTo>
                <a:lnTo>
                  <a:pt x="5488466" y="370935"/>
                </a:lnTo>
                <a:lnTo>
                  <a:pt x="5471116" y="382636"/>
                </a:lnTo>
                <a:lnTo>
                  <a:pt x="5449870" y="386928"/>
                </a:lnTo>
                <a:close/>
              </a:path>
              <a:path w="7315200" h="1499234">
                <a:moveTo>
                  <a:pt x="5752628" y="389452"/>
                </a:moveTo>
                <a:lnTo>
                  <a:pt x="5730408" y="384963"/>
                </a:lnTo>
                <a:lnTo>
                  <a:pt x="5712264" y="372722"/>
                </a:lnTo>
                <a:lnTo>
                  <a:pt x="5700032" y="354567"/>
                </a:lnTo>
                <a:lnTo>
                  <a:pt x="5695546" y="332338"/>
                </a:lnTo>
                <a:lnTo>
                  <a:pt x="5700032" y="310110"/>
                </a:lnTo>
                <a:lnTo>
                  <a:pt x="5712264" y="291955"/>
                </a:lnTo>
                <a:lnTo>
                  <a:pt x="5730408" y="279713"/>
                </a:lnTo>
                <a:lnTo>
                  <a:pt x="5752628" y="275223"/>
                </a:lnTo>
                <a:lnTo>
                  <a:pt x="5774828" y="279713"/>
                </a:lnTo>
                <a:lnTo>
                  <a:pt x="5792962" y="291955"/>
                </a:lnTo>
                <a:lnTo>
                  <a:pt x="5805191" y="310110"/>
                </a:lnTo>
                <a:lnTo>
                  <a:pt x="5809675" y="332338"/>
                </a:lnTo>
                <a:lnTo>
                  <a:pt x="5805195" y="354567"/>
                </a:lnTo>
                <a:lnTo>
                  <a:pt x="5792975" y="372722"/>
                </a:lnTo>
                <a:lnTo>
                  <a:pt x="5774842" y="384963"/>
                </a:lnTo>
                <a:lnTo>
                  <a:pt x="5752628" y="389452"/>
                </a:lnTo>
                <a:close/>
              </a:path>
              <a:path w="7315200" h="1499234">
                <a:moveTo>
                  <a:pt x="6055351" y="391977"/>
                </a:moveTo>
                <a:lnTo>
                  <a:pt x="6032152" y="387290"/>
                </a:lnTo>
                <a:lnTo>
                  <a:pt x="6013203" y="374507"/>
                </a:lnTo>
                <a:lnTo>
                  <a:pt x="6000425" y="355550"/>
                </a:lnTo>
                <a:lnTo>
                  <a:pt x="5995738" y="332338"/>
                </a:lnTo>
                <a:lnTo>
                  <a:pt x="6000425" y="309126"/>
                </a:lnTo>
                <a:lnTo>
                  <a:pt x="6013203" y="290169"/>
                </a:lnTo>
                <a:lnTo>
                  <a:pt x="6032152" y="277386"/>
                </a:lnTo>
                <a:lnTo>
                  <a:pt x="6055351" y="272699"/>
                </a:lnTo>
                <a:lnTo>
                  <a:pt x="6078546" y="277386"/>
                </a:lnTo>
                <a:lnTo>
                  <a:pt x="6097483" y="290169"/>
                </a:lnTo>
                <a:lnTo>
                  <a:pt x="6110250" y="309126"/>
                </a:lnTo>
                <a:lnTo>
                  <a:pt x="6114931" y="332338"/>
                </a:lnTo>
                <a:lnTo>
                  <a:pt x="6110250" y="355550"/>
                </a:lnTo>
                <a:lnTo>
                  <a:pt x="6097483" y="374507"/>
                </a:lnTo>
                <a:lnTo>
                  <a:pt x="6078546" y="387290"/>
                </a:lnTo>
                <a:lnTo>
                  <a:pt x="6055351" y="391977"/>
                </a:lnTo>
                <a:close/>
              </a:path>
              <a:path w="7315200" h="1499234">
                <a:moveTo>
                  <a:pt x="6358075" y="391977"/>
                </a:moveTo>
                <a:lnTo>
                  <a:pt x="6334876" y="387290"/>
                </a:lnTo>
                <a:lnTo>
                  <a:pt x="6315927" y="374507"/>
                </a:lnTo>
                <a:lnTo>
                  <a:pt x="6303148" y="355550"/>
                </a:lnTo>
                <a:lnTo>
                  <a:pt x="6298462" y="332338"/>
                </a:lnTo>
                <a:lnTo>
                  <a:pt x="6303148" y="309126"/>
                </a:lnTo>
                <a:lnTo>
                  <a:pt x="6315927" y="290169"/>
                </a:lnTo>
                <a:lnTo>
                  <a:pt x="6334876" y="277386"/>
                </a:lnTo>
                <a:lnTo>
                  <a:pt x="6358075" y="272699"/>
                </a:lnTo>
                <a:lnTo>
                  <a:pt x="6381269" y="277386"/>
                </a:lnTo>
                <a:lnTo>
                  <a:pt x="6400207" y="290169"/>
                </a:lnTo>
                <a:lnTo>
                  <a:pt x="6412974" y="309126"/>
                </a:lnTo>
                <a:lnTo>
                  <a:pt x="6417655" y="332338"/>
                </a:lnTo>
                <a:lnTo>
                  <a:pt x="6412974" y="355550"/>
                </a:lnTo>
                <a:lnTo>
                  <a:pt x="6400207" y="374507"/>
                </a:lnTo>
                <a:lnTo>
                  <a:pt x="6381269" y="387290"/>
                </a:lnTo>
                <a:lnTo>
                  <a:pt x="6358075" y="391977"/>
                </a:lnTo>
                <a:close/>
              </a:path>
              <a:path w="7315200" h="1499234">
                <a:moveTo>
                  <a:pt x="6660799" y="376865"/>
                </a:moveTo>
                <a:lnTo>
                  <a:pt x="6643480" y="373368"/>
                </a:lnTo>
                <a:lnTo>
                  <a:pt x="6629338" y="363830"/>
                </a:lnTo>
                <a:lnTo>
                  <a:pt x="6619804" y="349682"/>
                </a:lnTo>
                <a:lnTo>
                  <a:pt x="6616309" y="332355"/>
                </a:lnTo>
                <a:lnTo>
                  <a:pt x="6619804" y="315028"/>
                </a:lnTo>
                <a:lnTo>
                  <a:pt x="6629338" y="300880"/>
                </a:lnTo>
                <a:lnTo>
                  <a:pt x="6643480" y="291342"/>
                </a:lnTo>
                <a:lnTo>
                  <a:pt x="6660799" y="287844"/>
                </a:lnTo>
                <a:lnTo>
                  <a:pt x="6678098" y="291342"/>
                </a:lnTo>
                <a:lnTo>
                  <a:pt x="6692230" y="300880"/>
                </a:lnTo>
                <a:lnTo>
                  <a:pt x="6701760" y="315028"/>
                </a:lnTo>
                <a:lnTo>
                  <a:pt x="6705256" y="332355"/>
                </a:lnTo>
                <a:lnTo>
                  <a:pt x="6701760" y="349682"/>
                </a:lnTo>
                <a:lnTo>
                  <a:pt x="6692230" y="363830"/>
                </a:lnTo>
                <a:lnTo>
                  <a:pt x="6678098" y="373368"/>
                </a:lnTo>
                <a:lnTo>
                  <a:pt x="6660799" y="376865"/>
                </a:lnTo>
                <a:close/>
              </a:path>
              <a:path w="7315200" h="1499234">
                <a:moveTo>
                  <a:pt x="6970915" y="345782"/>
                </a:moveTo>
                <a:lnTo>
                  <a:pt x="6956096" y="345782"/>
                </a:lnTo>
                <a:lnTo>
                  <a:pt x="6950088" y="339760"/>
                </a:lnTo>
                <a:lnTo>
                  <a:pt x="6950088" y="324917"/>
                </a:lnTo>
                <a:lnTo>
                  <a:pt x="6956096" y="318892"/>
                </a:lnTo>
                <a:lnTo>
                  <a:pt x="6970915" y="318892"/>
                </a:lnTo>
                <a:lnTo>
                  <a:pt x="6976958" y="324917"/>
                </a:lnTo>
                <a:lnTo>
                  <a:pt x="6976958" y="339760"/>
                </a:lnTo>
                <a:lnTo>
                  <a:pt x="6970915" y="345782"/>
                </a:lnTo>
                <a:close/>
              </a:path>
              <a:path w="7315200" h="1499234">
                <a:moveTo>
                  <a:pt x="304490" y="636928"/>
                </a:moveTo>
                <a:lnTo>
                  <a:pt x="302640" y="636928"/>
                </a:lnTo>
                <a:lnTo>
                  <a:pt x="301883" y="636168"/>
                </a:lnTo>
                <a:lnTo>
                  <a:pt x="301883" y="634318"/>
                </a:lnTo>
                <a:lnTo>
                  <a:pt x="302640" y="633562"/>
                </a:lnTo>
                <a:lnTo>
                  <a:pt x="304490" y="633562"/>
                </a:lnTo>
                <a:lnTo>
                  <a:pt x="305247" y="634318"/>
                </a:lnTo>
                <a:lnTo>
                  <a:pt x="305247" y="636168"/>
                </a:lnTo>
                <a:lnTo>
                  <a:pt x="304490" y="636928"/>
                </a:lnTo>
                <a:close/>
              </a:path>
              <a:path w="7315200" h="1499234">
                <a:moveTo>
                  <a:pt x="609535" y="641134"/>
                </a:moveTo>
                <a:lnTo>
                  <a:pt x="603044" y="641134"/>
                </a:lnTo>
                <a:lnTo>
                  <a:pt x="600421" y="638508"/>
                </a:lnTo>
                <a:lnTo>
                  <a:pt x="600421" y="632013"/>
                </a:lnTo>
                <a:lnTo>
                  <a:pt x="603044" y="629387"/>
                </a:lnTo>
                <a:lnTo>
                  <a:pt x="609535" y="629387"/>
                </a:lnTo>
                <a:lnTo>
                  <a:pt x="612161" y="632013"/>
                </a:lnTo>
                <a:lnTo>
                  <a:pt x="612161" y="638508"/>
                </a:lnTo>
                <a:lnTo>
                  <a:pt x="609535" y="641134"/>
                </a:lnTo>
                <a:close/>
              </a:path>
              <a:path w="7315200" h="1499234">
                <a:moveTo>
                  <a:pt x="914581" y="645340"/>
                </a:moveTo>
                <a:lnTo>
                  <a:pt x="903448" y="645340"/>
                </a:lnTo>
                <a:lnTo>
                  <a:pt x="898942" y="640830"/>
                </a:lnTo>
                <a:lnTo>
                  <a:pt x="898942" y="629690"/>
                </a:lnTo>
                <a:lnTo>
                  <a:pt x="903448" y="625181"/>
                </a:lnTo>
                <a:lnTo>
                  <a:pt x="914581" y="625181"/>
                </a:lnTo>
                <a:lnTo>
                  <a:pt x="919087" y="629690"/>
                </a:lnTo>
                <a:lnTo>
                  <a:pt x="919087" y="640830"/>
                </a:lnTo>
                <a:lnTo>
                  <a:pt x="914581" y="645340"/>
                </a:lnTo>
                <a:close/>
              </a:path>
              <a:path w="7315200" h="1499234">
                <a:moveTo>
                  <a:pt x="1219154" y="648705"/>
                </a:moveTo>
                <a:lnTo>
                  <a:pt x="1204322" y="648705"/>
                </a:lnTo>
                <a:lnTo>
                  <a:pt x="1198303" y="642683"/>
                </a:lnTo>
                <a:lnTo>
                  <a:pt x="1198303" y="627841"/>
                </a:lnTo>
                <a:lnTo>
                  <a:pt x="1204322" y="621815"/>
                </a:lnTo>
                <a:lnTo>
                  <a:pt x="1219154" y="621815"/>
                </a:lnTo>
                <a:lnTo>
                  <a:pt x="1225177" y="627841"/>
                </a:lnTo>
                <a:lnTo>
                  <a:pt x="1225177" y="642683"/>
                </a:lnTo>
                <a:lnTo>
                  <a:pt x="1219154" y="648705"/>
                </a:lnTo>
                <a:close/>
              </a:path>
              <a:path w="7315200" h="1499234">
                <a:moveTo>
                  <a:pt x="1523731" y="652074"/>
                </a:moveTo>
                <a:lnTo>
                  <a:pt x="1505196" y="652074"/>
                </a:lnTo>
                <a:lnTo>
                  <a:pt x="1497679" y="644550"/>
                </a:lnTo>
                <a:lnTo>
                  <a:pt x="1497679" y="626004"/>
                </a:lnTo>
                <a:lnTo>
                  <a:pt x="1505196" y="618483"/>
                </a:lnTo>
                <a:lnTo>
                  <a:pt x="1523731" y="618483"/>
                </a:lnTo>
                <a:lnTo>
                  <a:pt x="1531249" y="626004"/>
                </a:lnTo>
                <a:lnTo>
                  <a:pt x="1531249" y="644550"/>
                </a:lnTo>
                <a:lnTo>
                  <a:pt x="1523731" y="652074"/>
                </a:lnTo>
                <a:close/>
              </a:path>
              <a:path w="7315200" h="1499234">
                <a:moveTo>
                  <a:pt x="1817189" y="655436"/>
                </a:moveTo>
                <a:lnTo>
                  <a:pt x="1809344" y="653853"/>
                </a:lnTo>
                <a:lnTo>
                  <a:pt x="1802940" y="649534"/>
                </a:lnTo>
                <a:lnTo>
                  <a:pt x="1798623" y="643126"/>
                </a:lnTo>
                <a:lnTo>
                  <a:pt x="1797040" y="635277"/>
                </a:lnTo>
                <a:lnTo>
                  <a:pt x="1798623" y="627428"/>
                </a:lnTo>
                <a:lnTo>
                  <a:pt x="1802940" y="621020"/>
                </a:lnTo>
                <a:lnTo>
                  <a:pt x="1809344" y="616701"/>
                </a:lnTo>
                <a:lnTo>
                  <a:pt x="1817189" y="615118"/>
                </a:lnTo>
                <a:lnTo>
                  <a:pt x="1825034" y="616701"/>
                </a:lnTo>
                <a:lnTo>
                  <a:pt x="1831438" y="621020"/>
                </a:lnTo>
                <a:lnTo>
                  <a:pt x="1835755" y="627428"/>
                </a:lnTo>
                <a:lnTo>
                  <a:pt x="1837338" y="635277"/>
                </a:lnTo>
                <a:lnTo>
                  <a:pt x="1835755" y="643126"/>
                </a:lnTo>
                <a:lnTo>
                  <a:pt x="1831438" y="649534"/>
                </a:lnTo>
                <a:lnTo>
                  <a:pt x="1825034" y="653853"/>
                </a:lnTo>
                <a:lnTo>
                  <a:pt x="1817189" y="655436"/>
                </a:lnTo>
                <a:close/>
              </a:path>
              <a:path w="7315200" h="1499234">
                <a:moveTo>
                  <a:pt x="2119913" y="658805"/>
                </a:moveTo>
                <a:lnTo>
                  <a:pt x="2110762" y="656956"/>
                </a:lnTo>
                <a:lnTo>
                  <a:pt x="2103289" y="651913"/>
                </a:lnTo>
                <a:lnTo>
                  <a:pt x="2098250" y="644435"/>
                </a:lnTo>
                <a:lnTo>
                  <a:pt x="2096402" y="635277"/>
                </a:lnTo>
                <a:lnTo>
                  <a:pt x="2098250" y="626122"/>
                </a:lnTo>
                <a:lnTo>
                  <a:pt x="2103289" y="618644"/>
                </a:lnTo>
                <a:lnTo>
                  <a:pt x="2110762" y="613602"/>
                </a:lnTo>
                <a:lnTo>
                  <a:pt x="2119913" y="611753"/>
                </a:lnTo>
                <a:lnTo>
                  <a:pt x="2129063" y="613602"/>
                </a:lnTo>
                <a:lnTo>
                  <a:pt x="2136537" y="618644"/>
                </a:lnTo>
                <a:lnTo>
                  <a:pt x="2141576" y="626122"/>
                </a:lnTo>
                <a:lnTo>
                  <a:pt x="2143424" y="635277"/>
                </a:lnTo>
                <a:lnTo>
                  <a:pt x="2141576" y="644435"/>
                </a:lnTo>
                <a:lnTo>
                  <a:pt x="2136537" y="651913"/>
                </a:lnTo>
                <a:lnTo>
                  <a:pt x="2129063" y="656956"/>
                </a:lnTo>
                <a:lnTo>
                  <a:pt x="2119913" y="658805"/>
                </a:lnTo>
                <a:close/>
              </a:path>
              <a:path w="7315200" h="1499234">
                <a:moveTo>
                  <a:pt x="2422640" y="661327"/>
                </a:moveTo>
                <a:lnTo>
                  <a:pt x="2412515" y="659280"/>
                </a:lnTo>
                <a:lnTo>
                  <a:pt x="2404244" y="653700"/>
                </a:lnTo>
                <a:lnTo>
                  <a:pt x="2398666" y="645425"/>
                </a:lnTo>
                <a:lnTo>
                  <a:pt x="2396621" y="635294"/>
                </a:lnTo>
                <a:lnTo>
                  <a:pt x="2398666" y="625164"/>
                </a:lnTo>
                <a:lnTo>
                  <a:pt x="2404244" y="616889"/>
                </a:lnTo>
                <a:lnTo>
                  <a:pt x="2412515" y="611308"/>
                </a:lnTo>
                <a:lnTo>
                  <a:pt x="2422640" y="609261"/>
                </a:lnTo>
                <a:lnTo>
                  <a:pt x="2432763" y="611308"/>
                </a:lnTo>
                <a:lnTo>
                  <a:pt x="2441033" y="616889"/>
                </a:lnTo>
                <a:lnTo>
                  <a:pt x="2446610" y="625164"/>
                </a:lnTo>
                <a:lnTo>
                  <a:pt x="2448656" y="635294"/>
                </a:lnTo>
                <a:lnTo>
                  <a:pt x="2446612" y="645425"/>
                </a:lnTo>
                <a:lnTo>
                  <a:pt x="2441039" y="653700"/>
                </a:lnTo>
                <a:lnTo>
                  <a:pt x="2432770" y="659280"/>
                </a:lnTo>
                <a:lnTo>
                  <a:pt x="2422640" y="661327"/>
                </a:lnTo>
                <a:close/>
              </a:path>
              <a:path w="7315200" h="1499234">
                <a:moveTo>
                  <a:pt x="2725364" y="664692"/>
                </a:moveTo>
                <a:lnTo>
                  <a:pt x="2713926" y="662382"/>
                </a:lnTo>
                <a:lnTo>
                  <a:pt x="2704587" y="656083"/>
                </a:lnTo>
                <a:lnTo>
                  <a:pt x="2698291" y="646739"/>
                </a:lnTo>
                <a:lnTo>
                  <a:pt x="2695982" y="635294"/>
                </a:lnTo>
                <a:lnTo>
                  <a:pt x="2698291" y="623849"/>
                </a:lnTo>
                <a:lnTo>
                  <a:pt x="2704587" y="614505"/>
                </a:lnTo>
                <a:lnTo>
                  <a:pt x="2713926" y="608206"/>
                </a:lnTo>
                <a:lnTo>
                  <a:pt x="2725364" y="605896"/>
                </a:lnTo>
                <a:lnTo>
                  <a:pt x="2736801" y="608206"/>
                </a:lnTo>
                <a:lnTo>
                  <a:pt x="2746140" y="614505"/>
                </a:lnTo>
                <a:lnTo>
                  <a:pt x="2752436" y="623849"/>
                </a:lnTo>
                <a:lnTo>
                  <a:pt x="2754745" y="635294"/>
                </a:lnTo>
                <a:lnTo>
                  <a:pt x="2752436" y="646739"/>
                </a:lnTo>
                <a:lnTo>
                  <a:pt x="2746140" y="656083"/>
                </a:lnTo>
                <a:lnTo>
                  <a:pt x="2736801" y="662382"/>
                </a:lnTo>
                <a:lnTo>
                  <a:pt x="2725364" y="664692"/>
                </a:lnTo>
                <a:close/>
              </a:path>
              <a:path w="7315200" h="1499234">
                <a:moveTo>
                  <a:pt x="3028087" y="668058"/>
                </a:moveTo>
                <a:lnTo>
                  <a:pt x="3015344" y="665482"/>
                </a:lnTo>
                <a:lnTo>
                  <a:pt x="3004936" y="658459"/>
                </a:lnTo>
                <a:lnTo>
                  <a:pt x="2997918" y="648045"/>
                </a:lnTo>
                <a:lnTo>
                  <a:pt x="2995344" y="635294"/>
                </a:lnTo>
                <a:lnTo>
                  <a:pt x="2997918" y="622543"/>
                </a:lnTo>
                <a:lnTo>
                  <a:pt x="3004936" y="612129"/>
                </a:lnTo>
                <a:lnTo>
                  <a:pt x="3015344" y="605106"/>
                </a:lnTo>
                <a:lnTo>
                  <a:pt x="3028087" y="602530"/>
                </a:lnTo>
                <a:lnTo>
                  <a:pt x="3040831" y="605106"/>
                </a:lnTo>
                <a:lnTo>
                  <a:pt x="3051241" y="612129"/>
                </a:lnTo>
                <a:lnTo>
                  <a:pt x="3058260" y="622543"/>
                </a:lnTo>
                <a:lnTo>
                  <a:pt x="3060834" y="635294"/>
                </a:lnTo>
                <a:lnTo>
                  <a:pt x="3058260" y="648045"/>
                </a:lnTo>
                <a:lnTo>
                  <a:pt x="3051241" y="658459"/>
                </a:lnTo>
                <a:lnTo>
                  <a:pt x="3040831" y="665482"/>
                </a:lnTo>
                <a:lnTo>
                  <a:pt x="3028087" y="668058"/>
                </a:lnTo>
                <a:close/>
              </a:path>
              <a:path w="7315200" h="1499234">
                <a:moveTo>
                  <a:pt x="3330811" y="670582"/>
                </a:moveTo>
                <a:lnTo>
                  <a:pt x="3317095" y="667809"/>
                </a:lnTo>
                <a:lnTo>
                  <a:pt x="3305891" y="660248"/>
                </a:lnTo>
                <a:lnTo>
                  <a:pt x="3298334" y="649036"/>
                </a:lnTo>
                <a:lnTo>
                  <a:pt x="3295563" y="635311"/>
                </a:lnTo>
                <a:lnTo>
                  <a:pt x="3298334" y="621586"/>
                </a:lnTo>
                <a:lnTo>
                  <a:pt x="3305891" y="610374"/>
                </a:lnTo>
                <a:lnTo>
                  <a:pt x="3317095" y="602812"/>
                </a:lnTo>
                <a:lnTo>
                  <a:pt x="3330811" y="600039"/>
                </a:lnTo>
                <a:lnTo>
                  <a:pt x="3344529" y="602812"/>
                </a:lnTo>
                <a:lnTo>
                  <a:pt x="3355734" y="610374"/>
                </a:lnTo>
                <a:lnTo>
                  <a:pt x="3363291" y="621586"/>
                </a:lnTo>
                <a:lnTo>
                  <a:pt x="3366062" y="635311"/>
                </a:lnTo>
                <a:lnTo>
                  <a:pt x="3363293" y="649036"/>
                </a:lnTo>
                <a:lnTo>
                  <a:pt x="3355741" y="660248"/>
                </a:lnTo>
                <a:lnTo>
                  <a:pt x="3344536" y="667809"/>
                </a:lnTo>
                <a:lnTo>
                  <a:pt x="3330811" y="670582"/>
                </a:lnTo>
                <a:close/>
              </a:path>
              <a:path w="7315200" h="1499234">
                <a:moveTo>
                  <a:pt x="3633528" y="673107"/>
                </a:moveTo>
                <a:lnTo>
                  <a:pt x="3618825" y="670136"/>
                </a:lnTo>
                <a:lnTo>
                  <a:pt x="3606819" y="662035"/>
                </a:lnTo>
                <a:lnTo>
                  <a:pt x="3598723" y="650020"/>
                </a:lnTo>
                <a:lnTo>
                  <a:pt x="3595755" y="635311"/>
                </a:lnTo>
                <a:lnTo>
                  <a:pt x="3598723" y="620603"/>
                </a:lnTo>
                <a:lnTo>
                  <a:pt x="3606819" y="608588"/>
                </a:lnTo>
                <a:lnTo>
                  <a:pt x="3618825" y="600486"/>
                </a:lnTo>
                <a:lnTo>
                  <a:pt x="3633528" y="597514"/>
                </a:lnTo>
                <a:lnTo>
                  <a:pt x="3648231" y="600486"/>
                </a:lnTo>
                <a:lnTo>
                  <a:pt x="3660237" y="608588"/>
                </a:lnTo>
                <a:lnTo>
                  <a:pt x="3668333" y="620603"/>
                </a:lnTo>
                <a:lnTo>
                  <a:pt x="3671301" y="635311"/>
                </a:lnTo>
                <a:lnTo>
                  <a:pt x="3668333" y="650020"/>
                </a:lnTo>
                <a:lnTo>
                  <a:pt x="3660237" y="662035"/>
                </a:lnTo>
                <a:lnTo>
                  <a:pt x="3648231" y="670136"/>
                </a:lnTo>
                <a:lnTo>
                  <a:pt x="3633528" y="673107"/>
                </a:lnTo>
                <a:close/>
              </a:path>
              <a:path w="7315200" h="1499234">
                <a:moveTo>
                  <a:pt x="3936252" y="676473"/>
                </a:moveTo>
                <a:lnTo>
                  <a:pt x="3920243" y="673238"/>
                </a:lnTo>
                <a:lnTo>
                  <a:pt x="3907175" y="664417"/>
                </a:lnTo>
                <a:lnTo>
                  <a:pt x="3898366" y="651334"/>
                </a:lnTo>
                <a:lnTo>
                  <a:pt x="3895137" y="635311"/>
                </a:lnTo>
                <a:lnTo>
                  <a:pt x="3898366" y="619288"/>
                </a:lnTo>
                <a:lnTo>
                  <a:pt x="3907175" y="606204"/>
                </a:lnTo>
                <a:lnTo>
                  <a:pt x="3920243" y="597383"/>
                </a:lnTo>
                <a:lnTo>
                  <a:pt x="3936252" y="594149"/>
                </a:lnTo>
                <a:lnTo>
                  <a:pt x="3952265" y="597383"/>
                </a:lnTo>
                <a:lnTo>
                  <a:pt x="3965345" y="606204"/>
                </a:lnTo>
                <a:lnTo>
                  <a:pt x="3974165" y="619288"/>
                </a:lnTo>
                <a:lnTo>
                  <a:pt x="3977400" y="635311"/>
                </a:lnTo>
                <a:lnTo>
                  <a:pt x="3974165" y="651334"/>
                </a:lnTo>
                <a:lnTo>
                  <a:pt x="3965345" y="664417"/>
                </a:lnTo>
                <a:lnTo>
                  <a:pt x="3952265" y="673238"/>
                </a:lnTo>
                <a:lnTo>
                  <a:pt x="3936252" y="676473"/>
                </a:lnTo>
                <a:close/>
              </a:path>
              <a:path w="7315200" h="1499234">
                <a:moveTo>
                  <a:pt x="4238975" y="678998"/>
                </a:moveTo>
                <a:lnTo>
                  <a:pt x="4221988" y="675566"/>
                </a:lnTo>
                <a:lnTo>
                  <a:pt x="4208114" y="666206"/>
                </a:lnTo>
                <a:lnTo>
                  <a:pt x="4198759" y="652325"/>
                </a:lnTo>
                <a:lnTo>
                  <a:pt x="4195329" y="635328"/>
                </a:lnTo>
                <a:lnTo>
                  <a:pt x="4198759" y="618331"/>
                </a:lnTo>
                <a:lnTo>
                  <a:pt x="4208114" y="604451"/>
                </a:lnTo>
                <a:lnTo>
                  <a:pt x="4221988" y="595093"/>
                </a:lnTo>
                <a:lnTo>
                  <a:pt x="4238975" y="591661"/>
                </a:lnTo>
                <a:lnTo>
                  <a:pt x="4255963" y="595093"/>
                </a:lnTo>
                <a:lnTo>
                  <a:pt x="4269837" y="604451"/>
                </a:lnTo>
                <a:lnTo>
                  <a:pt x="4279191" y="618331"/>
                </a:lnTo>
                <a:lnTo>
                  <a:pt x="4282622" y="635328"/>
                </a:lnTo>
                <a:lnTo>
                  <a:pt x="4279191" y="652325"/>
                </a:lnTo>
                <a:lnTo>
                  <a:pt x="4269837" y="666206"/>
                </a:lnTo>
                <a:lnTo>
                  <a:pt x="4255963" y="675566"/>
                </a:lnTo>
                <a:lnTo>
                  <a:pt x="4238975" y="678998"/>
                </a:lnTo>
                <a:close/>
              </a:path>
              <a:path w="7315200" h="1499234">
                <a:moveTo>
                  <a:pt x="4541699" y="681523"/>
                </a:moveTo>
                <a:lnTo>
                  <a:pt x="4523737" y="677893"/>
                </a:lnTo>
                <a:lnTo>
                  <a:pt x="4509070" y="667993"/>
                </a:lnTo>
                <a:lnTo>
                  <a:pt x="4499181" y="653309"/>
                </a:lnTo>
                <a:lnTo>
                  <a:pt x="4495555" y="635328"/>
                </a:lnTo>
                <a:lnTo>
                  <a:pt x="4499181" y="617349"/>
                </a:lnTo>
                <a:lnTo>
                  <a:pt x="4509070" y="602666"/>
                </a:lnTo>
                <a:lnTo>
                  <a:pt x="4523737" y="592766"/>
                </a:lnTo>
                <a:lnTo>
                  <a:pt x="4541699" y="589136"/>
                </a:lnTo>
                <a:lnTo>
                  <a:pt x="4559681" y="592766"/>
                </a:lnTo>
                <a:lnTo>
                  <a:pt x="4574358" y="602666"/>
                </a:lnTo>
                <a:lnTo>
                  <a:pt x="4584251" y="617349"/>
                </a:lnTo>
                <a:lnTo>
                  <a:pt x="4587877" y="635328"/>
                </a:lnTo>
                <a:lnTo>
                  <a:pt x="4584251" y="653309"/>
                </a:lnTo>
                <a:lnTo>
                  <a:pt x="4574358" y="667993"/>
                </a:lnTo>
                <a:lnTo>
                  <a:pt x="4559681" y="677893"/>
                </a:lnTo>
                <a:lnTo>
                  <a:pt x="4541699" y="681523"/>
                </a:lnTo>
                <a:close/>
              </a:path>
              <a:path w="7315200" h="1499234">
                <a:moveTo>
                  <a:pt x="4844423" y="684044"/>
                </a:moveTo>
                <a:lnTo>
                  <a:pt x="4825482" y="680217"/>
                </a:lnTo>
                <a:lnTo>
                  <a:pt x="4810009" y="669777"/>
                </a:lnTo>
                <a:lnTo>
                  <a:pt x="4799574" y="654292"/>
                </a:lnTo>
                <a:lnTo>
                  <a:pt x="4795747" y="635328"/>
                </a:lnTo>
                <a:lnTo>
                  <a:pt x="4799574" y="616364"/>
                </a:lnTo>
                <a:lnTo>
                  <a:pt x="4810009" y="600879"/>
                </a:lnTo>
                <a:lnTo>
                  <a:pt x="4825482" y="590439"/>
                </a:lnTo>
                <a:lnTo>
                  <a:pt x="4844423" y="586611"/>
                </a:lnTo>
                <a:lnTo>
                  <a:pt x="4863384" y="590439"/>
                </a:lnTo>
                <a:lnTo>
                  <a:pt x="4878867" y="600879"/>
                </a:lnTo>
                <a:lnTo>
                  <a:pt x="4889305" y="616364"/>
                </a:lnTo>
                <a:lnTo>
                  <a:pt x="4893133" y="635328"/>
                </a:lnTo>
                <a:lnTo>
                  <a:pt x="4889305" y="654292"/>
                </a:lnTo>
                <a:lnTo>
                  <a:pt x="4878867" y="669777"/>
                </a:lnTo>
                <a:lnTo>
                  <a:pt x="4863384" y="680217"/>
                </a:lnTo>
                <a:lnTo>
                  <a:pt x="4844423" y="684044"/>
                </a:lnTo>
                <a:close/>
              </a:path>
              <a:path w="7315200" h="1499234">
                <a:moveTo>
                  <a:pt x="5147147" y="686569"/>
                </a:moveTo>
                <a:lnTo>
                  <a:pt x="5127212" y="682543"/>
                </a:lnTo>
                <a:lnTo>
                  <a:pt x="5110935" y="671563"/>
                </a:lnTo>
                <a:lnTo>
                  <a:pt x="5099962" y="655275"/>
                </a:lnTo>
                <a:lnTo>
                  <a:pt x="5095939" y="635328"/>
                </a:lnTo>
                <a:lnTo>
                  <a:pt x="5099962" y="615380"/>
                </a:lnTo>
                <a:lnTo>
                  <a:pt x="5110935" y="599093"/>
                </a:lnTo>
                <a:lnTo>
                  <a:pt x="5127212" y="588112"/>
                </a:lnTo>
                <a:lnTo>
                  <a:pt x="5147147" y="584086"/>
                </a:lnTo>
                <a:lnTo>
                  <a:pt x="5167087" y="588112"/>
                </a:lnTo>
                <a:lnTo>
                  <a:pt x="5183375" y="599093"/>
                </a:lnTo>
                <a:lnTo>
                  <a:pt x="5194360" y="615380"/>
                </a:lnTo>
                <a:lnTo>
                  <a:pt x="5198388" y="635328"/>
                </a:lnTo>
                <a:lnTo>
                  <a:pt x="5194360" y="655275"/>
                </a:lnTo>
                <a:lnTo>
                  <a:pt x="5183375" y="671563"/>
                </a:lnTo>
                <a:lnTo>
                  <a:pt x="5167087" y="682543"/>
                </a:lnTo>
                <a:lnTo>
                  <a:pt x="5147147" y="686569"/>
                </a:lnTo>
                <a:close/>
              </a:path>
              <a:path w="7315200" h="1499234">
                <a:moveTo>
                  <a:pt x="5449870" y="689935"/>
                </a:moveTo>
                <a:lnTo>
                  <a:pt x="5428644" y="685644"/>
                </a:lnTo>
                <a:lnTo>
                  <a:pt x="5411304" y="673942"/>
                </a:lnTo>
                <a:lnTo>
                  <a:pt x="5399610" y="656590"/>
                </a:lnTo>
                <a:lnTo>
                  <a:pt x="5395321" y="635345"/>
                </a:lnTo>
                <a:lnTo>
                  <a:pt x="5399610" y="614101"/>
                </a:lnTo>
                <a:lnTo>
                  <a:pt x="5411304" y="596748"/>
                </a:lnTo>
                <a:lnTo>
                  <a:pt x="5428644" y="585046"/>
                </a:lnTo>
                <a:lnTo>
                  <a:pt x="5449870" y="580754"/>
                </a:lnTo>
                <a:lnTo>
                  <a:pt x="5471116" y="585046"/>
                </a:lnTo>
                <a:lnTo>
                  <a:pt x="5488466" y="596748"/>
                </a:lnTo>
                <a:lnTo>
                  <a:pt x="5500164" y="614101"/>
                </a:lnTo>
                <a:lnTo>
                  <a:pt x="5504454" y="635345"/>
                </a:lnTo>
                <a:lnTo>
                  <a:pt x="5500164" y="656590"/>
                </a:lnTo>
                <a:lnTo>
                  <a:pt x="5488466" y="673942"/>
                </a:lnTo>
                <a:lnTo>
                  <a:pt x="5471116" y="685644"/>
                </a:lnTo>
                <a:lnTo>
                  <a:pt x="5449870" y="689935"/>
                </a:lnTo>
                <a:close/>
              </a:path>
              <a:path w="7315200" h="1499234">
                <a:moveTo>
                  <a:pt x="5752628" y="692460"/>
                </a:moveTo>
                <a:lnTo>
                  <a:pt x="5730408" y="687970"/>
                </a:lnTo>
                <a:lnTo>
                  <a:pt x="5712264" y="675728"/>
                </a:lnTo>
                <a:lnTo>
                  <a:pt x="5700032" y="657573"/>
                </a:lnTo>
                <a:lnTo>
                  <a:pt x="5695546" y="635345"/>
                </a:lnTo>
                <a:lnTo>
                  <a:pt x="5700032" y="613117"/>
                </a:lnTo>
                <a:lnTo>
                  <a:pt x="5712264" y="594961"/>
                </a:lnTo>
                <a:lnTo>
                  <a:pt x="5730408" y="582719"/>
                </a:lnTo>
                <a:lnTo>
                  <a:pt x="5752628" y="578229"/>
                </a:lnTo>
                <a:lnTo>
                  <a:pt x="5774828" y="582719"/>
                </a:lnTo>
                <a:lnTo>
                  <a:pt x="5792962" y="594961"/>
                </a:lnTo>
                <a:lnTo>
                  <a:pt x="5805191" y="613117"/>
                </a:lnTo>
                <a:lnTo>
                  <a:pt x="5809675" y="635345"/>
                </a:lnTo>
                <a:lnTo>
                  <a:pt x="5805195" y="657573"/>
                </a:lnTo>
                <a:lnTo>
                  <a:pt x="5792975" y="675728"/>
                </a:lnTo>
                <a:lnTo>
                  <a:pt x="5774842" y="687970"/>
                </a:lnTo>
                <a:lnTo>
                  <a:pt x="5752628" y="692460"/>
                </a:lnTo>
                <a:close/>
              </a:path>
              <a:path w="7315200" h="1499234">
                <a:moveTo>
                  <a:pt x="6055351" y="694985"/>
                </a:moveTo>
                <a:lnTo>
                  <a:pt x="6032152" y="690297"/>
                </a:lnTo>
                <a:lnTo>
                  <a:pt x="6013203" y="677514"/>
                </a:lnTo>
                <a:lnTo>
                  <a:pt x="6000425" y="658557"/>
                </a:lnTo>
                <a:lnTo>
                  <a:pt x="5995738" y="635345"/>
                </a:lnTo>
                <a:lnTo>
                  <a:pt x="6000425" y="612133"/>
                </a:lnTo>
                <a:lnTo>
                  <a:pt x="6013203" y="593177"/>
                </a:lnTo>
                <a:lnTo>
                  <a:pt x="6032152" y="580395"/>
                </a:lnTo>
                <a:lnTo>
                  <a:pt x="6055351" y="575708"/>
                </a:lnTo>
                <a:lnTo>
                  <a:pt x="6078546" y="580395"/>
                </a:lnTo>
                <a:lnTo>
                  <a:pt x="6097483" y="593177"/>
                </a:lnTo>
                <a:lnTo>
                  <a:pt x="6110250" y="612133"/>
                </a:lnTo>
                <a:lnTo>
                  <a:pt x="6114931" y="635345"/>
                </a:lnTo>
                <a:lnTo>
                  <a:pt x="6110250" y="658557"/>
                </a:lnTo>
                <a:lnTo>
                  <a:pt x="6097483" y="677514"/>
                </a:lnTo>
                <a:lnTo>
                  <a:pt x="6078546" y="690297"/>
                </a:lnTo>
                <a:lnTo>
                  <a:pt x="6055351" y="694985"/>
                </a:lnTo>
                <a:close/>
              </a:path>
              <a:path w="7315200" h="1499234">
                <a:moveTo>
                  <a:pt x="6358075" y="699191"/>
                </a:moveTo>
                <a:lnTo>
                  <a:pt x="6333239" y="694175"/>
                </a:lnTo>
                <a:lnTo>
                  <a:pt x="6312960" y="680497"/>
                </a:lnTo>
                <a:lnTo>
                  <a:pt x="6299289" y="660208"/>
                </a:lnTo>
                <a:lnTo>
                  <a:pt x="6294276" y="635361"/>
                </a:lnTo>
                <a:lnTo>
                  <a:pt x="6299289" y="610515"/>
                </a:lnTo>
                <a:lnTo>
                  <a:pt x="6312960" y="590226"/>
                </a:lnTo>
                <a:lnTo>
                  <a:pt x="6333239" y="576548"/>
                </a:lnTo>
                <a:lnTo>
                  <a:pt x="6358075" y="571532"/>
                </a:lnTo>
                <a:lnTo>
                  <a:pt x="6382892" y="576548"/>
                </a:lnTo>
                <a:lnTo>
                  <a:pt x="6403161" y="590226"/>
                </a:lnTo>
                <a:lnTo>
                  <a:pt x="6416828" y="610515"/>
                </a:lnTo>
                <a:lnTo>
                  <a:pt x="6421840" y="635361"/>
                </a:lnTo>
                <a:lnTo>
                  <a:pt x="6416828" y="660208"/>
                </a:lnTo>
                <a:lnTo>
                  <a:pt x="6403161" y="680497"/>
                </a:lnTo>
                <a:lnTo>
                  <a:pt x="6382892" y="694175"/>
                </a:lnTo>
                <a:lnTo>
                  <a:pt x="6358075" y="699191"/>
                </a:lnTo>
                <a:close/>
              </a:path>
              <a:path w="7315200" h="1499234">
                <a:moveTo>
                  <a:pt x="6660799" y="702556"/>
                </a:moveTo>
                <a:lnTo>
                  <a:pt x="6634652" y="697275"/>
                </a:lnTo>
                <a:lnTo>
                  <a:pt x="6613300" y="682874"/>
                </a:lnTo>
                <a:lnTo>
                  <a:pt x="6598904" y="661516"/>
                </a:lnTo>
                <a:lnTo>
                  <a:pt x="6593625" y="635361"/>
                </a:lnTo>
                <a:lnTo>
                  <a:pt x="6598904" y="609209"/>
                </a:lnTo>
                <a:lnTo>
                  <a:pt x="6613300" y="587850"/>
                </a:lnTo>
                <a:lnTo>
                  <a:pt x="6634652" y="573448"/>
                </a:lnTo>
                <a:lnTo>
                  <a:pt x="6660799" y="568167"/>
                </a:lnTo>
                <a:lnTo>
                  <a:pt x="6686926" y="573448"/>
                </a:lnTo>
                <a:lnTo>
                  <a:pt x="6708268" y="587850"/>
                </a:lnTo>
                <a:lnTo>
                  <a:pt x="6722661" y="609209"/>
                </a:lnTo>
                <a:lnTo>
                  <a:pt x="6727940" y="635361"/>
                </a:lnTo>
                <a:lnTo>
                  <a:pt x="6722661" y="661516"/>
                </a:lnTo>
                <a:lnTo>
                  <a:pt x="6708268" y="682874"/>
                </a:lnTo>
                <a:lnTo>
                  <a:pt x="6686926" y="697275"/>
                </a:lnTo>
                <a:lnTo>
                  <a:pt x="6660799" y="702556"/>
                </a:lnTo>
                <a:close/>
              </a:path>
              <a:path w="7315200" h="1499234">
                <a:moveTo>
                  <a:pt x="6963523" y="703397"/>
                </a:moveTo>
                <a:lnTo>
                  <a:pt x="6937045" y="698050"/>
                </a:lnTo>
                <a:lnTo>
                  <a:pt x="6915425" y="683471"/>
                </a:lnTo>
                <a:lnTo>
                  <a:pt x="6900849" y="661845"/>
                </a:lnTo>
                <a:lnTo>
                  <a:pt x="6895504" y="635361"/>
                </a:lnTo>
                <a:lnTo>
                  <a:pt x="6900849" y="608878"/>
                </a:lnTo>
                <a:lnTo>
                  <a:pt x="6915425" y="587252"/>
                </a:lnTo>
                <a:lnTo>
                  <a:pt x="6937045" y="572673"/>
                </a:lnTo>
                <a:lnTo>
                  <a:pt x="6963523" y="567326"/>
                </a:lnTo>
                <a:lnTo>
                  <a:pt x="6989981" y="572673"/>
                </a:lnTo>
                <a:lnTo>
                  <a:pt x="7011591" y="587252"/>
                </a:lnTo>
                <a:lnTo>
                  <a:pt x="7026163" y="608878"/>
                </a:lnTo>
                <a:lnTo>
                  <a:pt x="7031507" y="635361"/>
                </a:lnTo>
                <a:lnTo>
                  <a:pt x="7026163" y="661845"/>
                </a:lnTo>
                <a:lnTo>
                  <a:pt x="7011591" y="683471"/>
                </a:lnTo>
                <a:lnTo>
                  <a:pt x="6989981" y="698050"/>
                </a:lnTo>
                <a:lnTo>
                  <a:pt x="6963523" y="703397"/>
                </a:lnTo>
                <a:close/>
              </a:path>
              <a:path w="7315200" h="1499234">
                <a:moveTo>
                  <a:pt x="7266246" y="653840"/>
                </a:moveTo>
                <a:lnTo>
                  <a:pt x="7259061" y="652386"/>
                </a:lnTo>
                <a:lnTo>
                  <a:pt x="7253191" y="648425"/>
                </a:lnTo>
                <a:lnTo>
                  <a:pt x="7249233" y="642551"/>
                </a:lnTo>
                <a:lnTo>
                  <a:pt x="7247782" y="635361"/>
                </a:lnTo>
                <a:lnTo>
                  <a:pt x="7249233" y="628172"/>
                </a:lnTo>
                <a:lnTo>
                  <a:pt x="7253191" y="622298"/>
                </a:lnTo>
                <a:lnTo>
                  <a:pt x="7259061" y="618337"/>
                </a:lnTo>
                <a:lnTo>
                  <a:pt x="7266246" y="616883"/>
                </a:lnTo>
                <a:lnTo>
                  <a:pt x="7273432" y="618337"/>
                </a:lnTo>
                <a:lnTo>
                  <a:pt x="7279301" y="622298"/>
                </a:lnTo>
                <a:lnTo>
                  <a:pt x="7283259" y="628172"/>
                </a:lnTo>
                <a:lnTo>
                  <a:pt x="7284711" y="635361"/>
                </a:lnTo>
                <a:lnTo>
                  <a:pt x="7283259" y="642551"/>
                </a:lnTo>
                <a:lnTo>
                  <a:pt x="7279301" y="648425"/>
                </a:lnTo>
                <a:lnTo>
                  <a:pt x="7273432" y="652386"/>
                </a:lnTo>
                <a:lnTo>
                  <a:pt x="7266246" y="653840"/>
                </a:lnTo>
                <a:close/>
              </a:path>
              <a:path w="7315200" h="1499234">
                <a:moveTo>
                  <a:pt x="1311" y="939111"/>
                </a:moveTo>
                <a:lnTo>
                  <a:pt x="370" y="939111"/>
                </a:lnTo>
                <a:lnTo>
                  <a:pt x="0" y="938740"/>
                </a:lnTo>
                <a:lnTo>
                  <a:pt x="0" y="937798"/>
                </a:lnTo>
                <a:lnTo>
                  <a:pt x="370" y="937427"/>
                </a:lnTo>
                <a:lnTo>
                  <a:pt x="1311" y="937427"/>
                </a:lnTo>
                <a:lnTo>
                  <a:pt x="1681" y="937798"/>
                </a:lnTo>
                <a:lnTo>
                  <a:pt x="1681" y="938740"/>
                </a:lnTo>
                <a:lnTo>
                  <a:pt x="1311" y="939111"/>
                </a:lnTo>
                <a:close/>
              </a:path>
              <a:path w="7315200" h="1499234">
                <a:moveTo>
                  <a:pt x="305415" y="941633"/>
                </a:moveTo>
                <a:lnTo>
                  <a:pt x="301698" y="941633"/>
                </a:lnTo>
                <a:lnTo>
                  <a:pt x="300201" y="940138"/>
                </a:lnTo>
                <a:lnTo>
                  <a:pt x="300201" y="936401"/>
                </a:lnTo>
                <a:lnTo>
                  <a:pt x="301698" y="934902"/>
                </a:lnTo>
                <a:lnTo>
                  <a:pt x="305432" y="934902"/>
                </a:lnTo>
                <a:lnTo>
                  <a:pt x="306929" y="936401"/>
                </a:lnTo>
                <a:lnTo>
                  <a:pt x="306929" y="940138"/>
                </a:lnTo>
                <a:lnTo>
                  <a:pt x="305415" y="941633"/>
                </a:lnTo>
                <a:close/>
              </a:path>
              <a:path w="7315200" h="1499234">
                <a:moveTo>
                  <a:pt x="610007" y="944998"/>
                </a:moveTo>
                <a:lnTo>
                  <a:pt x="602591" y="944998"/>
                </a:lnTo>
                <a:lnTo>
                  <a:pt x="599580" y="941987"/>
                </a:lnTo>
                <a:lnTo>
                  <a:pt x="599580" y="934585"/>
                </a:lnTo>
                <a:lnTo>
                  <a:pt x="602591" y="931570"/>
                </a:lnTo>
                <a:lnTo>
                  <a:pt x="609990" y="931570"/>
                </a:lnTo>
                <a:lnTo>
                  <a:pt x="613002" y="934585"/>
                </a:lnTo>
                <a:lnTo>
                  <a:pt x="613002" y="941987"/>
                </a:lnTo>
                <a:lnTo>
                  <a:pt x="610007" y="944998"/>
                </a:lnTo>
                <a:close/>
              </a:path>
              <a:path w="7315200" h="1499234">
                <a:moveTo>
                  <a:pt x="914581" y="948364"/>
                </a:moveTo>
                <a:lnTo>
                  <a:pt x="903448" y="948364"/>
                </a:lnTo>
                <a:lnTo>
                  <a:pt x="898942" y="943854"/>
                </a:lnTo>
                <a:lnTo>
                  <a:pt x="898942" y="932715"/>
                </a:lnTo>
                <a:lnTo>
                  <a:pt x="903448" y="928205"/>
                </a:lnTo>
                <a:lnTo>
                  <a:pt x="914581" y="928205"/>
                </a:lnTo>
                <a:lnTo>
                  <a:pt x="919087" y="932715"/>
                </a:lnTo>
                <a:lnTo>
                  <a:pt x="919087" y="943854"/>
                </a:lnTo>
                <a:lnTo>
                  <a:pt x="914581" y="948364"/>
                </a:lnTo>
                <a:close/>
              </a:path>
              <a:path w="7315200" h="1499234">
                <a:moveTo>
                  <a:pt x="1219154" y="951733"/>
                </a:moveTo>
                <a:lnTo>
                  <a:pt x="1204322" y="951733"/>
                </a:lnTo>
                <a:lnTo>
                  <a:pt x="1198303" y="945707"/>
                </a:lnTo>
                <a:lnTo>
                  <a:pt x="1198303" y="930865"/>
                </a:lnTo>
                <a:lnTo>
                  <a:pt x="1204322" y="924839"/>
                </a:lnTo>
                <a:lnTo>
                  <a:pt x="1219154" y="924839"/>
                </a:lnTo>
                <a:lnTo>
                  <a:pt x="1225177" y="930865"/>
                </a:lnTo>
                <a:lnTo>
                  <a:pt x="1225177" y="945707"/>
                </a:lnTo>
                <a:lnTo>
                  <a:pt x="1219154" y="951733"/>
                </a:lnTo>
                <a:close/>
              </a:path>
              <a:path w="7315200" h="1499234">
                <a:moveTo>
                  <a:pt x="1523731" y="955095"/>
                </a:moveTo>
                <a:lnTo>
                  <a:pt x="1505196" y="955095"/>
                </a:lnTo>
                <a:lnTo>
                  <a:pt x="1497679" y="947574"/>
                </a:lnTo>
                <a:lnTo>
                  <a:pt x="1497679" y="929028"/>
                </a:lnTo>
                <a:lnTo>
                  <a:pt x="1505196" y="921508"/>
                </a:lnTo>
                <a:lnTo>
                  <a:pt x="1523731" y="921508"/>
                </a:lnTo>
                <a:lnTo>
                  <a:pt x="1531249" y="929028"/>
                </a:lnTo>
                <a:lnTo>
                  <a:pt x="1531249" y="947574"/>
                </a:lnTo>
                <a:lnTo>
                  <a:pt x="1523731" y="955095"/>
                </a:lnTo>
                <a:close/>
              </a:path>
              <a:path w="7315200" h="1499234">
                <a:moveTo>
                  <a:pt x="1817189" y="958464"/>
                </a:moveTo>
                <a:lnTo>
                  <a:pt x="1809344" y="956880"/>
                </a:lnTo>
                <a:lnTo>
                  <a:pt x="1802940" y="952560"/>
                </a:lnTo>
                <a:lnTo>
                  <a:pt x="1798623" y="946151"/>
                </a:lnTo>
                <a:lnTo>
                  <a:pt x="1797040" y="938301"/>
                </a:lnTo>
                <a:lnTo>
                  <a:pt x="1798623" y="930452"/>
                </a:lnTo>
                <a:lnTo>
                  <a:pt x="1802940" y="924044"/>
                </a:lnTo>
                <a:lnTo>
                  <a:pt x="1809344" y="919726"/>
                </a:lnTo>
                <a:lnTo>
                  <a:pt x="1817189" y="918142"/>
                </a:lnTo>
                <a:lnTo>
                  <a:pt x="1825034" y="919726"/>
                </a:lnTo>
                <a:lnTo>
                  <a:pt x="1831438" y="924044"/>
                </a:lnTo>
                <a:lnTo>
                  <a:pt x="1835755" y="930452"/>
                </a:lnTo>
                <a:lnTo>
                  <a:pt x="1837338" y="938301"/>
                </a:lnTo>
                <a:lnTo>
                  <a:pt x="1835755" y="946151"/>
                </a:lnTo>
                <a:lnTo>
                  <a:pt x="1831438" y="952560"/>
                </a:lnTo>
                <a:lnTo>
                  <a:pt x="1825034" y="956880"/>
                </a:lnTo>
                <a:lnTo>
                  <a:pt x="1817189" y="958464"/>
                </a:lnTo>
                <a:close/>
              </a:path>
              <a:path w="7315200" h="1499234">
                <a:moveTo>
                  <a:pt x="2119913" y="961829"/>
                </a:moveTo>
                <a:lnTo>
                  <a:pt x="2110762" y="959980"/>
                </a:lnTo>
                <a:lnTo>
                  <a:pt x="2103289" y="954937"/>
                </a:lnTo>
                <a:lnTo>
                  <a:pt x="2098250" y="947459"/>
                </a:lnTo>
                <a:lnTo>
                  <a:pt x="2096402" y="938301"/>
                </a:lnTo>
                <a:lnTo>
                  <a:pt x="2098250" y="929146"/>
                </a:lnTo>
                <a:lnTo>
                  <a:pt x="2103289" y="921668"/>
                </a:lnTo>
                <a:lnTo>
                  <a:pt x="2110762" y="916626"/>
                </a:lnTo>
                <a:lnTo>
                  <a:pt x="2119913" y="914777"/>
                </a:lnTo>
                <a:lnTo>
                  <a:pt x="2129063" y="916626"/>
                </a:lnTo>
                <a:lnTo>
                  <a:pt x="2136537" y="921668"/>
                </a:lnTo>
                <a:lnTo>
                  <a:pt x="2141576" y="929146"/>
                </a:lnTo>
                <a:lnTo>
                  <a:pt x="2143424" y="938301"/>
                </a:lnTo>
                <a:lnTo>
                  <a:pt x="2141576" y="947459"/>
                </a:lnTo>
                <a:lnTo>
                  <a:pt x="2136537" y="954937"/>
                </a:lnTo>
                <a:lnTo>
                  <a:pt x="2129063" y="959980"/>
                </a:lnTo>
                <a:lnTo>
                  <a:pt x="2119913" y="961829"/>
                </a:lnTo>
                <a:close/>
              </a:path>
              <a:path w="7315200" h="1499234">
                <a:moveTo>
                  <a:pt x="2422640" y="964351"/>
                </a:moveTo>
                <a:lnTo>
                  <a:pt x="2412515" y="962304"/>
                </a:lnTo>
                <a:lnTo>
                  <a:pt x="2404244" y="956724"/>
                </a:lnTo>
                <a:lnTo>
                  <a:pt x="2398666" y="948449"/>
                </a:lnTo>
                <a:lnTo>
                  <a:pt x="2396621" y="938318"/>
                </a:lnTo>
                <a:lnTo>
                  <a:pt x="2398666" y="928188"/>
                </a:lnTo>
                <a:lnTo>
                  <a:pt x="2404244" y="919913"/>
                </a:lnTo>
                <a:lnTo>
                  <a:pt x="2412515" y="914332"/>
                </a:lnTo>
                <a:lnTo>
                  <a:pt x="2422640" y="912286"/>
                </a:lnTo>
                <a:lnTo>
                  <a:pt x="2432763" y="914332"/>
                </a:lnTo>
                <a:lnTo>
                  <a:pt x="2441033" y="919913"/>
                </a:lnTo>
                <a:lnTo>
                  <a:pt x="2446610" y="928188"/>
                </a:lnTo>
                <a:lnTo>
                  <a:pt x="2448656" y="938318"/>
                </a:lnTo>
                <a:lnTo>
                  <a:pt x="2446612" y="948449"/>
                </a:lnTo>
                <a:lnTo>
                  <a:pt x="2441039" y="956724"/>
                </a:lnTo>
                <a:lnTo>
                  <a:pt x="2432770" y="962304"/>
                </a:lnTo>
                <a:lnTo>
                  <a:pt x="2422640" y="964351"/>
                </a:lnTo>
                <a:close/>
              </a:path>
              <a:path w="7315200" h="1499234">
                <a:moveTo>
                  <a:pt x="2725364" y="967716"/>
                </a:moveTo>
                <a:lnTo>
                  <a:pt x="2713926" y="965407"/>
                </a:lnTo>
                <a:lnTo>
                  <a:pt x="2704587" y="959107"/>
                </a:lnTo>
                <a:lnTo>
                  <a:pt x="2698291" y="949763"/>
                </a:lnTo>
                <a:lnTo>
                  <a:pt x="2695982" y="938318"/>
                </a:lnTo>
                <a:lnTo>
                  <a:pt x="2698291" y="926873"/>
                </a:lnTo>
                <a:lnTo>
                  <a:pt x="2704587" y="917529"/>
                </a:lnTo>
                <a:lnTo>
                  <a:pt x="2713926" y="911230"/>
                </a:lnTo>
                <a:lnTo>
                  <a:pt x="2725364" y="908920"/>
                </a:lnTo>
                <a:lnTo>
                  <a:pt x="2736801" y="911230"/>
                </a:lnTo>
                <a:lnTo>
                  <a:pt x="2746140" y="917529"/>
                </a:lnTo>
                <a:lnTo>
                  <a:pt x="2752436" y="926873"/>
                </a:lnTo>
                <a:lnTo>
                  <a:pt x="2754745" y="938318"/>
                </a:lnTo>
                <a:lnTo>
                  <a:pt x="2752436" y="949763"/>
                </a:lnTo>
                <a:lnTo>
                  <a:pt x="2746140" y="959107"/>
                </a:lnTo>
                <a:lnTo>
                  <a:pt x="2736801" y="965407"/>
                </a:lnTo>
                <a:lnTo>
                  <a:pt x="2725364" y="967716"/>
                </a:lnTo>
                <a:close/>
              </a:path>
              <a:path w="7315200" h="1499234">
                <a:moveTo>
                  <a:pt x="3028087" y="971082"/>
                </a:moveTo>
                <a:lnTo>
                  <a:pt x="3015344" y="968506"/>
                </a:lnTo>
                <a:lnTo>
                  <a:pt x="3004936" y="961484"/>
                </a:lnTo>
                <a:lnTo>
                  <a:pt x="2997918" y="951069"/>
                </a:lnTo>
                <a:lnTo>
                  <a:pt x="2995344" y="938318"/>
                </a:lnTo>
                <a:lnTo>
                  <a:pt x="2997918" y="925567"/>
                </a:lnTo>
                <a:lnTo>
                  <a:pt x="3004936" y="915153"/>
                </a:lnTo>
                <a:lnTo>
                  <a:pt x="3015344" y="908130"/>
                </a:lnTo>
                <a:lnTo>
                  <a:pt x="3028087" y="905555"/>
                </a:lnTo>
                <a:lnTo>
                  <a:pt x="3040831" y="908130"/>
                </a:lnTo>
                <a:lnTo>
                  <a:pt x="3051241" y="915153"/>
                </a:lnTo>
                <a:lnTo>
                  <a:pt x="3058260" y="925567"/>
                </a:lnTo>
                <a:lnTo>
                  <a:pt x="3060834" y="938318"/>
                </a:lnTo>
                <a:lnTo>
                  <a:pt x="3058260" y="951069"/>
                </a:lnTo>
                <a:lnTo>
                  <a:pt x="3051241" y="961484"/>
                </a:lnTo>
                <a:lnTo>
                  <a:pt x="3040831" y="968506"/>
                </a:lnTo>
                <a:lnTo>
                  <a:pt x="3028087" y="971082"/>
                </a:lnTo>
                <a:close/>
              </a:path>
              <a:path w="7315200" h="1499234">
                <a:moveTo>
                  <a:pt x="3330811" y="973607"/>
                </a:moveTo>
                <a:lnTo>
                  <a:pt x="3317095" y="970833"/>
                </a:lnTo>
                <a:lnTo>
                  <a:pt x="3305891" y="963272"/>
                </a:lnTo>
                <a:lnTo>
                  <a:pt x="3298334" y="952060"/>
                </a:lnTo>
                <a:lnTo>
                  <a:pt x="3295563" y="938335"/>
                </a:lnTo>
                <a:lnTo>
                  <a:pt x="3298334" y="924610"/>
                </a:lnTo>
                <a:lnTo>
                  <a:pt x="3305891" y="913398"/>
                </a:lnTo>
                <a:lnTo>
                  <a:pt x="3317095" y="905837"/>
                </a:lnTo>
                <a:lnTo>
                  <a:pt x="3330811" y="903063"/>
                </a:lnTo>
                <a:lnTo>
                  <a:pt x="3344529" y="905837"/>
                </a:lnTo>
                <a:lnTo>
                  <a:pt x="3355734" y="913398"/>
                </a:lnTo>
                <a:lnTo>
                  <a:pt x="3363291" y="924610"/>
                </a:lnTo>
                <a:lnTo>
                  <a:pt x="3366062" y="938335"/>
                </a:lnTo>
                <a:lnTo>
                  <a:pt x="3363293" y="952060"/>
                </a:lnTo>
                <a:lnTo>
                  <a:pt x="3355741" y="963272"/>
                </a:lnTo>
                <a:lnTo>
                  <a:pt x="3344536" y="970833"/>
                </a:lnTo>
                <a:lnTo>
                  <a:pt x="3330811" y="973607"/>
                </a:lnTo>
                <a:close/>
              </a:path>
              <a:path w="7315200" h="1499234">
                <a:moveTo>
                  <a:pt x="3633528" y="976132"/>
                </a:moveTo>
                <a:lnTo>
                  <a:pt x="3618825" y="973160"/>
                </a:lnTo>
                <a:lnTo>
                  <a:pt x="3606819" y="965059"/>
                </a:lnTo>
                <a:lnTo>
                  <a:pt x="3598723" y="953044"/>
                </a:lnTo>
                <a:lnTo>
                  <a:pt x="3595755" y="938335"/>
                </a:lnTo>
                <a:lnTo>
                  <a:pt x="3598723" y="923626"/>
                </a:lnTo>
                <a:lnTo>
                  <a:pt x="3606819" y="911611"/>
                </a:lnTo>
                <a:lnTo>
                  <a:pt x="3618825" y="903510"/>
                </a:lnTo>
                <a:lnTo>
                  <a:pt x="3633528" y="900538"/>
                </a:lnTo>
                <a:lnTo>
                  <a:pt x="3648231" y="903510"/>
                </a:lnTo>
                <a:lnTo>
                  <a:pt x="3660237" y="911611"/>
                </a:lnTo>
                <a:lnTo>
                  <a:pt x="3668333" y="923626"/>
                </a:lnTo>
                <a:lnTo>
                  <a:pt x="3671301" y="938335"/>
                </a:lnTo>
                <a:lnTo>
                  <a:pt x="3668333" y="953044"/>
                </a:lnTo>
                <a:lnTo>
                  <a:pt x="3660237" y="965059"/>
                </a:lnTo>
                <a:lnTo>
                  <a:pt x="3648231" y="973160"/>
                </a:lnTo>
                <a:lnTo>
                  <a:pt x="3633528" y="976132"/>
                </a:lnTo>
                <a:close/>
              </a:path>
              <a:path w="7315200" h="1499234">
                <a:moveTo>
                  <a:pt x="3936252" y="979497"/>
                </a:moveTo>
                <a:lnTo>
                  <a:pt x="3920243" y="976263"/>
                </a:lnTo>
                <a:lnTo>
                  <a:pt x="3907175" y="967442"/>
                </a:lnTo>
                <a:lnTo>
                  <a:pt x="3898366" y="954358"/>
                </a:lnTo>
                <a:lnTo>
                  <a:pt x="3895137" y="938335"/>
                </a:lnTo>
                <a:lnTo>
                  <a:pt x="3898366" y="922312"/>
                </a:lnTo>
                <a:lnTo>
                  <a:pt x="3907175" y="909228"/>
                </a:lnTo>
                <a:lnTo>
                  <a:pt x="3920243" y="900407"/>
                </a:lnTo>
                <a:lnTo>
                  <a:pt x="3936252" y="897173"/>
                </a:lnTo>
                <a:lnTo>
                  <a:pt x="3952265" y="900407"/>
                </a:lnTo>
                <a:lnTo>
                  <a:pt x="3965345" y="909228"/>
                </a:lnTo>
                <a:lnTo>
                  <a:pt x="3974165" y="922312"/>
                </a:lnTo>
                <a:lnTo>
                  <a:pt x="3977400" y="938335"/>
                </a:lnTo>
                <a:lnTo>
                  <a:pt x="3974165" y="954358"/>
                </a:lnTo>
                <a:lnTo>
                  <a:pt x="3965345" y="967442"/>
                </a:lnTo>
                <a:lnTo>
                  <a:pt x="3952265" y="976263"/>
                </a:lnTo>
                <a:lnTo>
                  <a:pt x="3936252" y="979497"/>
                </a:lnTo>
                <a:close/>
              </a:path>
              <a:path w="7315200" h="1499234">
                <a:moveTo>
                  <a:pt x="4238975" y="982022"/>
                </a:moveTo>
                <a:lnTo>
                  <a:pt x="4221988" y="978590"/>
                </a:lnTo>
                <a:lnTo>
                  <a:pt x="4208114" y="969230"/>
                </a:lnTo>
                <a:lnTo>
                  <a:pt x="4198759" y="955349"/>
                </a:lnTo>
                <a:lnTo>
                  <a:pt x="4195329" y="938352"/>
                </a:lnTo>
                <a:lnTo>
                  <a:pt x="4198759" y="921355"/>
                </a:lnTo>
                <a:lnTo>
                  <a:pt x="4208114" y="907475"/>
                </a:lnTo>
                <a:lnTo>
                  <a:pt x="4221988" y="898117"/>
                </a:lnTo>
                <a:lnTo>
                  <a:pt x="4238975" y="894685"/>
                </a:lnTo>
                <a:lnTo>
                  <a:pt x="4255963" y="898117"/>
                </a:lnTo>
                <a:lnTo>
                  <a:pt x="4269837" y="907475"/>
                </a:lnTo>
                <a:lnTo>
                  <a:pt x="4279191" y="921355"/>
                </a:lnTo>
                <a:lnTo>
                  <a:pt x="4282622" y="938352"/>
                </a:lnTo>
                <a:lnTo>
                  <a:pt x="4279191" y="955349"/>
                </a:lnTo>
                <a:lnTo>
                  <a:pt x="4269837" y="969230"/>
                </a:lnTo>
                <a:lnTo>
                  <a:pt x="4255963" y="978590"/>
                </a:lnTo>
                <a:lnTo>
                  <a:pt x="4238975" y="982022"/>
                </a:lnTo>
                <a:close/>
              </a:path>
              <a:path w="7315200" h="1499234">
                <a:moveTo>
                  <a:pt x="4541699" y="984547"/>
                </a:moveTo>
                <a:lnTo>
                  <a:pt x="4523737" y="980917"/>
                </a:lnTo>
                <a:lnTo>
                  <a:pt x="4509070" y="971017"/>
                </a:lnTo>
                <a:lnTo>
                  <a:pt x="4499181" y="956333"/>
                </a:lnTo>
                <a:lnTo>
                  <a:pt x="4495555" y="938352"/>
                </a:lnTo>
                <a:lnTo>
                  <a:pt x="4499181" y="920373"/>
                </a:lnTo>
                <a:lnTo>
                  <a:pt x="4509070" y="905690"/>
                </a:lnTo>
                <a:lnTo>
                  <a:pt x="4523737" y="895790"/>
                </a:lnTo>
                <a:lnTo>
                  <a:pt x="4541699" y="892160"/>
                </a:lnTo>
                <a:lnTo>
                  <a:pt x="4559681" y="895790"/>
                </a:lnTo>
                <a:lnTo>
                  <a:pt x="4574358" y="905690"/>
                </a:lnTo>
                <a:lnTo>
                  <a:pt x="4584251" y="920373"/>
                </a:lnTo>
                <a:lnTo>
                  <a:pt x="4587877" y="938352"/>
                </a:lnTo>
                <a:lnTo>
                  <a:pt x="4584251" y="956333"/>
                </a:lnTo>
                <a:lnTo>
                  <a:pt x="4574358" y="971017"/>
                </a:lnTo>
                <a:lnTo>
                  <a:pt x="4559681" y="980917"/>
                </a:lnTo>
                <a:lnTo>
                  <a:pt x="4541699" y="984547"/>
                </a:lnTo>
                <a:close/>
              </a:path>
              <a:path w="7315200" h="1499234">
                <a:moveTo>
                  <a:pt x="4844423" y="987069"/>
                </a:moveTo>
                <a:lnTo>
                  <a:pt x="4825482" y="983241"/>
                </a:lnTo>
                <a:lnTo>
                  <a:pt x="4810009" y="972802"/>
                </a:lnTo>
                <a:lnTo>
                  <a:pt x="4799574" y="957317"/>
                </a:lnTo>
                <a:lnTo>
                  <a:pt x="4795747" y="938352"/>
                </a:lnTo>
                <a:lnTo>
                  <a:pt x="4799574" y="919389"/>
                </a:lnTo>
                <a:lnTo>
                  <a:pt x="4810009" y="903903"/>
                </a:lnTo>
                <a:lnTo>
                  <a:pt x="4825482" y="893463"/>
                </a:lnTo>
                <a:lnTo>
                  <a:pt x="4844423" y="889635"/>
                </a:lnTo>
                <a:lnTo>
                  <a:pt x="4863384" y="893463"/>
                </a:lnTo>
                <a:lnTo>
                  <a:pt x="4878867" y="903903"/>
                </a:lnTo>
                <a:lnTo>
                  <a:pt x="4889305" y="919389"/>
                </a:lnTo>
                <a:lnTo>
                  <a:pt x="4893133" y="938352"/>
                </a:lnTo>
                <a:lnTo>
                  <a:pt x="4889305" y="957317"/>
                </a:lnTo>
                <a:lnTo>
                  <a:pt x="4878867" y="972802"/>
                </a:lnTo>
                <a:lnTo>
                  <a:pt x="4863384" y="983241"/>
                </a:lnTo>
                <a:lnTo>
                  <a:pt x="4844423" y="987069"/>
                </a:lnTo>
                <a:close/>
              </a:path>
              <a:path w="7315200" h="1499234">
                <a:moveTo>
                  <a:pt x="5147147" y="989593"/>
                </a:moveTo>
                <a:lnTo>
                  <a:pt x="5127212" y="985567"/>
                </a:lnTo>
                <a:lnTo>
                  <a:pt x="5110935" y="974587"/>
                </a:lnTo>
                <a:lnTo>
                  <a:pt x="5099962" y="958299"/>
                </a:lnTo>
                <a:lnTo>
                  <a:pt x="5095939" y="938352"/>
                </a:lnTo>
                <a:lnTo>
                  <a:pt x="5099962" y="918404"/>
                </a:lnTo>
                <a:lnTo>
                  <a:pt x="5110935" y="902117"/>
                </a:lnTo>
                <a:lnTo>
                  <a:pt x="5127212" y="891136"/>
                </a:lnTo>
                <a:lnTo>
                  <a:pt x="5147147" y="887110"/>
                </a:lnTo>
                <a:lnTo>
                  <a:pt x="5167087" y="891136"/>
                </a:lnTo>
                <a:lnTo>
                  <a:pt x="5183375" y="902117"/>
                </a:lnTo>
                <a:lnTo>
                  <a:pt x="5194360" y="918404"/>
                </a:lnTo>
                <a:lnTo>
                  <a:pt x="5198388" y="938352"/>
                </a:lnTo>
                <a:lnTo>
                  <a:pt x="5194360" y="958299"/>
                </a:lnTo>
                <a:lnTo>
                  <a:pt x="5183375" y="974587"/>
                </a:lnTo>
                <a:lnTo>
                  <a:pt x="5167087" y="985567"/>
                </a:lnTo>
                <a:lnTo>
                  <a:pt x="5147147" y="989593"/>
                </a:lnTo>
                <a:close/>
              </a:path>
              <a:path w="7315200" h="1499234">
                <a:moveTo>
                  <a:pt x="5449870" y="992959"/>
                </a:moveTo>
                <a:lnTo>
                  <a:pt x="5428644" y="988668"/>
                </a:lnTo>
                <a:lnTo>
                  <a:pt x="5411304" y="976967"/>
                </a:lnTo>
                <a:lnTo>
                  <a:pt x="5399610" y="959614"/>
                </a:lnTo>
                <a:lnTo>
                  <a:pt x="5395321" y="938369"/>
                </a:lnTo>
                <a:lnTo>
                  <a:pt x="5399610" y="917125"/>
                </a:lnTo>
                <a:lnTo>
                  <a:pt x="5411304" y="899772"/>
                </a:lnTo>
                <a:lnTo>
                  <a:pt x="5428644" y="888070"/>
                </a:lnTo>
                <a:lnTo>
                  <a:pt x="5449870" y="883779"/>
                </a:lnTo>
                <a:lnTo>
                  <a:pt x="5471116" y="888070"/>
                </a:lnTo>
                <a:lnTo>
                  <a:pt x="5488466" y="899772"/>
                </a:lnTo>
                <a:lnTo>
                  <a:pt x="5500164" y="917125"/>
                </a:lnTo>
                <a:lnTo>
                  <a:pt x="5504454" y="938369"/>
                </a:lnTo>
                <a:lnTo>
                  <a:pt x="5500164" y="959614"/>
                </a:lnTo>
                <a:lnTo>
                  <a:pt x="5488466" y="976967"/>
                </a:lnTo>
                <a:lnTo>
                  <a:pt x="5471116" y="988668"/>
                </a:lnTo>
                <a:lnTo>
                  <a:pt x="5449870" y="992959"/>
                </a:lnTo>
                <a:close/>
              </a:path>
              <a:path w="7315200" h="1499234">
                <a:moveTo>
                  <a:pt x="5752628" y="995484"/>
                </a:moveTo>
                <a:lnTo>
                  <a:pt x="5730408" y="990995"/>
                </a:lnTo>
                <a:lnTo>
                  <a:pt x="5712264" y="978753"/>
                </a:lnTo>
                <a:lnTo>
                  <a:pt x="5700032" y="960598"/>
                </a:lnTo>
                <a:lnTo>
                  <a:pt x="5695546" y="938369"/>
                </a:lnTo>
                <a:lnTo>
                  <a:pt x="5700032" y="916141"/>
                </a:lnTo>
                <a:lnTo>
                  <a:pt x="5712264" y="897986"/>
                </a:lnTo>
                <a:lnTo>
                  <a:pt x="5730408" y="885743"/>
                </a:lnTo>
                <a:lnTo>
                  <a:pt x="5752628" y="881254"/>
                </a:lnTo>
                <a:lnTo>
                  <a:pt x="5774828" y="885743"/>
                </a:lnTo>
                <a:lnTo>
                  <a:pt x="5792962" y="897986"/>
                </a:lnTo>
                <a:lnTo>
                  <a:pt x="5805191" y="916141"/>
                </a:lnTo>
                <a:lnTo>
                  <a:pt x="5809675" y="938369"/>
                </a:lnTo>
                <a:lnTo>
                  <a:pt x="5805195" y="960598"/>
                </a:lnTo>
                <a:lnTo>
                  <a:pt x="5792975" y="978753"/>
                </a:lnTo>
                <a:lnTo>
                  <a:pt x="5774842" y="990995"/>
                </a:lnTo>
                <a:lnTo>
                  <a:pt x="5752628" y="995484"/>
                </a:lnTo>
                <a:close/>
              </a:path>
              <a:path w="7315200" h="1499234">
                <a:moveTo>
                  <a:pt x="6055351" y="998009"/>
                </a:moveTo>
                <a:lnTo>
                  <a:pt x="6032152" y="993321"/>
                </a:lnTo>
                <a:lnTo>
                  <a:pt x="6013203" y="980538"/>
                </a:lnTo>
                <a:lnTo>
                  <a:pt x="6000425" y="961581"/>
                </a:lnTo>
                <a:lnTo>
                  <a:pt x="5995738" y="938369"/>
                </a:lnTo>
                <a:lnTo>
                  <a:pt x="6000425" y="915157"/>
                </a:lnTo>
                <a:lnTo>
                  <a:pt x="6013203" y="896201"/>
                </a:lnTo>
                <a:lnTo>
                  <a:pt x="6032152" y="883419"/>
                </a:lnTo>
                <a:lnTo>
                  <a:pt x="6055351" y="878732"/>
                </a:lnTo>
                <a:lnTo>
                  <a:pt x="6078546" y="883419"/>
                </a:lnTo>
                <a:lnTo>
                  <a:pt x="6097483" y="896201"/>
                </a:lnTo>
                <a:lnTo>
                  <a:pt x="6110250" y="915157"/>
                </a:lnTo>
                <a:lnTo>
                  <a:pt x="6114931" y="938369"/>
                </a:lnTo>
                <a:lnTo>
                  <a:pt x="6110250" y="961581"/>
                </a:lnTo>
                <a:lnTo>
                  <a:pt x="6097483" y="980538"/>
                </a:lnTo>
                <a:lnTo>
                  <a:pt x="6078546" y="993321"/>
                </a:lnTo>
                <a:lnTo>
                  <a:pt x="6055351" y="998009"/>
                </a:lnTo>
                <a:close/>
              </a:path>
              <a:path w="7315200" h="1499234">
                <a:moveTo>
                  <a:pt x="6358075" y="1002215"/>
                </a:moveTo>
                <a:lnTo>
                  <a:pt x="6333239" y="997199"/>
                </a:lnTo>
                <a:lnTo>
                  <a:pt x="6312960" y="983521"/>
                </a:lnTo>
                <a:lnTo>
                  <a:pt x="6299289" y="963232"/>
                </a:lnTo>
                <a:lnTo>
                  <a:pt x="6294276" y="938386"/>
                </a:lnTo>
                <a:lnTo>
                  <a:pt x="6299289" y="913539"/>
                </a:lnTo>
                <a:lnTo>
                  <a:pt x="6312960" y="893251"/>
                </a:lnTo>
                <a:lnTo>
                  <a:pt x="6333239" y="879572"/>
                </a:lnTo>
                <a:lnTo>
                  <a:pt x="6358075" y="874556"/>
                </a:lnTo>
                <a:lnTo>
                  <a:pt x="6382892" y="879572"/>
                </a:lnTo>
                <a:lnTo>
                  <a:pt x="6403161" y="893251"/>
                </a:lnTo>
                <a:lnTo>
                  <a:pt x="6416828" y="913539"/>
                </a:lnTo>
                <a:lnTo>
                  <a:pt x="6421840" y="938386"/>
                </a:lnTo>
                <a:lnTo>
                  <a:pt x="6416828" y="963232"/>
                </a:lnTo>
                <a:lnTo>
                  <a:pt x="6403161" y="983521"/>
                </a:lnTo>
                <a:lnTo>
                  <a:pt x="6382892" y="997199"/>
                </a:lnTo>
                <a:lnTo>
                  <a:pt x="6358075" y="1002215"/>
                </a:lnTo>
                <a:close/>
              </a:path>
              <a:path w="7315200" h="1499234">
                <a:moveTo>
                  <a:pt x="6660799" y="1005580"/>
                </a:moveTo>
                <a:lnTo>
                  <a:pt x="6634652" y="1000299"/>
                </a:lnTo>
                <a:lnTo>
                  <a:pt x="6613300" y="985898"/>
                </a:lnTo>
                <a:lnTo>
                  <a:pt x="6598904" y="964540"/>
                </a:lnTo>
                <a:lnTo>
                  <a:pt x="6593625" y="938386"/>
                </a:lnTo>
                <a:lnTo>
                  <a:pt x="6598904" y="912233"/>
                </a:lnTo>
                <a:lnTo>
                  <a:pt x="6613300" y="890874"/>
                </a:lnTo>
                <a:lnTo>
                  <a:pt x="6634652" y="876472"/>
                </a:lnTo>
                <a:lnTo>
                  <a:pt x="6660799" y="871191"/>
                </a:lnTo>
                <a:lnTo>
                  <a:pt x="6686926" y="876472"/>
                </a:lnTo>
                <a:lnTo>
                  <a:pt x="6708268" y="890874"/>
                </a:lnTo>
                <a:lnTo>
                  <a:pt x="6722661" y="912233"/>
                </a:lnTo>
                <a:lnTo>
                  <a:pt x="6727940" y="938386"/>
                </a:lnTo>
                <a:lnTo>
                  <a:pt x="6722661" y="964540"/>
                </a:lnTo>
                <a:lnTo>
                  <a:pt x="6708268" y="985898"/>
                </a:lnTo>
                <a:lnTo>
                  <a:pt x="6686926" y="1000299"/>
                </a:lnTo>
                <a:lnTo>
                  <a:pt x="6660799" y="1005580"/>
                </a:lnTo>
                <a:close/>
              </a:path>
              <a:path w="7315200" h="1499234">
                <a:moveTo>
                  <a:pt x="6963523" y="1009786"/>
                </a:moveTo>
                <a:lnTo>
                  <a:pt x="6935739" y="1004177"/>
                </a:lnTo>
                <a:lnTo>
                  <a:pt x="6913057" y="988879"/>
                </a:lnTo>
                <a:lnTo>
                  <a:pt x="6897768" y="966184"/>
                </a:lnTo>
                <a:lnTo>
                  <a:pt x="6892162" y="938386"/>
                </a:lnTo>
                <a:lnTo>
                  <a:pt x="6897768" y="910589"/>
                </a:lnTo>
                <a:lnTo>
                  <a:pt x="6913057" y="887894"/>
                </a:lnTo>
                <a:lnTo>
                  <a:pt x="6935739" y="872595"/>
                </a:lnTo>
                <a:lnTo>
                  <a:pt x="6963523" y="866985"/>
                </a:lnTo>
                <a:lnTo>
                  <a:pt x="6991292" y="872595"/>
                </a:lnTo>
                <a:lnTo>
                  <a:pt x="7013975" y="887894"/>
                </a:lnTo>
                <a:lnTo>
                  <a:pt x="7029272" y="910589"/>
                </a:lnTo>
                <a:lnTo>
                  <a:pt x="7034883" y="938386"/>
                </a:lnTo>
                <a:lnTo>
                  <a:pt x="7029272" y="966184"/>
                </a:lnTo>
                <a:lnTo>
                  <a:pt x="7013975" y="988879"/>
                </a:lnTo>
                <a:lnTo>
                  <a:pt x="6991292" y="1004177"/>
                </a:lnTo>
                <a:lnTo>
                  <a:pt x="6963523" y="1009786"/>
                </a:lnTo>
                <a:close/>
              </a:path>
              <a:path w="7315200" h="1499234">
                <a:moveTo>
                  <a:pt x="7266246" y="987102"/>
                </a:moveTo>
                <a:lnTo>
                  <a:pt x="7247286" y="983275"/>
                </a:lnTo>
                <a:lnTo>
                  <a:pt x="7231803" y="972835"/>
                </a:lnTo>
                <a:lnTo>
                  <a:pt x="7221364" y="957350"/>
                </a:lnTo>
                <a:lnTo>
                  <a:pt x="7217536" y="938386"/>
                </a:lnTo>
                <a:lnTo>
                  <a:pt x="7221364" y="919422"/>
                </a:lnTo>
                <a:lnTo>
                  <a:pt x="7231803" y="903937"/>
                </a:lnTo>
                <a:lnTo>
                  <a:pt x="7247286" y="893497"/>
                </a:lnTo>
                <a:lnTo>
                  <a:pt x="7266246" y="889669"/>
                </a:lnTo>
                <a:lnTo>
                  <a:pt x="7285188" y="893497"/>
                </a:lnTo>
                <a:lnTo>
                  <a:pt x="7300661" y="903937"/>
                </a:lnTo>
                <a:lnTo>
                  <a:pt x="7311095" y="919422"/>
                </a:lnTo>
                <a:lnTo>
                  <a:pt x="7314922" y="938386"/>
                </a:lnTo>
                <a:lnTo>
                  <a:pt x="7311095" y="957350"/>
                </a:lnTo>
                <a:lnTo>
                  <a:pt x="7300661" y="972835"/>
                </a:lnTo>
                <a:lnTo>
                  <a:pt x="7285188" y="983275"/>
                </a:lnTo>
                <a:lnTo>
                  <a:pt x="7266246" y="987102"/>
                </a:lnTo>
                <a:close/>
              </a:path>
              <a:path w="7315200" h="1499234">
                <a:moveTo>
                  <a:pt x="1311" y="1242136"/>
                </a:moveTo>
                <a:lnTo>
                  <a:pt x="370" y="1242136"/>
                </a:lnTo>
                <a:lnTo>
                  <a:pt x="0" y="1241764"/>
                </a:lnTo>
                <a:lnTo>
                  <a:pt x="0" y="1240822"/>
                </a:lnTo>
                <a:lnTo>
                  <a:pt x="370" y="1240451"/>
                </a:lnTo>
                <a:lnTo>
                  <a:pt x="1311" y="1240451"/>
                </a:lnTo>
                <a:lnTo>
                  <a:pt x="1681" y="1240822"/>
                </a:lnTo>
                <a:lnTo>
                  <a:pt x="1681" y="1241764"/>
                </a:lnTo>
                <a:lnTo>
                  <a:pt x="1311" y="1242136"/>
                </a:lnTo>
                <a:close/>
              </a:path>
              <a:path w="7315200" h="1499234">
                <a:moveTo>
                  <a:pt x="305415" y="1244657"/>
                </a:moveTo>
                <a:lnTo>
                  <a:pt x="301698" y="1244657"/>
                </a:lnTo>
                <a:lnTo>
                  <a:pt x="300201" y="1243162"/>
                </a:lnTo>
                <a:lnTo>
                  <a:pt x="300201" y="1239425"/>
                </a:lnTo>
                <a:lnTo>
                  <a:pt x="301698" y="1237926"/>
                </a:lnTo>
                <a:lnTo>
                  <a:pt x="305432" y="1237926"/>
                </a:lnTo>
                <a:lnTo>
                  <a:pt x="306929" y="1239425"/>
                </a:lnTo>
                <a:lnTo>
                  <a:pt x="306929" y="1243162"/>
                </a:lnTo>
                <a:lnTo>
                  <a:pt x="305415" y="1244657"/>
                </a:lnTo>
                <a:close/>
              </a:path>
              <a:path w="7315200" h="1499234">
                <a:moveTo>
                  <a:pt x="610007" y="1248023"/>
                </a:moveTo>
                <a:lnTo>
                  <a:pt x="602591" y="1248023"/>
                </a:lnTo>
                <a:lnTo>
                  <a:pt x="599580" y="1245012"/>
                </a:lnTo>
                <a:lnTo>
                  <a:pt x="599580" y="1237605"/>
                </a:lnTo>
                <a:lnTo>
                  <a:pt x="602591" y="1234594"/>
                </a:lnTo>
                <a:lnTo>
                  <a:pt x="609990" y="1234594"/>
                </a:lnTo>
                <a:lnTo>
                  <a:pt x="613002" y="1237605"/>
                </a:lnTo>
                <a:lnTo>
                  <a:pt x="613002" y="1245012"/>
                </a:lnTo>
                <a:lnTo>
                  <a:pt x="610007" y="1248023"/>
                </a:lnTo>
                <a:close/>
              </a:path>
              <a:path w="7315200" h="1499234">
                <a:moveTo>
                  <a:pt x="914581" y="1251388"/>
                </a:moveTo>
                <a:lnTo>
                  <a:pt x="903448" y="1251388"/>
                </a:lnTo>
                <a:lnTo>
                  <a:pt x="898942" y="1246878"/>
                </a:lnTo>
                <a:lnTo>
                  <a:pt x="898942" y="1235739"/>
                </a:lnTo>
                <a:lnTo>
                  <a:pt x="903448" y="1231229"/>
                </a:lnTo>
                <a:lnTo>
                  <a:pt x="914581" y="1231229"/>
                </a:lnTo>
                <a:lnTo>
                  <a:pt x="919087" y="1235739"/>
                </a:lnTo>
                <a:lnTo>
                  <a:pt x="919087" y="1246878"/>
                </a:lnTo>
                <a:lnTo>
                  <a:pt x="914581" y="1251388"/>
                </a:lnTo>
                <a:close/>
              </a:path>
              <a:path w="7315200" h="1499234">
                <a:moveTo>
                  <a:pt x="1219154" y="1254754"/>
                </a:moveTo>
                <a:lnTo>
                  <a:pt x="1204322" y="1254754"/>
                </a:lnTo>
                <a:lnTo>
                  <a:pt x="1198303" y="1248731"/>
                </a:lnTo>
                <a:lnTo>
                  <a:pt x="1198303" y="1233889"/>
                </a:lnTo>
                <a:lnTo>
                  <a:pt x="1204322" y="1227864"/>
                </a:lnTo>
                <a:lnTo>
                  <a:pt x="1219154" y="1227864"/>
                </a:lnTo>
                <a:lnTo>
                  <a:pt x="1225177" y="1233889"/>
                </a:lnTo>
                <a:lnTo>
                  <a:pt x="1225177" y="1248731"/>
                </a:lnTo>
                <a:lnTo>
                  <a:pt x="1219154" y="1254754"/>
                </a:lnTo>
                <a:close/>
              </a:path>
              <a:path w="7315200" h="1499234">
                <a:moveTo>
                  <a:pt x="1523731" y="1258122"/>
                </a:moveTo>
                <a:lnTo>
                  <a:pt x="1505196" y="1258122"/>
                </a:lnTo>
                <a:lnTo>
                  <a:pt x="1497679" y="1250598"/>
                </a:lnTo>
                <a:lnTo>
                  <a:pt x="1497679" y="1232053"/>
                </a:lnTo>
                <a:lnTo>
                  <a:pt x="1505196" y="1224532"/>
                </a:lnTo>
                <a:lnTo>
                  <a:pt x="1523731" y="1224532"/>
                </a:lnTo>
                <a:lnTo>
                  <a:pt x="1531249" y="1232053"/>
                </a:lnTo>
                <a:lnTo>
                  <a:pt x="1531249" y="1250598"/>
                </a:lnTo>
                <a:lnTo>
                  <a:pt x="1523731" y="1258122"/>
                </a:lnTo>
                <a:close/>
              </a:path>
              <a:path w="7315200" h="1499234">
                <a:moveTo>
                  <a:pt x="1817189" y="1261484"/>
                </a:moveTo>
                <a:lnTo>
                  <a:pt x="1809344" y="1259901"/>
                </a:lnTo>
                <a:lnTo>
                  <a:pt x="1802940" y="1255582"/>
                </a:lnTo>
                <a:lnTo>
                  <a:pt x="1798623" y="1249175"/>
                </a:lnTo>
                <a:lnTo>
                  <a:pt x="1797040" y="1241325"/>
                </a:lnTo>
                <a:lnTo>
                  <a:pt x="1798623" y="1233476"/>
                </a:lnTo>
                <a:lnTo>
                  <a:pt x="1802940" y="1227069"/>
                </a:lnTo>
                <a:lnTo>
                  <a:pt x="1809344" y="1222750"/>
                </a:lnTo>
                <a:lnTo>
                  <a:pt x="1817189" y="1221166"/>
                </a:lnTo>
                <a:lnTo>
                  <a:pt x="1825034" y="1222750"/>
                </a:lnTo>
                <a:lnTo>
                  <a:pt x="1831438" y="1227069"/>
                </a:lnTo>
                <a:lnTo>
                  <a:pt x="1835755" y="1233476"/>
                </a:lnTo>
                <a:lnTo>
                  <a:pt x="1837338" y="1241325"/>
                </a:lnTo>
                <a:lnTo>
                  <a:pt x="1835755" y="1249175"/>
                </a:lnTo>
                <a:lnTo>
                  <a:pt x="1831438" y="1255582"/>
                </a:lnTo>
                <a:lnTo>
                  <a:pt x="1825034" y="1259901"/>
                </a:lnTo>
                <a:lnTo>
                  <a:pt x="1817189" y="1261484"/>
                </a:lnTo>
                <a:close/>
              </a:path>
              <a:path w="7315200" h="1499234">
                <a:moveTo>
                  <a:pt x="2119913" y="1264853"/>
                </a:moveTo>
                <a:lnTo>
                  <a:pt x="2110762" y="1263004"/>
                </a:lnTo>
                <a:lnTo>
                  <a:pt x="2103289" y="1257962"/>
                </a:lnTo>
                <a:lnTo>
                  <a:pt x="2098250" y="1250483"/>
                </a:lnTo>
                <a:lnTo>
                  <a:pt x="2096402" y="1241325"/>
                </a:lnTo>
                <a:lnTo>
                  <a:pt x="2098250" y="1232170"/>
                </a:lnTo>
                <a:lnTo>
                  <a:pt x="2103289" y="1224692"/>
                </a:lnTo>
                <a:lnTo>
                  <a:pt x="2110762" y="1219650"/>
                </a:lnTo>
                <a:lnTo>
                  <a:pt x="2119913" y="1217801"/>
                </a:lnTo>
                <a:lnTo>
                  <a:pt x="2129063" y="1219650"/>
                </a:lnTo>
                <a:lnTo>
                  <a:pt x="2136537" y="1224692"/>
                </a:lnTo>
                <a:lnTo>
                  <a:pt x="2141576" y="1232170"/>
                </a:lnTo>
                <a:lnTo>
                  <a:pt x="2143424" y="1241325"/>
                </a:lnTo>
                <a:lnTo>
                  <a:pt x="2141576" y="1250483"/>
                </a:lnTo>
                <a:lnTo>
                  <a:pt x="2136537" y="1257962"/>
                </a:lnTo>
                <a:lnTo>
                  <a:pt x="2129063" y="1263004"/>
                </a:lnTo>
                <a:lnTo>
                  <a:pt x="2119913" y="1264853"/>
                </a:lnTo>
                <a:close/>
              </a:path>
              <a:path w="7315200" h="1499234">
                <a:moveTo>
                  <a:pt x="2422640" y="1267375"/>
                </a:moveTo>
                <a:lnTo>
                  <a:pt x="2412515" y="1265329"/>
                </a:lnTo>
                <a:lnTo>
                  <a:pt x="2404244" y="1259749"/>
                </a:lnTo>
                <a:lnTo>
                  <a:pt x="2398666" y="1251474"/>
                </a:lnTo>
                <a:lnTo>
                  <a:pt x="2396621" y="1241342"/>
                </a:lnTo>
                <a:lnTo>
                  <a:pt x="2398666" y="1231212"/>
                </a:lnTo>
                <a:lnTo>
                  <a:pt x="2404244" y="1222937"/>
                </a:lnTo>
                <a:lnTo>
                  <a:pt x="2412515" y="1217356"/>
                </a:lnTo>
                <a:lnTo>
                  <a:pt x="2422640" y="1215310"/>
                </a:lnTo>
                <a:lnTo>
                  <a:pt x="2432763" y="1217356"/>
                </a:lnTo>
                <a:lnTo>
                  <a:pt x="2441033" y="1222937"/>
                </a:lnTo>
                <a:lnTo>
                  <a:pt x="2446610" y="1231212"/>
                </a:lnTo>
                <a:lnTo>
                  <a:pt x="2448656" y="1241342"/>
                </a:lnTo>
                <a:lnTo>
                  <a:pt x="2446612" y="1251474"/>
                </a:lnTo>
                <a:lnTo>
                  <a:pt x="2441039" y="1259749"/>
                </a:lnTo>
                <a:lnTo>
                  <a:pt x="2432770" y="1265329"/>
                </a:lnTo>
                <a:lnTo>
                  <a:pt x="2422640" y="1267375"/>
                </a:lnTo>
                <a:close/>
              </a:path>
              <a:path w="7315200" h="1499234">
                <a:moveTo>
                  <a:pt x="2725364" y="1270740"/>
                </a:moveTo>
                <a:lnTo>
                  <a:pt x="2713926" y="1268431"/>
                </a:lnTo>
                <a:lnTo>
                  <a:pt x="2704587" y="1262131"/>
                </a:lnTo>
                <a:lnTo>
                  <a:pt x="2698291" y="1252787"/>
                </a:lnTo>
                <a:lnTo>
                  <a:pt x="2695982" y="1241342"/>
                </a:lnTo>
                <a:lnTo>
                  <a:pt x="2698291" y="1229898"/>
                </a:lnTo>
                <a:lnTo>
                  <a:pt x="2704587" y="1220553"/>
                </a:lnTo>
                <a:lnTo>
                  <a:pt x="2713926" y="1214254"/>
                </a:lnTo>
                <a:lnTo>
                  <a:pt x="2725364" y="1211944"/>
                </a:lnTo>
                <a:lnTo>
                  <a:pt x="2736801" y="1214254"/>
                </a:lnTo>
                <a:lnTo>
                  <a:pt x="2746140" y="1220553"/>
                </a:lnTo>
                <a:lnTo>
                  <a:pt x="2752436" y="1229898"/>
                </a:lnTo>
                <a:lnTo>
                  <a:pt x="2754745" y="1241342"/>
                </a:lnTo>
                <a:lnTo>
                  <a:pt x="2752436" y="1252787"/>
                </a:lnTo>
                <a:lnTo>
                  <a:pt x="2746140" y="1262131"/>
                </a:lnTo>
                <a:lnTo>
                  <a:pt x="2736801" y="1268431"/>
                </a:lnTo>
                <a:lnTo>
                  <a:pt x="2725364" y="1270740"/>
                </a:lnTo>
                <a:close/>
              </a:path>
              <a:path w="7315200" h="1499234">
                <a:moveTo>
                  <a:pt x="3028087" y="1274106"/>
                </a:moveTo>
                <a:lnTo>
                  <a:pt x="3015344" y="1271530"/>
                </a:lnTo>
                <a:lnTo>
                  <a:pt x="3004936" y="1264508"/>
                </a:lnTo>
                <a:lnTo>
                  <a:pt x="2997918" y="1254093"/>
                </a:lnTo>
                <a:lnTo>
                  <a:pt x="2995344" y="1241342"/>
                </a:lnTo>
                <a:lnTo>
                  <a:pt x="2997918" y="1228591"/>
                </a:lnTo>
                <a:lnTo>
                  <a:pt x="3004936" y="1218177"/>
                </a:lnTo>
                <a:lnTo>
                  <a:pt x="3015344" y="1211154"/>
                </a:lnTo>
                <a:lnTo>
                  <a:pt x="3028087" y="1208579"/>
                </a:lnTo>
                <a:lnTo>
                  <a:pt x="3040831" y="1211154"/>
                </a:lnTo>
                <a:lnTo>
                  <a:pt x="3051241" y="1218177"/>
                </a:lnTo>
                <a:lnTo>
                  <a:pt x="3058260" y="1228591"/>
                </a:lnTo>
                <a:lnTo>
                  <a:pt x="3060834" y="1241342"/>
                </a:lnTo>
                <a:lnTo>
                  <a:pt x="3058260" y="1254093"/>
                </a:lnTo>
                <a:lnTo>
                  <a:pt x="3051241" y="1264508"/>
                </a:lnTo>
                <a:lnTo>
                  <a:pt x="3040831" y="1271530"/>
                </a:lnTo>
                <a:lnTo>
                  <a:pt x="3028087" y="1274106"/>
                </a:lnTo>
                <a:close/>
              </a:path>
              <a:path w="7315200" h="1499234">
                <a:moveTo>
                  <a:pt x="3330811" y="1276631"/>
                </a:moveTo>
                <a:lnTo>
                  <a:pt x="3317095" y="1273858"/>
                </a:lnTo>
                <a:lnTo>
                  <a:pt x="3305891" y="1266296"/>
                </a:lnTo>
                <a:lnTo>
                  <a:pt x="3298334" y="1255084"/>
                </a:lnTo>
                <a:lnTo>
                  <a:pt x="3295563" y="1241359"/>
                </a:lnTo>
                <a:lnTo>
                  <a:pt x="3298334" y="1227634"/>
                </a:lnTo>
                <a:lnTo>
                  <a:pt x="3305891" y="1216422"/>
                </a:lnTo>
                <a:lnTo>
                  <a:pt x="3317095" y="1208861"/>
                </a:lnTo>
                <a:lnTo>
                  <a:pt x="3330811" y="1206088"/>
                </a:lnTo>
                <a:lnTo>
                  <a:pt x="3344529" y="1208861"/>
                </a:lnTo>
                <a:lnTo>
                  <a:pt x="3355734" y="1216422"/>
                </a:lnTo>
                <a:lnTo>
                  <a:pt x="3363291" y="1227634"/>
                </a:lnTo>
                <a:lnTo>
                  <a:pt x="3366062" y="1241359"/>
                </a:lnTo>
                <a:lnTo>
                  <a:pt x="3363293" y="1255084"/>
                </a:lnTo>
                <a:lnTo>
                  <a:pt x="3355741" y="1266296"/>
                </a:lnTo>
                <a:lnTo>
                  <a:pt x="3344536" y="1273858"/>
                </a:lnTo>
                <a:lnTo>
                  <a:pt x="3330811" y="1276631"/>
                </a:lnTo>
                <a:close/>
              </a:path>
              <a:path w="7315200" h="1499234">
                <a:moveTo>
                  <a:pt x="3633528" y="1279156"/>
                </a:moveTo>
                <a:lnTo>
                  <a:pt x="3618825" y="1276185"/>
                </a:lnTo>
                <a:lnTo>
                  <a:pt x="3606819" y="1268083"/>
                </a:lnTo>
                <a:lnTo>
                  <a:pt x="3598723" y="1256069"/>
                </a:lnTo>
                <a:lnTo>
                  <a:pt x="3595755" y="1241359"/>
                </a:lnTo>
                <a:lnTo>
                  <a:pt x="3598723" y="1226651"/>
                </a:lnTo>
                <a:lnTo>
                  <a:pt x="3606819" y="1214637"/>
                </a:lnTo>
                <a:lnTo>
                  <a:pt x="3618825" y="1206534"/>
                </a:lnTo>
                <a:lnTo>
                  <a:pt x="3633528" y="1203563"/>
                </a:lnTo>
                <a:lnTo>
                  <a:pt x="3648231" y="1206534"/>
                </a:lnTo>
                <a:lnTo>
                  <a:pt x="3660237" y="1214637"/>
                </a:lnTo>
                <a:lnTo>
                  <a:pt x="3668333" y="1226651"/>
                </a:lnTo>
                <a:lnTo>
                  <a:pt x="3671301" y="1241359"/>
                </a:lnTo>
                <a:lnTo>
                  <a:pt x="3668333" y="1256069"/>
                </a:lnTo>
                <a:lnTo>
                  <a:pt x="3660237" y="1268083"/>
                </a:lnTo>
                <a:lnTo>
                  <a:pt x="3648231" y="1276185"/>
                </a:lnTo>
                <a:lnTo>
                  <a:pt x="3633528" y="1279156"/>
                </a:lnTo>
                <a:close/>
              </a:path>
              <a:path w="7315200" h="1499234">
                <a:moveTo>
                  <a:pt x="3936252" y="1282521"/>
                </a:moveTo>
                <a:lnTo>
                  <a:pt x="3920243" y="1279287"/>
                </a:lnTo>
                <a:lnTo>
                  <a:pt x="3907175" y="1270466"/>
                </a:lnTo>
                <a:lnTo>
                  <a:pt x="3898366" y="1257382"/>
                </a:lnTo>
                <a:lnTo>
                  <a:pt x="3895137" y="1241359"/>
                </a:lnTo>
                <a:lnTo>
                  <a:pt x="3898366" y="1225336"/>
                </a:lnTo>
                <a:lnTo>
                  <a:pt x="3907175" y="1212253"/>
                </a:lnTo>
                <a:lnTo>
                  <a:pt x="3920243" y="1203432"/>
                </a:lnTo>
                <a:lnTo>
                  <a:pt x="3936252" y="1200197"/>
                </a:lnTo>
                <a:lnTo>
                  <a:pt x="3952265" y="1203432"/>
                </a:lnTo>
                <a:lnTo>
                  <a:pt x="3965345" y="1212253"/>
                </a:lnTo>
                <a:lnTo>
                  <a:pt x="3974165" y="1225336"/>
                </a:lnTo>
                <a:lnTo>
                  <a:pt x="3977400" y="1241359"/>
                </a:lnTo>
                <a:lnTo>
                  <a:pt x="3974165" y="1257382"/>
                </a:lnTo>
                <a:lnTo>
                  <a:pt x="3965345" y="1270466"/>
                </a:lnTo>
                <a:lnTo>
                  <a:pt x="3952265" y="1279287"/>
                </a:lnTo>
                <a:lnTo>
                  <a:pt x="3936252" y="1282521"/>
                </a:lnTo>
                <a:close/>
              </a:path>
              <a:path w="7315200" h="1499234">
                <a:moveTo>
                  <a:pt x="4238975" y="1285046"/>
                </a:moveTo>
                <a:lnTo>
                  <a:pt x="4221988" y="1281614"/>
                </a:lnTo>
                <a:lnTo>
                  <a:pt x="4208114" y="1272254"/>
                </a:lnTo>
                <a:lnTo>
                  <a:pt x="4198759" y="1258373"/>
                </a:lnTo>
                <a:lnTo>
                  <a:pt x="4195329" y="1241376"/>
                </a:lnTo>
                <a:lnTo>
                  <a:pt x="4198759" y="1224379"/>
                </a:lnTo>
                <a:lnTo>
                  <a:pt x="4208114" y="1210498"/>
                </a:lnTo>
                <a:lnTo>
                  <a:pt x="4221988" y="1201138"/>
                </a:lnTo>
                <a:lnTo>
                  <a:pt x="4238975" y="1197706"/>
                </a:lnTo>
                <a:lnTo>
                  <a:pt x="4255963" y="1201138"/>
                </a:lnTo>
                <a:lnTo>
                  <a:pt x="4269837" y="1210498"/>
                </a:lnTo>
                <a:lnTo>
                  <a:pt x="4279191" y="1224379"/>
                </a:lnTo>
                <a:lnTo>
                  <a:pt x="4282622" y="1241376"/>
                </a:lnTo>
                <a:lnTo>
                  <a:pt x="4279191" y="1258373"/>
                </a:lnTo>
                <a:lnTo>
                  <a:pt x="4269837" y="1272254"/>
                </a:lnTo>
                <a:lnTo>
                  <a:pt x="4255963" y="1281614"/>
                </a:lnTo>
                <a:lnTo>
                  <a:pt x="4238975" y="1285046"/>
                </a:lnTo>
                <a:close/>
              </a:path>
              <a:path w="7315200" h="1499234">
                <a:moveTo>
                  <a:pt x="4541699" y="1287571"/>
                </a:moveTo>
                <a:lnTo>
                  <a:pt x="4523737" y="1283941"/>
                </a:lnTo>
                <a:lnTo>
                  <a:pt x="4509070" y="1274041"/>
                </a:lnTo>
                <a:lnTo>
                  <a:pt x="4499181" y="1259357"/>
                </a:lnTo>
                <a:lnTo>
                  <a:pt x="4495555" y="1241376"/>
                </a:lnTo>
                <a:lnTo>
                  <a:pt x="4499181" y="1223397"/>
                </a:lnTo>
                <a:lnTo>
                  <a:pt x="4509070" y="1208714"/>
                </a:lnTo>
                <a:lnTo>
                  <a:pt x="4523737" y="1198815"/>
                </a:lnTo>
                <a:lnTo>
                  <a:pt x="4541699" y="1195184"/>
                </a:lnTo>
                <a:lnTo>
                  <a:pt x="4559681" y="1198815"/>
                </a:lnTo>
                <a:lnTo>
                  <a:pt x="4574358" y="1208714"/>
                </a:lnTo>
                <a:lnTo>
                  <a:pt x="4584251" y="1223397"/>
                </a:lnTo>
                <a:lnTo>
                  <a:pt x="4587877" y="1241376"/>
                </a:lnTo>
                <a:lnTo>
                  <a:pt x="4584251" y="1259357"/>
                </a:lnTo>
                <a:lnTo>
                  <a:pt x="4574358" y="1274041"/>
                </a:lnTo>
                <a:lnTo>
                  <a:pt x="4559681" y="1283941"/>
                </a:lnTo>
                <a:lnTo>
                  <a:pt x="4541699" y="1287571"/>
                </a:lnTo>
                <a:close/>
              </a:path>
              <a:path w="7315200" h="1499234">
                <a:moveTo>
                  <a:pt x="4844423" y="1290093"/>
                </a:moveTo>
                <a:lnTo>
                  <a:pt x="4825482" y="1286264"/>
                </a:lnTo>
                <a:lnTo>
                  <a:pt x="4810009" y="1275824"/>
                </a:lnTo>
                <a:lnTo>
                  <a:pt x="4799574" y="1260339"/>
                </a:lnTo>
                <a:lnTo>
                  <a:pt x="4795747" y="1241376"/>
                </a:lnTo>
                <a:lnTo>
                  <a:pt x="4799574" y="1222413"/>
                </a:lnTo>
                <a:lnTo>
                  <a:pt x="4810009" y="1206928"/>
                </a:lnTo>
                <a:lnTo>
                  <a:pt x="4825482" y="1196488"/>
                </a:lnTo>
                <a:lnTo>
                  <a:pt x="4844423" y="1192659"/>
                </a:lnTo>
                <a:lnTo>
                  <a:pt x="4863384" y="1196488"/>
                </a:lnTo>
                <a:lnTo>
                  <a:pt x="4878867" y="1206928"/>
                </a:lnTo>
                <a:lnTo>
                  <a:pt x="4889305" y="1222413"/>
                </a:lnTo>
                <a:lnTo>
                  <a:pt x="4893133" y="1241376"/>
                </a:lnTo>
                <a:lnTo>
                  <a:pt x="4889305" y="1260339"/>
                </a:lnTo>
                <a:lnTo>
                  <a:pt x="4878867" y="1275824"/>
                </a:lnTo>
                <a:lnTo>
                  <a:pt x="4863384" y="1286264"/>
                </a:lnTo>
                <a:lnTo>
                  <a:pt x="4844423" y="1290093"/>
                </a:lnTo>
                <a:close/>
              </a:path>
              <a:path w="7315200" h="1499234">
                <a:moveTo>
                  <a:pt x="5147147" y="1292618"/>
                </a:moveTo>
                <a:lnTo>
                  <a:pt x="5127212" y="1288591"/>
                </a:lnTo>
                <a:lnTo>
                  <a:pt x="5110935" y="1277611"/>
                </a:lnTo>
                <a:lnTo>
                  <a:pt x="5099962" y="1261323"/>
                </a:lnTo>
                <a:lnTo>
                  <a:pt x="5095939" y="1241376"/>
                </a:lnTo>
                <a:lnTo>
                  <a:pt x="5099962" y="1221429"/>
                </a:lnTo>
                <a:lnTo>
                  <a:pt x="5110935" y="1205141"/>
                </a:lnTo>
                <a:lnTo>
                  <a:pt x="5127212" y="1194161"/>
                </a:lnTo>
                <a:lnTo>
                  <a:pt x="5147147" y="1190134"/>
                </a:lnTo>
                <a:lnTo>
                  <a:pt x="5167087" y="1194161"/>
                </a:lnTo>
                <a:lnTo>
                  <a:pt x="5183375" y="1205141"/>
                </a:lnTo>
                <a:lnTo>
                  <a:pt x="5194360" y="1221429"/>
                </a:lnTo>
                <a:lnTo>
                  <a:pt x="5198388" y="1241376"/>
                </a:lnTo>
                <a:lnTo>
                  <a:pt x="5194360" y="1261323"/>
                </a:lnTo>
                <a:lnTo>
                  <a:pt x="5183375" y="1277611"/>
                </a:lnTo>
                <a:lnTo>
                  <a:pt x="5167087" y="1288591"/>
                </a:lnTo>
                <a:lnTo>
                  <a:pt x="5147147" y="1292618"/>
                </a:lnTo>
                <a:close/>
              </a:path>
              <a:path w="7315200" h="1499234">
                <a:moveTo>
                  <a:pt x="5449870" y="1295983"/>
                </a:moveTo>
                <a:lnTo>
                  <a:pt x="5428644" y="1291692"/>
                </a:lnTo>
                <a:lnTo>
                  <a:pt x="5411304" y="1279991"/>
                </a:lnTo>
                <a:lnTo>
                  <a:pt x="5399610" y="1262638"/>
                </a:lnTo>
                <a:lnTo>
                  <a:pt x="5395321" y="1241393"/>
                </a:lnTo>
                <a:lnTo>
                  <a:pt x="5399610" y="1220149"/>
                </a:lnTo>
                <a:lnTo>
                  <a:pt x="5411304" y="1202796"/>
                </a:lnTo>
                <a:lnTo>
                  <a:pt x="5428644" y="1191094"/>
                </a:lnTo>
                <a:lnTo>
                  <a:pt x="5449870" y="1186803"/>
                </a:lnTo>
                <a:lnTo>
                  <a:pt x="5471116" y="1191094"/>
                </a:lnTo>
                <a:lnTo>
                  <a:pt x="5488466" y="1202796"/>
                </a:lnTo>
                <a:lnTo>
                  <a:pt x="5500164" y="1220149"/>
                </a:lnTo>
                <a:lnTo>
                  <a:pt x="5504454" y="1241393"/>
                </a:lnTo>
                <a:lnTo>
                  <a:pt x="5500164" y="1262638"/>
                </a:lnTo>
                <a:lnTo>
                  <a:pt x="5488466" y="1279991"/>
                </a:lnTo>
                <a:lnTo>
                  <a:pt x="5471116" y="1291692"/>
                </a:lnTo>
                <a:lnTo>
                  <a:pt x="5449870" y="1295983"/>
                </a:lnTo>
                <a:close/>
              </a:path>
              <a:path w="7315200" h="1499234">
                <a:moveTo>
                  <a:pt x="5752628" y="1298508"/>
                </a:moveTo>
                <a:lnTo>
                  <a:pt x="5730408" y="1294018"/>
                </a:lnTo>
                <a:lnTo>
                  <a:pt x="5712264" y="1281776"/>
                </a:lnTo>
                <a:lnTo>
                  <a:pt x="5700032" y="1263621"/>
                </a:lnTo>
                <a:lnTo>
                  <a:pt x="5695546" y="1241393"/>
                </a:lnTo>
                <a:lnTo>
                  <a:pt x="5700032" y="1219165"/>
                </a:lnTo>
                <a:lnTo>
                  <a:pt x="5712264" y="1201010"/>
                </a:lnTo>
                <a:lnTo>
                  <a:pt x="5730408" y="1188767"/>
                </a:lnTo>
                <a:lnTo>
                  <a:pt x="5752628" y="1184278"/>
                </a:lnTo>
                <a:lnTo>
                  <a:pt x="5774828" y="1188767"/>
                </a:lnTo>
                <a:lnTo>
                  <a:pt x="5792962" y="1201010"/>
                </a:lnTo>
                <a:lnTo>
                  <a:pt x="5805191" y="1219165"/>
                </a:lnTo>
                <a:lnTo>
                  <a:pt x="5809675" y="1241393"/>
                </a:lnTo>
                <a:lnTo>
                  <a:pt x="5805195" y="1263621"/>
                </a:lnTo>
                <a:lnTo>
                  <a:pt x="5792975" y="1281776"/>
                </a:lnTo>
                <a:lnTo>
                  <a:pt x="5774842" y="1294018"/>
                </a:lnTo>
                <a:lnTo>
                  <a:pt x="5752628" y="1298508"/>
                </a:lnTo>
                <a:close/>
              </a:path>
              <a:path w="7315200" h="1499234">
                <a:moveTo>
                  <a:pt x="6055351" y="1301033"/>
                </a:moveTo>
                <a:lnTo>
                  <a:pt x="6032152" y="1296345"/>
                </a:lnTo>
                <a:lnTo>
                  <a:pt x="6013203" y="1283563"/>
                </a:lnTo>
                <a:lnTo>
                  <a:pt x="6000425" y="1264605"/>
                </a:lnTo>
                <a:lnTo>
                  <a:pt x="5995738" y="1241393"/>
                </a:lnTo>
                <a:lnTo>
                  <a:pt x="6000425" y="1218181"/>
                </a:lnTo>
                <a:lnTo>
                  <a:pt x="6013203" y="1199223"/>
                </a:lnTo>
                <a:lnTo>
                  <a:pt x="6032152" y="1186440"/>
                </a:lnTo>
                <a:lnTo>
                  <a:pt x="6055351" y="1181753"/>
                </a:lnTo>
                <a:lnTo>
                  <a:pt x="6078546" y="1186440"/>
                </a:lnTo>
                <a:lnTo>
                  <a:pt x="6097483" y="1199223"/>
                </a:lnTo>
                <a:lnTo>
                  <a:pt x="6110250" y="1218181"/>
                </a:lnTo>
                <a:lnTo>
                  <a:pt x="6114931" y="1241393"/>
                </a:lnTo>
                <a:lnTo>
                  <a:pt x="6110250" y="1264605"/>
                </a:lnTo>
                <a:lnTo>
                  <a:pt x="6097483" y="1283563"/>
                </a:lnTo>
                <a:lnTo>
                  <a:pt x="6078546" y="1296345"/>
                </a:lnTo>
                <a:lnTo>
                  <a:pt x="6055351" y="1301033"/>
                </a:lnTo>
                <a:close/>
              </a:path>
              <a:path w="7315200" h="1499234">
                <a:moveTo>
                  <a:pt x="6358075" y="1305239"/>
                </a:moveTo>
                <a:lnTo>
                  <a:pt x="6333239" y="1300223"/>
                </a:lnTo>
                <a:lnTo>
                  <a:pt x="6312960" y="1286545"/>
                </a:lnTo>
                <a:lnTo>
                  <a:pt x="6299289" y="1266256"/>
                </a:lnTo>
                <a:lnTo>
                  <a:pt x="6294276" y="1241410"/>
                </a:lnTo>
                <a:lnTo>
                  <a:pt x="6299289" y="1216563"/>
                </a:lnTo>
                <a:lnTo>
                  <a:pt x="6312960" y="1196275"/>
                </a:lnTo>
                <a:lnTo>
                  <a:pt x="6333239" y="1182596"/>
                </a:lnTo>
                <a:lnTo>
                  <a:pt x="6358075" y="1177581"/>
                </a:lnTo>
                <a:lnTo>
                  <a:pt x="6382892" y="1182596"/>
                </a:lnTo>
                <a:lnTo>
                  <a:pt x="6403161" y="1196275"/>
                </a:lnTo>
                <a:lnTo>
                  <a:pt x="6416828" y="1216563"/>
                </a:lnTo>
                <a:lnTo>
                  <a:pt x="6421840" y="1241410"/>
                </a:lnTo>
                <a:lnTo>
                  <a:pt x="6416828" y="1266256"/>
                </a:lnTo>
                <a:lnTo>
                  <a:pt x="6403161" y="1286545"/>
                </a:lnTo>
                <a:lnTo>
                  <a:pt x="6382892" y="1300223"/>
                </a:lnTo>
                <a:lnTo>
                  <a:pt x="6358075" y="1305239"/>
                </a:lnTo>
                <a:close/>
              </a:path>
              <a:path w="7315200" h="1499234">
                <a:moveTo>
                  <a:pt x="6660799" y="1308604"/>
                </a:moveTo>
                <a:lnTo>
                  <a:pt x="6634652" y="1303324"/>
                </a:lnTo>
                <a:lnTo>
                  <a:pt x="6613300" y="1288923"/>
                </a:lnTo>
                <a:lnTo>
                  <a:pt x="6598904" y="1267564"/>
                </a:lnTo>
                <a:lnTo>
                  <a:pt x="6593625" y="1241410"/>
                </a:lnTo>
                <a:lnTo>
                  <a:pt x="6598904" y="1215257"/>
                </a:lnTo>
                <a:lnTo>
                  <a:pt x="6613300" y="1193898"/>
                </a:lnTo>
                <a:lnTo>
                  <a:pt x="6634652" y="1179496"/>
                </a:lnTo>
                <a:lnTo>
                  <a:pt x="6660799" y="1174215"/>
                </a:lnTo>
                <a:lnTo>
                  <a:pt x="6686926" y="1179496"/>
                </a:lnTo>
                <a:lnTo>
                  <a:pt x="6708268" y="1193898"/>
                </a:lnTo>
                <a:lnTo>
                  <a:pt x="6722661" y="1215257"/>
                </a:lnTo>
                <a:lnTo>
                  <a:pt x="6727940" y="1241410"/>
                </a:lnTo>
                <a:lnTo>
                  <a:pt x="6722661" y="1267564"/>
                </a:lnTo>
                <a:lnTo>
                  <a:pt x="6708268" y="1288923"/>
                </a:lnTo>
                <a:lnTo>
                  <a:pt x="6686926" y="1303324"/>
                </a:lnTo>
                <a:lnTo>
                  <a:pt x="6660799" y="1308604"/>
                </a:lnTo>
                <a:close/>
              </a:path>
              <a:path w="7315200" h="1499234">
                <a:moveTo>
                  <a:pt x="6963523" y="1312814"/>
                </a:moveTo>
                <a:lnTo>
                  <a:pt x="6935739" y="1307204"/>
                </a:lnTo>
                <a:lnTo>
                  <a:pt x="6913057" y="1291905"/>
                </a:lnTo>
                <a:lnTo>
                  <a:pt x="6897768" y="1269208"/>
                </a:lnTo>
                <a:lnTo>
                  <a:pt x="6892162" y="1241410"/>
                </a:lnTo>
                <a:lnTo>
                  <a:pt x="6897768" y="1213613"/>
                </a:lnTo>
                <a:lnTo>
                  <a:pt x="6913057" y="1190918"/>
                </a:lnTo>
                <a:lnTo>
                  <a:pt x="6935739" y="1175619"/>
                </a:lnTo>
                <a:lnTo>
                  <a:pt x="6963523" y="1170009"/>
                </a:lnTo>
                <a:lnTo>
                  <a:pt x="6991292" y="1175619"/>
                </a:lnTo>
                <a:lnTo>
                  <a:pt x="7013975" y="1190918"/>
                </a:lnTo>
                <a:lnTo>
                  <a:pt x="7029272" y="1213613"/>
                </a:lnTo>
                <a:lnTo>
                  <a:pt x="7034883" y="1241410"/>
                </a:lnTo>
                <a:lnTo>
                  <a:pt x="7029272" y="1269208"/>
                </a:lnTo>
                <a:lnTo>
                  <a:pt x="7013975" y="1291905"/>
                </a:lnTo>
                <a:lnTo>
                  <a:pt x="6991292" y="1307204"/>
                </a:lnTo>
                <a:lnTo>
                  <a:pt x="6963523" y="1312814"/>
                </a:lnTo>
                <a:close/>
              </a:path>
              <a:path w="7315200" h="1499234">
                <a:moveTo>
                  <a:pt x="7266246" y="1280891"/>
                </a:moveTo>
                <a:lnTo>
                  <a:pt x="7250881" y="1277789"/>
                </a:lnTo>
                <a:lnTo>
                  <a:pt x="7238339" y="1269329"/>
                </a:lnTo>
                <a:lnTo>
                  <a:pt x="7229885" y="1256780"/>
                </a:lnTo>
                <a:lnTo>
                  <a:pt x="7226786" y="1241410"/>
                </a:lnTo>
                <a:lnTo>
                  <a:pt x="7229885" y="1226040"/>
                </a:lnTo>
                <a:lnTo>
                  <a:pt x="7238339" y="1213492"/>
                </a:lnTo>
                <a:lnTo>
                  <a:pt x="7250881" y="1205034"/>
                </a:lnTo>
                <a:lnTo>
                  <a:pt x="7266246" y="1201932"/>
                </a:lnTo>
                <a:lnTo>
                  <a:pt x="7281592" y="1205034"/>
                </a:lnTo>
                <a:lnTo>
                  <a:pt x="7294125" y="1213492"/>
                </a:lnTo>
                <a:lnTo>
                  <a:pt x="7302575" y="1226040"/>
                </a:lnTo>
                <a:lnTo>
                  <a:pt x="7305673" y="1241410"/>
                </a:lnTo>
                <a:lnTo>
                  <a:pt x="7302575" y="1256780"/>
                </a:lnTo>
                <a:lnTo>
                  <a:pt x="7294125" y="1269329"/>
                </a:lnTo>
                <a:lnTo>
                  <a:pt x="7281592" y="1277789"/>
                </a:lnTo>
                <a:lnTo>
                  <a:pt x="7266246" y="1280891"/>
                </a:lnTo>
                <a:close/>
              </a:path>
              <a:path w="7315200" h="1499234">
                <a:moveTo>
                  <a:pt x="4544742" y="1498823"/>
                </a:moveTo>
                <a:lnTo>
                  <a:pt x="4538659" y="1498823"/>
                </a:lnTo>
                <a:lnTo>
                  <a:pt x="4541699" y="1498208"/>
                </a:lnTo>
                <a:lnTo>
                  <a:pt x="4544742" y="1498823"/>
                </a:lnTo>
                <a:close/>
              </a:path>
              <a:path w="7315200" h="1499234">
                <a:moveTo>
                  <a:pt x="4859972" y="1498823"/>
                </a:moveTo>
                <a:lnTo>
                  <a:pt x="4828890" y="1498823"/>
                </a:lnTo>
                <a:lnTo>
                  <a:pt x="4844423" y="1495684"/>
                </a:lnTo>
                <a:lnTo>
                  <a:pt x="4859972" y="1498823"/>
                </a:lnTo>
                <a:close/>
              </a:path>
              <a:path w="7315200" h="1499234">
                <a:moveTo>
                  <a:pt x="5169517" y="1498823"/>
                </a:moveTo>
                <a:lnTo>
                  <a:pt x="5124783" y="1498823"/>
                </a:lnTo>
                <a:lnTo>
                  <a:pt x="5127212" y="1497185"/>
                </a:lnTo>
                <a:lnTo>
                  <a:pt x="5147147" y="1493159"/>
                </a:lnTo>
                <a:lnTo>
                  <a:pt x="5167087" y="1497185"/>
                </a:lnTo>
                <a:lnTo>
                  <a:pt x="5169517" y="1498823"/>
                </a:lnTo>
                <a:close/>
              </a:path>
              <a:path w="7315200" h="1499234">
                <a:moveTo>
                  <a:pt x="5478091" y="1498823"/>
                </a:moveTo>
                <a:lnTo>
                  <a:pt x="5421673" y="1498823"/>
                </a:lnTo>
                <a:lnTo>
                  <a:pt x="5428644" y="1494119"/>
                </a:lnTo>
                <a:lnTo>
                  <a:pt x="5449870" y="1489827"/>
                </a:lnTo>
                <a:lnTo>
                  <a:pt x="5471116" y="1494119"/>
                </a:lnTo>
                <a:lnTo>
                  <a:pt x="5478091" y="1498823"/>
                </a:lnTo>
                <a:close/>
              </a:path>
              <a:path w="7315200" h="1499234">
                <a:moveTo>
                  <a:pt x="5785243" y="1498823"/>
                </a:moveTo>
                <a:lnTo>
                  <a:pt x="5719987" y="1498823"/>
                </a:lnTo>
                <a:lnTo>
                  <a:pt x="5730408" y="1491792"/>
                </a:lnTo>
                <a:lnTo>
                  <a:pt x="5752628" y="1487302"/>
                </a:lnTo>
                <a:lnTo>
                  <a:pt x="5774828" y="1491792"/>
                </a:lnTo>
                <a:lnTo>
                  <a:pt x="5785243" y="1498823"/>
                </a:lnTo>
                <a:close/>
              </a:path>
              <a:path w="7315200" h="1499234">
                <a:moveTo>
                  <a:pt x="6092407" y="1498823"/>
                </a:moveTo>
                <a:lnTo>
                  <a:pt x="6018282" y="1498823"/>
                </a:lnTo>
                <a:lnTo>
                  <a:pt x="6032152" y="1489467"/>
                </a:lnTo>
                <a:lnTo>
                  <a:pt x="6055351" y="1484780"/>
                </a:lnTo>
                <a:lnTo>
                  <a:pt x="6078546" y="1489467"/>
                </a:lnTo>
                <a:lnTo>
                  <a:pt x="6092407" y="1498823"/>
                </a:lnTo>
                <a:close/>
              </a:path>
              <a:path w="7315200" h="1499234">
                <a:moveTo>
                  <a:pt x="6402455" y="1498823"/>
                </a:moveTo>
                <a:lnTo>
                  <a:pt x="6313666" y="1498823"/>
                </a:lnTo>
                <a:lnTo>
                  <a:pt x="6333239" y="1485620"/>
                </a:lnTo>
                <a:lnTo>
                  <a:pt x="6358075" y="1480605"/>
                </a:lnTo>
                <a:lnTo>
                  <a:pt x="6382892" y="1485620"/>
                </a:lnTo>
                <a:lnTo>
                  <a:pt x="6402455" y="1498823"/>
                </a:lnTo>
                <a:close/>
              </a:path>
              <a:path w="7315200" h="1499234">
                <a:moveTo>
                  <a:pt x="6709549" y="1498823"/>
                </a:moveTo>
                <a:lnTo>
                  <a:pt x="6612019" y="1498823"/>
                </a:lnTo>
                <a:lnTo>
                  <a:pt x="6613300" y="1496922"/>
                </a:lnTo>
                <a:lnTo>
                  <a:pt x="6634652" y="1482521"/>
                </a:lnTo>
                <a:lnTo>
                  <a:pt x="6660799" y="1477239"/>
                </a:lnTo>
                <a:lnTo>
                  <a:pt x="6686926" y="1482521"/>
                </a:lnTo>
                <a:lnTo>
                  <a:pt x="6708268" y="1496922"/>
                </a:lnTo>
                <a:lnTo>
                  <a:pt x="6709549" y="1498823"/>
                </a:lnTo>
                <a:close/>
              </a:path>
              <a:path w="7315200" h="1499234">
                <a:moveTo>
                  <a:pt x="7010286" y="1498823"/>
                </a:moveTo>
                <a:lnTo>
                  <a:pt x="6916730" y="1498823"/>
                </a:lnTo>
                <a:lnTo>
                  <a:pt x="6917209" y="1498111"/>
                </a:lnTo>
                <a:lnTo>
                  <a:pt x="6938024" y="1484072"/>
                </a:lnTo>
                <a:lnTo>
                  <a:pt x="6963523" y="1478924"/>
                </a:lnTo>
                <a:lnTo>
                  <a:pt x="6989002" y="1484072"/>
                </a:lnTo>
                <a:lnTo>
                  <a:pt x="7009806" y="1498111"/>
                </a:lnTo>
                <a:lnTo>
                  <a:pt x="7010286" y="1498823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865602" y="144091"/>
            <a:ext cx="6674484" cy="691515"/>
          </a:xfrm>
          <a:custGeom>
            <a:avLst/>
            <a:gdLst/>
            <a:ahLst/>
            <a:cxnLst/>
            <a:rect l="l" t="t" r="r" b="b"/>
            <a:pathLst>
              <a:path w="6674484" h="691515">
                <a:moveTo>
                  <a:pt x="3918" y="64585"/>
                </a:moveTo>
                <a:lnTo>
                  <a:pt x="1126" y="64585"/>
                </a:lnTo>
                <a:lnTo>
                  <a:pt x="0" y="63457"/>
                </a:lnTo>
                <a:lnTo>
                  <a:pt x="0" y="60662"/>
                </a:lnTo>
                <a:lnTo>
                  <a:pt x="1126" y="59538"/>
                </a:lnTo>
                <a:lnTo>
                  <a:pt x="3918" y="59538"/>
                </a:lnTo>
                <a:lnTo>
                  <a:pt x="5045" y="60662"/>
                </a:lnTo>
                <a:lnTo>
                  <a:pt x="5045" y="63457"/>
                </a:lnTo>
                <a:lnTo>
                  <a:pt x="3918" y="64585"/>
                </a:lnTo>
                <a:close/>
              </a:path>
              <a:path w="6674484" h="691515">
                <a:moveTo>
                  <a:pt x="308964" y="68791"/>
                </a:moveTo>
                <a:lnTo>
                  <a:pt x="301548" y="68791"/>
                </a:lnTo>
                <a:lnTo>
                  <a:pt x="298537" y="65780"/>
                </a:lnTo>
                <a:lnTo>
                  <a:pt x="298537" y="58377"/>
                </a:lnTo>
                <a:lnTo>
                  <a:pt x="301548" y="55363"/>
                </a:lnTo>
                <a:lnTo>
                  <a:pt x="308947" y="55363"/>
                </a:lnTo>
                <a:lnTo>
                  <a:pt x="311959" y="58377"/>
                </a:lnTo>
                <a:lnTo>
                  <a:pt x="311959" y="65780"/>
                </a:lnTo>
                <a:lnTo>
                  <a:pt x="308964" y="68791"/>
                </a:lnTo>
                <a:close/>
              </a:path>
              <a:path w="6674484" h="691515">
                <a:moveTo>
                  <a:pt x="613538" y="72156"/>
                </a:moveTo>
                <a:lnTo>
                  <a:pt x="602405" y="72156"/>
                </a:lnTo>
                <a:lnTo>
                  <a:pt x="597899" y="67647"/>
                </a:lnTo>
                <a:lnTo>
                  <a:pt x="597899" y="56507"/>
                </a:lnTo>
                <a:lnTo>
                  <a:pt x="602405" y="51997"/>
                </a:lnTo>
                <a:lnTo>
                  <a:pt x="613538" y="51997"/>
                </a:lnTo>
                <a:lnTo>
                  <a:pt x="618044" y="56507"/>
                </a:lnTo>
                <a:lnTo>
                  <a:pt x="618044" y="67647"/>
                </a:lnTo>
                <a:lnTo>
                  <a:pt x="613538" y="72156"/>
                </a:lnTo>
                <a:close/>
              </a:path>
              <a:path w="6674484" h="691515">
                <a:moveTo>
                  <a:pt x="918111" y="75522"/>
                </a:moveTo>
                <a:lnTo>
                  <a:pt x="903279" y="75522"/>
                </a:lnTo>
                <a:lnTo>
                  <a:pt x="897260" y="69500"/>
                </a:lnTo>
                <a:lnTo>
                  <a:pt x="897260" y="54657"/>
                </a:lnTo>
                <a:lnTo>
                  <a:pt x="903279" y="48632"/>
                </a:lnTo>
                <a:lnTo>
                  <a:pt x="918111" y="48632"/>
                </a:lnTo>
                <a:lnTo>
                  <a:pt x="924134" y="54657"/>
                </a:lnTo>
                <a:lnTo>
                  <a:pt x="924134" y="69500"/>
                </a:lnTo>
                <a:lnTo>
                  <a:pt x="918111" y="75522"/>
                </a:lnTo>
                <a:close/>
              </a:path>
              <a:path w="6674484" h="691515">
                <a:moveTo>
                  <a:pt x="1222688" y="78887"/>
                </a:moveTo>
                <a:lnTo>
                  <a:pt x="1204153" y="78887"/>
                </a:lnTo>
                <a:lnTo>
                  <a:pt x="1196635" y="71366"/>
                </a:lnTo>
                <a:lnTo>
                  <a:pt x="1196635" y="52821"/>
                </a:lnTo>
                <a:lnTo>
                  <a:pt x="1204153" y="45300"/>
                </a:lnTo>
                <a:lnTo>
                  <a:pt x="1222688" y="45300"/>
                </a:lnTo>
                <a:lnTo>
                  <a:pt x="1230206" y="52821"/>
                </a:lnTo>
                <a:lnTo>
                  <a:pt x="1230206" y="71366"/>
                </a:lnTo>
                <a:lnTo>
                  <a:pt x="1222688" y="78887"/>
                </a:lnTo>
                <a:close/>
              </a:path>
              <a:path w="6674484" h="691515">
                <a:moveTo>
                  <a:pt x="1516146" y="82253"/>
                </a:moveTo>
                <a:lnTo>
                  <a:pt x="1508301" y="80669"/>
                </a:lnTo>
                <a:lnTo>
                  <a:pt x="1501897" y="76350"/>
                </a:lnTo>
                <a:lnTo>
                  <a:pt x="1497580" y="69943"/>
                </a:lnTo>
                <a:lnTo>
                  <a:pt x="1495997" y="62094"/>
                </a:lnTo>
                <a:lnTo>
                  <a:pt x="1497580" y="54244"/>
                </a:lnTo>
                <a:lnTo>
                  <a:pt x="1501897" y="47837"/>
                </a:lnTo>
                <a:lnTo>
                  <a:pt x="1508301" y="43518"/>
                </a:lnTo>
                <a:lnTo>
                  <a:pt x="1516146" y="41935"/>
                </a:lnTo>
                <a:lnTo>
                  <a:pt x="1523991" y="43518"/>
                </a:lnTo>
                <a:lnTo>
                  <a:pt x="1530395" y="47837"/>
                </a:lnTo>
                <a:lnTo>
                  <a:pt x="1534712" y="54244"/>
                </a:lnTo>
                <a:lnTo>
                  <a:pt x="1536295" y="62094"/>
                </a:lnTo>
                <a:lnTo>
                  <a:pt x="1534712" y="69943"/>
                </a:lnTo>
                <a:lnTo>
                  <a:pt x="1530395" y="76350"/>
                </a:lnTo>
                <a:lnTo>
                  <a:pt x="1523991" y="80669"/>
                </a:lnTo>
                <a:lnTo>
                  <a:pt x="1516146" y="82253"/>
                </a:lnTo>
                <a:close/>
              </a:path>
              <a:path w="6674484" h="691515">
                <a:moveTo>
                  <a:pt x="1818870" y="85622"/>
                </a:moveTo>
                <a:lnTo>
                  <a:pt x="1809719" y="83772"/>
                </a:lnTo>
                <a:lnTo>
                  <a:pt x="1802246" y="78730"/>
                </a:lnTo>
                <a:lnTo>
                  <a:pt x="1797207" y="71251"/>
                </a:lnTo>
                <a:lnTo>
                  <a:pt x="1795359" y="62094"/>
                </a:lnTo>
                <a:lnTo>
                  <a:pt x="1797207" y="52938"/>
                </a:lnTo>
                <a:lnTo>
                  <a:pt x="1802246" y="45460"/>
                </a:lnTo>
                <a:lnTo>
                  <a:pt x="1809719" y="40418"/>
                </a:lnTo>
                <a:lnTo>
                  <a:pt x="1818870" y="38569"/>
                </a:lnTo>
                <a:lnTo>
                  <a:pt x="1828020" y="40418"/>
                </a:lnTo>
                <a:lnTo>
                  <a:pt x="1835494" y="45460"/>
                </a:lnTo>
                <a:lnTo>
                  <a:pt x="1840533" y="52938"/>
                </a:lnTo>
                <a:lnTo>
                  <a:pt x="1842381" y="62094"/>
                </a:lnTo>
                <a:lnTo>
                  <a:pt x="1840533" y="71251"/>
                </a:lnTo>
                <a:lnTo>
                  <a:pt x="1835494" y="78730"/>
                </a:lnTo>
                <a:lnTo>
                  <a:pt x="1828020" y="83772"/>
                </a:lnTo>
                <a:lnTo>
                  <a:pt x="1818870" y="85622"/>
                </a:lnTo>
                <a:close/>
              </a:path>
              <a:path w="6674484" h="691515">
                <a:moveTo>
                  <a:pt x="2121597" y="88143"/>
                </a:moveTo>
                <a:lnTo>
                  <a:pt x="2111472" y="86096"/>
                </a:lnTo>
                <a:lnTo>
                  <a:pt x="2103201" y="80516"/>
                </a:lnTo>
                <a:lnTo>
                  <a:pt x="2097623" y="72240"/>
                </a:lnTo>
                <a:lnTo>
                  <a:pt x="2095578" y="62111"/>
                </a:lnTo>
                <a:lnTo>
                  <a:pt x="2097623" y="51981"/>
                </a:lnTo>
                <a:lnTo>
                  <a:pt x="2103201" y="43705"/>
                </a:lnTo>
                <a:lnTo>
                  <a:pt x="2111472" y="38125"/>
                </a:lnTo>
                <a:lnTo>
                  <a:pt x="2121597" y="36078"/>
                </a:lnTo>
                <a:lnTo>
                  <a:pt x="2131720" y="38125"/>
                </a:lnTo>
                <a:lnTo>
                  <a:pt x="2139990" y="43705"/>
                </a:lnTo>
                <a:lnTo>
                  <a:pt x="2145567" y="51981"/>
                </a:lnTo>
                <a:lnTo>
                  <a:pt x="2147613" y="62111"/>
                </a:lnTo>
                <a:lnTo>
                  <a:pt x="2145569" y="72240"/>
                </a:lnTo>
                <a:lnTo>
                  <a:pt x="2139996" y="80516"/>
                </a:lnTo>
                <a:lnTo>
                  <a:pt x="2131727" y="86096"/>
                </a:lnTo>
                <a:lnTo>
                  <a:pt x="2121597" y="88143"/>
                </a:lnTo>
                <a:close/>
              </a:path>
              <a:path w="6674484" h="691515">
                <a:moveTo>
                  <a:pt x="2424321" y="91509"/>
                </a:moveTo>
                <a:lnTo>
                  <a:pt x="2412883" y="89199"/>
                </a:lnTo>
                <a:lnTo>
                  <a:pt x="2403544" y="82900"/>
                </a:lnTo>
                <a:lnTo>
                  <a:pt x="2397248" y="73555"/>
                </a:lnTo>
                <a:lnTo>
                  <a:pt x="2394939" y="62111"/>
                </a:lnTo>
                <a:lnTo>
                  <a:pt x="2397248" y="50666"/>
                </a:lnTo>
                <a:lnTo>
                  <a:pt x="2403544" y="41321"/>
                </a:lnTo>
                <a:lnTo>
                  <a:pt x="2412883" y="35022"/>
                </a:lnTo>
                <a:lnTo>
                  <a:pt x="2424321" y="32712"/>
                </a:lnTo>
                <a:lnTo>
                  <a:pt x="2435758" y="35022"/>
                </a:lnTo>
                <a:lnTo>
                  <a:pt x="2445097" y="41321"/>
                </a:lnTo>
                <a:lnTo>
                  <a:pt x="2451393" y="50666"/>
                </a:lnTo>
                <a:lnTo>
                  <a:pt x="2453702" y="62111"/>
                </a:lnTo>
                <a:lnTo>
                  <a:pt x="2451393" y="73555"/>
                </a:lnTo>
                <a:lnTo>
                  <a:pt x="2445097" y="82900"/>
                </a:lnTo>
                <a:lnTo>
                  <a:pt x="2435758" y="89199"/>
                </a:lnTo>
                <a:lnTo>
                  <a:pt x="2424321" y="91509"/>
                </a:lnTo>
                <a:close/>
              </a:path>
              <a:path w="6674484" h="691515">
                <a:moveTo>
                  <a:pt x="2727044" y="94874"/>
                </a:moveTo>
                <a:lnTo>
                  <a:pt x="2714301" y="92299"/>
                </a:lnTo>
                <a:lnTo>
                  <a:pt x="2703893" y="85276"/>
                </a:lnTo>
                <a:lnTo>
                  <a:pt x="2696875" y="74861"/>
                </a:lnTo>
                <a:lnTo>
                  <a:pt x="2694301" y="62111"/>
                </a:lnTo>
                <a:lnTo>
                  <a:pt x="2696875" y="49360"/>
                </a:lnTo>
                <a:lnTo>
                  <a:pt x="2703893" y="38945"/>
                </a:lnTo>
                <a:lnTo>
                  <a:pt x="2714301" y="31922"/>
                </a:lnTo>
                <a:lnTo>
                  <a:pt x="2727044" y="29347"/>
                </a:lnTo>
                <a:lnTo>
                  <a:pt x="2739788" y="31922"/>
                </a:lnTo>
                <a:lnTo>
                  <a:pt x="2750198" y="38945"/>
                </a:lnTo>
                <a:lnTo>
                  <a:pt x="2757217" y="49360"/>
                </a:lnTo>
                <a:lnTo>
                  <a:pt x="2759791" y="62111"/>
                </a:lnTo>
                <a:lnTo>
                  <a:pt x="2757217" y="74861"/>
                </a:lnTo>
                <a:lnTo>
                  <a:pt x="2750198" y="85276"/>
                </a:lnTo>
                <a:lnTo>
                  <a:pt x="2739788" y="92299"/>
                </a:lnTo>
                <a:lnTo>
                  <a:pt x="2727044" y="94874"/>
                </a:lnTo>
                <a:close/>
              </a:path>
              <a:path w="6674484" h="691515">
                <a:moveTo>
                  <a:pt x="3029768" y="97399"/>
                </a:moveTo>
                <a:lnTo>
                  <a:pt x="3016052" y="94626"/>
                </a:lnTo>
                <a:lnTo>
                  <a:pt x="3004848" y="87065"/>
                </a:lnTo>
                <a:lnTo>
                  <a:pt x="2997291" y="75853"/>
                </a:lnTo>
                <a:lnTo>
                  <a:pt x="2994520" y="62127"/>
                </a:lnTo>
                <a:lnTo>
                  <a:pt x="2997291" y="48402"/>
                </a:lnTo>
                <a:lnTo>
                  <a:pt x="3004848" y="37190"/>
                </a:lnTo>
                <a:lnTo>
                  <a:pt x="3016052" y="29629"/>
                </a:lnTo>
                <a:lnTo>
                  <a:pt x="3029768" y="26856"/>
                </a:lnTo>
                <a:lnTo>
                  <a:pt x="3043486" y="29629"/>
                </a:lnTo>
                <a:lnTo>
                  <a:pt x="3054691" y="37190"/>
                </a:lnTo>
                <a:lnTo>
                  <a:pt x="3062248" y="48402"/>
                </a:lnTo>
                <a:lnTo>
                  <a:pt x="3065019" y="62127"/>
                </a:lnTo>
                <a:lnTo>
                  <a:pt x="3062250" y="75853"/>
                </a:lnTo>
                <a:lnTo>
                  <a:pt x="3054698" y="87065"/>
                </a:lnTo>
                <a:lnTo>
                  <a:pt x="3043493" y="94626"/>
                </a:lnTo>
                <a:lnTo>
                  <a:pt x="3029768" y="97399"/>
                </a:lnTo>
                <a:close/>
              </a:path>
              <a:path w="6674484" h="691515">
                <a:moveTo>
                  <a:pt x="3332485" y="99924"/>
                </a:moveTo>
                <a:lnTo>
                  <a:pt x="3317782" y="96953"/>
                </a:lnTo>
                <a:lnTo>
                  <a:pt x="3305776" y="88851"/>
                </a:lnTo>
                <a:lnTo>
                  <a:pt x="3297680" y="76837"/>
                </a:lnTo>
                <a:lnTo>
                  <a:pt x="3294712" y="62127"/>
                </a:lnTo>
                <a:lnTo>
                  <a:pt x="3297680" y="47419"/>
                </a:lnTo>
                <a:lnTo>
                  <a:pt x="3305776" y="35405"/>
                </a:lnTo>
                <a:lnTo>
                  <a:pt x="3317782" y="27302"/>
                </a:lnTo>
                <a:lnTo>
                  <a:pt x="3332485" y="24331"/>
                </a:lnTo>
                <a:lnTo>
                  <a:pt x="3347188" y="27302"/>
                </a:lnTo>
                <a:lnTo>
                  <a:pt x="3359194" y="35405"/>
                </a:lnTo>
                <a:lnTo>
                  <a:pt x="3367290" y="47419"/>
                </a:lnTo>
                <a:lnTo>
                  <a:pt x="3370258" y="62127"/>
                </a:lnTo>
                <a:lnTo>
                  <a:pt x="3367290" y="76837"/>
                </a:lnTo>
                <a:lnTo>
                  <a:pt x="3359194" y="88851"/>
                </a:lnTo>
                <a:lnTo>
                  <a:pt x="3347188" y="96953"/>
                </a:lnTo>
                <a:lnTo>
                  <a:pt x="3332485" y="99924"/>
                </a:lnTo>
                <a:close/>
              </a:path>
              <a:path w="6674484" h="691515">
                <a:moveTo>
                  <a:pt x="3635209" y="103289"/>
                </a:moveTo>
                <a:lnTo>
                  <a:pt x="3619200" y="100055"/>
                </a:lnTo>
                <a:lnTo>
                  <a:pt x="3606132" y="91234"/>
                </a:lnTo>
                <a:lnTo>
                  <a:pt x="3597323" y="78150"/>
                </a:lnTo>
                <a:lnTo>
                  <a:pt x="3594094" y="62127"/>
                </a:lnTo>
                <a:lnTo>
                  <a:pt x="3597323" y="46105"/>
                </a:lnTo>
                <a:lnTo>
                  <a:pt x="3606132" y="33021"/>
                </a:lnTo>
                <a:lnTo>
                  <a:pt x="3619200" y="24200"/>
                </a:lnTo>
                <a:lnTo>
                  <a:pt x="3635209" y="20965"/>
                </a:lnTo>
                <a:lnTo>
                  <a:pt x="3651222" y="24200"/>
                </a:lnTo>
                <a:lnTo>
                  <a:pt x="3664302" y="33021"/>
                </a:lnTo>
                <a:lnTo>
                  <a:pt x="3673122" y="46105"/>
                </a:lnTo>
                <a:lnTo>
                  <a:pt x="3676357" y="62127"/>
                </a:lnTo>
                <a:lnTo>
                  <a:pt x="3673122" y="78150"/>
                </a:lnTo>
                <a:lnTo>
                  <a:pt x="3664302" y="91234"/>
                </a:lnTo>
                <a:lnTo>
                  <a:pt x="3651222" y="100055"/>
                </a:lnTo>
                <a:lnTo>
                  <a:pt x="3635209" y="103289"/>
                </a:lnTo>
                <a:close/>
              </a:path>
              <a:path w="6674484" h="691515">
                <a:moveTo>
                  <a:pt x="3937932" y="105814"/>
                </a:moveTo>
                <a:lnTo>
                  <a:pt x="3920945" y="102382"/>
                </a:lnTo>
                <a:lnTo>
                  <a:pt x="3907071" y="93023"/>
                </a:lnTo>
                <a:lnTo>
                  <a:pt x="3897716" y="79141"/>
                </a:lnTo>
                <a:lnTo>
                  <a:pt x="3894286" y="62144"/>
                </a:lnTo>
                <a:lnTo>
                  <a:pt x="3897716" y="45148"/>
                </a:lnTo>
                <a:lnTo>
                  <a:pt x="3907071" y="31268"/>
                </a:lnTo>
                <a:lnTo>
                  <a:pt x="3920945" y="21909"/>
                </a:lnTo>
                <a:lnTo>
                  <a:pt x="3937932" y="18478"/>
                </a:lnTo>
                <a:lnTo>
                  <a:pt x="3954920" y="21909"/>
                </a:lnTo>
                <a:lnTo>
                  <a:pt x="3968794" y="31268"/>
                </a:lnTo>
                <a:lnTo>
                  <a:pt x="3978148" y="45148"/>
                </a:lnTo>
                <a:lnTo>
                  <a:pt x="3981579" y="62144"/>
                </a:lnTo>
                <a:lnTo>
                  <a:pt x="3978148" y="79141"/>
                </a:lnTo>
                <a:lnTo>
                  <a:pt x="3968794" y="93023"/>
                </a:lnTo>
                <a:lnTo>
                  <a:pt x="3954920" y="102382"/>
                </a:lnTo>
                <a:lnTo>
                  <a:pt x="3937932" y="105814"/>
                </a:lnTo>
                <a:close/>
              </a:path>
              <a:path w="6674484" h="691515">
                <a:moveTo>
                  <a:pt x="4240656" y="108339"/>
                </a:moveTo>
                <a:lnTo>
                  <a:pt x="4222694" y="104709"/>
                </a:lnTo>
                <a:lnTo>
                  <a:pt x="4208027" y="94809"/>
                </a:lnTo>
                <a:lnTo>
                  <a:pt x="4198138" y="80125"/>
                </a:lnTo>
                <a:lnTo>
                  <a:pt x="4194512" y="62144"/>
                </a:lnTo>
                <a:lnTo>
                  <a:pt x="4198138" y="44164"/>
                </a:lnTo>
                <a:lnTo>
                  <a:pt x="4208027" y="29481"/>
                </a:lnTo>
                <a:lnTo>
                  <a:pt x="4222694" y="19582"/>
                </a:lnTo>
                <a:lnTo>
                  <a:pt x="4240656" y="15953"/>
                </a:lnTo>
                <a:lnTo>
                  <a:pt x="4258638" y="19582"/>
                </a:lnTo>
                <a:lnTo>
                  <a:pt x="4273315" y="29481"/>
                </a:lnTo>
                <a:lnTo>
                  <a:pt x="4283208" y="44164"/>
                </a:lnTo>
                <a:lnTo>
                  <a:pt x="4286834" y="62144"/>
                </a:lnTo>
                <a:lnTo>
                  <a:pt x="4283208" y="80125"/>
                </a:lnTo>
                <a:lnTo>
                  <a:pt x="4273315" y="94809"/>
                </a:lnTo>
                <a:lnTo>
                  <a:pt x="4258638" y="104709"/>
                </a:lnTo>
                <a:lnTo>
                  <a:pt x="4240656" y="108339"/>
                </a:lnTo>
                <a:close/>
              </a:path>
              <a:path w="6674484" h="691515">
                <a:moveTo>
                  <a:pt x="4543380" y="110861"/>
                </a:moveTo>
                <a:lnTo>
                  <a:pt x="4524439" y="107033"/>
                </a:lnTo>
                <a:lnTo>
                  <a:pt x="4508966" y="96593"/>
                </a:lnTo>
                <a:lnTo>
                  <a:pt x="4498531" y="81108"/>
                </a:lnTo>
                <a:lnTo>
                  <a:pt x="4494704" y="62144"/>
                </a:lnTo>
                <a:lnTo>
                  <a:pt x="4498531" y="43181"/>
                </a:lnTo>
                <a:lnTo>
                  <a:pt x="4508966" y="27696"/>
                </a:lnTo>
                <a:lnTo>
                  <a:pt x="4524439" y="17256"/>
                </a:lnTo>
                <a:lnTo>
                  <a:pt x="4543380" y="13428"/>
                </a:lnTo>
                <a:lnTo>
                  <a:pt x="4562341" y="17256"/>
                </a:lnTo>
                <a:lnTo>
                  <a:pt x="4577824" y="27696"/>
                </a:lnTo>
                <a:lnTo>
                  <a:pt x="4588262" y="43181"/>
                </a:lnTo>
                <a:lnTo>
                  <a:pt x="4592090" y="62144"/>
                </a:lnTo>
                <a:lnTo>
                  <a:pt x="4588262" y="81108"/>
                </a:lnTo>
                <a:lnTo>
                  <a:pt x="4577824" y="96593"/>
                </a:lnTo>
                <a:lnTo>
                  <a:pt x="4562341" y="107033"/>
                </a:lnTo>
                <a:lnTo>
                  <a:pt x="4543380" y="110861"/>
                </a:lnTo>
                <a:close/>
              </a:path>
              <a:path w="6674484" h="691515">
                <a:moveTo>
                  <a:pt x="4846104" y="113386"/>
                </a:moveTo>
                <a:lnTo>
                  <a:pt x="4826169" y="109360"/>
                </a:lnTo>
                <a:lnTo>
                  <a:pt x="4809892" y="98379"/>
                </a:lnTo>
                <a:lnTo>
                  <a:pt x="4798919" y="82092"/>
                </a:lnTo>
                <a:lnTo>
                  <a:pt x="4794896" y="62144"/>
                </a:lnTo>
                <a:lnTo>
                  <a:pt x="4798919" y="42197"/>
                </a:lnTo>
                <a:lnTo>
                  <a:pt x="4809892" y="25909"/>
                </a:lnTo>
                <a:lnTo>
                  <a:pt x="4826169" y="14929"/>
                </a:lnTo>
                <a:lnTo>
                  <a:pt x="4846104" y="10903"/>
                </a:lnTo>
                <a:lnTo>
                  <a:pt x="4866044" y="14929"/>
                </a:lnTo>
                <a:lnTo>
                  <a:pt x="4882332" y="25909"/>
                </a:lnTo>
                <a:lnTo>
                  <a:pt x="4893317" y="42197"/>
                </a:lnTo>
                <a:lnTo>
                  <a:pt x="4897345" y="62144"/>
                </a:lnTo>
                <a:lnTo>
                  <a:pt x="4893317" y="82092"/>
                </a:lnTo>
                <a:lnTo>
                  <a:pt x="4882332" y="98379"/>
                </a:lnTo>
                <a:lnTo>
                  <a:pt x="4866044" y="109360"/>
                </a:lnTo>
                <a:lnTo>
                  <a:pt x="4846104" y="113386"/>
                </a:lnTo>
                <a:close/>
              </a:path>
              <a:path w="6674484" h="691515">
                <a:moveTo>
                  <a:pt x="5148827" y="116751"/>
                </a:moveTo>
                <a:lnTo>
                  <a:pt x="5127601" y="112460"/>
                </a:lnTo>
                <a:lnTo>
                  <a:pt x="5110261" y="100759"/>
                </a:lnTo>
                <a:lnTo>
                  <a:pt x="5098567" y="83406"/>
                </a:lnTo>
                <a:lnTo>
                  <a:pt x="5094278" y="62161"/>
                </a:lnTo>
                <a:lnTo>
                  <a:pt x="5098567" y="40917"/>
                </a:lnTo>
                <a:lnTo>
                  <a:pt x="5110261" y="23565"/>
                </a:lnTo>
                <a:lnTo>
                  <a:pt x="5127601" y="11863"/>
                </a:lnTo>
                <a:lnTo>
                  <a:pt x="5148827" y="7571"/>
                </a:lnTo>
                <a:lnTo>
                  <a:pt x="5170073" y="11863"/>
                </a:lnTo>
                <a:lnTo>
                  <a:pt x="5187423" y="23565"/>
                </a:lnTo>
                <a:lnTo>
                  <a:pt x="5199121" y="40917"/>
                </a:lnTo>
                <a:lnTo>
                  <a:pt x="5203411" y="62161"/>
                </a:lnTo>
                <a:lnTo>
                  <a:pt x="5199121" y="83406"/>
                </a:lnTo>
                <a:lnTo>
                  <a:pt x="5187423" y="100759"/>
                </a:lnTo>
                <a:lnTo>
                  <a:pt x="5170073" y="112460"/>
                </a:lnTo>
                <a:lnTo>
                  <a:pt x="5148827" y="116751"/>
                </a:lnTo>
                <a:close/>
              </a:path>
              <a:path w="6674484" h="691515">
                <a:moveTo>
                  <a:pt x="5451585" y="119276"/>
                </a:moveTo>
                <a:lnTo>
                  <a:pt x="5429365" y="114787"/>
                </a:lnTo>
                <a:lnTo>
                  <a:pt x="5411221" y="102546"/>
                </a:lnTo>
                <a:lnTo>
                  <a:pt x="5398989" y="84391"/>
                </a:lnTo>
                <a:lnTo>
                  <a:pt x="5394503" y="62161"/>
                </a:lnTo>
                <a:lnTo>
                  <a:pt x="5398989" y="39933"/>
                </a:lnTo>
                <a:lnTo>
                  <a:pt x="5411221" y="21778"/>
                </a:lnTo>
                <a:lnTo>
                  <a:pt x="5429365" y="9536"/>
                </a:lnTo>
                <a:lnTo>
                  <a:pt x="5451585" y="5046"/>
                </a:lnTo>
                <a:lnTo>
                  <a:pt x="5473785" y="9536"/>
                </a:lnTo>
                <a:lnTo>
                  <a:pt x="5491919" y="21778"/>
                </a:lnTo>
                <a:lnTo>
                  <a:pt x="5504148" y="39933"/>
                </a:lnTo>
                <a:lnTo>
                  <a:pt x="5508632" y="62161"/>
                </a:lnTo>
                <a:lnTo>
                  <a:pt x="5504152" y="84391"/>
                </a:lnTo>
                <a:lnTo>
                  <a:pt x="5491932" y="102546"/>
                </a:lnTo>
                <a:lnTo>
                  <a:pt x="5473799" y="114787"/>
                </a:lnTo>
                <a:lnTo>
                  <a:pt x="5451585" y="119276"/>
                </a:lnTo>
                <a:close/>
              </a:path>
              <a:path w="6674484" h="691515">
                <a:moveTo>
                  <a:pt x="5754308" y="121801"/>
                </a:moveTo>
                <a:lnTo>
                  <a:pt x="5731109" y="117114"/>
                </a:lnTo>
                <a:lnTo>
                  <a:pt x="5712160" y="104331"/>
                </a:lnTo>
                <a:lnTo>
                  <a:pt x="5699382" y="85373"/>
                </a:lnTo>
                <a:lnTo>
                  <a:pt x="5694695" y="62161"/>
                </a:lnTo>
                <a:lnTo>
                  <a:pt x="5699382" y="38950"/>
                </a:lnTo>
                <a:lnTo>
                  <a:pt x="5712160" y="19993"/>
                </a:lnTo>
                <a:lnTo>
                  <a:pt x="5731109" y="7212"/>
                </a:lnTo>
                <a:lnTo>
                  <a:pt x="5754308" y="2524"/>
                </a:lnTo>
                <a:lnTo>
                  <a:pt x="5777503" y="7212"/>
                </a:lnTo>
                <a:lnTo>
                  <a:pt x="5796440" y="19993"/>
                </a:lnTo>
                <a:lnTo>
                  <a:pt x="5809207" y="38950"/>
                </a:lnTo>
                <a:lnTo>
                  <a:pt x="5813888" y="62161"/>
                </a:lnTo>
                <a:lnTo>
                  <a:pt x="5809207" y="85373"/>
                </a:lnTo>
                <a:lnTo>
                  <a:pt x="5796440" y="104331"/>
                </a:lnTo>
                <a:lnTo>
                  <a:pt x="5777503" y="117114"/>
                </a:lnTo>
                <a:lnTo>
                  <a:pt x="5754308" y="121801"/>
                </a:lnTo>
                <a:close/>
              </a:path>
              <a:path w="6674484" h="691515">
                <a:moveTo>
                  <a:pt x="6057032" y="124326"/>
                </a:moveTo>
                <a:lnTo>
                  <a:pt x="6032839" y="119441"/>
                </a:lnTo>
                <a:lnTo>
                  <a:pt x="6013086" y="106117"/>
                </a:lnTo>
                <a:lnTo>
                  <a:pt x="5999770" y="86357"/>
                </a:lnTo>
                <a:lnTo>
                  <a:pt x="5994887" y="62161"/>
                </a:lnTo>
                <a:lnTo>
                  <a:pt x="5999770" y="37965"/>
                </a:lnTo>
                <a:lnTo>
                  <a:pt x="6013086" y="18207"/>
                </a:lnTo>
                <a:lnTo>
                  <a:pt x="6032839" y="4885"/>
                </a:lnTo>
                <a:lnTo>
                  <a:pt x="6057032" y="0"/>
                </a:lnTo>
                <a:lnTo>
                  <a:pt x="6081206" y="4885"/>
                </a:lnTo>
                <a:lnTo>
                  <a:pt x="6100949" y="18207"/>
                </a:lnTo>
                <a:lnTo>
                  <a:pt x="6114261" y="37965"/>
                </a:lnTo>
                <a:lnTo>
                  <a:pt x="6119143" y="62161"/>
                </a:lnTo>
                <a:lnTo>
                  <a:pt x="6114261" y="86357"/>
                </a:lnTo>
                <a:lnTo>
                  <a:pt x="6100949" y="106117"/>
                </a:lnTo>
                <a:lnTo>
                  <a:pt x="6081206" y="119441"/>
                </a:lnTo>
                <a:lnTo>
                  <a:pt x="6057032" y="124326"/>
                </a:lnTo>
                <a:close/>
              </a:path>
              <a:path w="6674484" h="691515">
                <a:moveTo>
                  <a:pt x="6359756" y="110037"/>
                </a:moveTo>
                <a:lnTo>
                  <a:pt x="6341126" y="106274"/>
                </a:lnTo>
                <a:lnTo>
                  <a:pt x="6325911" y="96013"/>
                </a:lnTo>
                <a:lnTo>
                  <a:pt x="6315652" y="80795"/>
                </a:lnTo>
                <a:lnTo>
                  <a:pt x="6311890" y="62161"/>
                </a:lnTo>
                <a:lnTo>
                  <a:pt x="6315652" y="43527"/>
                </a:lnTo>
                <a:lnTo>
                  <a:pt x="6325911" y="28309"/>
                </a:lnTo>
                <a:lnTo>
                  <a:pt x="6341126" y="18048"/>
                </a:lnTo>
                <a:lnTo>
                  <a:pt x="6359756" y="14285"/>
                </a:lnTo>
                <a:lnTo>
                  <a:pt x="6378366" y="18048"/>
                </a:lnTo>
                <a:lnTo>
                  <a:pt x="6393571" y="28309"/>
                </a:lnTo>
                <a:lnTo>
                  <a:pt x="6403826" y="43527"/>
                </a:lnTo>
                <a:lnTo>
                  <a:pt x="6407588" y="62161"/>
                </a:lnTo>
                <a:lnTo>
                  <a:pt x="6403826" y="80795"/>
                </a:lnTo>
                <a:lnTo>
                  <a:pt x="6393571" y="96013"/>
                </a:lnTo>
                <a:lnTo>
                  <a:pt x="6378366" y="106274"/>
                </a:lnTo>
                <a:lnTo>
                  <a:pt x="6359756" y="110037"/>
                </a:lnTo>
                <a:close/>
              </a:path>
              <a:path w="6674484" h="691515">
                <a:moveTo>
                  <a:pt x="6668961" y="73925"/>
                </a:moveTo>
                <a:lnTo>
                  <a:pt x="6655965" y="73925"/>
                </a:lnTo>
                <a:lnTo>
                  <a:pt x="6650699" y="68659"/>
                </a:lnTo>
                <a:lnTo>
                  <a:pt x="6650699" y="55667"/>
                </a:lnTo>
                <a:lnTo>
                  <a:pt x="6655965" y="50397"/>
                </a:lnTo>
                <a:lnTo>
                  <a:pt x="6668961" y="50397"/>
                </a:lnTo>
                <a:lnTo>
                  <a:pt x="6674227" y="55667"/>
                </a:lnTo>
                <a:lnTo>
                  <a:pt x="6674227" y="68659"/>
                </a:lnTo>
                <a:lnTo>
                  <a:pt x="6668961" y="73925"/>
                </a:lnTo>
                <a:close/>
              </a:path>
              <a:path w="6674484" h="691515">
                <a:moveTo>
                  <a:pt x="306642" y="367592"/>
                </a:moveTo>
                <a:lnTo>
                  <a:pt x="303850" y="367592"/>
                </a:lnTo>
                <a:lnTo>
                  <a:pt x="302723" y="366465"/>
                </a:lnTo>
                <a:lnTo>
                  <a:pt x="302723" y="363673"/>
                </a:lnTo>
                <a:lnTo>
                  <a:pt x="303850" y="362542"/>
                </a:lnTo>
                <a:lnTo>
                  <a:pt x="306642" y="362542"/>
                </a:lnTo>
                <a:lnTo>
                  <a:pt x="307769" y="363673"/>
                </a:lnTo>
                <a:lnTo>
                  <a:pt x="307769" y="366465"/>
                </a:lnTo>
                <a:lnTo>
                  <a:pt x="306642" y="367592"/>
                </a:lnTo>
                <a:close/>
              </a:path>
              <a:path w="6674484" h="691515">
                <a:moveTo>
                  <a:pt x="612144" y="372625"/>
                </a:moveTo>
                <a:lnTo>
                  <a:pt x="603799" y="372625"/>
                </a:lnTo>
                <a:lnTo>
                  <a:pt x="600420" y="369243"/>
                </a:lnTo>
                <a:lnTo>
                  <a:pt x="600420" y="360895"/>
                </a:lnTo>
                <a:lnTo>
                  <a:pt x="603799" y="357513"/>
                </a:lnTo>
                <a:lnTo>
                  <a:pt x="612144" y="357513"/>
                </a:lnTo>
                <a:lnTo>
                  <a:pt x="615523" y="360895"/>
                </a:lnTo>
                <a:lnTo>
                  <a:pt x="615523" y="369243"/>
                </a:lnTo>
                <a:lnTo>
                  <a:pt x="612144" y="372625"/>
                </a:lnTo>
                <a:close/>
              </a:path>
              <a:path w="6674484" h="691515">
                <a:moveTo>
                  <a:pt x="917642" y="377655"/>
                </a:moveTo>
                <a:lnTo>
                  <a:pt x="903735" y="377655"/>
                </a:lnTo>
                <a:lnTo>
                  <a:pt x="898101" y="372018"/>
                </a:lnTo>
                <a:lnTo>
                  <a:pt x="898101" y="358083"/>
                </a:lnTo>
                <a:lnTo>
                  <a:pt x="903735" y="352446"/>
                </a:lnTo>
                <a:lnTo>
                  <a:pt x="917659" y="352446"/>
                </a:lnTo>
                <a:lnTo>
                  <a:pt x="923293" y="358083"/>
                </a:lnTo>
                <a:lnTo>
                  <a:pt x="923293" y="372018"/>
                </a:lnTo>
                <a:lnTo>
                  <a:pt x="917642" y="377655"/>
                </a:lnTo>
                <a:close/>
              </a:path>
              <a:path w="6674484" h="691515">
                <a:moveTo>
                  <a:pt x="1222688" y="381864"/>
                </a:moveTo>
                <a:lnTo>
                  <a:pt x="1204153" y="381864"/>
                </a:lnTo>
                <a:lnTo>
                  <a:pt x="1196635" y="374340"/>
                </a:lnTo>
                <a:lnTo>
                  <a:pt x="1196635" y="355794"/>
                </a:lnTo>
                <a:lnTo>
                  <a:pt x="1204153" y="348274"/>
                </a:lnTo>
                <a:lnTo>
                  <a:pt x="1222688" y="348274"/>
                </a:lnTo>
                <a:lnTo>
                  <a:pt x="1230206" y="355794"/>
                </a:lnTo>
                <a:lnTo>
                  <a:pt x="1230206" y="374340"/>
                </a:lnTo>
                <a:lnTo>
                  <a:pt x="1222688" y="381864"/>
                </a:lnTo>
                <a:close/>
              </a:path>
              <a:path w="6674484" h="691515">
                <a:moveTo>
                  <a:pt x="1516146" y="385230"/>
                </a:moveTo>
                <a:lnTo>
                  <a:pt x="1508301" y="383646"/>
                </a:lnTo>
                <a:lnTo>
                  <a:pt x="1501897" y="379327"/>
                </a:lnTo>
                <a:lnTo>
                  <a:pt x="1497580" y="372918"/>
                </a:lnTo>
                <a:lnTo>
                  <a:pt x="1495997" y="365067"/>
                </a:lnTo>
                <a:lnTo>
                  <a:pt x="1497580" y="357218"/>
                </a:lnTo>
                <a:lnTo>
                  <a:pt x="1501897" y="350810"/>
                </a:lnTo>
                <a:lnTo>
                  <a:pt x="1508301" y="346491"/>
                </a:lnTo>
                <a:lnTo>
                  <a:pt x="1516146" y="344908"/>
                </a:lnTo>
                <a:lnTo>
                  <a:pt x="1523991" y="346491"/>
                </a:lnTo>
                <a:lnTo>
                  <a:pt x="1530395" y="350810"/>
                </a:lnTo>
                <a:lnTo>
                  <a:pt x="1534712" y="357218"/>
                </a:lnTo>
                <a:lnTo>
                  <a:pt x="1536295" y="365067"/>
                </a:lnTo>
                <a:lnTo>
                  <a:pt x="1534712" y="372918"/>
                </a:lnTo>
                <a:lnTo>
                  <a:pt x="1530395" y="379327"/>
                </a:lnTo>
                <a:lnTo>
                  <a:pt x="1523991" y="383646"/>
                </a:lnTo>
                <a:lnTo>
                  <a:pt x="1516146" y="385230"/>
                </a:lnTo>
                <a:close/>
              </a:path>
              <a:path w="6674484" h="691515">
                <a:moveTo>
                  <a:pt x="1818870" y="388592"/>
                </a:moveTo>
                <a:lnTo>
                  <a:pt x="1809719" y="386743"/>
                </a:lnTo>
                <a:lnTo>
                  <a:pt x="1802246" y="381702"/>
                </a:lnTo>
                <a:lnTo>
                  <a:pt x="1797207" y="374224"/>
                </a:lnTo>
                <a:lnTo>
                  <a:pt x="1795359" y="365067"/>
                </a:lnTo>
                <a:lnTo>
                  <a:pt x="1797207" y="355912"/>
                </a:lnTo>
                <a:lnTo>
                  <a:pt x="1802246" y="348434"/>
                </a:lnTo>
                <a:lnTo>
                  <a:pt x="1809719" y="343392"/>
                </a:lnTo>
                <a:lnTo>
                  <a:pt x="1818870" y="341543"/>
                </a:lnTo>
                <a:lnTo>
                  <a:pt x="1828020" y="343392"/>
                </a:lnTo>
                <a:lnTo>
                  <a:pt x="1835494" y="348434"/>
                </a:lnTo>
                <a:lnTo>
                  <a:pt x="1840533" y="355912"/>
                </a:lnTo>
                <a:lnTo>
                  <a:pt x="1842381" y="365067"/>
                </a:lnTo>
                <a:lnTo>
                  <a:pt x="1840533" y="374224"/>
                </a:lnTo>
                <a:lnTo>
                  <a:pt x="1835494" y="381702"/>
                </a:lnTo>
                <a:lnTo>
                  <a:pt x="1828020" y="386743"/>
                </a:lnTo>
                <a:lnTo>
                  <a:pt x="1818870" y="388592"/>
                </a:lnTo>
                <a:close/>
              </a:path>
              <a:path w="6674484" h="691515">
                <a:moveTo>
                  <a:pt x="2121597" y="391117"/>
                </a:moveTo>
                <a:lnTo>
                  <a:pt x="2111472" y="389070"/>
                </a:lnTo>
                <a:lnTo>
                  <a:pt x="2103201" y="383490"/>
                </a:lnTo>
                <a:lnTo>
                  <a:pt x="2097623" y="375215"/>
                </a:lnTo>
                <a:lnTo>
                  <a:pt x="2095578" y="365084"/>
                </a:lnTo>
                <a:lnTo>
                  <a:pt x="2097623" y="354954"/>
                </a:lnTo>
                <a:lnTo>
                  <a:pt x="2103201" y="346679"/>
                </a:lnTo>
                <a:lnTo>
                  <a:pt x="2111472" y="341098"/>
                </a:lnTo>
                <a:lnTo>
                  <a:pt x="2121597" y="339051"/>
                </a:lnTo>
                <a:lnTo>
                  <a:pt x="2131720" y="341098"/>
                </a:lnTo>
                <a:lnTo>
                  <a:pt x="2139990" y="346679"/>
                </a:lnTo>
                <a:lnTo>
                  <a:pt x="2145567" y="354954"/>
                </a:lnTo>
                <a:lnTo>
                  <a:pt x="2147613" y="365084"/>
                </a:lnTo>
                <a:lnTo>
                  <a:pt x="2145569" y="375215"/>
                </a:lnTo>
                <a:lnTo>
                  <a:pt x="2139996" y="383490"/>
                </a:lnTo>
                <a:lnTo>
                  <a:pt x="2131727" y="389070"/>
                </a:lnTo>
                <a:lnTo>
                  <a:pt x="2121597" y="391117"/>
                </a:lnTo>
                <a:close/>
              </a:path>
              <a:path w="6674484" h="691515">
                <a:moveTo>
                  <a:pt x="2424321" y="394482"/>
                </a:moveTo>
                <a:lnTo>
                  <a:pt x="2412883" y="392172"/>
                </a:lnTo>
                <a:lnTo>
                  <a:pt x="2403544" y="385873"/>
                </a:lnTo>
                <a:lnTo>
                  <a:pt x="2397248" y="376529"/>
                </a:lnTo>
                <a:lnTo>
                  <a:pt x="2394939" y="365084"/>
                </a:lnTo>
                <a:lnTo>
                  <a:pt x="2397248" y="353639"/>
                </a:lnTo>
                <a:lnTo>
                  <a:pt x="2403544" y="344295"/>
                </a:lnTo>
                <a:lnTo>
                  <a:pt x="2412883" y="337996"/>
                </a:lnTo>
                <a:lnTo>
                  <a:pt x="2424321" y="335686"/>
                </a:lnTo>
                <a:lnTo>
                  <a:pt x="2435758" y="337996"/>
                </a:lnTo>
                <a:lnTo>
                  <a:pt x="2445097" y="344295"/>
                </a:lnTo>
                <a:lnTo>
                  <a:pt x="2451393" y="353639"/>
                </a:lnTo>
                <a:lnTo>
                  <a:pt x="2453702" y="365084"/>
                </a:lnTo>
                <a:lnTo>
                  <a:pt x="2451393" y="376529"/>
                </a:lnTo>
                <a:lnTo>
                  <a:pt x="2445097" y="385873"/>
                </a:lnTo>
                <a:lnTo>
                  <a:pt x="2435758" y="392172"/>
                </a:lnTo>
                <a:lnTo>
                  <a:pt x="2424321" y="394482"/>
                </a:lnTo>
                <a:close/>
              </a:path>
              <a:path w="6674484" h="691515">
                <a:moveTo>
                  <a:pt x="2727044" y="397851"/>
                </a:moveTo>
                <a:lnTo>
                  <a:pt x="2714301" y="395275"/>
                </a:lnTo>
                <a:lnTo>
                  <a:pt x="2703893" y="388251"/>
                </a:lnTo>
                <a:lnTo>
                  <a:pt x="2696875" y="377836"/>
                </a:lnTo>
                <a:lnTo>
                  <a:pt x="2694301" y="365084"/>
                </a:lnTo>
                <a:lnTo>
                  <a:pt x="2696875" y="352333"/>
                </a:lnTo>
                <a:lnTo>
                  <a:pt x="2703893" y="341919"/>
                </a:lnTo>
                <a:lnTo>
                  <a:pt x="2714301" y="334896"/>
                </a:lnTo>
                <a:lnTo>
                  <a:pt x="2727044" y="332320"/>
                </a:lnTo>
                <a:lnTo>
                  <a:pt x="2739788" y="334896"/>
                </a:lnTo>
                <a:lnTo>
                  <a:pt x="2750198" y="341919"/>
                </a:lnTo>
                <a:lnTo>
                  <a:pt x="2757217" y="352333"/>
                </a:lnTo>
                <a:lnTo>
                  <a:pt x="2759791" y="365084"/>
                </a:lnTo>
                <a:lnTo>
                  <a:pt x="2757217" y="377836"/>
                </a:lnTo>
                <a:lnTo>
                  <a:pt x="2750198" y="388251"/>
                </a:lnTo>
                <a:lnTo>
                  <a:pt x="2739788" y="395275"/>
                </a:lnTo>
                <a:lnTo>
                  <a:pt x="2727044" y="397851"/>
                </a:lnTo>
                <a:close/>
              </a:path>
              <a:path w="6674484" h="691515">
                <a:moveTo>
                  <a:pt x="3029768" y="400373"/>
                </a:moveTo>
                <a:lnTo>
                  <a:pt x="3016052" y="397599"/>
                </a:lnTo>
                <a:lnTo>
                  <a:pt x="3004848" y="390038"/>
                </a:lnTo>
                <a:lnTo>
                  <a:pt x="2997291" y="378826"/>
                </a:lnTo>
                <a:lnTo>
                  <a:pt x="2994520" y="365101"/>
                </a:lnTo>
                <a:lnTo>
                  <a:pt x="2997291" y="351376"/>
                </a:lnTo>
                <a:lnTo>
                  <a:pt x="3004848" y="340164"/>
                </a:lnTo>
                <a:lnTo>
                  <a:pt x="3016052" y="332602"/>
                </a:lnTo>
                <a:lnTo>
                  <a:pt x="3029768" y="329829"/>
                </a:lnTo>
                <a:lnTo>
                  <a:pt x="3043486" y="332602"/>
                </a:lnTo>
                <a:lnTo>
                  <a:pt x="3054691" y="340164"/>
                </a:lnTo>
                <a:lnTo>
                  <a:pt x="3062248" y="351376"/>
                </a:lnTo>
                <a:lnTo>
                  <a:pt x="3065019" y="365101"/>
                </a:lnTo>
                <a:lnTo>
                  <a:pt x="3062250" y="378826"/>
                </a:lnTo>
                <a:lnTo>
                  <a:pt x="3054698" y="390038"/>
                </a:lnTo>
                <a:lnTo>
                  <a:pt x="3043493" y="397599"/>
                </a:lnTo>
                <a:lnTo>
                  <a:pt x="3029768" y="400373"/>
                </a:lnTo>
                <a:close/>
              </a:path>
              <a:path w="6674484" h="691515">
                <a:moveTo>
                  <a:pt x="3332485" y="402897"/>
                </a:moveTo>
                <a:lnTo>
                  <a:pt x="3317782" y="399926"/>
                </a:lnTo>
                <a:lnTo>
                  <a:pt x="3305776" y="391825"/>
                </a:lnTo>
                <a:lnTo>
                  <a:pt x="3297680" y="379810"/>
                </a:lnTo>
                <a:lnTo>
                  <a:pt x="3294712" y="365101"/>
                </a:lnTo>
                <a:lnTo>
                  <a:pt x="3297680" y="350392"/>
                </a:lnTo>
                <a:lnTo>
                  <a:pt x="3305776" y="338377"/>
                </a:lnTo>
                <a:lnTo>
                  <a:pt x="3317782" y="330275"/>
                </a:lnTo>
                <a:lnTo>
                  <a:pt x="3332485" y="327304"/>
                </a:lnTo>
                <a:lnTo>
                  <a:pt x="3347188" y="330275"/>
                </a:lnTo>
                <a:lnTo>
                  <a:pt x="3359194" y="338377"/>
                </a:lnTo>
                <a:lnTo>
                  <a:pt x="3367290" y="350392"/>
                </a:lnTo>
                <a:lnTo>
                  <a:pt x="3370258" y="365101"/>
                </a:lnTo>
                <a:lnTo>
                  <a:pt x="3367290" y="379810"/>
                </a:lnTo>
                <a:lnTo>
                  <a:pt x="3359194" y="391825"/>
                </a:lnTo>
                <a:lnTo>
                  <a:pt x="3347188" y="399926"/>
                </a:lnTo>
                <a:lnTo>
                  <a:pt x="3332485" y="402897"/>
                </a:lnTo>
                <a:close/>
              </a:path>
              <a:path w="6674484" h="691515">
                <a:moveTo>
                  <a:pt x="3635209" y="406263"/>
                </a:moveTo>
                <a:lnTo>
                  <a:pt x="3619200" y="403028"/>
                </a:lnTo>
                <a:lnTo>
                  <a:pt x="3606132" y="394207"/>
                </a:lnTo>
                <a:lnTo>
                  <a:pt x="3597323" y="381124"/>
                </a:lnTo>
                <a:lnTo>
                  <a:pt x="3594094" y="365101"/>
                </a:lnTo>
                <a:lnTo>
                  <a:pt x="3597323" y="349078"/>
                </a:lnTo>
                <a:lnTo>
                  <a:pt x="3606132" y="335994"/>
                </a:lnTo>
                <a:lnTo>
                  <a:pt x="3619200" y="327173"/>
                </a:lnTo>
                <a:lnTo>
                  <a:pt x="3635209" y="323939"/>
                </a:lnTo>
                <a:lnTo>
                  <a:pt x="3651222" y="327173"/>
                </a:lnTo>
                <a:lnTo>
                  <a:pt x="3664302" y="335994"/>
                </a:lnTo>
                <a:lnTo>
                  <a:pt x="3673122" y="349078"/>
                </a:lnTo>
                <a:lnTo>
                  <a:pt x="3676357" y="365101"/>
                </a:lnTo>
                <a:lnTo>
                  <a:pt x="3673122" y="381124"/>
                </a:lnTo>
                <a:lnTo>
                  <a:pt x="3664302" y="394207"/>
                </a:lnTo>
                <a:lnTo>
                  <a:pt x="3651222" y="403028"/>
                </a:lnTo>
                <a:lnTo>
                  <a:pt x="3635209" y="406263"/>
                </a:lnTo>
                <a:close/>
              </a:path>
              <a:path w="6674484" h="691515">
                <a:moveTo>
                  <a:pt x="3937932" y="408788"/>
                </a:moveTo>
                <a:lnTo>
                  <a:pt x="3920945" y="405356"/>
                </a:lnTo>
                <a:lnTo>
                  <a:pt x="3907071" y="395996"/>
                </a:lnTo>
                <a:lnTo>
                  <a:pt x="3897716" y="382115"/>
                </a:lnTo>
                <a:lnTo>
                  <a:pt x="3894286" y="365118"/>
                </a:lnTo>
                <a:lnTo>
                  <a:pt x="3897716" y="348121"/>
                </a:lnTo>
                <a:lnTo>
                  <a:pt x="3907071" y="334239"/>
                </a:lnTo>
                <a:lnTo>
                  <a:pt x="3920945" y="324880"/>
                </a:lnTo>
                <a:lnTo>
                  <a:pt x="3937932" y="321448"/>
                </a:lnTo>
                <a:lnTo>
                  <a:pt x="3954920" y="324880"/>
                </a:lnTo>
                <a:lnTo>
                  <a:pt x="3968794" y="334239"/>
                </a:lnTo>
                <a:lnTo>
                  <a:pt x="3978148" y="348121"/>
                </a:lnTo>
                <a:lnTo>
                  <a:pt x="3981579" y="365118"/>
                </a:lnTo>
                <a:lnTo>
                  <a:pt x="3978148" y="382115"/>
                </a:lnTo>
                <a:lnTo>
                  <a:pt x="3968794" y="395996"/>
                </a:lnTo>
                <a:lnTo>
                  <a:pt x="3954920" y="405356"/>
                </a:lnTo>
                <a:lnTo>
                  <a:pt x="3937932" y="408788"/>
                </a:lnTo>
                <a:close/>
              </a:path>
              <a:path w="6674484" h="691515">
                <a:moveTo>
                  <a:pt x="4240656" y="411313"/>
                </a:moveTo>
                <a:lnTo>
                  <a:pt x="4222694" y="407683"/>
                </a:lnTo>
                <a:lnTo>
                  <a:pt x="4208027" y="397783"/>
                </a:lnTo>
                <a:lnTo>
                  <a:pt x="4198138" y="383099"/>
                </a:lnTo>
                <a:lnTo>
                  <a:pt x="4194512" y="365118"/>
                </a:lnTo>
                <a:lnTo>
                  <a:pt x="4198138" y="347139"/>
                </a:lnTo>
                <a:lnTo>
                  <a:pt x="4208027" y="332456"/>
                </a:lnTo>
                <a:lnTo>
                  <a:pt x="4222694" y="322556"/>
                </a:lnTo>
                <a:lnTo>
                  <a:pt x="4240656" y="318926"/>
                </a:lnTo>
                <a:lnTo>
                  <a:pt x="4258638" y="322556"/>
                </a:lnTo>
                <a:lnTo>
                  <a:pt x="4273315" y="332456"/>
                </a:lnTo>
                <a:lnTo>
                  <a:pt x="4283208" y="347139"/>
                </a:lnTo>
                <a:lnTo>
                  <a:pt x="4286834" y="365118"/>
                </a:lnTo>
                <a:lnTo>
                  <a:pt x="4283208" y="383099"/>
                </a:lnTo>
                <a:lnTo>
                  <a:pt x="4273315" y="397783"/>
                </a:lnTo>
                <a:lnTo>
                  <a:pt x="4258638" y="407683"/>
                </a:lnTo>
                <a:lnTo>
                  <a:pt x="4240656" y="411313"/>
                </a:lnTo>
                <a:close/>
              </a:path>
              <a:path w="6674484" h="691515">
                <a:moveTo>
                  <a:pt x="4543380" y="413834"/>
                </a:moveTo>
                <a:lnTo>
                  <a:pt x="4524439" y="410007"/>
                </a:lnTo>
                <a:lnTo>
                  <a:pt x="4508966" y="399567"/>
                </a:lnTo>
                <a:lnTo>
                  <a:pt x="4498531" y="384083"/>
                </a:lnTo>
                <a:lnTo>
                  <a:pt x="4494704" y="365118"/>
                </a:lnTo>
                <a:lnTo>
                  <a:pt x="4498531" y="346154"/>
                </a:lnTo>
                <a:lnTo>
                  <a:pt x="4508966" y="330669"/>
                </a:lnTo>
                <a:lnTo>
                  <a:pt x="4524439" y="320229"/>
                </a:lnTo>
                <a:lnTo>
                  <a:pt x="4543380" y="316401"/>
                </a:lnTo>
                <a:lnTo>
                  <a:pt x="4562341" y="320229"/>
                </a:lnTo>
                <a:lnTo>
                  <a:pt x="4577824" y="330669"/>
                </a:lnTo>
                <a:lnTo>
                  <a:pt x="4588262" y="346154"/>
                </a:lnTo>
                <a:lnTo>
                  <a:pt x="4592090" y="365118"/>
                </a:lnTo>
                <a:lnTo>
                  <a:pt x="4588262" y="384083"/>
                </a:lnTo>
                <a:lnTo>
                  <a:pt x="4577824" y="399567"/>
                </a:lnTo>
                <a:lnTo>
                  <a:pt x="4562341" y="410007"/>
                </a:lnTo>
                <a:lnTo>
                  <a:pt x="4543380" y="413834"/>
                </a:lnTo>
                <a:close/>
              </a:path>
              <a:path w="6674484" h="691515">
                <a:moveTo>
                  <a:pt x="4846104" y="416359"/>
                </a:moveTo>
                <a:lnTo>
                  <a:pt x="4826169" y="412333"/>
                </a:lnTo>
                <a:lnTo>
                  <a:pt x="4809892" y="401353"/>
                </a:lnTo>
                <a:lnTo>
                  <a:pt x="4798919" y="385065"/>
                </a:lnTo>
                <a:lnTo>
                  <a:pt x="4794896" y="365118"/>
                </a:lnTo>
                <a:lnTo>
                  <a:pt x="4798919" y="345170"/>
                </a:lnTo>
                <a:lnTo>
                  <a:pt x="4809892" y="328883"/>
                </a:lnTo>
                <a:lnTo>
                  <a:pt x="4826169" y="317902"/>
                </a:lnTo>
                <a:lnTo>
                  <a:pt x="4846104" y="313876"/>
                </a:lnTo>
                <a:lnTo>
                  <a:pt x="4866044" y="317902"/>
                </a:lnTo>
                <a:lnTo>
                  <a:pt x="4882332" y="328883"/>
                </a:lnTo>
                <a:lnTo>
                  <a:pt x="4893317" y="345170"/>
                </a:lnTo>
                <a:lnTo>
                  <a:pt x="4897345" y="365118"/>
                </a:lnTo>
                <a:lnTo>
                  <a:pt x="4893317" y="385065"/>
                </a:lnTo>
                <a:lnTo>
                  <a:pt x="4882332" y="401353"/>
                </a:lnTo>
                <a:lnTo>
                  <a:pt x="4866044" y="412333"/>
                </a:lnTo>
                <a:lnTo>
                  <a:pt x="4846104" y="416359"/>
                </a:lnTo>
                <a:close/>
              </a:path>
              <a:path w="6674484" h="691515">
                <a:moveTo>
                  <a:pt x="5148827" y="416359"/>
                </a:moveTo>
                <a:lnTo>
                  <a:pt x="5128892" y="412333"/>
                </a:lnTo>
                <a:lnTo>
                  <a:pt x="5112616" y="401353"/>
                </a:lnTo>
                <a:lnTo>
                  <a:pt x="5101643" y="385065"/>
                </a:lnTo>
                <a:lnTo>
                  <a:pt x="5097619" y="365118"/>
                </a:lnTo>
                <a:lnTo>
                  <a:pt x="5101643" y="345170"/>
                </a:lnTo>
                <a:lnTo>
                  <a:pt x="5112616" y="328883"/>
                </a:lnTo>
                <a:lnTo>
                  <a:pt x="5128892" y="317902"/>
                </a:lnTo>
                <a:lnTo>
                  <a:pt x="5148827" y="313876"/>
                </a:lnTo>
                <a:lnTo>
                  <a:pt x="5168768" y="317902"/>
                </a:lnTo>
                <a:lnTo>
                  <a:pt x="5185056" y="328883"/>
                </a:lnTo>
                <a:lnTo>
                  <a:pt x="5196040" y="345170"/>
                </a:lnTo>
                <a:lnTo>
                  <a:pt x="5200069" y="365118"/>
                </a:lnTo>
                <a:lnTo>
                  <a:pt x="5196040" y="385065"/>
                </a:lnTo>
                <a:lnTo>
                  <a:pt x="5185056" y="401353"/>
                </a:lnTo>
                <a:lnTo>
                  <a:pt x="5168768" y="412333"/>
                </a:lnTo>
                <a:lnTo>
                  <a:pt x="5148827" y="416359"/>
                </a:lnTo>
                <a:close/>
              </a:path>
              <a:path w="6674484" h="691515">
                <a:moveTo>
                  <a:pt x="5451585" y="410486"/>
                </a:moveTo>
                <a:lnTo>
                  <a:pt x="5433935" y="406921"/>
                </a:lnTo>
                <a:lnTo>
                  <a:pt x="5419525" y="397200"/>
                </a:lnTo>
                <a:lnTo>
                  <a:pt x="5409812" y="382785"/>
                </a:lnTo>
                <a:lnTo>
                  <a:pt x="5406250" y="365135"/>
                </a:lnTo>
                <a:lnTo>
                  <a:pt x="5409812" y="347485"/>
                </a:lnTo>
                <a:lnTo>
                  <a:pt x="5419525" y="333069"/>
                </a:lnTo>
                <a:lnTo>
                  <a:pt x="5433935" y="323348"/>
                </a:lnTo>
                <a:lnTo>
                  <a:pt x="5451585" y="319783"/>
                </a:lnTo>
                <a:lnTo>
                  <a:pt x="5469215" y="323348"/>
                </a:lnTo>
                <a:lnTo>
                  <a:pt x="5483615" y="333069"/>
                </a:lnTo>
                <a:lnTo>
                  <a:pt x="5493325" y="347485"/>
                </a:lnTo>
                <a:lnTo>
                  <a:pt x="5496885" y="365135"/>
                </a:lnTo>
                <a:lnTo>
                  <a:pt x="5493325" y="382785"/>
                </a:lnTo>
                <a:lnTo>
                  <a:pt x="5483615" y="397200"/>
                </a:lnTo>
                <a:lnTo>
                  <a:pt x="5469215" y="406921"/>
                </a:lnTo>
                <a:lnTo>
                  <a:pt x="5451585" y="410486"/>
                </a:lnTo>
                <a:close/>
              </a:path>
              <a:path w="6674484" h="691515">
                <a:moveTo>
                  <a:pt x="5754308" y="396200"/>
                </a:moveTo>
                <a:lnTo>
                  <a:pt x="5742202" y="393757"/>
                </a:lnTo>
                <a:lnTo>
                  <a:pt x="5732321" y="387096"/>
                </a:lnTo>
                <a:lnTo>
                  <a:pt x="5725661" y="377216"/>
                </a:lnTo>
                <a:lnTo>
                  <a:pt x="5723219" y="365118"/>
                </a:lnTo>
                <a:lnTo>
                  <a:pt x="5725661" y="353020"/>
                </a:lnTo>
                <a:lnTo>
                  <a:pt x="5732321" y="343140"/>
                </a:lnTo>
                <a:lnTo>
                  <a:pt x="5742202" y="336478"/>
                </a:lnTo>
                <a:lnTo>
                  <a:pt x="5754308" y="334035"/>
                </a:lnTo>
                <a:lnTo>
                  <a:pt x="5766395" y="336478"/>
                </a:lnTo>
                <a:lnTo>
                  <a:pt x="5776267" y="343140"/>
                </a:lnTo>
                <a:lnTo>
                  <a:pt x="5782923" y="353020"/>
                </a:lnTo>
                <a:lnTo>
                  <a:pt x="5785364" y="365118"/>
                </a:lnTo>
                <a:lnTo>
                  <a:pt x="5782923" y="377216"/>
                </a:lnTo>
                <a:lnTo>
                  <a:pt x="5776267" y="387096"/>
                </a:lnTo>
                <a:lnTo>
                  <a:pt x="5766395" y="393757"/>
                </a:lnTo>
                <a:lnTo>
                  <a:pt x="5754308" y="396200"/>
                </a:lnTo>
                <a:close/>
              </a:path>
              <a:path w="6674484" h="691515">
                <a:moveTo>
                  <a:pt x="6063952" y="377722"/>
                </a:moveTo>
                <a:lnTo>
                  <a:pt x="6050045" y="377722"/>
                </a:lnTo>
                <a:lnTo>
                  <a:pt x="6044407" y="372085"/>
                </a:lnTo>
                <a:lnTo>
                  <a:pt x="6044407" y="358151"/>
                </a:lnTo>
                <a:lnTo>
                  <a:pt x="6050045" y="352513"/>
                </a:lnTo>
                <a:lnTo>
                  <a:pt x="6063986" y="352513"/>
                </a:lnTo>
                <a:lnTo>
                  <a:pt x="6069623" y="358151"/>
                </a:lnTo>
                <a:lnTo>
                  <a:pt x="6069623" y="372085"/>
                </a:lnTo>
                <a:lnTo>
                  <a:pt x="6063952" y="377722"/>
                </a:lnTo>
                <a:close/>
              </a:path>
              <a:path w="6674484" h="691515">
                <a:moveTo>
                  <a:pt x="911168" y="668868"/>
                </a:moveTo>
                <a:lnTo>
                  <a:pt x="910226" y="668868"/>
                </a:lnTo>
                <a:lnTo>
                  <a:pt x="909855" y="668496"/>
                </a:lnTo>
                <a:lnTo>
                  <a:pt x="909855" y="667555"/>
                </a:lnTo>
                <a:lnTo>
                  <a:pt x="910226" y="667183"/>
                </a:lnTo>
                <a:lnTo>
                  <a:pt x="911168" y="667183"/>
                </a:lnTo>
                <a:lnTo>
                  <a:pt x="911536" y="667555"/>
                </a:lnTo>
                <a:lnTo>
                  <a:pt x="911536" y="668496"/>
                </a:lnTo>
                <a:lnTo>
                  <a:pt x="911168" y="668868"/>
                </a:lnTo>
                <a:close/>
              </a:path>
              <a:path w="6674484" h="691515">
                <a:moveTo>
                  <a:pt x="1215272" y="671389"/>
                </a:moveTo>
                <a:lnTo>
                  <a:pt x="1211556" y="671389"/>
                </a:lnTo>
                <a:lnTo>
                  <a:pt x="1210057" y="669894"/>
                </a:lnTo>
                <a:lnTo>
                  <a:pt x="1210057" y="666157"/>
                </a:lnTo>
                <a:lnTo>
                  <a:pt x="1211556" y="664658"/>
                </a:lnTo>
                <a:lnTo>
                  <a:pt x="1215289" y="664658"/>
                </a:lnTo>
                <a:lnTo>
                  <a:pt x="1216784" y="666157"/>
                </a:lnTo>
                <a:lnTo>
                  <a:pt x="1216784" y="669894"/>
                </a:lnTo>
                <a:lnTo>
                  <a:pt x="1215272" y="671389"/>
                </a:lnTo>
                <a:close/>
              </a:path>
              <a:path w="6674484" h="691515">
                <a:moveTo>
                  <a:pt x="1520315" y="675599"/>
                </a:moveTo>
                <a:lnTo>
                  <a:pt x="1511974" y="675599"/>
                </a:lnTo>
                <a:lnTo>
                  <a:pt x="1508595" y="672216"/>
                </a:lnTo>
                <a:lnTo>
                  <a:pt x="1508595" y="663868"/>
                </a:lnTo>
                <a:lnTo>
                  <a:pt x="1511974" y="660486"/>
                </a:lnTo>
                <a:lnTo>
                  <a:pt x="1520315" y="660486"/>
                </a:lnTo>
                <a:lnTo>
                  <a:pt x="1523697" y="663868"/>
                </a:lnTo>
                <a:lnTo>
                  <a:pt x="1523697" y="672216"/>
                </a:lnTo>
                <a:lnTo>
                  <a:pt x="1520315" y="675599"/>
                </a:lnTo>
                <a:close/>
              </a:path>
              <a:path w="6674484" h="691515">
                <a:moveTo>
                  <a:pt x="1824892" y="678964"/>
                </a:moveTo>
                <a:lnTo>
                  <a:pt x="1812851" y="678964"/>
                </a:lnTo>
                <a:lnTo>
                  <a:pt x="1807956" y="674066"/>
                </a:lnTo>
                <a:lnTo>
                  <a:pt x="1807956" y="662019"/>
                </a:lnTo>
                <a:lnTo>
                  <a:pt x="1812851" y="657121"/>
                </a:lnTo>
                <a:lnTo>
                  <a:pt x="1824892" y="657121"/>
                </a:lnTo>
                <a:lnTo>
                  <a:pt x="1829786" y="662019"/>
                </a:lnTo>
                <a:lnTo>
                  <a:pt x="1829786" y="674066"/>
                </a:lnTo>
                <a:lnTo>
                  <a:pt x="1824892" y="678964"/>
                </a:lnTo>
                <a:close/>
              </a:path>
              <a:path w="6674484" h="691515">
                <a:moveTo>
                  <a:pt x="2129938" y="683170"/>
                </a:moveTo>
                <a:lnTo>
                  <a:pt x="2113252" y="683170"/>
                </a:lnTo>
                <a:lnTo>
                  <a:pt x="2106494" y="676405"/>
                </a:lnTo>
                <a:lnTo>
                  <a:pt x="2106494" y="659710"/>
                </a:lnTo>
                <a:lnTo>
                  <a:pt x="2113252" y="652948"/>
                </a:lnTo>
                <a:lnTo>
                  <a:pt x="2129938" y="652948"/>
                </a:lnTo>
                <a:lnTo>
                  <a:pt x="2136699" y="659710"/>
                </a:lnTo>
                <a:lnTo>
                  <a:pt x="2136699" y="676405"/>
                </a:lnTo>
                <a:lnTo>
                  <a:pt x="2129938" y="683170"/>
                </a:lnTo>
                <a:close/>
              </a:path>
              <a:path w="6674484" h="691515">
                <a:moveTo>
                  <a:pt x="2434059" y="685695"/>
                </a:moveTo>
                <a:lnTo>
                  <a:pt x="2414582" y="685695"/>
                </a:lnTo>
                <a:lnTo>
                  <a:pt x="2406693" y="677803"/>
                </a:lnTo>
                <a:lnTo>
                  <a:pt x="2406693" y="658316"/>
                </a:lnTo>
                <a:lnTo>
                  <a:pt x="2414582" y="650423"/>
                </a:lnTo>
                <a:lnTo>
                  <a:pt x="2434059" y="650423"/>
                </a:lnTo>
                <a:lnTo>
                  <a:pt x="2441945" y="658316"/>
                </a:lnTo>
                <a:lnTo>
                  <a:pt x="2441945" y="677803"/>
                </a:lnTo>
                <a:lnTo>
                  <a:pt x="2434059" y="685695"/>
                </a:lnTo>
                <a:close/>
              </a:path>
              <a:path w="6674484" h="691515">
                <a:moveTo>
                  <a:pt x="2727044" y="689061"/>
                </a:moveTo>
                <a:lnTo>
                  <a:pt x="2718876" y="687409"/>
                </a:lnTo>
                <a:lnTo>
                  <a:pt x="2712204" y="682907"/>
                </a:lnTo>
                <a:lnTo>
                  <a:pt x="2707705" y="676231"/>
                </a:lnTo>
                <a:lnTo>
                  <a:pt x="2706055" y="668058"/>
                </a:lnTo>
                <a:lnTo>
                  <a:pt x="2707705" y="659885"/>
                </a:lnTo>
                <a:lnTo>
                  <a:pt x="2712204" y="653210"/>
                </a:lnTo>
                <a:lnTo>
                  <a:pt x="2718876" y="648709"/>
                </a:lnTo>
                <a:lnTo>
                  <a:pt x="2727044" y="647058"/>
                </a:lnTo>
                <a:lnTo>
                  <a:pt x="2735213" y="648709"/>
                </a:lnTo>
                <a:lnTo>
                  <a:pt x="2741885" y="653210"/>
                </a:lnTo>
                <a:lnTo>
                  <a:pt x="2746384" y="659885"/>
                </a:lnTo>
                <a:lnTo>
                  <a:pt x="2748034" y="668058"/>
                </a:lnTo>
                <a:lnTo>
                  <a:pt x="2746384" y="676231"/>
                </a:lnTo>
                <a:lnTo>
                  <a:pt x="2741885" y="682907"/>
                </a:lnTo>
                <a:lnTo>
                  <a:pt x="2735213" y="687409"/>
                </a:lnTo>
                <a:lnTo>
                  <a:pt x="2727044" y="689061"/>
                </a:lnTo>
                <a:close/>
              </a:path>
              <a:path w="6674484" h="691515">
                <a:moveTo>
                  <a:pt x="3029768" y="690742"/>
                </a:moveTo>
                <a:lnTo>
                  <a:pt x="3020941" y="688960"/>
                </a:lnTo>
                <a:lnTo>
                  <a:pt x="3013735" y="684101"/>
                </a:lnTo>
                <a:lnTo>
                  <a:pt x="3008878" y="676891"/>
                </a:lnTo>
                <a:lnTo>
                  <a:pt x="3007098" y="668058"/>
                </a:lnTo>
                <a:lnTo>
                  <a:pt x="3008878" y="659224"/>
                </a:lnTo>
                <a:lnTo>
                  <a:pt x="3013735" y="652014"/>
                </a:lnTo>
                <a:lnTo>
                  <a:pt x="3020941" y="647155"/>
                </a:lnTo>
                <a:lnTo>
                  <a:pt x="3029768" y="645374"/>
                </a:lnTo>
                <a:lnTo>
                  <a:pt x="3038597" y="647155"/>
                </a:lnTo>
                <a:lnTo>
                  <a:pt x="3045804" y="652014"/>
                </a:lnTo>
                <a:lnTo>
                  <a:pt x="3050661" y="659224"/>
                </a:lnTo>
                <a:lnTo>
                  <a:pt x="3052442" y="668058"/>
                </a:lnTo>
                <a:lnTo>
                  <a:pt x="3050659" y="676891"/>
                </a:lnTo>
                <a:lnTo>
                  <a:pt x="3045797" y="684101"/>
                </a:lnTo>
                <a:lnTo>
                  <a:pt x="3038590" y="688960"/>
                </a:lnTo>
                <a:lnTo>
                  <a:pt x="3029768" y="690742"/>
                </a:lnTo>
                <a:close/>
              </a:path>
              <a:path w="6674484" h="691515">
                <a:moveTo>
                  <a:pt x="3332485" y="690742"/>
                </a:moveTo>
                <a:lnTo>
                  <a:pt x="3323663" y="688960"/>
                </a:lnTo>
                <a:lnTo>
                  <a:pt x="3316464" y="684101"/>
                </a:lnTo>
                <a:lnTo>
                  <a:pt x="3311613" y="676891"/>
                </a:lnTo>
                <a:lnTo>
                  <a:pt x="3309835" y="668058"/>
                </a:lnTo>
                <a:lnTo>
                  <a:pt x="3311613" y="659224"/>
                </a:lnTo>
                <a:lnTo>
                  <a:pt x="3316464" y="652014"/>
                </a:lnTo>
                <a:lnTo>
                  <a:pt x="3323663" y="647155"/>
                </a:lnTo>
                <a:lnTo>
                  <a:pt x="3332485" y="645374"/>
                </a:lnTo>
                <a:lnTo>
                  <a:pt x="3341313" y="647155"/>
                </a:lnTo>
                <a:lnTo>
                  <a:pt x="3348523" y="652014"/>
                </a:lnTo>
                <a:lnTo>
                  <a:pt x="3353386" y="659224"/>
                </a:lnTo>
                <a:lnTo>
                  <a:pt x="3355169" y="668058"/>
                </a:lnTo>
                <a:lnTo>
                  <a:pt x="3353386" y="676891"/>
                </a:lnTo>
                <a:lnTo>
                  <a:pt x="3348523" y="684101"/>
                </a:lnTo>
                <a:lnTo>
                  <a:pt x="3341313" y="688960"/>
                </a:lnTo>
                <a:lnTo>
                  <a:pt x="3332485" y="690742"/>
                </a:lnTo>
                <a:close/>
              </a:path>
              <a:path w="6674484" h="691515">
                <a:moveTo>
                  <a:pt x="3641095" y="691236"/>
                </a:moveTo>
                <a:lnTo>
                  <a:pt x="3629323" y="691236"/>
                </a:lnTo>
                <a:lnTo>
                  <a:pt x="3625738" y="690512"/>
                </a:lnTo>
                <a:lnTo>
                  <a:pt x="3618002" y="685292"/>
                </a:lnTo>
                <a:lnTo>
                  <a:pt x="3612784" y="677551"/>
                </a:lnTo>
                <a:lnTo>
                  <a:pt x="3610871" y="668074"/>
                </a:lnTo>
                <a:lnTo>
                  <a:pt x="3612784" y="658598"/>
                </a:lnTo>
                <a:lnTo>
                  <a:pt x="3618002" y="650858"/>
                </a:lnTo>
                <a:lnTo>
                  <a:pt x="3625738" y="645640"/>
                </a:lnTo>
                <a:lnTo>
                  <a:pt x="3635209" y="643726"/>
                </a:lnTo>
                <a:lnTo>
                  <a:pt x="3644679" y="645640"/>
                </a:lnTo>
                <a:lnTo>
                  <a:pt x="3652416" y="650858"/>
                </a:lnTo>
                <a:lnTo>
                  <a:pt x="3657633" y="658598"/>
                </a:lnTo>
                <a:lnTo>
                  <a:pt x="3659547" y="668074"/>
                </a:lnTo>
                <a:lnTo>
                  <a:pt x="3657633" y="677551"/>
                </a:lnTo>
                <a:lnTo>
                  <a:pt x="3652416" y="685292"/>
                </a:lnTo>
                <a:lnTo>
                  <a:pt x="3644679" y="690512"/>
                </a:lnTo>
                <a:lnTo>
                  <a:pt x="3641095" y="691236"/>
                </a:lnTo>
                <a:close/>
              </a:path>
              <a:path w="6674484" h="691515">
                <a:moveTo>
                  <a:pt x="3937932" y="690742"/>
                </a:moveTo>
                <a:lnTo>
                  <a:pt x="3929110" y="688960"/>
                </a:lnTo>
                <a:lnTo>
                  <a:pt x="3921911" y="684101"/>
                </a:lnTo>
                <a:lnTo>
                  <a:pt x="3917060" y="676891"/>
                </a:lnTo>
                <a:lnTo>
                  <a:pt x="3915282" y="668058"/>
                </a:lnTo>
                <a:lnTo>
                  <a:pt x="3917060" y="659224"/>
                </a:lnTo>
                <a:lnTo>
                  <a:pt x="3921911" y="652014"/>
                </a:lnTo>
                <a:lnTo>
                  <a:pt x="3929110" y="647155"/>
                </a:lnTo>
                <a:lnTo>
                  <a:pt x="3937932" y="645374"/>
                </a:lnTo>
                <a:lnTo>
                  <a:pt x="3946774" y="647155"/>
                </a:lnTo>
                <a:lnTo>
                  <a:pt x="3953983" y="652014"/>
                </a:lnTo>
                <a:lnTo>
                  <a:pt x="3958838" y="659224"/>
                </a:lnTo>
                <a:lnTo>
                  <a:pt x="3960616" y="668058"/>
                </a:lnTo>
                <a:lnTo>
                  <a:pt x="3958833" y="676891"/>
                </a:lnTo>
                <a:lnTo>
                  <a:pt x="3953971" y="684101"/>
                </a:lnTo>
                <a:lnTo>
                  <a:pt x="3946760" y="688960"/>
                </a:lnTo>
                <a:lnTo>
                  <a:pt x="3937932" y="690742"/>
                </a:lnTo>
                <a:close/>
              </a:path>
              <a:path w="6674484" h="691515">
                <a:moveTo>
                  <a:pt x="4240656" y="688220"/>
                </a:moveTo>
                <a:lnTo>
                  <a:pt x="4232822" y="686636"/>
                </a:lnTo>
                <a:lnTo>
                  <a:pt x="4226415" y="682316"/>
                </a:lnTo>
                <a:lnTo>
                  <a:pt x="4222091" y="675907"/>
                </a:lnTo>
                <a:lnTo>
                  <a:pt x="4220504" y="668058"/>
                </a:lnTo>
                <a:lnTo>
                  <a:pt x="4222091" y="660208"/>
                </a:lnTo>
                <a:lnTo>
                  <a:pt x="4226415" y="653801"/>
                </a:lnTo>
                <a:lnTo>
                  <a:pt x="4232822" y="649482"/>
                </a:lnTo>
                <a:lnTo>
                  <a:pt x="4240656" y="647898"/>
                </a:lnTo>
                <a:lnTo>
                  <a:pt x="4248504" y="649482"/>
                </a:lnTo>
                <a:lnTo>
                  <a:pt x="4254910" y="653801"/>
                </a:lnTo>
                <a:lnTo>
                  <a:pt x="4259226" y="660208"/>
                </a:lnTo>
                <a:lnTo>
                  <a:pt x="4260808" y="668058"/>
                </a:lnTo>
                <a:lnTo>
                  <a:pt x="4259226" y="675907"/>
                </a:lnTo>
                <a:lnTo>
                  <a:pt x="4254910" y="682316"/>
                </a:lnTo>
                <a:lnTo>
                  <a:pt x="4248504" y="686636"/>
                </a:lnTo>
                <a:lnTo>
                  <a:pt x="4240656" y="688220"/>
                </a:lnTo>
                <a:close/>
              </a:path>
              <a:path w="6674484" h="691515">
                <a:moveTo>
                  <a:pt x="4552190" y="684011"/>
                </a:moveTo>
                <a:lnTo>
                  <a:pt x="4534603" y="684011"/>
                </a:lnTo>
                <a:lnTo>
                  <a:pt x="4527447" y="676858"/>
                </a:lnTo>
                <a:lnTo>
                  <a:pt x="4527447" y="659257"/>
                </a:lnTo>
                <a:lnTo>
                  <a:pt x="4534603" y="652104"/>
                </a:lnTo>
                <a:lnTo>
                  <a:pt x="4552190" y="652104"/>
                </a:lnTo>
                <a:lnTo>
                  <a:pt x="4559346" y="659257"/>
                </a:lnTo>
                <a:lnTo>
                  <a:pt x="4559346" y="676858"/>
                </a:lnTo>
                <a:lnTo>
                  <a:pt x="4552190" y="684011"/>
                </a:lnTo>
                <a:close/>
              </a:path>
              <a:path w="6674484" h="691515">
                <a:moveTo>
                  <a:pt x="4851673" y="678140"/>
                </a:moveTo>
                <a:lnTo>
                  <a:pt x="4840568" y="678140"/>
                </a:lnTo>
                <a:lnTo>
                  <a:pt x="4836044" y="673627"/>
                </a:lnTo>
                <a:lnTo>
                  <a:pt x="4836044" y="662488"/>
                </a:lnTo>
                <a:lnTo>
                  <a:pt x="4840568" y="657978"/>
                </a:lnTo>
                <a:lnTo>
                  <a:pt x="4851673" y="657978"/>
                </a:lnTo>
                <a:lnTo>
                  <a:pt x="4856197" y="662488"/>
                </a:lnTo>
                <a:lnTo>
                  <a:pt x="4856197" y="673627"/>
                </a:lnTo>
                <a:lnTo>
                  <a:pt x="4851673" y="678140"/>
                </a:lnTo>
                <a:close/>
              </a:path>
              <a:path w="6674484" h="691515">
                <a:moveTo>
                  <a:pt x="5150684" y="671423"/>
                </a:moveTo>
                <a:lnTo>
                  <a:pt x="5146971" y="671423"/>
                </a:lnTo>
                <a:lnTo>
                  <a:pt x="5145485" y="669924"/>
                </a:lnTo>
                <a:lnTo>
                  <a:pt x="5145485" y="666191"/>
                </a:lnTo>
                <a:lnTo>
                  <a:pt x="5146971" y="664692"/>
                </a:lnTo>
                <a:lnTo>
                  <a:pt x="5150718" y="664692"/>
                </a:lnTo>
                <a:lnTo>
                  <a:pt x="5152203" y="666191"/>
                </a:lnTo>
                <a:lnTo>
                  <a:pt x="5152203" y="669924"/>
                </a:lnTo>
                <a:lnTo>
                  <a:pt x="5150684" y="671423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3814" y="3087876"/>
            <a:ext cx="152400" cy="15240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3814" y="4288026"/>
            <a:ext cx="152400" cy="152400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3003659" y="1476241"/>
            <a:ext cx="13301980" cy="43300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882139">
              <a:lnSpc>
                <a:spcPct val="100000"/>
              </a:lnSpc>
              <a:spcBef>
                <a:spcPts val="130"/>
              </a:spcBef>
            </a:pPr>
            <a:r>
              <a:rPr dirty="0" sz="4850" spc="-640">
                <a:latin typeface="Verdana"/>
                <a:cs typeface="Verdana"/>
              </a:rPr>
              <a:t>DATA</a:t>
            </a:r>
            <a:r>
              <a:rPr dirty="0" sz="4850" spc="-745">
                <a:latin typeface="Verdana"/>
                <a:cs typeface="Verdana"/>
              </a:rPr>
              <a:t> </a:t>
            </a:r>
            <a:r>
              <a:rPr dirty="0" sz="4850" spc="-610">
                <a:latin typeface="Verdana"/>
                <a:cs typeface="Verdana"/>
              </a:rPr>
              <a:t>PREPROCESSING</a:t>
            </a:r>
            <a:r>
              <a:rPr dirty="0" sz="4850" spc="-740">
                <a:latin typeface="Verdana"/>
                <a:cs typeface="Verdana"/>
              </a:rPr>
              <a:t> </a:t>
            </a:r>
            <a:r>
              <a:rPr dirty="0" sz="4850" spc="-710">
                <a:latin typeface="Verdana"/>
                <a:cs typeface="Verdana"/>
              </a:rPr>
              <a:t>CNTD..</a:t>
            </a:r>
            <a:endParaRPr sz="4850">
              <a:latin typeface="Verdana"/>
              <a:cs typeface="Verdana"/>
            </a:endParaRPr>
          </a:p>
          <a:p>
            <a:pPr marL="12700" marR="5080">
              <a:lnSpc>
                <a:spcPct val="115799"/>
              </a:lnSpc>
              <a:spcBef>
                <a:spcPts val="4420"/>
              </a:spcBef>
            </a:pPr>
            <a:r>
              <a:rPr dirty="0" sz="3400" spc="-80">
                <a:latin typeface="Verdana"/>
                <a:cs typeface="Verdana"/>
              </a:rPr>
              <a:t>As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70">
                <a:latin typeface="Verdana"/>
                <a:cs typeface="Verdana"/>
              </a:rPr>
              <a:t>a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last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step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in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data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75">
                <a:latin typeface="Verdana"/>
                <a:cs typeface="Verdana"/>
              </a:rPr>
              <a:t>preprocessing,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20">
                <a:latin typeface="Verdana"/>
                <a:cs typeface="Verdana"/>
              </a:rPr>
              <a:t>we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encode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categorical </a:t>
            </a:r>
            <a:r>
              <a:rPr dirty="0" sz="3400" spc="-70">
                <a:latin typeface="Verdana"/>
                <a:cs typeface="Verdana"/>
              </a:rPr>
              <a:t>variables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5">
                <a:latin typeface="Verdana"/>
                <a:cs typeface="Verdana"/>
              </a:rPr>
              <a:t>like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gender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location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using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14">
                <a:latin typeface="Verdana"/>
                <a:cs typeface="Verdana"/>
              </a:rPr>
              <a:t>One-</a:t>
            </a:r>
            <a:r>
              <a:rPr dirty="0" sz="3400">
                <a:latin typeface="Verdana"/>
                <a:cs typeface="Verdana"/>
              </a:rPr>
              <a:t>hot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Encoding. </a:t>
            </a:r>
            <a:r>
              <a:rPr dirty="0" sz="3400" spc="-114">
                <a:latin typeface="Verdana"/>
                <a:cs typeface="Verdana"/>
              </a:rPr>
              <a:t>One-</a:t>
            </a:r>
            <a:r>
              <a:rPr dirty="0" sz="3400">
                <a:latin typeface="Verdana"/>
                <a:cs typeface="Verdana"/>
              </a:rPr>
              <a:t>hot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encoding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is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used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to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convert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categorical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variables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into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a </a:t>
            </a:r>
            <a:r>
              <a:rPr dirty="0" sz="3400" spc="-65">
                <a:latin typeface="Verdana"/>
                <a:cs typeface="Verdana"/>
              </a:rPr>
              <a:t>numerical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format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that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75">
                <a:latin typeface="Verdana"/>
                <a:cs typeface="Verdana"/>
              </a:rPr>
              <a:t>machine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learning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algorithms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can </a:t>
            </a:r>
            <a:r>
              <a:rPr dirty="0" sz="3400" spc="-10">
                <a:latin typeface="Verdana"/>
                <a:cs typeface="Verdana"/>
              </a:rPr>
              <a:t>understand.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739393" y="986834"/>
            <a:ext cx="6809740" cy="725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 spc="-600">
                <a:latin typeface="Verdana"/>
                <a:cs typeface="Verdana"/>
              </a:rPr>
              <a:t>HIERARCHICAL</a:t>
            </a:r>
            <a:r>
              <a:rPr dirty="0" sz="4600" spc="-740">
                <a:latin typeface="Verdana"/>
                <a:cs typeface="Verdana"/>
              </a:rPr>
              <a:t> </a:t>
            </a:r>
            <a:r>
              <a:rPr dirty="0" sz="4600" spc="-640">
                <a:latin typeface="Verdana"/>
                <a:cs typeface="Verdana"/>
              </a:rPr>
              <a:t>CLUSTERING</a:t>
            </a:r>
            <a:endParaRPr sz="4600">
              <a:latin typeface="Verdana"/>
              <a:cs typeface="Verdan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3417630" y="6143859"/>
            <a:ext cx="4870450" cy="2475230"/>
          </a:xfrm>
          <a:custGeom>
            <a:avLst/>
            <a:gdLst/>
            <a:ahLst/>
            <a:cxnLst/>
            <a:rect l="l" t="t" r="r" b="b"/>
            <a:pathLst>
              <a:path w="4870450" h="2475229">
                <a:moveTo>
                  <a:pt x="1817658" y="28506"/>
                </a:moveTo>
                <a:lnTo>
                  <a:pt x="1816716" y="28506"/>
                </a:lnTo>
                <a:lnTo>
                  <a:pt x="1816349" y="28136"/>
                </a:lnTo>
                <a:lnTo>
                  <a:pt x="1816349" y="27194"/>
                </a:lnTo>
                <a:lnTo>
                  <a:pt x="1816716" y="26824"/>
                </a:lnTo>
                <a:lnTo>
                  <a:pt x="1817658" y="26824"/>
                </a:lnTo>
                <a:lnTo>
                  <a:pt x="1818030" y="27194"/>
                </a:lnTo>
                <a:lnTo>
                  <a:pt x="1818030" y="28136"/>
                </a:lnTo>
                <a:lnTo>
                  <a:pt x="1817658" y="28506"/>
                </a:lnTo>
                <a:close/>
              </a:path>
              <a:path w="4870450" h="2475229">
                <a:moveTo>
                  <a:pt x="2120838" y="29348"/>
                </a:moveTo>
                <a:lnTo>
                  <a:pt x="2118988" y="29348"/>
                </a:lnTo>
                <a:lnTo>
                  <a:pt x="2118232" y="28591"/>
                </a:lnTo>
                <a:lnTo>
                  <a:pt x="2118232" y="26740"/>
                </a:lnTo>
                <a:lnTo>
                  <a:pt x="2118988" y="25982"/>
                </a:lnTo>
                <a:lnTo>
                  <a:pt x="2120838" y="25982"/>
                </a:lnTo>
                <a:lnTo>
                  <a:pt x="2121594" y="26740"/>
                </a:lnTo>
                <a:lnTo>
                  <a:pt x="2121594" y="28591"/>
                </a:lnTo>
                <a:lnTo>
                  <a:pt x="2120838" y="29348"/>
                </a:lnTo>
                <a:close/>
              </a:path>
              <a:path w="4870450" h="2475229">
                <a:moveTo>
                  <a:pt x="2425415" y="32713"/>
                </a:moveTo>
                <a:lnTo>
                  <a:pt x="2419862" y="32713"/>
                </a:lnTo>
                <a:lnTo>
                  <a:pt x="2417610" y="30459"/>
                </a:lnTo>
                <a:lnTo>
                  <a:pt x="2417610" y="24905"/>
                </a:lnTo>
                <a:lnTo>
                  <a:pt x="2419862" y="22650"/>
                </a:lnTo>
                <a:lnTo>
                  <a:pt x="2425415" y="22650"/>
                </a:lnTo>
                <a:lnTo>
                  <a:pt x="2427666" y="24905"/>
                </a:lnTo>
                <a:lnTo>
                  <a:pt x="2427666" y="30459"/>
                </a:lnTo>
                <a:lnTo>
                  <a:pt x="2425415" y="32713"/>
                </a:lnTo>
                <a:close/>
              </a:path>
              <a:path w="4870450" h="2475229">
                <a:moveTo>
                  <a:pt x="2730005" y="36079"/>
                </a:moveTo>
                <a:lnTo>
                  <a:pt x="2720722" y="36079"/>
                </a:lnTo>
                <a:lnTo>
                  <a:pt x="2716972" y="32327"/>
                </a:lnTo>
                <a:lnTo>
                  <a:pt x="2716972" y="23038"/>
                </a:lnTo>
                <a:lnTo>
                  <a:pt x="2720722" y="19285"/>
                </a:lnTo>
                <a:lnTo>
                  <a:pt x="2730005" y="19285"/>
                </a:lnTo>
                <a:lnTo>
                  <a:pt x="2733755" y="23038"/>
                </a:lnTo>
                <a:lnTo>
                  <a:pt x="2733755" y="32327"/>
                </a:lnTo>
                <a:lnTo>
                  <a:pt x="2730005" y="36079"/>
                </a:lnTo>
                <a:close/>
              </a:path>
              <a:path w="4870450" h="2475229">
                <a:moveTo>
                  <a:pt x="3034579" y="39445"/>
                </a:moveTo>
                <a:lnTo>
                  <a:pt x="3021596" y="39445"/>
                </a:lnTo>
                <a:lnTo>
                  <a:pt x="3016333" y="34178"/>
                </a:lnTo>
                <a:lnTo>
                  <a:pt x="3016333" y="21186"/>
                </a:lnTo>
                <a:lnTo>
                  <a:pt x="3021596" y="15919"/>
                </a:lnTo>
                <a:lnTo>
                  <a:pt x="3034579" y="15919"/>
                </a:lnTo>
                <a:lnTo>
                  <a:pt x="3039845" y="21186"/>
                </a:lnTo>
                <a:lnTo>
                  <a:pt x="3039845" y="34178"/>
                </a:lnTo>
                <a:lnTo>
                  <a:pt x="3034579" y="39445"/>
                </a:lnTo>
                <a:close/>
              </a:path>
              <a:path w="4870450" h="2475229">
                <a:moveTo>
                  <a:pt x="3339156" y="42811"/>
                </a:moveTo>
                <a:lnTo>
                  <a:pt x="3322470" y="42811"/>
                </a:lnTo>
                <a:lnTo>
                  <a:pt x="3315709" y="36046"/>
                </a:lnTo>
                <a:lnTo>
                  <a:pt x="3315709" y="19352"/>
                </a:lnTo>
                <a:lnTo>
                  <a:pt x="3322470" y="12587"/>
                </a:lnTo>
                <a:lnTo>
                  <a:pt x="3339156" y="12587"/>
                </a:lnTo>
                <a:lnTo>
                  <a:pt x="3345917" y="19352"/>
                </a:lnTo>
                <a:lnTo>
                  <a:pt x="3345917" y="36046"/>
                </a:lnTo>
                <a:lnTo>
                  <a:pt x="3339156" y="42811"/>
                </a:lnTo>
                <a:close/>
              </a:path>
              <a:path w="4870450" h="2475229">
                <a:moveTo>
                  <a:pt x="3633528" y="46176"/>
                </a:moveTo>
                <a:lnTo>
                  <a:pt x="3626342" y="44723"/>
                </a:lnTo>
                <a:lnTo>
                  <a:pt x="3620473" y="40762"/>
                </a:lnTo>
                <a:lnTo>
                  <a:pt x="3616515" y="34888"/>
                </a:lnTo>
                <a:lnTo>
                  <a:pt x="3615063" y="27699"/>
                </a:lnTo>
                <a:lnTo>
                  <a:pt x="3616515" y="20510"/>
                </a:lnTo>
                <a:lnTo>
                  <a:pt x="3620473" y="14636"/>
                </a:lnTo>
                <a:lnTo>
                  <a:pt x="3626342" y="10674"/>
                </a:lnTo>
                <a:lnTo>
                  <a:pt x="3633528" y="9221"/>
                </a:lnTo>
                <a:lnTo>
                  <a:pt x="3640714" y="10674"/>
                </a:lnTo>
                <a:lnTo>
                  <a:pt x="3646583" y="14636"/>
                </a:lnTo>
                <a:lnTo>
                  <a:pt x="3650541" y="20510"/>
                </a:lnTo>
                <a:lnTo>
                  <a:pt x="3651993" y="27699"/>
                </a:lnTo>
                <a:lnTo>
                  <a:pt x="3650541" y="34888"/>
                </a:lnTo>
                <a:lnTo>
                  <a:pt x="3646583" y="40762"/>
                </a:lnTo>
                <a:lnTo>
                  <a:pt x="3640714" y="44723"/>
                </a:lnTo>
                <a:lnTo>
                  <a:pt x="3633528" y="46176"/>
                </a:lnTo>
                <a:close/>
              </a:path>
              <a:path w="4870450" h="2475229">
                <a:moveTo>
                  <a:pt x="3936252" y="50383"/>
                </a:moveTo>
                <a:lnTo>
                  <a:pt x="3927429" y="48602"/>
                </a:lnTo>
                <a:lnTo>
                  <a:pt x="3920230" y="43743"/>
                </a:lnTo>
                <a:lnTo>
                  <a:pt x="3915379" y="36532"/>
                </a:lnTo>
                <a:lnTo>
                  <a:pt x="3913601" y="27699"/>
                </a:lnTo>
                <a:lnTo>
                  <a:pt x="3915379" y="18866"/>
                </a:lnTo>
                <a:lnTo>
                  <a:pt x="3920230" y="11655"/>
                </a:lnTo>
                <a:lnTo>
                  <a:pt x="3927429" y="6796"/>
                </a:lnTo>
                <a:lnTo>
                  <a:pt x="3936252" y="5014"/>
                </a:lnTo>
                <a:lnTo>
                  <a:pt x="3945079" y="6796"/>
                </a:lnTo>
                <a:lnTo>
                  <a:pt x="3952290" y="11655"/>
                </a:lnTo>
                <a:lnTo>
                  <a:pt x="3957152" y="18866"/>
                </a:lnTo>
                <a:lnTo>
                  <a:pt x="3958936" y="27699"/>
                </a:lnTo>
                <a:lnTo>
                  <a:pt x="3957152" y="36532"/>
                </a:lnTo>
                <a:lnTo>
                  <a:pt x="3952290" y="43743"/>
                </a:lnTo>
                <a:lnTo>
                  <a:pt x="3945079" y="48602"/>
                </a:lnTo>
                <a:lnTo>
                  <a:pt x="3936252" y="50383"/>
                </a:lnTo>
                <a:close/>
              </a:path>
              <a:path w="4870450" h="2475229">
                <a:moveTo>
                  <a:pt x="4238975" y="52907"/>
                </a:moveTo>
                <a:lnTo>
                  <a:pt x="4229179" y="50928"/>
                </a:lnTo>
                <a:lnTo>
                  <a:pt x="4221186" y="45530"/>
                </a:lnTo>
                <a:lnTo>
                  <a:pt x="4215801" y="37523"/>
                </a:lnTo>
                <a:lnTo>
                  <a:pt x="4213827" y="27715"/>
                </a:lnTo>
                <a:lnTo>
                  <a:pt x="4215801" y="17908"/>
                </a:lnTo>
                <a:lnTo>
                  <a:pt x="4221186" y="9901"/>
                </a:lnTo>
                <a:lnTo>
                  <a:pt x="4229179" y="4503"/>
                </a:lnTo>
                <a:lnTo>
                  <a:pt x="4238975" y="2524"/>
                </a:lnTo>
                <a:lnTo>
                  <a:pt x="4248777" y="4503"/>
                </a:lnTo>
                <a:lnTo>
                  <a:pt x="4256782" y="9901"/>
                </a:lnTo>
                <a:lnTo>
                  <a:pt x="4262178" y="17908"/>
                </a:lnTo>
                <a:lnTo>
                  <a:pt x="4264157" y="27715"/>
                </a:lnTo>
                <a:lnTo>
                  <a:pt x="4262178" y="37523"/>
                </a:lnTo>
                <a:lnTo>
                  <a:pt x="4256782" y="45530"/>
                </a:lnTo>
                <a:lnTo>
                  <a:pt x="4248777" y="50928"/>
                </a:lnTo>
                <a:lnTo>
                  <a:pt x="4238975" y="52907"/>
                </a:lnTo>
                <a:close/>
              </a:path>
              <a:path w="4870450" h="2475229">
                <a:moveTo>
                  <a:pt x="4541699" y="54590"/>
                </a:moveTo>
                <a:lnTo>
                  <a:pt x="4531254" y="52478"/>
                </a:lnTo>
                <a:lnTo>
                  <a:pt x="4522724" y="46719"/>
                </a:lnTo>
                <a:lnTo>
                  <a:pt x="4516972" y="38176"/>
                </a:lnTo>
                <a:lnTo>
                  <a:pt x="4514863" y="27715"/>
                </a:lnTo>
                <a:lnTo>
                  <a:pt x="4516972" y="17255"/>
                </a:lnTo>
                <a:lnTo>
                  <a:pt x="4522724" y="8712"/>
                </a:lnTo>
                <a:lnTo>
                  <a:pt x="4531254" y="2953"/>
                </a:lnTo>
                <a:lnTo>
                  <a:pt x="4541699" y="841"/>
                </a:lnTo>
                <a:lnTo>
                  <a:pt x="4552164" y="2953"/>
                </a:lnTo>
                <a:lnTo>
                  <a:pt x="4560704" y="8712"/>
                </a:lnTo>
                <a:lnTo>
                  <a:pt x="4566459" y="17255"/>
                </a:lnTo>
                <a:lnTo>
                  <a:pt x="4568569" y="27715"/>
                </a:lnTo>
                <a:lnTo>
                  <a:pt x="4566459" y="38176"/>
                </a:lnTo>
                <a:lnTo>
                  <a:pt x="4560704" y="46719"/>
                </a:lnTo>
                <a:lnTo>
                  <a:pt x="4552164" y="52478"/>
                </a:lnTo>
                <a:lnTo>
                  <a:pt x="4541699" y="54590"/>
                </a:lnTo>
                <a:close/>
              </a:path>
              <a:path w="4870450" h="2475229">
                <a:moveTo>
                  <a:pt x="4844423" y="55432"/>
                </a:moveTo>
                <a:lnTo>
                  <a:pt x="4833647" y="53254"/>
                </a:lnTo>
                <a:lnTo>
                  <a:pt x="4824849" y="47316"/>
                </a:lnTo>
                <a:lnTo>
                  <a:pt x="4818918" y="38506"/>
                </a:lnTo>
                <a:lnTo>
                  <a:pt x="4816743" y="27715"/>
                </a:lnTo>
                <a:lnTo>
                  <a:pt x="4818918" y="16924"/>
                </a:lnTo>
                <a:lnTo>
                  <a:pt x="4824849" y="8115"/>
                </a:lnTo>
                <a:lnTo>
                  <a:pt x="4833647" y="2177"/>
                </a:lnTo>
                <a:lnTo>
                  <a:pt x="4844423" y="0"/>
                </a:lnTo>
                <a:lnTo>
                  <a:pt x="4855218" y="2177"/>
                </a:lnTo>
                <a:lnTo>
                  <a:pt x="4864027" y="8115"/>
                </a:lnTo>
                <a:lnTo>
                  <a:pt x="4869961" y="16924"/>
                </a:lnTo>
                <a:lnTo>
                  <a:pt x="4870368" y="18940"/>
                </a:lnTo>
                <a:lnTo>
                  <a:pt x="4870368" y="36491"/>
                </a:lnTo>
                <a:lnTo>
                  <a:pt x="4869961" y="38506"/>
                </a:lnTo>
                <a:lnTo>
                  <a:pt x="4864027" y="47316"/>
                </a:lnTo>
                <a:lnTo>
                  <a:pt x="4855218" y="53254"/>
                </a:lnTo>
                <a:lnTo>
                  <a:pt x="4844423" y="55432"/>
                </a:lnTo>
                <a:close/>
              </a:path>
              <a:path w="4870450" h="2475229">
                <a:moveTo>
                  <a:pt x="910409" y="333146"/>
                </a:moveTo>
                <a:lnTo>
                  <a:pt x="907617" y="333146"/>
                </a:lnTo>
                <a:lnTo>
                  <a:pt x="906493" y="332018"/>
                </a:lnTo>
                <a:lnTo>
                  <a:pt x="906493" y="329225"/>
                </a:lnTo>
                <a:lnTo>
                  <a:pt x="907617" y="328098"/>
                </a:lnTo>
                <a:lnTo>
                  <a:pt x="910409" y="328098"/>
                </a:lnTo>
                <a:lnTo>
                  <a:pt x="911536" y="329225"/>
                </a:lnTo>
                <a:lnTo>
                  <a:pt x="911536" y="332018"/>
                </a:lnTo>
                <a:lnTo>
                  <a:pt x="910409" y="333146"/>
                </a:lnTo>
                <a:close/>
              </a:path>
              <a:path w="4870450" h="2475229">
                <a:moveTo>
                  <a:pt x="1215911" y="338179"/>
                </a:moveTo>
                <a:lnTo>
                  <a:pt x="1207569" y="338179"/>
                </a:lnTo>
                <a:lnTo>
                  <a:pt x="1204187" y="334795"/>
                </a:lnTo>
                <a:lnTo>
                  <a:pt x="1204187" y="326448"/>
                </a:lnTo>
                <a:lnTo>
                  <a:pt x="1207569" y="323066"/>
                </a:lnTo>
                <a:lnTo>
                  <a:pt x="1215911" y="323066"/>
                </a:lnTo>
                <a:lnTo>
                  <a:pt x="1219289" y="326448"/>
                </a:lnTo>
                <a:lnTo>
                  <a:pt x="1219289" y="334795"/>
                </a:lnTo>
                <a:lnTo>
                  <a:pt x="1215911" y="338179"/>
                </a:lnTo>
                <a:close/>
              </a:path>
              <a:path w="4870450" h="2475229">
                <a:moveTo>
                  <a:pt x="1521409" y="343209"/>
                </a:moveTo>
                <a:lnTo>
                  <a:pt x="1507501" y="343209"/>
                </a:lnTo>
                <a:lnTo>
                  <a:pt x="1501868" y="337572"/>
                </a:lnTo>
                <a:lnTo>
                  <a:pt x="1501868" y="323638"/>
                </a:lnTo>
                <a:lnTo>
                  <a:pt x="1507501" y="318001"/>
                </a:lnTo>
                <a:lnTo>
                  <a:pt x="1521426" y="318001"/>
                </a:lnTo>
                <a:lnTo>
                  <a:pt x="1527060" y="323638"/>
                </a:lnTo>
                <a:lnTo>
                  <a:pt x="1527060" y="337572"/>
                </a:lnTo>
                <a:lnTo>
                  <a:pt x="1521409" y="343209"/>
                </a:lnTo>
                <a:close/>
              </a:path>
              <a:path w="4870450" h="2475229">
                <a:moveTo>
                  <a:pt x="1826928" y="348242"/>
                </a:moveTo>
                <a:lnTo>
                  <a:pt x="1807450" y="348242"/>
                </a:lnTo>
                <a:lnTo>
                  <a:pt x="1799562" y="340350"/>
                </a:lnTo>
                <a:lnTo>
                  <a:pt x="1799562" y="320862"/>
                </a:lnTo>
                <a:lnTo>
                  <a:pt x="1807450" y="312970"/>
                </a:lnTo>
                <a:lnTo>
                  <a:pt x="1826928" y="312970"/>
                </a:lnTo>
                <a:lnTo>
                  <a:pt x="1834813" y="320862"/>
                </a:lnTo>
                <a:lnTo>
                  <a:pt x="1834813" y="340350"/>
                </a:lnTo>
                <a:lnTo>
                  <a:pt x="1826928" y="348242"/>
                </a:lnTo>
                <a:close/>
              </a:path>
              <a:path w="4870450" h="2475229">
                <a:moveTo>
                  <a:pt x="2119913" y="353271"/>
                </a:moveTo>
                <a:lnTo>
                  <a:pt x="2111084" y="351490"/>
                </a:lnTo>
                <a:lnTo>
                  <a:pt x="2103879" y="346631"/>
                </a:lnTo>
                <a:lnTo>
                  <a:pt x="2099022" y="339421"/>
                </a:lnTo>
                <a:lnTo>
                  <a:pt x="2097242" y="330588"/>
                </a:lnTo>
                <a:lnTo>
                  <a:pt x="2099022" y="321755"/>
                </a:lnTo>
                <a:lnTo>
                  <a:pt x="2103879" y="314545"/>
                </a:lnTo>
                <a:lnTo>
                  <a:pt x="2111084" y="309685"/>
                </a:lnTo>
                <a:lnTo>
                  <a:pt x="2119913" y="307904"/>
                </a:lnTo>
                <a:lnTo>
                  <a:pt x="2128741" y="309685"/>
                </a:lnTo>
                <a:lnTo>
                  <a:pt x="2135947" y="314545"/>
                </a:lnTo>
                <a:lnTo>
                  <a:pt x="2140803" y="321755"/>
                </a:lnTo>
                <a:lnTo>
                  <a:pt x="2142583" y="330588"/>
                </a:lnTo>
                <a:lnTo>
                  <a:pt x="2140801" y="339421"/>
                </a:lnTo>
                <a:lnTo>
                  <a:pt x="2135941" y="346631"/>
                </a:lnTo>
                <a:lnTo>
                  <a:pt x="2128734" y="351490"/>
                </a:lnTo>
                <a:lnTo>
                  <a:pt x="2119913" y="353271"/>
                </a:lnTo>
                <a:close/>
              </a:path>
              <a:path w="4870450" h="2475229">
                <a:moveTo>
                  <a:pt x="2422640" y="356637"/>
                </a:moveTo>
                <a:lnTo>
                  <a:pt x="2412515" y="354591"/>
                </a:lnTo>
                <a:lnTo>
                  <a:pt x="2404244" y="349011"/>
                </a:lnTo>
                <a:lnTo>
                  <a:pt x="2398666" y="340736"/>
                </a:lnTo>
                <a:lnTo>
                  <a:pt x="2396621" y="330605"/>
                </a:lnTo>
                <a:lnTo>
                  <a:pt x="2398666" y="320475"/>
                </a:lnTo>
                <a:lnTo>
                  <a:pt x="2404244" y="312199"/>
                </a:lnTo>
                <a:lnTo>
                  <a:pt x="2412515" y="306618"/>
                </a:lnTo>
                <a:lnTo>
                  <a:pt x="2422640" y="304572"/>
                </a:lnTo>
                <a:lnTo>
                  <a:pt x="2432763" y="306618"/>
                </a:lnTo>
                <a:lnTo>
                  <a:pt x="2441033" y="312199"/>
                </a:lnTo>
                <a:lnTo>
                  <a:pt x="2446610" y="320475"/>
                </a:lnTo>
                <a:lnTo>
                  <a:pt x="2448656" y="330605"/>
                </a:lnTo>
                <a:lnTo>
                  <a:pt x="2446612" y="340736"/>
                </a:lnTo>
                <a:lnTo>
                  <a:pt x="2441039" y="349011"/>
                </a:lnTo>
                <a:lnTo>
                  <a:pt x="2432770" y="354591"/>
                </a:lnTo>
                <a:lnTo>
                  <a:pt x="2422640" y="356637"/>
                </a:lnTo>
                <a:close/>
              </a:path>
              <a:path w="4870450" h="2475229">
                <a:moveTo>
                  <a:pt x="2725364" y="360002"/>
                </a:moveTo>
                <a:lnTo>
                  <a:pt x="2713926" y="357693"/>
                </a:lnTo>
                <a:lnTo>
                  <a:pt x="2704587" y="351393"/>
                </a:lnTo>
                <a:lnTo>
                  <a:pt x="2698291" y="342049"/>
                </a:lnTo>
                <a:lnTo>
                  <a:pt x="2695982" y="330605"/>
                </a:lnTo>
                <a:lnTo>
                  <a:pt x="2698291" y="319161"/>
                </a:lnTo>
                <a:lnTo>
                  <a:pt x="2704587" y="309816"/>
                </a:lnTo>
                <a:lnTo>
                  <a:pt x="2713926" y="303517"/>
                </a:lnTo>
                <a:lnTo>
                  <a:pt x="2725364" y="301207"/>
                </a:lnTo>
                <a:lnTo>
                  <a:pt x="2736801" y="303517"/>
                </a:lnTo>
                <a:lnTo>
                  <a:pt x="2746140" y="309816"/>
                </a:lnTo>
                <a:lnTo>
                  <a:pt x="2752436" y="319161"/>
                </a:lnTo>
                <a:lnTo>
                  <a:pt x="2754745" y="330605"/>
                </a:lnTo>
                <a:lnTo>
                  <a:pt x="2752436" y="342049"/>
                </a:lnTo>
                <a:lnTo>
                  <a:pt x="2746140" y="351393"/>
                </a:lnTo>
                <a:lnTo>
                  <a:pt x="2736801" y="357693"/>
                </a:lnTo>
                <a:lnTo>
                  <a:pt x="2725364" y="360002"/>
                </a:lnTo>
                <a:close/>
              </a:path>
              <a:path w="4870450" h="2475229">
                <a:moveTo>
                  <a:pt x="3028087" y="363368"/>
                </a:moveTo>
                <a:lnTo>
                  <a:pt x="3015344" y="360792"/>
                </a:lnTo>
                <a:lnTo>
                  <a:pt x="3004936" y="353770"/>
                </a:lnTo>
                <a:lnTo>
                  <a:pt x="2997918" y="343356"/>
                </a:lnTo>
                <a:lnTo>
                  <a:pt x="2995344" y="330605"/>
                </a:lnTo>
                <a:lnTo>
                  <a:pt x="2997918" y="317854"/>
                </a:lnTo>
                <a:lnTo>
                  <a:pt x="3004936" y="307439"/>
                </a:lnTo>
                <a:lnTo>
                  <a:pt x="3015344" y="300416"/>
                </a:lnTo>
                <a:lnTo>
                  <a:pt x="3028087" y="297841"/>
                </a:lnTo>
                <a:lnTo>
                  <a:pt x="3040831" y="300416"/>
                </a:lnTo>
                <a:lnTo>
                  <a:pt x="3051241" y="307439"/>
                </a:lnTo>
                <a:lnTo>
                  <a:pt x="3058260" y="317854"/>
                </a:lnTo>
                <a:lnTo>
                  <a:pt x="3060834" y="330605"/>
                </a:lnTo>
                <a:lnTo>
                  <a:pt x="3058260" y="343356"/>
                </a:lnTo>
                <a:lnTo>
                  <a:pt x="3051241" y="353770"/>
                </a:lnTo>
                <a:lnTo>
                  <a:pt x="3040831" y="360792"/>
                </a:lnTo>
                <a:lnTo>
                  <a:pt x="3028087" y="363368"/>
                </a:lnTo>
                <a:close/>
              </a:path>
              <a:path w="4870450" h="2475229">
                <a:moveTo>
                  <a:pt x="3330811" y="365893"/>
                </a:moveTo>
                <a:lnTo>
                  <a:pt x="3317095" y="363120"/>
                </a:lnTo>
                <a:lnTo>
                  <a:pt x="3305891" y="355559"/>
                </a:lnTo>
                <a:lnTo>
                  <a:pt x="3298334" y="344347"/>
                </a:lnTo>
                <a:lnTo>
                  <a:pt x="3295563" y="330622"/>
                </a:lnTo>
                <a:lnTo>
                  <a:pt x="3298334" y="316897"/>
                </a:lnTo>
                <a:lnTo>
                  <a:pt x="3305891" y="305685"/>
                </a:lnTo>
                <a:lnTo>
                  <a:pt x="3317095" y="298123"/>
                </a:lnTo>
                <a:lnTo>
                  <a:pt x="3330811" y="295350"/>
                </a:lnTo>
                <a:lnTo>
                  <a:pt x="3344529" y="298123"/>
                </a:lnTo>
                <a:lnTo>
                  <a:pt x="3355734" y="305685"/>
                </a:lnTo>
                <a:lnTo>
                  <a:pt x="3363291" y="316897"/>
                </a:lnTo>
                <a:lnTo>
                  <a:pt x="3366062" y="330622"/>
                </a:lnTo>
                <a:lnTo>
                  <a:pt x="3363293" y="344347"/>
                </a:lnTo>
                <a:lnTo>
                  <a:pt x="3355741" y="355559"/>
                </a:lnTo>
                <a:lnTo>
                  <a:pt x="3344536" y="363120"/>
                </a:lnTo>
                <a:lnTo>
                  <a:pt x="3330811" y="365893"/>
                </a:lnTo>
                <a:close/>
              </a:path>
              <a:path w="4870450" h="2475229">
                <a:moveTo>
                  <a:pt x="3633528" y="368418"/>
                </a:moveTo>
                <a:lnTo>
                  <a:pt x="3618825" y="365447"/>
                </a:lnTo>
                <a:lnTo>
                  <a:pt x="3606819" y="357345"/>
                </a:lnTo>
                <a:lnTo>
                  <a:pt x="3598723" y="345331"/>
                </a:lnTo>
                <a:lnTo>
                  <a:pt x="3595755" y="330622"/>
                </a:lnTo>
                <a:lnTo>
                  <a:pt x="3598723" y="315913"/>
                </a:lnTo>
                <a:lnTo>
                  <a:pt x="3606819" y="303899"/>
                </a:lnTo>
                <a:lnTo>
                  <a:pt x="3618825" y="295797"/>
                </a:lnTo>
                <a:lnTo>
                  <a:pt x="3633528" y="292826"/>
                </a:lnTo>
                <a:lnTo>
                  <a:pt x="3648231" y="295797"/>
                </a:lnTo>
                <a:lnTo>
                  <a:pt x="3660237" y="303899"/>
                </a:lnTo>
                <a:lnTo>
                  <a:pt x="3668333" y="315913"/>
                </a:lnTo>
                <a:lnTo>
                  <a:pt x="3671301" y="330622"/>
                </a:lnTo>
                <a:lnTo>
                  <a:pt x="3668333" y="345331"/>
                </a:lnTo>
                <a:lnTo>
                  <a:pt x="3660237" y="357345"/>
                </a:lnTo>
                <a:lnTo>
                  <a:pt x="3648231" y="365447"/>
                </a:lnTo>
                <a:lnTo>
                  <a:pt x="3633528" y="368418"/>
                </a:lnTo>
                <a:close/>
              </a:path>
              <a:path w="4870450" h="2475229">
                <a:moveTo>
                  <a:pt x="3936252" y="371783"/>
                </a:moveTo>
                <a:lnTo>
                  <a:pt x="3920243" y="368549"/>
                </a:lnTo>
                <a:lnTo>
                  <a:pt x="3907175" y="359728"/>
                </a:lnTo>
                <a:lnTo>
                  <a:pt x="3898366" y="346644"/>
                </a:lnTo>
                <a:lnTo>
                  <a:pt x="3895137" y="330622"/>
                </a:lnTo>
                <a:lnTo>
                  <a:pt x="3898366" y="314599"/>
                </a:lnTo>
                <a:lnTo>
                  <a:pt x="3907175" y="301516"/>
                </a:lnTo>
                <a:lnTo>
                  <a:pt x="3920243" y="292695"/>
                </a:lnTo>
                <a:lnTo>
                  <a:pt x="3936252" y="289460"/>
                </a:lnTo>
                <a:lnTo>
                  <a:pt x="3952265" y="292695"/>
                </a:lnTo>
                <a:lnTo>
                  <a:pt x="3965345" y="301516"/>
                </a:lnTo>
                <a:lnTo>
                  <a:pt x="3974165" y="314599"/>
                </a:lnTo>
                <a:lnTo>
                  <a:pt x="3977400" y="330622"/>
                </a:lnTo>
                <a:lnTo>
                  <a:pt x="3974165" y="346644"/>
                </a:lnTo>
                <a:lnTo>
                  <a:pt x="3965345" y="359728"/>
                </a:lnTo>
                <a:lnTo>
                  <a:pt x="3952265" y="368549"/>
                </a:lnTo>
                <a:lnTo>
                  <a:pt x="3936252" y="371783"/>
                </a:lnTo>
                <a:close/>
              </a:path>
              <a:path w="4870450" h="2475229">
                <a:moveTo>
                  <a:pt x="4238975" y="374308"/>
                </a:moveTo>
                <a:lnTo>
                  <a:pt x="4221988" y="370876"/>
                </a:lnTo>
                <a:lnTo>
                  <a:pt x="4208114" y="361516"/>
                </a:lnTo>
                <a:lnTo>
                  <a:pt x="4198759" y="347635"/>
                </a:lnTo>
                <a:lnTo>
                  <a:pt x="4195329" y="330639"/>
                </a:lnTo>
                <a:lnTo>
                  <a:pt x="4198759" y="313642"/>
                </a:lnTo>
                <a:lnTo>
                  <a:pt x="4208114" y="299761"/>
                </a:lnTo>
                <a:lnTo>
                  <a:pt x="4221988" y="290402"/>
                </a:lnTo>
                <a:lnTo>
                  <a:pt x="4238975" y="286970"/>
                </a:lnTo>
                <a:lnTo>
                  <a:pt x="4255963" y="290402"/>
                </a:lnTo>
                <a:lnTo>
                  <a:pt x="4269837" y="299761"/>
                </a:lnTo>
                <a:lnTo>
                  <a:pt x="4279191" y="313642"/>
                </a:lnTo>
                <a:lnTo>
                  <a:pt x="4282622" y="330639"/>
                </a:lnTo>
                <a:lnTo>
                  <a:pt x="4279191" y="347635"/>
                </a:lnTo>
                <a:lnTo>
                  <a:pt x="4269837" y="361516"/>
                </a:lnTo>
                <a:lnTo>
                  <a:pt x="4255963" y="370876"/>
                </a:lnTo>
                <a:lnTo>
                  <a:pt x="4238975" y="374308"/>
                </a:lnTo>
                <a:close/>
              </a:path>
              <a:path w="4870450" h="2475229">
                <a:moveTo>
                  <a:pt x="4541699" y="376833"/>
                </a:moveTo>
                <a:lnTo>
                  <a:pt x="4523737" y="373203"/>
                </a:lnTo>
                <a:lnTo>
                  <a:pt x="4509070" y="363303"/>
                </a:lnTo>
                <a:lnTo>
                  <a:pt x="4499181" y="348620"/>
                </a:lnTo>
                <a:lnTo>
                  <a:pt x="4495555" y="330639"/>
                </a:lnTo>
                <a:lnTo>
                  <a:pt x="4499181" y="312658"/>
                </a:lnTo>
                <a:lnTo>
                  <a:pt x="4509070" y="297975"/>
                </a:lnTo>
                <a:lnTo>
                  <a:pt x="4523737" y="288076"/>
                </a:lnTo>
                <a:lnTo>
                  <a:pt x="4541699" y="284446"/>
                </a:lnTo>
                <a:lnTo>
                  <a:pt x="4559681" y="288076"/>
                </a:lnTo>
                <a:lnTo>
                  <a:pt x="4574358" y="297975"/>
                </a:lnTo>
                <a:lnTo>
                  <a:pt x="4584251" y="312658"/>
                </a:lnTo>
                <a:lnTo>
                  <a:pt x="4587877" y="330639"/>
                </a:lnTo>
                <a:lnTo>
                  <a:pt x="4584251" y="348620"/>
                </a:lnTo>
                <a:lnTo>
                  <a:pt x="4574358" y="363303"/>
                </a:lnTo>
                <a:lnTo>
                  <a:pt x="4559681" y="373203"/>
                </a:lnTo>
                <a:lnTo>
                  <a:pt x="4541699" y="376833"/>
                </a:lnTo>
                <a:close/>
              </a:path>
              <a:path w="4870450" h="2475229">
                <a:moveTo>
                  <a:pt x="4844423" y="379355"/>
                </a:moveTo>
                <a:lnTo>
                  <a:pt x="4825482" y="375527"/>
                </a:lnTo>
                <a:lnTo>
                  <a:pt x="4810009" y="365088"/>
                </a:lnTo>
                <a:lnTo>
                  <a:pt x="4799574" y="349603"/>
                </a:lnTo>
                <a:lnTo>
                  <a:pt x="4795747" y="330639"/>
                </a:lnTo>
                <a:lnTo>
                  <a:pt x="4799574" y="311675"/>
                </a:lnTo>
                <a:lnTo>
                  <a:pt x="4810009" y="296189"/>
                </a:lnTo>
                <a:lnTo>
                  <a:pt x="4825482" y="285750"/>
                </a:lnTo>
                <a:lnTo>
                  <a:pt x="4844423" y="281921"/>
                </a:lnTo>
                <a:lnTo>
                  <a:pt x="4863384" y="285750"/>
                </a:lnTo>
                <a:lnTo>
                  <a:pt x="4870368" y="290459"/>
                </a:lnTo>
                <a:lnTo>
                  <a:pt x="4870368" y="370818"/>
                </a:lnTo>
                <a:lnTo>
                  <a:pt x="4863384" y="375527"/>
                </a:lnTo>
                <a:lnTo>
                  <a:pt x="4844423" y="379355"/>
                </a:lnTo>
                <a:close/>
              </a:path>
              <a:path w="4870450" h="2475229">
                <a:moveTo>
                  <a:pt x="304490" y="635245"/>
                </a:moveTo>
                <a:lnTo>
                  <a:pt x="302640" y="635245"/>
                </a:lnTo>
                <a:lnTo>
                  <a:pt x="301883" y="634486"/>
                </a:lnTo>
                <a:lnTo>
                  <a:pt x="301883" y="632636"/>
                </a:lnTo>
                <a:lnTo>
                  <a:pt x="302640" y="631880"/>
                </a:lnTo>
                <a:lnTo>
                  <a:pt x="304490" y="631880"/>
                </a:lnTo>
                <a:lnTo>
                  <a:pt x="305247" y="632636"/>
                </a:lnTo>
                <a:lnTo>
                  <a:pt x="305247" y="634486"/>
                </a:lnTo>
                <a:lnTo>
                  <a:pt x="304490" y="635245"/>
                </a:lnTo>
                <a:close/>
              </a:path>
              <a:path w="4870450" h="2475229">
                <a:moveTo>
                  <a:pt x="609535" y="639451"/>
                </a:moveTo>
                <a:lnTo>
                  <a:pt x="603044" y="639451"/>
                </a:lnTo>
                <a:lnTo>
                  <a:pt x="600421" y="636825"/>
                </a:lnTo>
                <a:lnTo>
                  <a:pt x="600421" y="630330"/>
                </a:lnTo>
                <a:lnTo>
                  <a:pt x="603044" y="627704"/>
                </a:lnTo>
                <a:lnTo>
                  <a:pt x="609535" y="627704"/>
                </a:lnTo>
                <a:lnTo>
                  <a:pt x="612161" y="630330"/>
                </a:lnTo>
                <a:lnTo>
                  <a:pt x="612161" y="636825"/>
                </a:lnTo>
                <a:lnTo>
                  <a:pt x="609535" y="639451"/>
                </a:lnTo>
                <a:close/>
              </a:path>
              <a:path w="4870450" h="2475229">
                <a:moveTo>
                  <a:pt x="914581" y="643657"/>
                </a:moveTo>
                <a:lnTo>
                  <a:pt x="903448" y="643657"/>
                </a:lnTo>
                <a:lnTo>
                  <a:pt x="898942" y="639148"/>
                </a:lnTo>
                <a:lnTo>
                  <a:pt x="898942" y="628008"/>
                </a:lnTo>
                <a:lnTo>
                  <a:pt x="903448" y="623498"/>
                </a:lnTo>
                <a:lnTo>
                  <a:pt x="914581" y="623498"/>
                </a:lnTo>
                <a:lnTo>
                  <a:pt x="919087" y="628008"/>
                </a:lnTo>
                <a:lnTo>
                  <a:pt x="919087" y="639148"/>
                </a:lnTo>
                <a:lnTo>
                  <a:pt x="914581" y="643657"/>
                </a:lnTo>
                <a:close/>
              </a:path>
              <a:path w="4870450" h="2475229">
                <a:moveTo>
                  <a:pt x="1219154" y="647023"/>
                </a:moveTo>
                <a:lnTo>
                  <a:pt x="1204322" y="647023"/>
                </a:lnTo>
                <a:lnTo>
                  <a:pt x="1198303" y="641001"/>
                </a:lnTo>
                <a:lnTo>
                  <a:pt x="1198303" y="626158"/>
                </a:lnTo>
                <a:lnTo>
                  <a:pt x="1204322" y="620133"/>
                </a:lnTo>
                <a:lnTo>
                  <a:pt x="1219154" y="620133"/>
                </a:lnTo>
                <a:lnTo>
                  <a:pt x="1225177" y="626158"/>
                </a:lnTo>
                <a:lnTo>
                  <a:pt x="1225177" y="641001"/>
                </a:lnTo>
                <a:lnTo>
                  <a:pt x="1219154" y="647023"/>
                </a:lnTo>
                <a:close/>
              </a:path>
              <a:path w="4870450" h="2475229">
                <a:moveTo>
                  <a:pt x="1523731" y="650392"/>
                </a:moveTo>
                <a:lnTo>
                  <a:pt x="1505196" y="650392"/>
                </a:lnTo>
                <a:lnTo>
                  <a:pt x="1497679" y="642867"/>
                </a:lnTo>
                <a:lnTo>
                  <a:pt x="1497679" y="624322"/>
                </a:lnTo>
                <a:lnTo>
                  <a:pt x="1505196" y="616801"/>
                </a:lnTo>
                <a:lnTo>
                  <a:pt x="1523731" y="616801"/>
                </a:lnTo>
                <a:lnTo>
                  <a:pt x="1531249" y="624322"/>
                </a:lnTo>
                <a:lnTo>
                  <a:pt x="1531249" y="642867"/>
                </a:lnTo>
                <a:lnTo>
                  <a:pt x="1523731" y="650392"/>
                </a:lnTo>
                <a:close/>
              </a:path>
              <a:path w="4870450" h="2475229">
                <a:moveTo>
                  <a:pt x="1817189" y="653754"/>
                </a:moveTo>
                <a:lnTo>
                  <a:pt x="1809344" y="652170"/>
                </a:lnTo>
                <a:lnTo>
                  <a:pt x="1802940" y="647852"/>
                </a:lnTo>
                <a:lnTo>
                  <a:pt x="1798623" y="641444"/>
                </a:lnTo>
                <a:lnTo>
                  <a:pt x="1797040" y="633595"/>
                </a:lnTo>
                <a:lnTo>
                  <a:pt x="1798623" y="625745"/>
                </a:lnTo>
                <a:lnTo>
                  <a:pt x="1802940" y="619338"/>
                </a:lnTo>
                <a:lnTo>
                  <a:pt x="1809344" y="615019"/>
                </a:lnTo>
                <a:lnTo>
                  <a:pt x="1817189" y="613436"/>
                </a:lnTo>
                <a:lnTo>
                  <a:pt x="1825034" y="615019"/>
                </a:lnTo>
                <a:lnTo>
                  <a:pt x="1831438" y="619338"/>
                </a:lnTo>
                <a:lnTo>
                  <a:pt x="1835755" y="625745"/>
                </a:lnTo>
                <a:lnTo>
                  <a:pt x="1837338" y="633595"/>
                </a:lnTo>
                <a:lnTo>
                  <a:pt x="1835755" y="641444"/>
                </a:lnTo>
                <a:lnTo>
                  <a:pt x="1831438" y="647852"/>
                </a:lnTo>
                <a:lnTo>
                  <a:pt x="1825034" y="652170"/>
                </a:lnTo>
                <a:lnTo>
                  <a:pt x="1817189" y="653754"/>
                </a:lnTo>
                <a:close/>
              </a:path>
              <a:path w="4870450" h="2475229">
                <a:moveTo>
                  <a:pt x="2119913" y="657123"/>
                </a:moveTo>
                <a:lnTo>
                  <a:pt x="2110762" y="655273"/>
                </a:lnTo>
                <a:lnTo>
                  <a:pt x="2103289" y="650231"/>
                </a:lnTo>
                <a:lnTo>
                  <a:pt x="2098250" y="642752"/>
                </a:lnTo>
                <a:lnTo>
                  <a:pt x="2096402" y="633595"/>
                </a:lnTo>
                <a:lnTo>
                  <a:pt x="2098250" y="624439"/>
                </a:lnTo>
                <a:lnTo>
                  <a:pt x="2103289" y="616961"/>
                </a:lnTo>
                <a:lnTo>
                  <a:pt x="2110762" y="611919"/>
                </a:lnTo>
                <a:lnTo>
                  <a:pt x="2119913" y="610070"/>
                </a:lnTo>
                <a:lnTo>
                  <a:pt x="2129063" y="611919"/>
                </a:lnTo>
                <a:lnTo>
                  <a:pt x="2136537" y="616961"/>
                </a:lnTo>
                <a:lnTo>
                  <a:pt x="2141576" y="624439"/>
                </a:lnTo>
                <a:lnTo>
                  <a:pt x="2143424" y="633595"/>
                </a:lnTo>
                <a:lnTo>
                  <a:pt x="2141576" y="642752"/>
                </a:lnTo>
                <a:lnTo>
                  <a:pt x="2136537" y="650231"/>
                </a:lnTo>
                <a:lnTo>
                  <a:pt x="2129063" y="655273"/>
                </a:lnTo>
                <a:lnTo>
                  <a:pt x="2119913" y="657123"/>
                </a:lnTo>
                <a:close/>
              </a:path>
              <a:path w="4870450" h="2475229">
                <a:moveTo>
                  <a:pt x="2422640" y="659644"/>
                </a:moveTo>
                <a:lnTo>
                  <a:pt x="2412515" y="657598"/>
                </a:lnTo>
                <a:lnTo>
                  <a:pt x="2404244" y="652018"/>
                </a:lnTo>
                <a:lnTo>
                  <a:pt x="2398666" y="643743"/>
                </a:lnTo>
                <a:lnTo>
                  <a:pt x="2396621" y="633612"/>
                </a:lnTo>
                <a:lnTo>
                  <a:pt x="2398666" y="623482"/>
                </a:lnTo>
                <a:lnTo>
                  <a:pt x="2404244" y="615207"/>
                </a:lnTo>
                <a:lnTo>
                  <a:pt x="2412515" y="609626"/>
                </a:lnTo>
                <a:lnTo>
                  <a:pt x="2422640" y="607579"/>
                </a:lnTo>
                <a:lnTo>
                  <a:pt x="2432763" y="609626"/>
                </a:lnTo>
                <a:lnTo>
                  <a:pt x="2441033" y="615207"/>
                </a:lnTo>
                <a:lnTo>
                  <a:pt x="2446610" y="623482"/>
                </a:lnTo>
                <a:lnTo>
                  <a:pt x="2448656" y="633612"/>
                </a:lnTo>
                <a:lnTo>
                  <a:pt x="2446612" y="643743"/>
                </a:lnTo>
                <a:lnTo>
                  <a:pt x="2441039" y="652018"/>
                </a:lnTo>
                <a:lnTo>
                  <a:pt x="2432770" y="657598"/>
                </a:lnTo>
                <a:lnTo>
                  <a:pt x="2422640" y="659644"/>
                </a:lnTo>
                <a:close/>
              </a:path>
              <a:path w="4870450" h="2475229">
                <a:moveTo>
                  <a:pt x="2725364" y="663010"/>
                </a:moveTo>
                <a:lnTo>
                  <a:pt x="2713926" y="660700"/>
                </a:lnTo>
                <a:lnTo>
                  <a:pt x="2704587" y="654401"/>
                </a:lnTo>
                <a:lnTo>
                  <a:pt x="2698291" y="645056"/>
                </a:lnTo>
                <a:lnTo>
                  <a:pt x="2695982" y="633612"/>
                </a:lnTo>
                <a:lnTo>
                  <a:pt x="2698291" y="622167"/>
                </a:lnTo>
                <a:lnTo>
                  <a:pt x="2704587" y="612823"/>
                </a:lnTo>
                <a:lnTo>
                  <a:pt x="2713926" y="606523"/>
                </a:lnTo>
                <a:lnTo>
                  <a:pt x="2725364" y="604213"/>
                </a:lnTo>
                <a:lnTo>
                  <a:pt x="2736801" y="606523"/>
                </a:lnTo>
                <a:lnTo>
                  <a:pt x="2746140" y="612823"/>
                </a:lnTo>
                <a:lnTo>
                  <a:pt x="2752436" y="622167"/>
                </a:lnTo>
                <a:lnTo>
                  <a:pt x="2754745" y="633612"/>
                </a:lnTo>
                <a:lnTo>
                  <a:pt x="2752436" y="645056"/>
                </a:lnTo>
                <a:lnTo>
                  <a:pt x="2746140" y="654401"/>
                </a:lnTo>
                <a:lnTo>
                  <a:pt x="2736801" y="660700"/>
                </a:lnTo>
                <a:lnTo>
                  <a:pt x="2725364" y="663010"/>
                </a:lnTo>
                <a:close/>
              </a:path>
              <a:path w="4870450" h="2475229">
                <a:moveTo>
                  <a:pt x="3028087" y="666375"/>
                </a:moveTo>
                <a:lnTo>
                  <a:pt x="3015344" y="663800"/>
                </a:lnTo>
                <a:lnTo>
                  <a:pt x="3004936" y="656777"/>
                </a:lnTo>
                <a:lnTo>
                  <a:pt x="2997918" y="646363"/>
                </a:lnTo>
                <a:lnTo>
                  <a:pt x="2995344" y="633612"/>
                </a:lnTo>
                <a:lnTo>
                  <a:pt x="2997918" y="620861"/>
                </a:lnTo>
                <a:lnTo>
                  <a:pt x="3004936" y="610446"/>
                </a:lnTo>
                <a:lnTo>
                  <a:pt x="3015344" y="603423"/>
                </a:lnTo>
                <a:lnTo>
                  <a:pt x="3028087" y="600848"/>
                </a:lnTo>
                <a:lnTo>
                  <a:pt x="3040831" y="603423"/>
                </a:lnTo>
                <a:lnTo>
                  <a:pt x="3051241" y="610446"/>
                </a:lnTo>
                <a:lnTo>
                  <a:pt x="3058260" y="620861"/>
                </a:lnTo>
                <a:lnTo>
                  <a:pt x="3060834" y="633612"/>
                </a:lnTo>
                <a:lnTo>
                  <a:pt x="3058260" y="646363"/>
                </a:lnTo>
                <a:lnTo>
                  <a:pt x="3051241" y="656777"/>
                </a:lnTo>
                <a:lnTo>
                  <a:pt x="3040831" y="663800"/>
                </a:lnTo>
                <a:lnTo>
                  <a:pt x="3028087" y="666375"/>
                </a:lnTo>
                <a:close/>
              </a:path>
              <a:path w="4870450" h="2475229">
                <a:moveTo>
                  <a:pt x="3330811" y="668900"/>
                </a:moveTo>
                <a:lnTo>
                  <a:pt x="3317095" y="666127"/>
                </a:lnTo>
                <a:lnTo>
                  <a:pt x="3305891" y="658566"/>
                </a:lnTo>
                <a:lnTo>
                  <a:pt x="3298334" y="647354"/>
                </a:lnTo>
                <a:lnTo>
                  <a:pt x="3295563" y="633628"/>
                </a:lnTo>
                <a:lnTo>
                  <a:pt x="3298334" y="619903"/>
                </a:lnTo>
                <a:lnTo>
                  <a:pt x="3305891" y="608691"/>
                </a:lnTo>
                <a:lnTo>
                  <a:pt x="3317095" y="601130"/>
                </a:lnTo>
                <a:lnTo>
                  <a:pt x="3330811" y="598357"/>
                </a:lnTo>
                <a:lnTo>
                  <a:pt x="3344529" y="601130"/>
                </a:lnTo>
                <a:lnTo>
                  <a:pt x="3355734" y="608691"/>
                </a:lnTo>
                <a:lnTo>
                  <a:pt x="3363291" y="619903"/>
                </a:lnTo>
                <a:lnTo>
                  <a:pt x="3366062" y="633628"/>
                </a:lnTo>
                <a:lnTo>
                  <a:pt x="3363293" y="647354"/>
                </a:lnTo>
                <a:lnTo>
                  <a:pt x="3355741" y="658566"/>
                </a:lnTo>
                <a:lnTo>
                  <a:pt x="3344536" y="666127"/>
                </a:lnTo>
                <a:lnTo>
                  <a:pt x="3330811" y="668900"/>
                </a:lnTo>
                <a:close/>
              </a:path>
              <a:path w="4870450" h="2475229">
                <a:moveTo>
                  <a:pt x="3633528" y="671425"/>
                </a:moveTo>
                <a:lnTo>
                  <a:pt x="3618825" y="668454"/>
                </a:lnTo>
                <a:lnTo>
                  <a:pt x="3606819" y="660352"/>
                </a:lnTo>
                <a:lnTo>
                  <a:pt x="3598723" y="648338"/>
                </a:lnTo>
                <a:lnTo>
                  <a:pt x="3595755" y="633628"/>
                </a:lnTo>
                <a:lnTo>
                  <a:pt x="3598723" y="618920"/>
                </a:lnTo>
                <a:lnTo>
                  <a:pt x="3606819" y="606906"/>
                </a:lnTo>
                <a:lnTo>
                  <a:pt x="3618825" y="598804"/>
                </a:lnTo>
                <a:lnTo>
                  <a:pt x="3633528" y="595832"/>
                </a:lnTo>
                <a:lnTo>
                  <a:pt x="3648231" y="598804"/>
                </a:lnTo>
                <a:lnTo>
                  <a:pt x="3660237" y="606906"/>
                </a:lnTo>
                <a:lnTo>
                  <a:pt x="3668333" y="618920"/>
                </a:lnTo>
                <a:lnTo>
                  <a:pt x="3671301" y="633628"/>
                </a:lnTo>
                <a:lnTo>
                  <a:pt x="3668333" y="648338"/>
                </a:lnTo>
                <a:lnTo>
                  <a:pt x="3660237" y="660352"/>
                </a:lnTo>
                <a:lnTo>
                  <a:pt x="3648231" y="668454"/>
                </a:lnTo>
                <a:lnTo>
                  <a:pt x="3633528" y="671425"/>
                </a:lnTo>
                <a:close/>
              </a:path>
              <a:path w="4870450" h="2475229">
                <a:moveTo>
                  <a:pt x="3936252" y="674791"/>
                </a:moveTo>
                <a:lnTo>
                  <a:pt x="3920243" y="671556"/>
                </a:lnTo>
                <a:lnTo>
                  <a:pt x="3907175" y="662735"/>
                </a:lnTo>
                <a:lnTo>
                  <a:pt x="3898366" y="649651"/>
                </a:lnTo>
                <a:lnTo>
                  <a:pt x="3895137" y="633628"/>
                </a:lnTo>
                <a:lnTo>
                  <a:pt x="3898366" y="617606"/>
                </a:lnTo>
                <a:lnTo>
                  <a:pt x="3907175" y="604522"/>
                </a:lnTo>
                <a:lnTo>
                  <a:pt x="3920243" y="595701"/>
                </a:lnTo>
                <a:lnTo>
                  <a:pt x="3936252" y="592466"/>
                </a:lnTo>
                <a:lnTo>
                  <a:pt x="3952265" y="595701"/>
                </a:lnTo>
                <a:lnTo>
                  <a:pt x="3965345" y="604522"/>
                </a:lnTo>
                <a:lnTo>
                  <a:pt x="3974165" y="617606"/>
                </a:lnTo>
                <a:lnTo>
                  <a:pt x="3977400" y="633628"/>
                </a:lnTo>
                <a:lnTo>
                  <a:pt x="3974165" y="649651"/>
                </a:lnTo>
                <a:lnTo>
                  <a:pt x="3965345" y="662735"/>
                </a:lnTo>
                <a:lnTo>
                  <a:pt x="3952265" y="671556"/>
                </a:lnTo>
                <a:lnTo>
                  <a:pt x="3936252" y="674791"/>
                </a:lnTo>
                <a:close/>
              </a:path>
              <a:path w="4870450" h="2475229">
                <a:moveTo>
                  <a:pt x="4238975" y="677315"/>
                </a:moveTo>
                <a:lnTo>
                  <a:pt x="4221988" y="673883"/>
                </a:lnTo>
                <a:lnTo>
                  <a:pt x="4208114" y="664524"/>
                </a:lnTo>
                <a:lnTo>
                  <a:pt x="4198759" y="650642"/>
                </a:lnTo>
                <a:lnTo>
                  <a:pt x="4195329" y="633645"/>
                </a:lnTo>
                <a:lnTo>
                  <a:pt x="4198759" y="616649"/>
                </a:lnTo>
                <a:lnTo>
                  <a:pt x="4208114" y="602769"/>
                </a:lnTo>
                <a:lnTo>
                  <a:pt x="4221988" y="593410"/>
                </a:lnTo>
                <a:lnTo>
                  <a:pt x="4238975" y="589979"/>
                </a:lnTo>
                <a:lnTo>
                  <a:pt x="4255963" y="593410"/>
                </a:lnTo>
                <a:lnTo>
                  <a:pt x="4269837" y="602769"/>
                </a:lnTo>
                <a:lnTo>
                  <a:pt x="4279191" y="616649"/>
                </a:lnTo>
                <a:lnTo>
                  <a:pt x="4282622" y="633645"/>
                </a:lnTo>
                <a:lnTo>
                  <a:pt x="4279191" y="650642"/>
                </a:lnTo>
                <a:lnTo>
                  <a:pt x="4269837" y="664524"/>
                </a:lnTo>
                <a:lnTo>
                  <a:pt x="4255963" y="673883"/>
                </a:lnTo>
                <a:lnTo>
                  <a:pt x="4238975" y="677315"/>
                </a:lnTo>
                <a:close/>
              </a:path>
              <a:path w="4870450" h="2475229">
                <a:moveTo>
                  <a:pt x="4541699" y="679840"/>
                </a:moveTo>
                <a:lnTo>
                  <a:pt x="4523737" y="676210"/>
                </a:lnTo>
                <a:lnTo>
                  <a:pt x="4509070" y="666310"/>
                </a:lnTo>
                <a:lnTo>
                  <a:pt x="4499181" y="651627"/>
                </a:lnTo>
                <a:lnTo>
                  <a:pt x="4495555" y="633645"/>
                </a:lnTo>
                <a:lnTo>
                  <a:pt x="4499181" y="615666"/>
                </a:lnTo>
                <a:lnTo>
                  <a:pt x="4509070" y="600983"/>
                </a:lnTo>
                <a:lnTo>
                  <a:pt x="4523737" y="591084"/>
                </a:lnTo>
                <a:lnTo>
                  <a:pt x="4541699" y="587454"/>
                </a:lnTo>
                <a:lnTo>
                  <a:pt x="4559681" y="591084"/>
                </a:lnTo>
                <a:lnTo>
                  <a:pt x="4574358" y="600983"/>
                </a:lnTo>
                <a:lnTo>
                  <a:pt x="4584251" y="615666"/>
                </a:lnTo>
                <a:lnTo>
                  <a:pt x="4587877" y="633645"/>
                </a:lnTo>
                <a:lnTo>
                  <a:pt x="4584251" y="651627"/>
                </a:lnTo>
                <a:lnTo>
                  <a:pt x="4574358" y="666310"/>
                </a:lnTo>
                <a:lnTo>
                  <a:pt x="4559681" y="676210"/>
                </a:lnTo>
                <a:lnTo>
                  <a:pt x="4541699" y="679840"/>
                </a:lnTo>
                <a:close/>
              </a:path>
              <a:path w="4870450" h="2475229">
                <a:moveTo>
                  <a:pt x="4844423" y="682362"/>
                </a:moveTo>
                <a:lnTo>
                  <a:pt x="4825482" y="678534"/>
                </a:lnTo>
                <a:lnTo>
                  <a:pt x="4810009" y="668095"/>
                </a:lnTo>
                <a:lnTo>
                  <a:pt x="4799574" y="652610"/>
                </a:lnTo>
                <a:lnTo>
                  <a:pt x="4795747" y="633645"/>
                </a:lnTo>
                <a:lnTo>
                  <a:pt x="4799574" y="614682"/>
                </a:lnTo>
                <a:lnTo>
                  <a:pt x="4810009" y="599197"/>
                </a:lnTo>
                <a:lnTo>
                  <a:pt x="4825482" y="588757"/>
                </a:lnTo>
                <a:lnTo>
                  <a:pt x="4844423" y="584929"/>
                </a:lnTo>
                <a:lnTo>
                  <a:pt x="4863384" y="588757"/>
                </a:lnTo>
                <a:lnTo>
                  <a:pt x="4870368" y="593466"/>
                </a:lnTo>
                <a:lnTo>
                  <a:pt x="4870368" y="673825"/>
                </a:lnTo>
                <a:lnTo>
                  <a:pt x="4863384" y="678534"/>
                </a:lnTo>
                <a:lnTo>
                  <a:pt x="4844423" y="682362"/>
                </a:lnTo>
                <a:close/>
              </a:path>
              <a:path w="4870450" h="2475229">
                <a:moveTo>
                  <a:pt x="1311" y="937429"/>
                </a:moveTo>
                <a:lnTo>
                  <a:pt x="370" y="937429"/>
                </a:lnTo>
                <a:lnTo>
                  <a:pt x="0" y="937058"/>
                </a:lnTo>
                <a:lnTo>
                  <a:pt x="0" y="936116"/>
                </a:lnTo>
                <a:lnTo>
                  <a:pt x="370" y="935745"/>
                </a:lnTo>
                <a:lnTo>
                  <a:pt x="1311" y="935745"/>
                </a:lnTo>
                <a:lnTo>
                  <a:pt x="1681" y="936116"/>
                </a:lnTo>
                <a:lnTo>
                  <a:pt x="1681" y="937058"/>
                </a:lnTo>
                <a:lnTo>
                  <a:pt x="1311" y="937429"/>
                </a:lnTo>
                <a:close/>
              </a:path>
              <a:path w="4870450" h="2475229">
                <a:moveTo>
                  <a:pt x="305415" y="939951"/>
                </a:moveTo>
                <a:lnTo>
                  <a:pt x="301698" y="939951"/>
                </a:lnTo>
                <a:lnTo>
                  <a:pt x="300201" y="938455"/>
                </a:lnTo>
                <a:lnTo>
                  <a:pt x="300201" y="934718"/>
                </a:lnTo>
                <a:lnTo>
                  <a:pt x="301698" y="933220"/>
                </a:lnTo>
                <a:lnTo>
                  <a:pt x="305432" y="933220"/>
                </a:lnTo>
                <a:lnTo>
                  <a:pt x="306929" y="934718"/>
                </a:lnTo>
                <a:lnTo>
                  <a:pt x="306929" y="938455"/>
                </a:lnTo>
                <a:lnTo>
                  <a:pt x="305415" y="939951"/>
                </a:lnTo>
                <a:close/>
              </a:path>
              <a:path w="4870450" h="2475229">
                <a:moveTo>
                  <a:pt x="610007" y="943316"/>
                </a:moveTo>
                <a:lnTo>
                  <a:pt x="602591" y="943316"/>
                </a:lnTo>
                <a:lnTo>
                  <a:pt x="599580" y="940305"/>
                </a:lnTo>
                <a:lnTo>
                  <a:pt x="599580" y="932902"/>
                </a:lnTo>
                <a:lnTo>
                  <a:pt x="602591" y="929888"/>
                </a:lnTo>
                <a:lnTo>
                  <a:pt x="609990" y="929888"/>
                </a:lnTo>
                <a:lnTo>
                  <a:pt x="613002" y="932902"/>
                </a:lnTo>
                <a:lnTo>
                  <a:pt x="613002" y="940305"/>
                </a:lnTo>
                <a:lnTo>
                  <a:pt x="610007" y="943316"/>
                </a:lnTo>
                <a:close/>
              </a:path>
              <a:path w="4870450" h="2475229">
                <a:moveTo>
                  <a:pt x="914581" y="946682"/>
                </a:moveTo>
                <a:lnTo>
                  <a:pt x="903448" y="946682"/>
                </a:lnTo>
                <a:lnTo>
                  <a:pt x="898942" y="942172"/>
                </a:lnTo>
                <a:lnTo>
                  <a:pt x="898942" y="931032"/>
                </a:lnTo>
                <a:lnTo>
                  <a:pt x="903448" y="926522"/>
                </a:lnTo>
                <a:lnTo>
                  <a:pt x="914581" y="926522"/>
                </a:lnTo>
                <a:lnTo>
                  <a:pt x="919087" y="931032"/>
                </a:lnTo>
                <a:lnTo>
                  <a:pt x="919087" y="942172"/>
                </a:lnTo>
                <a:lnTo>
                  <a:pt x="914581" y="946682"/>
                </a:lnTo>
                <a:close/>
              </a:path>
              <a:path w="4870450" h="2475229">
                <a:moveTo>
                  <a:pt x="1219154" y="950050"/>
                </a:moveTo>
                <a:lnTo>
                  <a:pt x="1204322" y="950050"/>
                </a:lnTo>
                <a:lnTo>
                  <a:pt x="1198303" y="944025"/>
                </a:lnTo>
                <a:lnTo>
                  <a:pt x="1198303" y="929182"/>
                </a:lnTo>
                <a:lnTo>
                  <a:pt x="1204322" y="923157"/>
                </a:lnTo>
                <a:lnTo>
                  <a:pt x="1219154" y="923157"/>
                </a:lnTo>
                <a:lnTo>
                  <a:pt x="1225177" y="929182"/>
                </a:lnTo>
                <a:lnTo>
                  <a:pt x="1225177" y="944025"/>
                </a:lnTo>
                <a:lnTo>
                  <a:pt x="1219154" y="950050"/>
                </a:lnTo>
                <a:close/>
              </a:path>
              <a:path w="4870450" h="2475229">
                <a:moveTo>
                  <a:pt x="1523731" y="953412"/>
                </a:moveTo>
                <a:lnTo>
                  <a:pt x="1505196" y="953412"/>
                </a:lnTo>
                <a:lnTo>
                  <a:pt x="1497679" y="945892"/>
                </a:lnTo>
                <a:lnTo>
                  <a:pt x="1497679" y="927346"/>
                </a:lnTo>
                <a:lnTo>
                  <a:pt x="1505196" y="919825"/>
                </a:lnTo>
                <a:lnTo>
                  <a:pt x="1523731" y="919825"/>
                </a:lnTo>
                <a:lnTo>
                  <a:pt x="1531249" y="927346"/>
                </a:lnTo>
                <a:lnTo>
                  <a:pt x="1531249" y="945892"/>
                </a:lnTo>
                <a:lnTo>
                  <a:pt x="1523731" y="953412"/>
                </a:lnTo>
                <a:close/>
              </a:path>
              <a:path w="4870450" h="2475229">
                <a:moveTo>
                  <a:pt x="1817189" y="956781"/>
                </a:moveTo>
                <a:lnTo>
                  <a:pt x="1809344" y="955197"/>
                </a:lnTo>
                <a:lnTo>
                  <a:pt x="1802940" y="950877"/>
                </a:lnTo>
                <a:lnTo>
                  <a:pt x="1798623" y="944469"/>
                </a:lnTo>
                <a:lnTo>
                  <a:pt x="1797040" y="936619"/>
                </a:lnTo>
                <a:lnTo>
                  <a:pt x="1798623" y="928770"/>
                </a:lnTo>
                <a:lnTo>
                  <a:pt x="1802940" y="922362"/>
                </a:lnTo>
                <a:lnTo>
                  <a:pt x="1809344" y="918043"/>
                </a:lnTo>
                <a:lnTo>
                  <a:pt x="1817189" y="916460"/>
                </a:lnTo>
                <a:lnTo>
                  <a:pt x="1825034" y="918043"/>
                </a:lnTo>
                <a:lnTo>
                  <a:pt x="1831438" y="922362"/>
                </a:lnTo>
                <a:lnTo>
                  <a:pt x="1835755" y="928770"/>
                </a:lnTo>
                <a:lnTo>
                  <a:pt x="1837338" y="936619"/>
                </a:lnTo>
                <a:lnTo>
                  <a:pt x="1835755" y="944469"/>
                </a:lnTo>
                <a:lnTo>
                  <a:pt x="1831438" y="950877"/>
                </a:lnTo>
                <a:lnTo>
                  <a:pt x="1825034" y="955197"/>
                </a:lnTo>
                <a:lnTo>
                  <a:pt x="1817189" y="956781"/>
                </a:lnTo>
                <a:close/>
              </a:path>
              <a:path w="4870450" h="2475229">
                <a:moveTo>
                  <a:pt x="2119913" y="960147"/>
                </a:moveTo>
                <a:lnTo>
                  <a:pt x="2110762" y="958298"/>
                </a:lnTo>
                <a:lnTo>
                  <a:pt x="2103289" y="953255"/>
                </a:lnTo>
                <a:lnTo>
                  <a:pt x="2098250" y="945776"/>
                </a:lnTo>
                <a:lnTo>
                  <a:pt x="2096402" y="936619"/>
                </a:lnTo>
                <a:lnTo>
                  <a:pt x="2098250" y="927463"/>
                </a:lnTo>
                <a:lnTo>
                  <a:pt x="2103289" y="919986"/>
                </a:lnTo>
                <a:lnTo>
                  <a:pt x="2110762" y="914943"/>
                </a:lnTo>
                <a:lnTo>
                  <a:pt x="2119913" y="913094"/>
                </a:lnTo>
                <a:lnTo>
                  <a:pt x="2129063" y="914943"/>
                </a:lnTo>
                <a:lnTo>
                  <a:pt x="2136537" y="919986"/>
                </a:lnTo>
                <a:lnTo>
                  <a:pt x="2141576" y="927463"/>
                </a:lnTo>
                <a:lnTo>
                  <a:pt x="2143424" y="936619"/>
                </a:lnTo>
                <a:lnTo>
                  <a:pt x="2141576" y="945776"/>
                </a:lnTo>
                <a:lnTo>
                  <a:pt x="2136537" y="953255"/>
                </a:lnTo>
                <a:lnTo>
                  <a:pt x="2129063" y="958298"/>
                </a:lnTo>
                <a:lnTo>
                  <a:pt x="2119913" y="960147"/>
                </a:lnTo>
                <a:close/>
              </a:path>
              <a:path w="4870450" h="2475229">
                <a:moveTo>
                  <a:pt x="2422640" y="962668"/>
                </a:moveTo>
                <a:lnTo>
                  <a:pt x="2412515" y="960622"/>
                </a:lnTo>
                <a:lnTo>
                  <a:pt x="2404244" y="955042"/>
                </a:lnTo>
                <a:lnTo>
                  <a:pt x="2398666" y="946767"/>
                </a:lnTo>
                <a:lnTo>
                  <a:pt x="2396621" y="936636"/>
                </a:lnTo>
                <a:lnTo>
                  <a:pt x="2398666" y="926506"/>
                </a:lnTo>
                <a:lnTo>
                  <a:pt x="2404244" y="918231"/>
                </a:lnTo>
                <a:lnTo>
                  <a:pt x="2412515" y="912650"/>
                </a:lnTo>
                <a:lnTo>
                  <a:pt x="2422640" y="910603"/>
                </a:lnTo>
                <a:lnTo>
                  <a:pt x="2432763" y="912650"/>
                </a:lnTo>
                <a:lnTo>
                  <a:pt x="2441033" y="918231"/>
                </a:lnTo>
                <a:lnTo>
                  <a:pt x="2446610" y="926506"/>
                </a:lnTo>
                <a:lnTo>
                  <a:pt x="2448656" y="936636"/>
                </a:lnTo>
                <a:lnTo>
                  <a:pt x="2446612" y="946767"/>
                </a:lnTo>
                <a:lnTo>
                  <a:pt x="2441039" y="955042"/>
                </a:lnTo>
                <a:lnTo>
                  <a:pt x="2432770" y="960622"/>
                </a:lnTo>
                <a:lnTo>
                  <a:pt x="2422640" y="962668"/>
                </a:lnTo>
                <a:close/>
              </a:path>
              <a:path w="4870450" h="2475229">
                <a:moveTo>
                  <a:pt x="2725364" y="966034"/>
                </a:moveTo>
                <a:lnTo>
                  <a:pt x="2713926" y="963724"/>
                </a:lnTo>
                <a:lnTo>
                  <a:pt x="2704587" y="957425"/>
                </a:lnTo>
                <a:lnTo>
                  <a:pt x="2698291" y="948080"/>
                </a:lnTo>
                <a:lnTo>
                  <a:pt x="2695982" y="936636"/>
                </a:lnTo>
                <a:lnTo>
                  <a:pt x="2698291" y="925191"/>
                </a:lnTo>
                <a:lnTo>
                  <a:pt x="2704587" y="915847"/>
                </a:lnTo>
                <a:lnTo>
                  <a:pt x="2713926" y="909547"/>
                </a:lnTo>
                <a:lnTo>
                  <a:pt x="2725364" y="907238"/>
                </a:lnTo>
                <a:lnTo>
                  <a:pt x="2736801" y="909547"/>
                </a:lnTo>
                <a:lnTo>
                  <a:pt x="2746140" y="915847"/>
                </a:lnTo>
                <a:lnTo>
                  <a:pt x="2752436" y="925191"/>
                </a:lnTo>
                <a:lnTo>
                  <a:pt x="2754745" y="936636"/>
                </a:lnTo>
                <a:lnTo>
                  <a:pt x="2752436" y="948080"/>
                </a:lnTo>
                <a:lnTo>
                  <a:pt x="2746140" y="957425"/>
                </a:lnTo>
                <a:lnTo>
                  <a:pt x="2736801" y="963724"/>
                </a:lnTo>
                <a:lnTo>
                  <a:pt x="2725364" y="966034"/>
                </a:lnTo>
                <a:close/>
              </a:path>
              <a:path w="4870450" h="2475229">
                <a:moveTo>
                  <a:pt x="3028087" y="969399"/>
                </a:moveTo>
                <a:lnTo>
                  <a:pt x="3015344" y="966824"/>
                </a:lnTo>
                <a:lnTo>
                  <a:pt x="3004936" y="959801"/>
                </a:lnTo>
                <a:lnTo>
                  <a:pt x="2997918" y="949387"/>
                </a:lnTo>
                <a:lnTo>
                  <a:pt x="2995344" y="936636"/>
                </a:lnTo>
                <a:lnTo>
                  <a:pt x="2997918" y="923885"/>
                </a:lnTo>
                <a:lnTo>
                  <a:pt x="3004936" y="913470"/>
                </a:lnTo>
                <a:lnTo>
                  <a:pt x="3015344" y="906448"/>
                </a:lnTo>
                <a:lnTo>
                  <a:pt x="3028087" y="903872"/>
                </a:lnTo>
                <a:lnTo>
                  <a:pt x="3040831" y="906448"/>
                </a:lnTo>
                <a:lnTo>
                  <a:pt x="3051241" y="913470"/>
                </a:lnTo>
                <a:lnTo>
                  <a:pt x="3058260" y="923885"/>
                </a:lnTo>
                <a:lnTo>
                  <a:pt x="3060834" y="936636"/>
                </a:lnTo>
                <a:lnTo>
                  <a:pt x="3058260" y="949387"/>
                </a:lnTo>
                <a:lnTo>
                  <a:pt x="3051241" y="959801"/>
                </a:lnTo>
                <a:lnTo>
                  <a:pt x="3040831" y="966824"/>
                </a:lnTo>
                <a:lnTo>
                  <a:pt x="3028087" y="969399"/>
                </a:lnTo>
                <a:close/>
              </a:path>
              <a:path w="4870450" h="2475229">
                <a:moveTo>
                  <a:pt x="3330811" y="971924"/>
                </a:moveTo>
                <a:lnTo>
                  <a:pt x="3317095" y="969151"/>
                </a:lnTo>
                <a:lnTo>
                  <a:pt x="3305891" y="961590"/>
                </a:lnTo>
                <a:lnTo>
                  <a:pt x="3298334" y="950378"/>
                </a:lnTo>
                <a:lnTo>
                  <a:pt x="3295563" y="936653"/>
                </a:lnTo>
                <a:lnTo>
                  <a:pt x="3298334" y="922927"/>
                </a:lnTo>
                <a:lnTo>
                  <a:pt x="3305891" y="911715"/>
                </a:lnTo>
                <a:lnTo>
                  <a:pt x="3317095" y="904154"/>
                </a:lnTo>
                <a:lnTo>
                  <a:pt x="3330811" y="901381"/>
                </a:lnTo>
                <a:lnTo>
                  <a:pt x="3344529" y="904154"/>
                </a:lnTo>
                <a:lnTo>
                  <a:pt x="3355734" y="911715"/>
                </a:lnTo>
                <a:lnTo>
                  <a:pt x="3363291" y="922927"/>
                </a:lnTo>
                <a:lnTo>
                  <a:pt x="3366062" y="936653"/>
                </a:lnTo>
                <a:lnTo>
                  <a:pt x="3363293" y="950378"/>
                </a:lnTo>
                <a:lnTo>
                  <a:pt x="3355741" y="961590"/>
                </a:lnTo>
                <a:lnTo>
                  <a:pt x="3344536" y="969151"/>
                </a:lnTo>
                <a:lnTo>
                  <a:pt x="3330811" y="971924"/>
                </a:lnTo>
                <a:close/>
              </a:path>
              <a:path w="4870450" h="2475229">
                <a:moveTo>
                  <a:pt x="3633528" y="974449"/>
                </a:moveTo>
                <a:lnTo>
                  <a:pt x="3618825" y="971478"/>
                </a:lnTo>
                <a:lnTo>
                  <a:pt x="3606819" y="963376"/>
                </a:lnTo>
                <a:lnTo>
                  <a:pt x="3598723" y="951362"/>
                </a:lnTo>
                <a:lnTo>
                  <a:pt x="3595755" y="936653"/>
                </a:lnTo>
                <a:lnTo>
                  <a:pt x="3598723" y="921943"/>
                </a:lnTo>
                <a:lnTo>
                  <a:pt x="3606819" y="909929"/>
                </a:lnTo>
                <a:lnTo>
                  <a:pt x="3618825" y="901827"/>
                </a:lnTo>
                <a:lnTo>
                  <a:pt x="3633528" y="898856"/>
                </a:lnTo>
                <a:lnTo>
                  <a:pt x="3648231" y="901827"/>
                </a:lnTo>
                <a:lnTo>
                  <a:pt x="3660237" y="909929"/>
                </a:lnTo>
                <a:lnTo>
                  <a:pt x="3668333" y="921943"/>
                </a:lnTo>
                <a:lnTo>
                  <a:pt x="3671301" y="936653"/>
                </a:lnTo>
                <a:lnTo>
                  <a:pt x="3668333" y="951362"/>
                </a:lnTo>
                <a:lnTo>
                  <a:pt x="3660237" y="963376"/>
                </a:lnTo>
                <a:lnTo>
                  <a:pt x="3648231" y="971478"/>
                </a:lnTo>
                <a:lnTo>
                  <a:pt x="3633528" y="974449"/>
                </a:lnTo>
                <a:close/>
              </a:path>
              <a:path w="4870450" h="2475229">
                <a:moveTo>
                  <a:pt x="3936252" y="977815"/>
                </a:moveTo>
                <a:lnTo>
                  <a:pt x="3920243" y="974580"/>
                </a:lnTo>
                <a:lnTo>
                  <a:pt x="3907175" y="965759"/>
                </a:lnTo>
                <a:lnTo>
                  <a:pt x="3898366" y="952675"/>
                </a:lnTo>
                <a:lnTo>
                  <a:pt x="3895137" y="936653"/>
                </a:lnTo>
                <a:lnTo>
                  <a:pt x="3898366" y="920630"/>
                </a:lnTo>
                <a:lnTo>
                  <a:pt x="3907175" y="907546"/>
                </a:lnTo>
                <a:lnTo>
                  <a:pt x="3920243" y="898725"/>
                </a:lnTo>
                <a:lnTo>
                  <a:pt x="3936252" y="895491"/>
                </a:lnTo>
                <a:lnTo>
                  <a:pt x="3952265" y="898725"/>
                </a:lnTo>
                <a:lnTo>
                  <a:pt x="3965345" y="907546"/>
                </a:lnTo>
                <a:lnTo>
                  <a:pt x="3974165" y="920630"/>
                </a:lnTo>
                <a:lnTo>
                  <a:pt x="3977400" y="936653"/>
                </a:lnTo>
                <a:lnTo>
                  <a:pt x="3974165" y="952675"/>
                </a:lnTo>
                <a:lnTo>
                  <a:pt x="3965345" y="965759"/>
                </a:lnTo>
                <a:lnTo>
                  <a:pt x="3952265" y="974580"/>
                </a:lnTo>
                <a:lnTo>
                  <a:pt x="3936252" y="977815"/>
                </a:lnTo>
                <a:close/>
              </a:path>
              <a:path w="4870450" h="2475229">
                <a:moveTo>
                  <a:pt x="4238975" y="980340"/>
                </a:moveTo>
                <a:lnTo>
                  <a:pt x="4221988" y="976907"/>
                </a:lnTo>
                <a:lnTo>
                  <a:pt x="4208114" y="967548"/>
                </a:lnTo>
                <a:lnTo>
                  <a:pt x="4198759" y="953667"/>
                </a:lnTo>
                <a:lnTo>
                  <a:pt x="4195329" y="936669"/>
                </a:lnTo>
                <a:lnTo>
                  <a:pt x="4198759" y="919673"/>
                </a:lnTo>
                <a:lnTo>
                  <a:pt x="4208114" y="905793"/>
                </a:lnTo>
                <a:lnTo>
                  <a:pt x="4221988" y="896434"/>
                </a:lnTo>
                <a:lnTo>
                  <a:pt x="4238975" y="893003"/>
                </a:lnTo>
                <a:lnTo>
                  <a:pt x="4255963" y="896434"/>
                </a:lnTo>
                <a:lnTo>
                  <a:pt x="4269837" y="905793"/>
                </a:lnTo>
                <a:lnTo>
                  <a:pt x="4279191" y="919673"/>
                </a:lnTo>
                <a:lnTo>
                  <a:pt x="4282622" y="936669"/>
                </a:lnTo>
                <a:lnTo>
                  <a:pt x="4279191" y="953667"/>
                </a:lnTo>
                <a:lnTo>
                  <a:pt x="4269837" y="967548"/>
                </a:lnTo>
                <a:lnTo>
                  <a:pt x="4255963" y="976907"/>
                </a:lnTo>
                <a:lnTo>
                  <a:pt x="4238975" y="980340"/>
                </a:lnTo>
                <a:close/>
              </a:path>
              <a:path w="4870450" h="2475229">
                <a:moveTo>
                  <a:pt x="4541699" y="982865"/>
                </a:moveTo>
                <a:lnTo>
                  <a:pt x="4523737" y="979234"/>
                </a:lnTo>
                <a:lnTo>
                  <a:pt x="4509070" y="969334"/>
                </a:lnTo>
                <a:lnTo>
                  <a:pt x="4499181" y="954651"/>
                </a:lnTo>
                <a:lnTo>
                  <a:pt x="4495555" y="936669"/>
                </a:lnTo>
                <a:lnTo>
                  <a:pt x="4499181" y="918690"/>
                </a:lnTo>
                <a:lnTo>
                  <a:pt x="4509070" y="904008"/>
                </a:lnTo>
                <a:lnTo>
                  <a:pt x="4523737" y="894108"/>
                </a:lnTo>
                <a:lnTo>
                  <a:pt x="4541699" y="890478"/>
                </a:lnTo>
                <a:lnTo>
                  <a:pt x="4559681" y="894108"/>
                </a:lnTo>
                <a:lnTo>
                  <a:pt x="4574358" y="904008"/>
                </a:lnTo>
                <a:lnTo>
                  <a:pt x="4584251" y="918690"/>
                </a:lnTo>
                <a:lnTo>
                  <a:pt x="4587877" y="936669"/>
                </a:lnTo>
                <a:lnTo>
                  <a:pt x="4584251" y="954651"/>
                </a:lnTo>
                <a:lnTo>
                  <a:pt x="4574358" y="969334"/>
                </a:lnTo>
                <a:lnTo>
                  <a:pt x="4559681" y="979234"/>
                </a:lnTo>
                <a:lnTo>
                  <a:pt x="4541699" y="982865"/>
                </a:lnTo>
                <a:close/>
              </a:path>
              <a:path w="4870450" h="2475229">
                <a:moveTo>
                  <a:pt x="4844423" y="985386"/>
                </a:moveTo>
                <a:lnTo>
                  <a:pt x="4825482" y="981558"/>
                </a:lnTo>
                <a:lnTo>
                  <a:pt x="4810009" y="971119"/>
                </a:lnTo>
                <a:lnTo>
                  <a:pt x="4799574" y="955634"/>
                </a:lnTo>
                <a:lnTo>
                  <a:pt x="4795747" y="936669"/>
                </a:lnTo>
                <a:lnTo>
                  <a:pt x="4799574" y="917706"/>
                </a:lnTo>
                <a:lnTo>
                  <a:pt x="4810009" y="902221"/>
                </a:lnTo>
                <a:lnTo>
                  <a:pt x="4825482" y="891781"/>
                </a:lnTo>
                <a:lnTo>
                  <a:pt x="4844423" y="887953"/>
                </a:lnTo>
                <a:lnTo>
                  <a:pt x="4863384" y="891781"/>
                </a:lnTo>
                <a:lnTo>
                  <a:pt x="4870368" y="896490"/>
                </a:lnTo>
                <a:lnTo>
                  <a:pt x="4870368" y="976849"/>
                </a:lnTo>
                <a:lnTo>
                  <a:pt x="4863384" y="981558"/>
                </a:lnTo>
                <a:lnTo>
                  <a:pt x="4844423" y="985386"/>
                </a:lnTo>
                <a:close/>
              </a:path>
              <a:path w="4870450" h="2475229">
                <a:moveTo>
                  <a:pt x="1311" y="1240453"/>
                </a:moveTo>
                <a:lnTo>
                  <a:pt x="370" y="1240453"/>
                </a:lnTo>
                <a:lnTo>
                  <a:pt x="0" y="1240082"/>
                </a:lnTo>
                <a:lnTo>
                  <a:pt x="0" y="1239140"/>
                </a:lnTo>
                <a:lnTo>
                  <a:pt x="370" y="1238769"/>
                </a:lnTo>
                <a:lnTo>
                  <a:pt x="1311" y="1238769"/>
                </a:lnTo>
                <a:lnTo>
                  <a:pt x="1681" y="1239140"/>
                </a:lnTo>
                <a:lnTo>
                  <a:pt x="1681" y="1240082"/>
                </a:lnTo>
                <a:lnTo>
                  <a:pt x="1311" y="1240453"/>
                </a:lnTo>
                <a:close/>
              </a:path>
              <a:path w="4870450" h="2475229">
                <a:moveTo>
                  <a:pt x="305415" y="1242975"/>
                </a:moveTo>
                <a:lnTo>
                  <a:pt x="301698" y="1242975"/>
                </a:lnTo>
                <a:lnTo>
                  <a:pt x="300201" y="1241479"/>
                </a:lnTo>
                <a:lnTo>
                  <a:pt x="300201" y="1237743"/>
                </a:lnTo>
                <a:lnTo>
                  <a:pt x="301698" y="1236244"/>
                </a:lnTo>
                <a:lnTo>
                  <a:pt x="305432" y="1236244"/>
                </a:lnTo>
                <a:lnTo>
                  <a:pt x="306929" y="1237743"/>
                </a:lnTo>
                <a:lnTo>
                  <a:pt x="306929" y="1241479"/>
                </a:lnTo>
                <a:lnTo>
                  <a:pt x="305415" y="1242975"/>
                </a:lnTo>
                <a:close/>
              </a:path>
              <a:path w="4870450" h="2475229">
                <a:moveTo>
                  <a:pt x="610007" y="1246340"/>
                </a:moveTo>
                <a:lnTo>
                  <a:pt x="602591" y="1246340"/>
                </a:lnTo>
                <a:lnTo>
                  <a:pt x="599580" y="1243329"/>
                </a:lnTo>
                <a:lnTo>
                  <a:pt x="599580" y="1235923"/>
                </a:lnTo>
                <a:lnTo>
                  <a:pt x="602591" y="1232912"/>
                </a:lnTo>
                <a:lnTo>
                  <a:pt x="609990" y="1232912"/>
                </a:lnTo>
                <a:lnTo>
                  <a:pt x="613002" y="1235923"/>
                </a:lnTo>
                <a:lnTo>
                  <a:pt x="613002" y="1243329"/>
                </a:lnTo>
                <a:lnTo>
                  <a:pt x="610007" y="1246340"/>
                </a:lnTo>
                <a:close/>
              </a:path>
              <a:path w="4870450" h="2475229">
                <a:moveTo>
                  <a:pt x="914581" y="1249706"/>
                </a:moveTo>
                <a:lnTo>
                  <a:pt x="903448" y="1249706"/>
                </a:lnTo>
                <a:lnTo>
                  <a:pt x="898942" y="1245196"/>
                </a:lnTo>
                <a:lnTo>
                  <a:pt x="898942" y="1234056"/>
                </a:lnTo>
                <a:lnTo>
                  <a:pt x="903448" y="1229547"/>
                </a:lnTo>
                <a:lnTo>
                  <a:pt x="914581" y="1229547"/>
                </a:lnTo>
                <a:lnTo>
                  <a:pt x="919087" y="1234056"/>
                </a:lnTo>
                <a:lnTo>
                  <a:pt x="919087" y="1245196"/>
                </a:lnTo>
                <a:lnTo>
                  <a:pt x="914581" y="1249706"/>
                </a:lnTo>
                <a:close/>
              </a:path>
              <a:path w="4870450" h="2475229">
                <a:moveTo>
                  <a:pt x="1219154" y="1253071"/>
                </a:moveTo>
                <a:lnTo>
                  <a:pt x="1204322" y="1253071"/>
                </a:lnTo>
                <a:lnTo>
                  <a:pt x="1198303" y="1247049"/>
                </a:lnTo>
                <a:lnTo>
                  <a:pt x="1198303" y="1232207"/>
                </a:lnTo>
                <a:lnTo>
                  <a:pt x="1204322" y="1226181"/>
                </a:lnTo>
                <a:lnTo>
                  <a:pt x="1219154" y="1226181"/>
                </a:lnTo>
                <a:lnTo>
                  <a:pt x="1225177" y="1232207"/>
                </a:lnTo>
                <a:lnTo>
                  <a:pt x="1225177" y="1247049"/>
                </a:lnTo>
                <a:lnTo>
                  <a:pt x="1219154" y="1253071"/>
                </a:lnTo>
                <a:close/>
              </a:path>
              <a:path w="4870450" h="2475229">
                <a:moveTo>
                  <a:pt x="1523731" y="1256440"/>
                </a:moveTo>
                <a:lnTo>
                  <a:pt x="1505196" y="1256440"/>
                </a:lnTo>
                <a:lnTo>
                  <a:pt x="1497679" y="1248916"/>
                </a:lnTo>
                <a:lnTo>
                  <a:pt x="1497679" y="1230370"/>
                </a:lnTo>
                <a:lnTo>
                  <a:pt x="1505196" y="1222849"/>
                </a:lnTo>
                <a:lnTo>
                  <a:pt x="1523731" y="1222849"/>
                </a:lnTo>
                <a:lnTo>
                  <a:pt x="1531249" y="1230370"/>
                </a:lnTo>
                <a:lnTo>
                  <a:pt x="1531249" y="1248916"/>
                </a:lnTo>
                <a:lnTo>
                  <a:pt x="1523731" y="1256440"/>
                </a:lnTo>
                <a:close/>
              </a:path>
              <a:path w="4870450" h="2475229">
                <a:moveTo>
                  <a:pt x="1817189" y="1259802"/>
                </a:moveTo>
                <a:lnTo>
                  <a:pt x="1809344" y="1258219"/>
                </a:lnTo>
                <a:lnTo>
                  <a:pt x="1802940" y="1253900"/>
                </a:lnTo>
                <a:lnTo>
                  <a:pt x="1798623" y="1247492"/>
                </a:lnTo>
                <a:lnTo>
                  <a:pt x="1797040" y="1239643"/>
                </a:lnTo>
                <a:lnTo>
                  <a:pt x="1798623" y="1231794"/>
                </a:lnTo>
                <a:lnTo>
                  <a:pt x="1802940" y="1225386"/>
                </a:lnTo>
                <a:lnTo>
                  <a:pt x="1809344" y="1221067"/>
                </a:lnTo>
                <a:lnTo>
                  <a:pt x="1817189" y="1219484"/>
                </a:lnTo>
                <a:lnTo>
                  <a:pt x="1825034" y="1221067"/>
                </a:lnTo>
                <a:lnTo>
                  <a:pt x="1831438" y="1225386"/>
                </a:lnTo>
                <a:lnTo>
                  <a:pt x="1835755" y="1231794"/>
                </a:lnTo>
                <a:lnTo>
                  <a:pt x="1837338" y="1239643"/>
                </a:lnTo>
                <a:lnTo>
                  <a:pt x="1835755" y="1247492"/>
                </a:lnTo>
                <a:lnTo>
                  <a:pt x="1831438" y="1253900"/>
                </a:lnTo>
                <a:lnTo>
                  <a:pt x="1825034" y="1258219"/>
                </a:lnTo>
                <a:lnTo>
                  <a:pt x="1817189" y="1259802"/>
                </a:lnTo>
                <a:close/>
              </a:path>
              <a:path w="4870450" h="2475229">
                <a:moveTo>
                  <a:pt x="2119913" y="1263171"/>
                </a:moveTo>
                <a:lnTo>
                  <a:pt x="2110762" y="1261322"/>
                </a:lnTo>
                <a:lnTo>
                  <a:pt x="2103289" y="1256279"/>
                </a:lnTo>
                <a:lnTo>
                  <a:pt x="2098250" y="1248801"/>
                </a:lnTo>
                <a:lnTo>
                  <a:pt x="2096402" y="1239643"/>
                </a:lnTo>
                <a:lnTo>
                  <a:pt x="2098250" y="1230487"/>
                </a:lnTo>
                <a:lnTo>
                  <a:pt x="2103289" y="1223010"/>
                </a:lnTo>
                <a:lnTo>
                  <a:pt x="2110762" y="1217968"/>
                </a:lnTo>
                <a:lnTo>
                  <a:pt x="2119913" y="1216118"/>
                </a:lnTo>
                <a:lnTo>
                  <a:pt x="2129063" y="1217968"/>
                </a:lnTo>
                <a:lnTo>
                  <a:pt x="2136537" y="1223010"/>
                </a:lnTo>
                <a:lnTo>
                  <a:pt x="2141576" y="1230487"/>
                </a:lnTo>
                <a:lnTo>
                  <a:pt x="2143424" y="1239643"/>
                </a:lnTo>
                <a:lnTo>
                  <a:pt x="2141576" y="1248801"/>
                </a:lnTo>
                <a:lnTo>
                  <a:pt x="2136537" y="1256279"/>
                </a:lnTo>
                <a:lnTo>
                  <a:pt x="2129063" y="1261322"/>
                </a:lnTo>
                <a:lnTo>
                  <a:pt x="2119913" y="1263171"/>
                </a:lnTo>
                <a:close/>
              </a:path>
              <a:path w="4870450" h="2475229">
                <a:moveTo>
                  <a:pt x="2422640" y="1265692"/>
                </a:moveTo>
                <a:lnTo>
                  <a:pt x="2412515" y="1263646"/>
                </a:lnTo>
                <a:lnTo>
                  <a:pt x="2404244" y="1258066"/>
                </a:lnTo>
                <a:lnTo>
                  <a:pt x="2398666" y="1249791"/>
                </a:lnTo>
                <a:lnTo>
                  <a:pt x="2396621" y="1239660"/>
                </a:lnTo>
                <a:lnTo>
                  <a:pt x="2398666" y="1229530"/>
                </a:lnTo>
                <a:lnTo>
                  <a:pt x="2404244" y="1221255"/>
                </a:lnTo>
                <a:lnTo>
                  <a:pt x="2412515" y="1215674"/>
                </a:lnTo>
                <a:lnTo>
                  <a:pt x="2422640" y="1213627"/>
                </a:lnTo>
                <a:lnTo>
                  <a:pt x="2432763" y="1215674"/>
                </a:lnTo>
                <a:lnTo>
                  <a:pt x="2441033" y="1221255"/>
                </a:lnTo>
                <a:lnTo>
                  <a:pt x="2446610" y="1229530"/>
                </a:lnTo>
                <a:lnTo>
                  <a:pt x="2448656" y="1239660"/>
                </a:lnTo>
                <a:lnTo>
                  <a:pt x="2446612" y="1249791"/>
                </a:lnTo>
                <a:lnTo>
                  <a:pt x="2441039" y="1258066"/>
                </a:lnTo>
                <a:lnTo>
                  <a:pt x="2432770" y="1263646"/>
                </a:lnTo>
                <a:lnTo>
                  <a:pt x="2422640" y="1265692"/>
                </a:lnTo>
                <a:close/>
              </a:path>
              <a:path w="4870450" h="2475229">
                <a:moveTo>
                  <a:pt x="2725364" y="1269058"/>
                </a:moveTo>
                <a:lnTo>
                  <a:pt x="2713926" y="1266748"/>
                </a:lnTo>
                <a:lnTo>
                  <a:pt x="2704587" y="1260449"/>
                </a:lnTo>
                <a:lnTo>
                  <a:pt x="2698291" y="1251105"/>
                </a:lnTo>
                <a:lnTo>
                  <a:pt x="2695982" y="1239660"/>
                </a:lnTo>
                <a:lnTo>
                  <a:pt x="2698291" y="1228215"/>
                </a:lnTo>
                <a:lnTo>
                  <a:pt x="2704587" y="1218871"/>
                </a:lnTo>
                <a:lnTo>
                  <a:pt x="2713926" y="1212571"/>
                </a:lnTo>
                <a:lnTo>
                  <a:pt x="2725364" y="1210262"/>
                </a:lnTo>
                <a:lnTo>
                  <a:pt x="2736801" y="1212571"/>
                </a:lnTo>
                <a:lnTo>
                  <a:pt x="2746140" y="1218871"/>
                </a:lnTo>
                <a:lnTo>
                  <a:pt x="2752436" y="1228215"/>
                </a:lnTo>
                <a:lnTo>
                  <a:pt x="2754745" y="1239660"/>
                </a:lnTo>
                <a:lnTo>
                  <a:pt x="2752436" y="1251105"/>
                </a:lnTo>
                <a:lnTo>
                  <a:pt x="2746140" y="1260449"/>
                </a:lnTo>
                <a:lnTo>
                  <a:pt x="2736801" y="1266748"/>
                </a:lnTo>
                <a:lnTo>
                  <a:pt x="2725364" y="1269058"/>
                </a:lnTo>
                <a:close/>
              </a:path>
              <a:path w="4870450" h="2475229">
                <a:moveTo>
                  <a:pt x="3028087" y="1272423"/>
                </a:moveTo>
                <a:lnTo>
                  <a:pt x="3015344" y="1269848"/>
                </a:lnTo>
                <a:lnTo>
                  <a:pt x="3004936" y="1262825"/>
                </a:lnTo>
                <a:lnTo>
                  <a:pt x="2997918" y="1252411"/>
                </a:lnTo>
                <a:lnTo>
                  <a:pt x="2995344" y="1239660"/>
                </a:lnTo>
                <a:lnTo>
                  <a:pt x="2997918" y="1226909"/>
                </a:lnTo>
                <a:lnTo>
                  <a:pt x="3004936" y="1216494"/>
                </a:lnTo>
                <a:lnTo>
                  <a:pt x="3015344" y="1209472"/>
                </a:lnTo>
                <a:lnTo>
                  <a:pt x="3028087" y="1206896"/>
                </a:lnTo>
                <a:lnTo>
                  <a:pt x="3040831" y="1209472"/>
                </a:lnTo>
                <a:lnTo>
                  <a:pt x="3051241" y="1216494"/>
                </a:lnTo>
                <a:lnTo>
                  <a:pt x="3058260" y="1226909"/>
                </a:lnTo>
                <a:lnTo>
                  <a:pt x="3060834" y="1239660"/>
                </a:lnTo>
                <a:lnTo>
                  <a:pt x="3058260" y="1252411"/>
                </a:lnTo>
                <a:lnTo>
                  <a:pt x="3051241" y="1262825"/>
                </a:lnTo>
                <a:lnTo>
                  <a:pt x="3040831" y="1269848"/>
                </a:lnTo>
                <a:lnTo>
                  <a:pt x="3028087" y="1272423"/>
                </a:lnTo>
                <a:close/>
              </a:path>
              <a:path w="4870450" h="2475229">
                <a:moveTo>
                  <a:pt x="3330811" y="1274948"/>
                </a:moveTo>
                <a:lnTo>
                  <a:pt x="3317095" y="1272175"/>
                </a:lnTo>
                <a:lnTo>
                  <a:pt x="3305891" y="1264614"/>
                </a:lnTo>
                <a:lnTo>
                  <a:pt x="3298334" y="1253402"/>
                </a:lnTo>
                <a:lnTo>
                  <a:pt x="3295563" y="1239677"/>
                </a:lnTo>
                <a:lnTo>
                  <a:pt x="3298334" y="1225951"/>
                </a:lnTo>
                <a:lnTo>
                  <a:pt x="3305891" y="1214740"/>
                </a:lnTo>
                <a:lnTo>
                  <a:pt x="3317095" y="1207178"/>
                </a:lnTo>
                <a:lnTo>
                  <a:pt x="3330811" y="1204405"/>
                </a:lnTo>
                <a:lnTo>
                  <a:pt x="3344529" y="1207178"/>
                </a:lnTo>
                <a:lnTo>
                  <a:pt x="3355734" y="1214740"/>
                </a:lnTo>
                <a:lnTo>
                  <a:pt x="3363291" y="1225951"/>
                </a:lnTo>
                <a:lnTo>
                  <a:pt x="3366062" y="1239677"/>
                </a:lnTo>
                <a:lnTo>
                  <a:pt x="3363293" y="1253402"/>
                </a:lnTo>
                <a:lnTo>
                  <a:pt x="3355741" y="1264614"/>
                </a:lnTo>
                <a:lnTo>
                  <a:pt x="3344536" y="1272175"/>
                </a:lnTo>
                <a:lnTo>
                  <a:pt x="3330811" y="1274948"/>
                </a:lnTo>
                <a:close/>
              </a:path>
              <a:path w="4870450" h="2475229">
                <a:moveTo>
                  <a:pt x="3633528" y="1277473"/>
                </a:moveTo>
                <a:lnTo>
                  <a:pt x="3618825" y="1274502"/>
                </a:lnTo>
                <a:lnTo>
                  <a:pt x="3606819" y="1266401"/>
                </a:lnTo>
                <a:lnTo>
                  <a:pt x="3598723" y="1254386"/>
                </a:lnTo>
                <a:lnTo>
                  <a:pt x="3595755" y="1239677"/>
                </a:lnTo>
                <a:lnTo>
                  <a:pt x="3598723" y="1224969"/>
                </a:lnTo>
                <a:lnTo>
                  <a:pt x="3606819" y="1212954"/>
                </a:lnTo>
                <a:lnTo>
                  <a:pt x="3618825" y="1204852"/>
                </a:lnTo>
                <a:lnTo>
                  <a:pt x="3633528" y="1201880"/>
                </a:lnTo>
                <a:lnTo>
                  <a:pt x="3648231" y="1204852"/>
                </a:lnTo>
                <a:lnTo>
                  <a:pt x="3660237" y="1212954"/>
                </a:lnTo>
                <a:lnTo>
                  <a:pt x="3668333" y="1224969"/>
                </a:lnTo>
                <a:lnTo>
                  <a:pt x="3671301" y="1239677"/>
                </a:lnTo>
                <a:lnTo>
                  <a:pt x="3668333" y="1254386"/>
                </a:lnTo>
                <a:lnTo>
                  <a:pt x="3660237" y="1266401"/>
                </a:lnTo>
                <a:lnTo>
                  <a:pt x="3648231" y="1274502"/>
                </a:lnTo>
                <a:lnTo>
                  <a:pt x="3633528" y="1277473"/>
                </a:lnTo>
                <a:close/>
              </a:path>
              <a:path w="4870450" h="2475229">
                <a:moveTo>
                  <a:pt x="3936252" y="1280839"/>
                </a:moveTo>
                <a:lnTo>
                  <a:pt x="3920243" y="1277604"/>
                </a:lnTo>
                <a:lnTo>
                  <a:pt x="3907175" y="1268783"/>
                </a:lnTo>
                <a:lnTo>
                  <a:pt x="3898366" y="1255700"/>
                </a:lnTo>
                <a:lnTo>
                  <a:pt x="3895137" y="1239677"/>
                </a:lnTo>
                <a:lnTo>
                  <a:pt x="3898366" y="1223654"/>
                </a:lnTo>
                <a:lnTo>
                  <a:pt x="3907175" y="1210570"/>
                </a:lnTo>
                <a:lnTo>
                  <a:pt x="3920243" y="1201749"/>
                </a:lnTo>
                <a:lnTo>
                  <a:pt x="3936252" y="1198515"/>
                </a:lnTo>
                <a:lnTo>
                  <a:pt x="3952265" y="1201749"/>
                </a:lnTo>
                <a:lnTo>
                  <a:pt x="3965345" y="1210570"/>
                </a:lnTo>
                <a:lnTo>
                  <a:pt x="3974165" y="1223654"/>
                </a:lnTo>
                <a:lnTo>
                  <a:pt x="3977400" y="1239677"/>
                </a:lnTo>
                <a:lnTo>
                  <a:pt x="3974165" y="1255700"/>
                </a:lnTo>
                <a:lnTo>
                  <a:pt x="3965345" y="1268783"/>
                </a:lnTo>
                <a:lnTo>
                  <a:pt x="3952265" y="1277604"/>
                </a:lnTo>
                <a:lnTo>
                  <a:pt x="3936252" y="1280839"/>
                </a:lnTo>
                <a:close/>
              </a:path>
              <a:path w="4870450" h="2475229">
                <a:moveTo>
                  <a:pt x="4238975" y="1283364"/>
                </a:moveTo>
                <a:lnTo>
                  <a:pt x="4221988" y="1279932"/>
                </a:lnTo>
                <a:lnTo>
                  <a:pt x="4208114" y="1270572"/>
                </a:lnTo>
                <a:lnTo>
                  <a:pt x="4198759" y="1256691"/>
                </a:lnTo>
                <a:lnTo>
                  <a:pt x="4195329" y="1239694"/>
                </a:lnTo>
                <a:lnTo>
                  <a:pt x="4198759" y="1222697"/>
                </a:lnTo>
                <a:lnTo>
                  <a:pt x="4208114" y="1208815"/>
                </a:lnTo>
                <a:lnTo>
                  <a:pt x="4221988" y="1199456"/>
                </a:lnTo>
                <a:lnTo>
                  <a:pt x="4238975" y="1196024"/>
                </a:lnTo>
                <a:lnTo>
                  <a:pt x="4255963" y="1199456"/>
                </a:lnTo>
                <a:lnTo>
                  <a:pt x="4269837" y="1208815"/>
                </a:lnTo>
                <a:lnTo>
                  <a:pt x="4279191" y="1222697"/>
                </a:lnTo>
                <a:lnTo>
                  <a:pt x="4282622" y="1239694"/>
                </a:lnTo>
                <a:lnTo>
                  <a:pt x="4279191" y="1256691"/>
                </a:lnTo>
                <a:lnTo>
                  <a:pt x="4269837" y="1270572"/>
                </a:lnTo>
                <a:lnTo>
                  <a:pt x="4255963" y="1279932"/>
                </a:lnTo>
                <a:lnTo>
                  <a:pt x="4238975" y="1283364"/>
                </a:lnTo>
                <a:close/>
              </a:path>
              <a:path w="4870450" h="2475229">
                <a:moveTo>
                  <a:pt x="4541699" y="1285889"/>
                </a:moveTo>
                <a:lnTo>
                  <a:pt x="4523737" y="1282258"/>
                </a:lnTo>
                <a:lnTo>
                  <a:pt x="4509070" y="1272358"/>
                </a:lnTo>
                <a:lnTo>
                  <a:pt x="4499181" y="1257675"/>
                </a:lnTo>
                <a:lnTo>
                  <a:pt x="4495555" y="1239694"/>
                </a:lnTo>
                <a:lnTo>
                  <a:pt x="4499181" y="1221714"/>
                </a:lnTo>
                <a:lnTo>
                  <a:pt x="4509070" y="1207032"/>
                </a:lnTo>
                <a:lnTo>
                  <a:pt x="4523737" y="1197132"/>
                </a:lnTo>
                <a:lnTo>
                  <a:pt x="4541699" y="1193502"/>
                </a:lnTo>
                <a:lnTo>
                  <a:pt x="4559681" y="1197132"/>
                </a:lnTo>
                <a:lnTo>
                  <a:pt x="4574358" y="1207032"/>
                </a:lnTo>
                <a:lnTo>
                  <a:pt x="4584251" y="1221714"/>
                </a:lnTo>
                <a:lnTo>
                  <a:pt x="4587877" y="1239694"/>
                </a:lnTo>
                <a:lnTo>
                  <a:pt x="4584251" y="1257675"/>
                </a:lnTo>
                <a:lnTo>
                  <a:pt x="4574358" y="1272358"/>
                </a:lnTo>
                <a:lnTo>
                  <a:pt x="4559681" y="1282258"/>
                </a:lnTo>
                <a:lnTo>
                  <a:pt x="4541699" y="1285889"/>
                </a:lnTo>
                <a:close/>
              </a:path>
              <a:path w="4870450" h="2475229">
                <a:moveTo>
                  <a:pt x="4844423" y="1288410"/>
                </a:moveTo>
                <a:lnTo>
                  <a:pt x="4825482" y="1284582"/>
                </a:lnTo>
                <a:lnTo>
                  <a:pt x="4810009" y="1274142"/>
                </a:lnTo>
                <a:lnTo>
                  <a:pt x="4799574" y="1258657"/>
                </a:lnTo>
                <a:lnTo>
                  <a:pt x="4795747" y="1239694"/>
                </a:lnTo>
                <a:lnTo>
                  <a:pt x="4799574" y="1220730"/>
                </a:lnTo>
                <a:lnTo>
                  <a:pt x="4810009" y="1205245"/>
                </a:lnTo>
                <a:lnTo>
                  <a:pt x="4825482" y="1194805"/>
                </a:lnTo>
                <a:lnTo>
                  <a:pt x="4844423" y="1190977"/>
                </a:lnTo>
                <a:lnTo>
                  <a:pt x="4863384" y="1194805"/>
                </a:lnTo>
                <a:lnTo>
                  <a:pt x="4870368" y="1199514"/>
                </a:lnTo>
                <a:lnTo>
                  <a:pt x="4870368" y="1279873"/>
                </a:lnTo>
                <a:lnTo>
                  <a:pt x="4863384" y="1284582"/>
                </a:lnTo>
                <a:lnTo>
                  <a:pt x="4844423" y="1288410"/>
                </a:lnTo>
                <a:close/>
              </a:path>
              <a:path w="4870450" h="2475229">
                <a:moveTo>
                  <a:pt x="1311" y="1543474"/>
                </a:moveTo>
                <a:lnTo>
                  <a:pt x="370" y="1543474"/>
                </a:lnTo>
                <a:lnTo>
                  <a:pt x="0" y="1543106"/>
                </a:lnTo>
                <a:lnTo>
                  <a:pt x="0" y="1542164"/>
                </a:lnTo>
                <a:lnTo>
                  <a:pt x="370" y="1541793"/>
                </a:lnTo>
                <a:lnTo>
                  <a:pt x="1311" y="1541793"/>
                </a:lnTo>
                <a:lnTo>
                  <a:pt x="1681" y="1542164"/>
                </a:lnTo>
                <a:lnTo>
                  <a:pt x="1681" y="1543106"/>
                </a:lnTo>
                <a:lnTo>
                  <a:pt x="1311" y="1543474"/>
                </a:lnTo>
                <a:close/>
              </a:path>
              <a:path w="4870450" h="2475229">
                <a:moveTo>
                  <a:pt x="305415" y="1545999"/>
                </a:moveTo>
                <a:lnTo>
                  <a:pt x="301698" y="1545999"/>
                </a:lnTo>
                <a:lnTo>
                  <a:pt x="300201" y="1544503"/>
                </a:lnTo>
                <a:lnTo>
                  <a:pt x="300201" y="1540767"/>
                </a:lnTo>
                <a:lnTo>
                  <a:pt x="301698" y="1539268"/>
                </a:lnTo>
                <a:lnTo>
                  <a:pt x="305432" y="1539268"/>
                </a:lnTo>
                <a:lnTo>
                  <a:pt x="306929" y="1540767"/>
                </a:lnTo>
                <a:lnTo>
                  <a:pt x="306929" y="1544503"/>
                </a:lnTo>
                <a:lnTo>
                  <a:pt x="305415" y="1545999"/>
                </a:lnTo>
                <a:close/>
              </a:path>
              <a:path w="4870450" h="2475229">
                <a:moveTo>
                  <a:pt x="610007" y="1549364"/>
                </a:moveTo>
                <a:lnTo>
                  <a:pt x="602591" y="1549364"/>
                </a:lnTo>
                <a:lnTo>
                  <a:pt x="599580" y="1546353"/>
                </a:lnTo>
                <a:lnTo>
                  <a:pt x="599580" y="1538951"/>
                </a:lnTo>
                <a:lnTo>
                  <a:pt x="602591" y="1535936"/>
                </a:lnTo>
                <a:lnTo>
                  <a:pt x="609990" y="1535936"/>
                </a:lnTo>
                <a:lnTo>
                  <a:pt x="613002" y="1538951"/>
                </a:lnTo>
                <a:lnTo>
                  <a:pt x="613002" y="1546353"/>
                </a:lnTo>
                <a:lnTo>
                  <a:pt x="610007" y="1549364"/>
                </a:lnTo>
                <a:close/>
              </a:path>
              <a:path w="4870450" h="2475229">
                <a:moveTo>
                  <a:pt x="914581" y="1552730"/>
                </a:moveTo>
                <a:lnTo>
                  <a:pt x="903448" y="1552730"/>
                </a:lnTo>
                <a:lnTo>
                  <a:pt x="898942" y="1548220"/>
                </a:lnTo>
                <a:lnTo>
                  <a:pt x="898942" y="1537081"/>
                </a:lnTo>
                <a:lnTo>
                  <a:pt x="903448" y="1532571"/>
                </a:lnTo>
                <a:lnTo>
                  <a:pt x="914581" y="1532571"/>
                </a:lnTo>
                <a:lnTo>
                  <a:pt x="919087" y="1537081"/>
                </a:lnTo>
                <a:lnTo>
                  <a:pt x="919087" y="1548220"/>
                </a:lnTo>
                <a:lnTo>
                  <a:pt x="914581" y="1552730"/>
                </a:lnTo>
                <a:close/>
              </a:path>
              <a:path w="4870450" h="2475229">
                <a:moveTo>
                  <a:pt x="1219154" y="1556095"/>
                </a:moveTo>
                <a:lnTo>
                  <a:pt x="1204322" y="1556095"/>
                </a:lnTo>
                <a:lnTo>
                  <a:pt x="1198303" y="1550073"/>
                </a:lnTo>
                <a:lnTo>
                  <a:pt x="1198303" y="1535231"/>
                </a:lnTo>
                <a:lnTo>
                  <a:pt x="1204322" y="1529205"/>
                </a:lnTo>
                <a:lnTo>
                  <a:pt x="1219154" y="1529205"/>
                </a:lnTo>
                <a:lnTo>
                  <a:pt x="1225177" y="1535231"/>
                </a:lnTo>
                <a:lnTo>
                  <a:pt x="1225177" y="1550073"/>
                </a:lnTo>
                <a:lnTo>
                  <a:pt x="1219154" y="1556095"/>
                </a:lnTo>
                <a:close/>
              </a:path>
              <a:path w="4870450" h="2475229">
                <a:moveTo>
                  <a:pt x="1523731" y="1559461"/>
                </a:moveTo>
                <a:lnTo>
                  <a:pt x="1505196" y="1559461"/>
                </a:lnTo>
                <a:lnTo>
                  <a:pt x="1497679" y="1551940"/>
                </a:lnTo>
                <a:lnTo>
                  <a:pt x="1497679" y="1533394"/>
                </a:lnTo>
                <a:lnTo>
                  <a:pt x="1505196" y="1525874"/>
                </a:lnTo>
                <a:lnTo>
                  <a:pt x="1523731" y="1525874"/>
                </a:lnTo>
                <a:lnTo>
                  <a:pt x="1531249" y="1533394"/>
                </a:lnTo>
                <a:lnTo>
                  <a:pt x="1531249" y="1551940"/>
                </a:lnTo>
                <a:lnTo>
                  <a:pt x="1523731" y="1559461"/>
                </a:lnTo>
                <a:close/>
              </a:path>
              <a:path w="4870450" h="2475229">
                <a:moveTo>
                  <a:pt x="1817189" y="1562830"/>
                </a:moveTo>
                <a:lnTo>
                  <a:pt x="1809344" y="1561246"/>
                </a:lnTo>
                <a:lnTo>
                  <a:pt x="1802940" y="1556926"/>
                </a:lnTo>
                <a:lnTo>
                  <a:pt x="1798623" y="1550517"/>
                </a:lnTo>
                <a:lnTo>
                  <a:pt x="1797040" y="1542667"/>
                </a:lnTo>
                <a:lnTo>
                  <a:pt x="1798623" y="1534818"/>
                </a:lnTo>
                <a:lnTo>
                  <a:pt x="1802940" y="1528410"/>
                </a:lnTo>
                <a:lnTo>
                  <a:pt x="1809344" y="1524091"/>
                </a:lnTo>
                <a:lnTo>
                  <a:pt x="1817189" y="1522508"/>
                </a:lnTo>
                <a:lnTo>
                  <a:pt x="1825034" y="1524091"/>
                </a:lnTo>
                <a:lnTo>
                  <a:pt x="1831438" y="1528410"/>
                </a:lnTo>
                <a:lnTo>
                  <a:pt x="1835755" y="1534818"/>
                </a:lnTo>
                <a:lnTo>
                  <a:pt x="1837338" y="1542667"/>
                </a:lnTo>
                <a:lnTo>
                  <a:pt x="1835755" y="1550517"/>
                </a:lnTo>
                <a:lnTo>
                  <a:pt x="1831438" y="1556926"/>
                </a:lnTo>
                <a:lnTo>
                  <a:pt x="1825034" y="1561246"/>
                </a:lnTo>
                <a:lnTo>
                  <a:pt x="1817189" y="1562830"/>
                </a:lnTo>
                <a:close/>
              </a:path>
              <a:path w="4870450" h="2475229">
                <a:moveTo>
                  <a:pt x="2119913" y="1566195"/>
                </a:moveTo>
                <a:lnTo>
                  <a:pt x="2110762" y="1564346"/>
                </a:lnTo>
                <a:lnTo>
                  <a:pt x="2103289" y="1559303"/>
                </a:lnTo>
                <a:lnTo>
                  <a:pt x="2098250" y="1551825"/>
                </a:lnTo>
                <a:lnTo>
                  <a:pt x="2096402" y="1542667"/>
                </a:lnTo>
                <a:lnTo>
                  <a:pt x="2098250" y="1533512"/>
                </a:lnTo>
                <a:lnTo>
                  <a:pt x="2103289" y="1526034"/>
                </a:lnTo>
                <a:lnTo>
                  <a:pt x="2110762" y="1520992"/>
                </a:lnTo>
                <a:lnTo>
                  <a:pt x="2119913" y="1519143"/>
                </a:lnTo>
                <a:lnTo>
                  <a:pt x="2129063" y="1520992"/>
                </a:lnTo>
                <a:lnTo>
                  <a:pt x="2136537" y="1526034"/>
                </a:lnTo>
                <a:lnTo>
                  <a:pt x="2141576" y="1533512"/>
                </a:lnTo>
                <a:lnTo>
                  <a:pt x="2143424" y="1542667"/>
                </a:lnTo>
                <a:lnTo>
                  <a:pt x="2141576" y="1551825"/>
                </a:lnTo>
                <a:lnTo>
                  <a:pt x="2136537" y="1559303"/>
                </a:lnTo>
                <a:lnTo>
                  <a:pt x="2129063" y="1564346"/>
                </a:lnTo>
                <a:lnTo>
                  <a:pt x="2119913" y="1566195"/>
                </a:lnTo>
                <a:close/>
              </a:path>
              <a:path w="4870450" h="2475229">
                <a:moveTo>
                  <a:pt x="2422640" y="1568717"/>
                </a:moveTo>
                <a:lnTo>
                  <a:pt x="2412515" y="1566670"/>
                </a:lnTo>
                <a:lnTo>
                  <a:pt x="2404244" y="1561090"/>
                </a:lnTo>
                <a:lnTo>
                  <a:pt x="2398666" y="1552815"/>
                </a:lnTo>
                <a:lnTo>
                  <a:pt x="2396621" y="1542684"/>
                </a:lnTo>
                <a:lnTo>
                  <a:pt x="2398666" y="1532554"/>
                </a:lnTo>
                <a:lnTo>
                  <a:pt x="2404244" y="1524279"/>
                </a:lnTo>
                <a:lnTo>
                  <a:pt x="2412515" y="1518698"/>
                </a:lnTo>
                <a:lnTo>
                  <a:pt x="2422640" y="1516651"/>
                </a:lnTo>
                <a:lnTo>
                  <a:pt x="2432763" y="1518698"/>
                </a:lnTo>
                <a:lnTo>
                  <a:pt x="2441033" y="1524279"/>
                </a:lnTo>
                <a:lnTo>
                  <a:pt x="2446610" y="1532554"/>
                </a:lnTo>
                <a:lnTo>
                  <a:pt x="2448656" y="1542684"/>
                </a:lnTo>
                <a:lnTo>
                  <a:pt x="2446612" y="1552815"/>
                </a:lnTo>
                <a:lnTo>
                  <a:pt x="2441039" y="1561090"/>
                </a:lnTo>
                <a:lnTo>
                  <a:pt x="2432770" y="1566670"/>
                </a:lnTo>
                <a:lnTo>
                  <a:pt x="2422640" y="1568717"/>
                </a:lnTo>
                <a:close/>
              </a:path>
              <a:path w="4870450" h="2475229">
                <a:moveTo>
                  <a:pt x="2725364" y="1572082"/>
                </a:moveTo>
                <a:lnTo>
                  <a:pt x="2713926" y="1569772"/>
                </a:lnTo>
                <a:lnTo>
                  <a:pt x="2704587" y="1563473"/>
                </a:lnTo>
                <a:lnTo>
                  <a:pt x="2698291" y="1554129"/>
                </a:lnTo>
                <a:lnTo>
                  <a:pt x="2695982" y="1542684"/>
                </a:lnTo>
                <a:lnTo>
                  <a:pt x="2698291" y="1531239"/>
                </a:lnTo>
                <a:lnTo>
                  <a:pt x="2704587" y="1521895"/>
                </a:lnTo>
                <a:lnTo>
                  <a:pt x="2713926" y="1515596"/>
                </a:lnTo>
                <a:lnTo>
                  <a:pt x="2725364" y="1513286"/>
                </a:lnTo>
                <a:lnTo>
                  <a:pt x="2736801" y="1515596"/>
                </a:lnTo>
                <a:lnTo>
                  <a:pt x="2746140" y="1521895"/>
                </a:lnTo>
                <a:lnTo>
                  <a:pt x="2752436" y="1531239"/>
                </a:lnTo>
                <a:lnTo>
                  <a:pt x="2754745" y="1542684"/>
                </a:lnTo>
                <a:lnTo>
                  <a:pt x="2752436" y="1554129"/>
                </a:lnTo>
                <a:lnTo>
                  <a:pt x="2746140" y="1563473"/>
                </a:lnTo>
                <a:lnTo>
                  <a:pt x="2736801" y="1569772"/>
                </a:lnTo>
                <a:lnTo>
                  <a:pt x="2725364" y="1572082"/>
                </a:lnTo>
                <a:close/>
              </a:path>
              <a:path w="4870450" h="2475229">
                <a:moveTo>
                  <a:pt x="3028087" y="1575448"/>
                </a:moveTo>
                <a:lnTo>
                  <a:pt x="3015344" y="1572872"/>
                </a:lnTo>
                <a:lnTo>
                  <a:pt x="3004936" y="1565849"/>
                </a:lnTo>
                <a:lnTo>
                  <a:pt x="2997918" y="1555435"/>
                </a:lnTo>
                <a:lnTo>
                  <a:pt x="2995344" y="1542684"/>
                </a:lnTo>
                <a:lnTo>
                  <a:pt x="2997918" y="1529933"/>
                </a:lnTo>
                <a:lnTo>
                  <a:pt x="3004936" y="1519519"/>
                </a:lnTo>
                <a:lnTo>
                  <a:pt x="3015344" y="1512496"/>
                </a:lnTo>
                <a:lnTo>
                  <a:pt x="3028087" y="1509920"/>
                </a:lnTo>
                <a:lnTo>
                  <a:pt x="3040831" y="1512496"/>
                </a:lnTo>
                <a:lnTo>
                  <a:pt x="3051241" y="1519519"/>
                </a:lnTo>
                <a:lnTo>
                  <a:pt x="3058260" y="1529933"/>
                </a:lnTo>
                <a:lnTo>
                  <a:pt x="3060834" y="1542684"/>
                </a:lnTo>
                <a:lnTo>
                  <a:pt x="3058260" y="1555435"/>
                </a:lnTo>
                <a:lnTo>
                  <a:pt x="3051241" y="1565849"/>
                </a:lnTo>
                <a:lnTo>
                  <a:pt x="3040831" y="1572872"/>
                </a:lnTo>
                <a:lnTo>
                  <a:pt x="3028087" y="1575448"/>
                </a:lnTo>
                <a:close/>
              </a:path>
              <a:path w="4870450" h="2475229">
                <a:moveTo>
                  <a:pt x="3330811" y="1577973"/>
                </a:moveTo>
                <a:lnTo>
                  <a:pt x="3317095" y="1575199"/>
                </a:lnTo>
                <a:lnTo>
                  <a:pt x="3305891" y="1567638"/>
                </a:lnTo>
                <a:lnTo>
                  <a:pt x="3298334" y="1556426"/>
                </a:lnTo>
                <a:lnTo>
                  <a:pt x="3295563" y="1542701"/>
                </a:lnTo>
                <a:lnTo>
                  <a:pt x="3298334" y="1528976"/>
                </a:lnTo>
                <a:lnTo>
                  <a:pt x="3305891" y="1517764"/>
                </a:lnTo>
                <a:lnTo>
                  <a:pt x="3317095" y="1510202"/>
                </a:lnTo>
                <a:lnTo>
                  <a:pt x="3330811" y="1507429"/>
                </a:lnTo>
                <a:lnTo>
                  <a:pt x="3344529" y="1510202"/>
                </a:lnTo>
                <a:lnTo>
                  <a:pt x="3355734" y="1517764"/>
                </a:lnTo>
                <a:lnTo>
                  <a:pt x="3363291" y="1528976"/>
                </a:lnTo>
                <a:lnTo>
                  <a:pt x="3366062" y="1542701"/>
                </a:lnTo>
                <a:lnTo>
                  <a:pt x="3363293" y="1556426"/>
                </a:lnTo>
                <a:lnTo>
                  <a:pt x="3355741" y="1567638"/>
                </a:lnTo>
                <a:lnTo>
                  <a:pt x="3344536" y="1575199"/>
                </a:lnTo>
                <a:lnTo>
                  <a:pt x="3330811" y="1577973"/>
                </a:lnTo>
                <a:close/>
              </a:path>
              <a:path w="4870450" h="2475229">
                <a:moveTo>
                  <a:pt x="3633528" y="1580497"/>
                </a:moveTo>
                <a:lnTo>
                  <a:pt x="3618825" y="1577526"/>
                </a:lnTo>
                <a:lnTo>
                  <a:pt x="3606819" y="1569425"/>
                </a:lnTo>
                <a:lnTo>
                  <a:pt x="3598723" y="1557410"/>
                </a:lnTo>
                <a:lnTo>
                  <a:pt x="3595755" y="1542701"/>
                </a:lnTo>
                <a:lnTo>
                  <a:pt x="3598723" y="1527992"/>
                </a:lnTo>
                <a:lnTo>
                  <a:pt x="3606819" y="1515977"/>
                </a:lnTo>
                <a:lnTo>
                  <a:pt x="3618825" y="1507875"/>
                </a:lnTo>
                <a:lnTo>
                  <a:pt x="3633528" y="1504904"/>
                </a:lnTo>
                <a:lnTo>
                  <a:pt x="3648231" y="1507875"/>
                </a:lnTo>
                <a:lnTo>
                  <a:pt x="3660237" y="1515977"/>
                </a:lnTo>
                <a:lnTo>
                  <a:pt x="3668333" y="1527992"/>
                </a:lnTo>
                <a:lnTo>
                  <a:pt x="3671301" y="1542701"/>
                </a:lnTo>
                <a:lnTo>
                  <a:pt x="3668333" y="1557410"/>
                </a:lnTo>
                <a:lnTo>
                  <a:pt x="3660237" y="1569425"/>
                </a:lnTo>
                <a:lnTo>
                  <a:pt x="3648231" y="1577526"/>
                </a:lnTo>
                <a:lnTo>
                  <a:pt x="3633528" y="1580497"/>
                </a:lnTo>
                <a:close/>
              </a:path>
              <a:path w="4870450" h="2475229">
                <a:moveTo>
                  <a:pt x="3936252" y="1583863"/>
                </a:moveTo>
                <a:lnTo>
                  <a:pt x="3920243" y="1580628"/>
                </a:lnTo>
                <a:lnTo>
                  <a:pt x="3907175" y="1571807"/>
                </a:lnTo>
                <a:lnTo>
                  <a:pt x="3898366" y="1558724"/>
                </a:lnTo>
                <a:lnTo>
                  <a:pt x="3895137" y="1542701"/>
                </a:lnTo>
                <a:lnTo>
                  <a:pt x="3898366" y="1526678"/>
                </a:lnTo>
                <a:lnTo>
                  <a:pt x="3907175" y="1513594"/>
                </a:lnTo>
                <a:lnTo>
                  <a:pt x="3920243" y="1504773"/>
                </a:lnTo>
                <a:lnTo>
                  <a:pt x="3936252" y="1501539"/>
                </a:lnTo>
                <a:lnTo>
                  <a:pt x="3952265" y="1504773"/>
                </a:lnTo>
                <a:lnTo>
                  <a:pt x="3965345" y="1513594"/>
                </a:lnTo>
                <a:lnTo>
                  <a:pt x="3974165" y="1526678"/>
                </a:lnTo>
                <a:lnTo>
                  <a:pt x="3977400" y="1542701"/>
                </a:lnTo>
                <a:lnTo>
                  <a:pt x="3974165" y="1558724"/>
                </a:lnTo>
                <a:lnTo>
                  <a:pt x="3965345" y="1571807"/>
                </a:lnTo>
                <a:lnTo>
                  <a:pt x="3952265" y="1580628"/>
                </a:lnTo>
                <a:lnTo>
                  <a:pt x="3936252" y="1583863"/>
                </a:lnTo>
                <a:close/>
              </a:path>
              <a:path w="4870450" h="2475229">
                <a:moveTo>
                  <a:pt x="4238975" y="1586388"/>
                </a:moveTo>
                <a:lnTo>
                  <a:pt x="4221988" y="1582956"/>
                </a:lnTo>
                <a:lnTo>
                  <a:pt x="4208114" y="1573596"/>
                </a:lnTo>
                <a:lnTo>
                  <a:pt x="4198759" y="1559715"/>
                </a:lnTo>
                <a:lnTo>
                  <a:pt x="4195329" y="1542718"/>
                </a:lnTo>
                <a:lnTo>
                  <a:pt x="4198759" y="1525721"/>
                </a:lnTo>
                <a:lnTo>
                  <a:pt x="4208114" y="1511841"/>
                </a:lnTo>
                <a:lnTo>
                  <a:pt x="4221988" y="1502483"/>
                </a:lnTo>
                <a:lnTo>
                  <a:pt x="4238975" y="1499051"/>
                </a:lnTo>
                <a:lnTo>
                  <a:pt x="4255963" y="1502483"/>
                </a:lnTo>
                <a:lnTo>
                  <a:pt x="4269837" y="1511841"/>
                </a:lnTo>
                <a:lnTo>
                  <a:pt x="4279191" y="1525721"/>
                </a:lnTo>
                <a:lnTo>
                  <a:pt x="4282622" y="1542718"/>
                </a:lnTo>
                <a:lnTo>
                  <a:pt x="4279191" y="1559715"/>
                </a:lnTo>
                <a:lnTo>
                  <a:pt x="4269837" y="1573596"/>
                </a:lnTo>
                <a:lnTo>
                  <a:pt x="4255963" y="1582956"/>
                </a:lnTo>
                <a:lnTo>
                  <a:pt x="4238975" y="1586388"/>
                </a:lnTo>
                <a:close/>
              </a:path>
              <a:path w="4870450" h="2475229">
                <a:moveTo>
                  <a:pt x="4541699" y="1588913"/>
                </a:moveTo>
                <a:lnTo>
                  <a:pt x="4523737" y="1585283"/>
                </a:lnTo>
                <a:lnTo>
                  <a:pt x="4509070" y="1575383"/>
                </a:lnTo>
                <a:lnTo>
                  <a:pt x="4499181" y="1560699"/>
                </a:lnTo>
                <a:lnTo>
                  <a:pt x="4495555" y="1542718"/>
                </a:lnTo>
                <a:lnTo>
                  <a:pt x="4499181" y="1524739"/>
                </a:lnTo>
                <a:lnTo>
                  <a:pt x="4509070" y="1510056"/>
                </a:lnTo>
                <a:lnTo>
                  <a:pt x="4523737" y="1500156"/>
                </a:lnTo>
                <a:lnTo>
                  <a:pt x="4541699" y="1496526"/>
                </a:lnTo>
                <a:lnTo>
                  <a:pt x="4559681" y="1500156"/>
                </a:lnTo>
                <a:lnTo>
                  <a:pt x="4574358" y="1510056"/>
                </a:lnTo>
                <a:lnTo>
                  <a:pt x="4584251" y="1524739"/>
                </a:lnTo>
                <a:lnTo>
                  <a:pt x="4587877" y="1542718"/>
                </a:lnTo>
                <a:lnTo>
                  <a:pt x="4584251" y="1560699"/>
                </a:lnTo>
                <a:lnTo>
                  <a:pt x="4574358" y="1575383"/>
                </a:lnTo>
                <a:lnTo>
                  <a:pt x="4559681" y="1585283"/>
                </a:lnTo>
                <a:lnTo>
                  <a:pt x="4541699" y="1588913"/>
                </a:lnTo>
                <a:close/>
              </a:path>
              <a:path w="4870450" h="2475229">
                <a:moveTo>
                  <a:pt x="4844423" y="1591434"/>
                </a:moveTo>
                <a:lnTo>
                  <a:pt x="4825482" y="1587607"/>
                </a:lnTo>
                <a:lnTo>
                  <a:pt x="4810009" y="1577167"/>
                </a:lnTo>
                <a:lnTo>
                  <a:pt x="4799574" y="1561683"/>
                </a:lnTo>
                <a:lnTo>
                  <a:pt x="4795747" y="1542718"/>
                </a:lnTo>
                <a:lnTo>
                  <a:pt x="4799574" y="1523754"/>
                </a:lnTo>
                <a:lnTo>
                  <a:pt x="4810009" y="1508269"/>
                </a:lnTo>
                <a:lnTo>
                  <a:pt x="4825482" y="1497829"/>
                </a:lnTo>
                <a:lnTo>
                  <a:pt x="4844423" y="1494001"/>
                </a:lnTo>
                <a:lnTo>
                  <a:pt x="4863384" y="1497829"/>
                </a:lnTo>
                <a:lnTo>
                  <a:pt x="4870368" y="1502539"/>
                </a:lnTo>
                <a:lnTo>
                  <a:pt x="4870368" y="1582898"/>
                </a:lnTo>
                <a:lnTo>
                  <a:pt x="4863384" y="1587607"/>
                </a:lnTo>
                <a:lnTo>
                  <a:pt x="4844423" y="1591434"/>
                </a:lnTo>
                <a:close/>
              </a:path>
              <a:path w="4870450" h="2475229">
                <a:moveTo>
                  <a:pt x="304961" y="1848166"/>
                </a:moveTo>
                <a:lnTo>
                  <a:pt x="302169" y="1848166"/>
                </a:lnTo>
                <a:lnTo>
                  <a:pt x="301043" y="1847038"/>
                </a:lnTo>
                <a:lnTo>
                  <a:pt x="301043" y="1844243"/>
                </a:lnTo>
                <a:lnTo>
                  <a:pt x="302169" y="1843119"/>
                </a:lnTo>
                <a:lnTo>
                  <a:pt x="304961" y="1843119"/>
                </a:lnTo>
                <a:lnTo>
                  <a:pt x="306088" y="1844243"/>
                </a:lnTo>
                <a:lnTo>
                  <a:pt x="306088" y="1847038"/>
                </a:lnTo>
                <a:lnTo>
                  <a:pt x="304961" y="1848166"/>
                </a:lnTo>
                <a:close/>
              </a:path>
              <a:path w="4870450" h="2475229">
                <a:moveTo>
                  <a:pt x="610007" y="1852372"/>
                </a:moveTo>
                <a:lnTo>
                  <a:pt x="602591" y="1852372"/>
                </a:lnTo>
                <a:lnTo>
                  <a:pt x="599580" y="1849361"/>
                </a:lnTo>
                <a:lnTo>
                  <a:pt x="599580" y="1841958"/>
                </a:lnTo>
                <a:lnTo>
                  <a:pt x="602591" y="1838943"/>
                </a:lnTo>
                <a:lnTo>
                  <a:pt x="609990" y="1838943"/>
                </a:lnTo>
                <a:lnTo>
                  <a:pt x="613002" y="1841958"/>
                </a:lnTo>
                <a:lnTo>
                  <a:pt x="613002" y="1849361"/>
                </a:lnTo>
                <a:lnTo>
                  <a:pt x="610007" y="1852372"/>
                </a:lnTo>
                <a:close/>
              </a:path>
              <a:path w="4870450" h="2475229">
                <a:moveTo>
                  <a:pt x="914581" y="1855737"/>
                </a:moveTo>
                <a:lnTo>
                  <a:pt x="903448" y="1855737"/>
                </a:lnTo>
                <a:lnTo>
                  <a:pt x="898942" y="1851227"/>
                </a:lnTo>
                <a:lnTo>
                  <a:pt x="898942" y="1840088"/>
                </a:lnTo>
                <a:lnTo>
                  <a:pt x="903448" y="1835578"/>
                </a:lnTo>
                <a:lnTo>
                  <a:pt x="914581" y="1835578"/>
                </a:lnTo>
                <a:lnTo>
                  <a:pt x="919087" y="1840088"/>
                </a:lnTo>
                <a:lnTo>
                  <a:pt x="919087" y="1851227"/>
                </a:lnTo>
                <a:lnTo>
                  <a:pt x="914581" y="1855737"/>
                </a:lnTo>
                <a:close/>
              </a:path>
              <a:path w="4870450" h="2475229">
                <a:moveTo>
                  <a:pt x="1219154" y="1859103"/>
                </a:moveTo>
                <a:lnTo>
                  <a:pt x="1204322" y="1859103"/>
                </a:lnTo>
                <a:lnTo>
                  <a:pt x="1198303" y="1853080"/>
                </a:lnTo>
                <a:lnTo>
                  <a:pt x="1198303" y="1838238"/>
                </a:lnTo>
                <a:lnTo>
                  <a:pt x="1204322" y="1832213"/>
                </a:lnTo>
                <a:lnTo>
                  <a:pt x="1219154" y="1832213"/>
                </a:lnTo>
                <a:lnTo>
                  <a:pt x="1225177" y="1838238"/>
                </a:lnTo>
                <a:lnTo>
                  <a:pt x="1225177" y="1853080"/>
                </a:lnTo>
                <a:lnTo>
                  <a:pt x="1219154" y="1859103"/>
                </a:lnTo>
                <a:close/>
              </a:path>
              <a:path w="4870450" h="2475229">
                <a:moveTo>
                  <a:pt x="1523731" y="1862468"/>
                </a:moveTo>
                <a:lnTo>
                  <a:pt x="1505196" y="1862468"/>
                </a:lnTo>
                <a:lnTo>
                  <a:pt x="1497679" y="1854947"/>
                </a:lnTo>
                <a:lnTo>
                  <a:pt x="1497679" y="1836402"/>
                </a:lnTo>
                <a:lnTo>
                  <a:pt x="1505196" y="1828881"/>
                </a:lnTo>
                <a:lnTo>
                  <a:pt x="1523731" y="1828881"/>
                </a:lnTo>
                <a:lnTo>
                  <a:pt x="1531249" y="1836402"/>
                </a:lnTo>
                <a:lnTo>
                  <a:pt x="1531249" y="1854947"/>
                </a:lnTo>
                <a:lnTo>
                  <a:pt x="1523731" y="1862468"/>
                </a:lnTo>
                <a:close/>
              </a:path>
              <a:path w="4870450" h="2475229">
                <a:moveTo>
                  <a:pt x="1817189" y="1865833"/>
                </a:moveTo>
                <a:lnTo>
                  <a:pt x="1809344" y="1864250"/>
                </a:lnTo>
                <a:lnTo>
                  <a:pt x="1802940" y="1859931"/>
                </a:lnTo>
                <a:lnTo>
                  <a:pt x="1798623" y="1853524"/>
                </a:lnTo>
                <a:lnTo>
                  <a:pt x="1797040" y="1845674"/>
                </a:lnTo>
                <a:lnTo>
                  <a:pt x="1798623" y="1837825"/>
                </a:lnTo>
                <a:lnTo>
                  <a:pt x="1802940" y="1831418"/>
                </a:lnTo>
                <a:lnTo>
                  <a:pt x="1809344" y="1827099"/>
                </a:lnTo>
                <a:lnTo>
                  <a:pt x="1817189" y="1825515"/>
                </a:lnTo>
                <a:lnTo>
                  <a:pt x="1825034" y="1827099"/>
                </a:lnTo>
                <a:lnTo>
                  <a:pt x="1831438" y="1831418"/>
                </a:lnTo>
                <a:lnTo>
                  <a:pt x="1835755" y="1837825"/>
                </a:lnTo>
                <a:lnTo>
                  <a:pt x="1837338" y="1845674"/>
                </a:lnTo>
                <a:lnTo>
                  <a:pt x="1835755" y="1853524"/>
                </a:lnTo>
                <a:lnTo>
                  <a:pt x="1831438" y="1859931"/>
                </a:lnTo>
                <a:lnTo>
                  <a:pt x="1825034" y="1864250"/>
                </a:lnTo>
                <a:lnTo>
                  <a:pt x="1817189" y="1865833"/>
                </a:lnTo>
                <a:close/>
              </a:path>
              <a:path w="4870450" h="2475229">
                <a:moveTo>
                  <a:pt x="2119913" y="1869202"/>
                </a:moveTo>
                <a:lnTo>
                  <a:pt x="2110762" y="1867353"/>
                </a:lnTo>
                <a:lnTo>
                  <a:pt x="2103289" y="1862311"/>
                </a:lnTo>
                <a:lnTo>
                  <a:pt x="2098250" y="1854832"/>
                </a:lnTo>
                <a:lnTo>
                  <a:pt x="2096402" y="1845674"/>
                </a:lnTo>
                <a:lnTo>
                  <a:pt x="2098250" y="1836519"/>
                </a:lnTo>
                <a:lnTo>
                  <a:pt x="2103289" y="1829041"/>
                </a:lnTo>
                <a:lnTo>
                  <a:pt x="2110762" y="1823999"/>
                </a:lnTo>
                <a:lnTo>
                  <a:pt x="2119913" y="1822150"/>
                </a:lnTo>
                <a:lnTo>
                  <a:pt x="2129063" y="1823999"/>
                </a:lnTo>
                <a:lnTo>
                  <a:pt x="2136537" y="1829041"/>
                </a:lnTo>
                <a:lnTo>
                  <a:pt x="2141576" y="1836519"/>
                </a:lnTo>
                <a:lnTo>
                  <a:pt x="2143424" y="1845674"/>
                </a:lnTo>
                <a:lnTo>
                  <a:pt x="2141576" y="1854832"/>
                </a:lnTo>
                <a:lnTo>
                  <a:pt x="2136537" y="1862311"/>
                </a:lnTo>
                <a:lnTo>
                  <a:pt x="2129063" y="1867353"/>
                </a:lnTo>
                <a:lnTo>
                  <a:pt x="2119913" y="1869202"/>
                </a:lnTo>
                <a:close/>
              </a:path>
              <a:path w="4870450" h="2475229">
                <a:moveTo>
                  <a:pt x="2422640" y="1871724"/>
                </a:moveTo>
                <a:lnTo>
                  <a:pt x="2412515" y="1869677"/>
                </a:lnTo>
                <a:lnTo>
                  <a:pt x="2404244" y="1864096"/>
                </a:lnTo>
                <a:lnTo>
                  <a:pt x="2398666" y="1855821"/>
                </a:lnTo>
                <a:lnTo>
                  <a:pt x="2396621" y="1845691"/>
                </a:lnTo>
                <a:lnTo>
                  <a:pt x="2398666" y="1835561"/>
                </a:lnTo>
                <a:lnTo>
                  <a:pt x="2404244" y="1827286"/>
                </a:lnTo>
                <a:lnTo>
                  <a:pt x="2412515" y="1821705"/>
                </a:lnTo>
                <a:lnTo>
                  <a:pt x="2422640" y="1819659"/>
                </a:lnTo>
                <a:lnTo>
                  <a:pt x="2432763" y="1821705"/>
                </a:lnTo>
                <a:lnTo>
                  <a:pt x="2441033" y="1827286"/>
                </a:lnTo>
                <a:lnTo>
                  <a:pt x="2446610" y="1835561"/>
                </a:lnTo>
                <a:lnTo>
                  <a:pt x="2448656" y="1845691"/>
                </a:lnTo>
                <a:lnTo>
                  <a:pt x="2446612" y="1855821"/>
                </a:lnTo>
                <a:lnTo>
                  <a:pt x="2441039" y="1864096"/>
                </a:lnTo>
                <a:lnTo>
                  <a:pt x="2432770" y="1869677"/>
                </a:lnTo>
                <a:lnTo>
                  <a:pt x="2422640" y="1871724"/>
                </a:lnTo>
                <a:close/>
              </a:path>
              <a:path w="4870450" h="2475229">
                <a:moveTo>
                  <a:pt x="2725364" y="1875089"/>
                </a:moveTo>
                <a:lnTo>
                  <a:pt x="2713926" y="1872780"/>
                </a:lnTo>
                <a:lnTo>
                  <a:pt x="2704587" y="1866480"/>
                </a:lnTo>
                <a:lnTo>
                  <a:pt x="2698291" y="1857136"/>
                </a:lnTo>
                <a:lnTo>
                  <a:pt x="2695982" y="1845691"/>
                </a:lnTo>
                <a:lnTo>
                  <a:pt x="2698291" y="1834247"/>
                </a:lnTo>
                <a:lnTo>
                  <a:pt x="2704587" y="1824902"/>
                </a:lnTo>
                <a:lnTo>
                  <a:pt x="2713926" y="1818603"/>
                </a:lnTo>
                <a:lnTo>
                  <a:pt x="2725364" y="1816293"/>
                </a:lnTo>
                <a:lnTo>
                  <a:pt x="2736801" y="1818603"/>
                </a:lnTo>
                <a:lnTo>
                  <a:pt x="2746140" y="1824902"/>
                </a:lnTo>
                <a:lnTo>
                  <a:pt x="2752436" y="1834247"/>
                </a:lnTo>
                <a:lnTo>
                  <a:pt x="2754745" y="1845691"/>
                </a:lnTo>
                <a:lnTo>
                  <a:pt x="2752436" y="1857136"/>
                </a:lnTo>
                <a:lnTo>
                  <a:pt x="2746140" y="1866480"/>
                </a:lnTo>
                <a:lnTo>
                  <a:pt x="2736801" y="1872780"/>
                </a:lnTo>
                <a:lnTo>
                  <a:pt x="2725364" y="1875089"/>
                </a:lnTo>
                <a:close/>
              </a:path>
              <a:path w="4870450" h="2475229">
                <a:moveTo>
                  <a:pt x="3028087" y="1878455"/>
                </a:moveTo>
                <a:lnTo>
                  <a:pt x="3015344" y="1875879"/>
                </a:lnTo>
                <a:lnTo>
                  <a:pt x="3004936" y="1868857"/>
                </a:lnTo>
                <a:lnTo>
                  <a:pt x="2997918" y="1858442"/>
                </a:lnTo>
                <a:lnTo>
                  <a:pt x="2995344" y="1845691"/>
                </a:lnTo>
                <a:lnTo>
                  <a:pt x="2997918" y="1832940"/>
                </a:lnTo>
                <a:lnTo>
                  <a:pt x="3004936" y="1822526"/>
                </a:lnTo>
                <a:lnTo>
                  <a:pt x="3015344" y="1815503"/>
                </a:lnTo>
                <a:lnTo>
                  <a:pt x="3028087" y="1812928"/>
                </a:lnTo>
                <a:lnTo>
                  <a:pt x="3040831" y="1815503"/>
                </a:lnTo>
                <a:lnTo>
                  <a:pt x="3051241" y="1822526"/>
                </a:lnTo>
                <a:lnTo>
                  <a:pt x="3058260" y="1832940"/>
                </a:lnTo>
                <a:lnTo>
                  <a:pt x="3060834" y="1845691"/>
                </a:lnTo>
                <a:lnTo>
                  <a:pt x="3058260" y="1858442"/>
                </a:lnTo>
                <a:lnTo>
                  <a:pt x="3051241" y="1868857"/>
                </a:lnTo>
                <a:lnTo>
                  <a:pt x="3040831" y="1875879"/>
                </a:lnTo>
                <a:lnTo>
                  <a:pt x="3028087" y="1878455"/>
                </a:lnTo>
                <a:close/>
              </a:path>
              <a:path w="4870450" h="2475229">
                <a:moveTo>
                  <a:pt x="3330811" y="1880980"/>
                </a:moveTo>
                <a:lnTo>
                  <a:pt x="3317095" y="1878207"/>
                </a:lnTo>
                <a:lnTo>
                  <a:pt x="3305891" y="1870645"/>
                </a:lnTo>
                <a:lnTo>
                  <a:pt x="3298334" y="1859433"/>
                </a:lnTo>
                <a:lnTo>
                  <a:pt x="3295563" y="1845708"/>
                </a:lnTo>
                <a:lnTo>
                  <a:pt x="3298334" y="1831983"/>
                </a:lnTo>
                <a:lnTo>
                  <a:pt x="3305891" y="1820771"/>
                </a:lnTo>
                <a:lnTo>
                  <a:pt x="3317095" y="1813210"/>
                </a:lnTo>
                <a:lnTo>
                  <a:pt x="3330811" y="1810437"/>
                </a:lnTo>
                <a:lnTo>
                  <a:pt x="3344529" y="1813210"/>
                </a:lnTo>
                <a:lnTo>
                  <a:pt x="3355734" y="1820771"/>
                </a:lnTo>
                <a:lnTo>
                  <a:pt x="3363291" y="1831983"/>
                </a:lnTo>
                <a:lnTo>
                  <a:pt x="3366062" y="1845708"/>
                </a:lnTo>
                <a:lnTo>
                  <a:pt x="3363293" y="1859433"/>
                </a:lnTo>
                <a:lnTo>
                  <a:pt x="3355741" y="1870645"/>
                </a:lnTo>
                <a:lnTo>
                  <a:pt x="3344536" y="1878207"/>
                </a:lnTo>
                <a:lnTo>
                  <a:pt x="3330811" y="1880980"/>
                </a:lnTo>
                <a:close/>
              </a:path>
              <a:path w="4870450" h="2475229">
                <a:moveTo>
                  <a:pt x="3633528" y="1883505"/>
                </a:moveTo>
                <a:lnTo>
                  <a:pt x="3618825" y="1880534"/>
                </a:lnTo>
                <a:lnTo>
                  <a:pt x="3606819" y="1872432"/>
                </a:lnTo>
                <a:lnTo>
                  <a:pt x="3598723" y="1860418"/>
                </a:lnTo>
                <a:lnTo>
                  <a:pt x="3595755" y="1845708"/>
                </a:lnTo>
                <a:lnTo>
                  <a:pt x="3598723" y="1831000"/>
                </a:lnTo>
                <a:lnTo>
                  <a:pt x="3606819" y="1818986"/>
                </a:lnTo>
                <a:lnTo>
                  <a:pt x="3618825" y="1810883"/>
                </a:lnTo>
                <a:lnTo>
                  <a:pt x="3633528" y="1807912"/>
                </a:lnTo>
                <a:lnTo>
                  <a:pt x="3648231" y="1810883"/>
                </a:lnTo>
                <a:lnTo>
                  <a:pt x="3660237" y="1818986"/>
                </a:lnTo>
                <a:lnTo>
                  <a:pt x="3668333" y="1831000"/>
                </a:lnTo>
                <a:lnTo>
                  <a:pt x="3671301" y="1845708"/>
                </a:lnTo>
                <a:lnTo>
                  <a:pt x="3668333" y="1860418"/>
                </a:lnTo>
                <a:lnTo>
                  <a:pt x="3660237" y="1872432"/>
                </a:lnTo>
                <a:lnTo>
                  <a:pt x="3648231" y="1880534"/>
                </a:lnTo>
                <a:lnTo>
                  <a:pt x="3633528" y="1883505"/>
                </a:lnTo>
                <a:close/>
              </a:path>
              <a:path w="4870450" h="2475229">
                <a:moveTo>
                  <a:pt x="3936252" y="1886870"/>
                </a:moveTo>
                <a:lnTo>
                  <a:pt x="3920243" y="1883636"/>
                </a:lnTo>
                <a:lnTo>
                  <a:pt x="3907175" y="1874815"/>
                </a:lnTo>
                <a:lnTo>
                  <a:pt x="3898366" y="1861731"/>
                </a:lnTo>
                <a:lnTo>
                  <a:pt x="3895137" y="1845708"/>
                </a:lnTo>
                <a:lnTo>
                  <a:pt x="3898366" y="1829685"/>
                </a:lnTo>
                <a:lnTo>
                  <a:pt x="3907175" y="1816602"/>
                </a:lnTo>
                <a:lnTo>
                  <a:pt x="3920243" y="1807781"/>
                </a:lnTo>
                <a:lnTo>
                  <a:pt x="3936252" y="1804546"/>
                </a:lnTo>
                <a:lnTo>
                  <a:pt x="3952265" y="1807781"/>
                </a:lnTo>
                <a:lnTo>
                  <a:pt x="3965345" y="1816602"/>
                </a:lnTo>
                <a:lnTo>
                  <a:pt x="3974165" y="1829685"/>
                </a:lnTo>
                <a:lnTo>
                  <a:pt x="3977400" y="1845708"/>
                </a:lnTo>
                <a:lnTo>
                  <a:pt x="3974165" y="1861731"/>
                </a:lnTo>
                <a:lnTo>
                  <a:pt x="3965345" y="1874815"/>
                </a:lnTo>
                <a:lnTo>
                  <a:pt x="3952265" y="1883636"/>
                </a:lnTo>
                <a:lnTo>
                  <a:pt x="3936252" y="1886870"/>
                </a:lnTo>
                <a:close/>
              </a:path>
              <a:path w="4870450" h="2475229">
                <a:moveTo>
                  <a:pt x="4238975" y="1889395"/>
                </a:moveTo>
                <a:lnTo>
                  <a:pt x="4221988" y="1885963"/>
                </a:lnTo>
                <a:lnTo>
                  <a:pt x="4208114" y="1876603"/>
                </a:lnTo>
                <a:lnTo>
                  <a:pt x="4198759" y="1862722"/>
                </a:lnTo>
                <a:lnTo>
                  <a:pt x="4195329" y="1845725"/>
                </a:lnTo>
                <a:lnTo>
                  <a:pt x="4198759" y="1828728"/>
                </a:lnTo>
                <a:lnTo>
                  <a:pt x="4208114" y="1814848"/>
                </a:lnTo>
                <a:lnTo>
                  <a:pt x="4221988" y="1805490"/>
                </a:lnTo>
                <a:lnTo>
                  <a:pt x="4238975" y="1802058"/>
                </a:lnTo>
                <a:lnTo>
                  <a:pt x="4255963" y="1805490"/>
                </a:lnTo>
                <a:lnTo>
                  <a:pt x="4269837" y="1814848"/>
                </a:lnTo>
                <a:lnTo>
                  <a:pt x="4279191" y="1828728"/>
                </a:lnTo>
                <a:lnTo>
                  <a:pt x="4282622" y="1845725"/>
                </a:lnTo>
                <a:lnTo>
                  <a:pt x="4279191" y="1862722"/>
                </a:lnTo>
                <a:lnTo>
                  <a:pt x="4269837" y="1876603"/>
                </a:lnTo>
                <a:lnTo>
                  <a:pt x="4255963" y="1885963"/>
                </a:lnTo>
                <a:lnTo>
                  <a:pt x="4238975" y="1889395"/>
                </a:lnTo>
                <a:close/>
              </a:path>
              <a:path w="4870450" h="2475229">
                <a:moveTo>
                  <a:pt x="4541699" y="1891920"/>
                </a:moveTo>
                <a:lnTo>
                  <a:pt x="4523737" y="1888290"/>
                </a:lnTo>
                <a:lnTo>
                  <a:pt x="4509070" y="1878390"/>
                </a:lnTo>
                <a:lnTo>
                  <a:pt x="4499181" y="1863706"/>
                </a:lnTo>
                <a:lnTo>
                  <a:pt x="4495555" y="1845725"/>
                </a:lnTo>
                <a:lnTo>
                  <a:pt x="4499181" y="1827744"/>
                </a:lnTo>
                <a:lnTo>
                  <a:pt x="4509070" y="1813062"/>
                </a:lnTo>
                <a:lnTo>
                  <a:pt x="4523737" y="1803163"/>
                </a:lnTo>
                <a:lnTo>
                  <a:pt x="4541699" y="1799533"/>
                </a:lnTo>
                <a:lnTo>
                  <a:pt x="4559681" y="1803163"/>
                </a:lnTo>
                <a:lnTo>
                  <a:pt x="4574358" y="1813062"/>
                </a:lnTo>
                <a:lnTo>
                  <a:pt x="4584251" y="1827744"/>
                </a:lnTo>
                <a:lnTo>
                  <a:pt x="4587877" y="1845725"/>
                </a:lnTo>
                <a:lnTo>
                  <a:pt x="4584251" y="1863706"/>
                </a:lnTo>
                <a:lnTo>
                  <a:pt x="4574358" y="1878390"/>
                </a:lnTo>
                <a:lnTo>
                  <a:pt x="4559681" y="1888290"/>
                </a:lnTo>
                <a:lnTo>
                  <a:pt x="4541699" y="1891920"/>
                </a:lnTo>
                <a:close/>
              </a:path>
              <a:path w="4870450" h="2475229">
                <a:moveTo>
                  <a:pt x="4844423" y="1894442"/>
                </a:moveTo>
                <a:lnTo>
                  <a:pt x="4825482" y="1890613"/>
                </a:lnTo>
                <a:lnTo>
                  <a:pt x="4810009" y="1880173"/>
                </a:lnTo>
                <a:lnTo>
                  <a:pt x="4799574" y="1864688"/>
                </a:lnTo>
                <a:lnTo>
                  <a:pt x="4795747" y="1845725"/>
                </a:lnTo>
                <a:lnTo>
                  <a:pt x="4799574" y="1826762"/>
                </a:lnTo>
                <a:lnTo>
                  <a:pt x="4810009" y="1811277"/>
                </a:lnTo>
                <a:lnTo>
                  <a:pt x="4825482" y="1800837"/>
                </a:lnTo>
                <a:lnTo>
                  <a:pt x="4844423" y="1797008"/>
                </a:lnTo>
                <a:lnTo>
                  <a:pt x="4863384" y="1800837"/>
                </a:lnTo>
                <a:lnTo>
                  <a:pt x="4870368" y="1805546"/>
                </a:lnTo>
                <a:lnTo>
                  <a:pt x="4870368" y="1885904"/>
                </a:lnTo>
                <a:lnTo>
                  <a:pt x="4863384" y="1890613"/>
                </a:lnTo>
                <a:lnTo>
                  <a:pt x="4844423" y="1894442"/>
                </a:lnTo>
                <a:close/>
              </a:path>
              <a:path w="4870450" h="2475229">
                <a:moveTo>
                  <a:pt x="607685" y="2151173"/>
                </a:moveTo>
                <a:lnTo>
                  <a:pt x="604893" y="2151173"/>
                </a:lnTo>
                <a:lnTo>
                  <a:pt x="603766" y="2150045"/>
                </a:lnTo>
                <a:lnTo>
                  <a:pt x="603766" y="2147254"/>
                </a:lnTo>
                <a:lnTo>
                  <a:pt x="604893" y="2146123"/>
                </a:lnTo>
                <a:lnTo>
                  <a:pt x="607685" y="2146123"/>
                </a:lnTo>
                <a:lnTo>
                  <a:pt x="608812" y="2147254"/>
                </a:lnTo>
                <a:lnTo>
                  <a:pt x="608812" y="2150045"/>
                </a:lnTo>
                <a:lnTo>
                  <a:pt x="607685" y="2151173"/>
                </a:lnTo>
                <a:close/>
              </a:path>
              <a:path w="4870450" h="2475229">
                <a:moveTo>
                  <a:pt x="913187" y="2156206"/>
                </a:moveTo>
                <a:lnTo>
                  <a:pt x="904842" y="2156206"/>
                </a:lnTo>
                <a:lnTo>
                  <a:pt x="901463" y="2152824"/>
                </a:lnTo>
                <a:lnTo>
                  <a:pt x="901463" y="2144476"/>
                </a:lnTo>
                <a:lnTo>
                  <a:pt x="904842" y="2141093"/>
                </a:lnTo>
                <a:lnTo>
                  <a:pt x="913187" y="2141093"/>
                </a:lnTo>
                <a:lnTo>
                  <a:pt x="916566" y="2144476"/>
                </a:lnTo>
                <a:lnTo>
                  <a:pt x="916566" y="2152824"/>
                </a:lnTo>
                <a:lnTo>
                  <a:pt x="913187" y="2156206"/>
                </a:lnTo>
                <a:close/>
              </a:path>
              <a:path w="4870450" h="2475229">
                <a:moveTo>
                  <a:pt x="1218685" y="2161236"/>
                </a:moveTo>
                <a:lnTo>
                  <a:pt x="1204778" y="2161236"/>
                </a:lnTo>
                <a:lnTo>
                  <a:pt x="1199144" y="2155598"/>
                </a:lnTo>
                <a:lnTo>
                  <a:pt x="1199144" y="2141664"/>
                </a:lnTo>
                <a:lnTo>
                  <a:pt x="1204778" y="2136027"/>
                </a:lnTo>
                <a:lnTo>
                  <a:pt x="1218702" y="2136027"/>
                </a:lnTo>
                <a:lnTo>
                  <a:pt x="1224336" y="2141664"/>
                </a:lnTo>
                <a:lnTo>
                  <a:pt x="1224336" y="2155598"/>
                </a:lnTo>
                <a:lnTo>
                  <a:pt x="1218685" y="2161236"/>
                </a:lnTo>
                <a:close/>
              </a:path>
              <a:path w="4870450" h="2475229">
                <a:moveTo>
                  <a:pt x="1523731" y="2165445"/>
                </a:moveTo>
                <a:lnTo>
                  <a:pt x="1505196" y="2165445"/>
                </a:lnTo>
                <a:lnTo>
                  <a:pt x="1497679" y="2157921"/>
                </a:lnTo>
                <a:lnTo>
                  <a:pt x="1497679" y="2139375"/>
                </a:lnTo>
                <a:lnTo>
                  <a:pt x="1505196" y="2131854"/>
                </a:lnTo>
                <a:lnTo>
                  <a:pt x="1523731" y="2131854"/>
                </a:lnTo>
                <a:lnTo>
                  <a:pt x="1531249" y="2139375"/>
                </a:lnTo>
                <a:lnTo>
                  <a:pt x="1531249" y="2157921"/>
                </a:lnTo>
                <a:lnTo>
                  <a:pt x="1523731" y="2165445"/>
                </a:lnTo>
                <a:close/>
              </a:path>
              <a:path w="4870450" h="2475229">
                <a:moveTo>
                  <a:pt x="1817189" y="2168810"/>
                </a:moveTo>
                <a:lnTo>
                  <a:pt x="1809344" y="2167227"/>
                </a:lnTo>
                <a:lnTo>
                  <a:pt x="1802940" y="2162908"/>
                </a:lnTo>
                <a:lnTo>
                  <a:pt x="1798623" y="2156499"/>
                </a:lnTo>
                <a:lnTo>
                  <a:pt x="1797040" y="2148648"/>
                </a:lnTo>
                <a:lnTo>
                  <a:pt x="1798623" y="2140799"/>
                </a:lnTo>
                <a:lnTo>
                  <a:pt x="1802940" y="2134391"/>
                </a:lnTo>
                <a:lnTo>
                  <a:pt x="1809344" y="2130072"/>
                </a:lnTo>
                <a:lnTo>
                  <a:pt x="1817189" y="2128489"/>
                </a:lnTo>
                <a:lnTo>
                  <a:pt x="1825034" y="2130072"/>
                </a:lnTo>
                <a:lnTo>
                  <a:pt x="1831438" y="2134391"/>
                </a:lnTo>
                <a:lnTo>
                  <a:pt x="1835755" y="2140799"/>
                </a:lnTo>
                <a:lnTo>
                  <a:pt x="1837338" y="2148648"/>
                </a:lnTo>
                <a:lnTo>
                  <a:pt x="1835755" y="2156499"/>
                </a:lnTo>
                <a:lnTo>
                  <a:pt x="1831438" y="2162908"/>
                </a:lnTo>
                <a:lnTo>
                  <a:pt x="1825034" y="2167227"/>
                </a:lnTo>
                <a:lnTo>
                  <a:pt x="1817189" y="2168810"/>
                </a:lnTo>
                <a:close/>
              </a:path>
              <a:path w="4870450" h="2475229">
                <a:moveTo>
                  <a:pt x="2119913" y="2172172"/>
                </a:moveTo>
                <a:lnTo>
                  <a:pt x="2110762" y="2170324"/>
                </a:lnTo>
                <a:lnTo>
                  <a:pt x="2103289" y="2165282"/>
                </a:lnTo>
                <a:lnTo>
                  <a:pt x="2098250" y="2157805"/>
                </a:lnTo>
                <a:lnTo>
                  <a:pt x="2096402" y="2148648"/>
                </a:lnTo>
                <a:lnTo>
                  <a:pt x="2098250" y="2139492"/>
                </a:lnTo>
                <a:lnTo>
                  <a:pt x="2103289" y="2132015"/>
                </a:lnTo>
                <a:lnTo>
                  <a:pt x="2110762" y="2126972"/>
                </a:lnTo>
                <a:lnTo>
                  <a:pt x="2119913" y="2125123"/>
                </a:lnTo>
                <a:lnTo>
                  <a:pt x="2129063" y="2126972"/>
                </a:lnTo>
                <a:lnTo>
                  <a:pt x="2136537" y="2132015"/>
                </a:lnTo>
                <a:lnTo>
                  <a:pt x="2141576" y="2139492"/>
                </a:lnTo>
                <a:lnTo>
                  <a:pt x="2143424" y="2148648"/>
                </a:lnTo>
                <a:lnTo>
                  <a:pt x="2141576" y="2157805"/>
                </a:lnTo>
                <a:lnTo>
                  <a:pt x="2136537" y="2165282"/>
                </a:lnTo>
                <a:lnTo>
                  <a:pt x="2129063" y="2170324"/>
                </a:lnTo>
                <a:lnTo>
                  <a:pt x="2119913" y="2172172"/>
                </a:lnTo>
                <a:close/>
              </a:path>
              <a:path w="4870450" h="2475229">
                <a:moveTo>
                  <a:pt x="2422640" y="2174697"/>
                </a:moveTo>
                <a:lnTo>
                  <a:pt x="2412515" y="2172651"/>
                </a:lnTo>
                <a:lnTo>
                  <a:pt x="2404244" y="2167071"/>
                </a:lnTo>
                <a:lnTo>
                  <a:pt x="2398666" y="2158796"/>
                </a:lnTo>
                <a:lnTo>
                  <a:pt x="2396621" y="2148665"/>
                </a:lnTo>
                <a:lnTo>
                  <a:pt x="2398666" y="2138535"/>
                </a:lnTo>
                <a:lnTo>
                  <a:pt x="2404244" y="2130260"/>
                </a:lnTo>
                <a:lnTo>
                  <a:pt x="2412515" y="2124679"/>
                </a:lnTo>
                <a:lnTo>
                  <a:pt x="2422640" y="2122632"/>
                </a:lnTo>
                <a:lnTo>
                  <a:pt x="2432763" y="2124679"/>
                </a:lnTo>
                <a:lnTo>
                  <a:pt x="2441033" y="2130260"/>
                </a:lnTo>
                <a:lnTo>
                  <a:pt x="2446610" y="2138535"/>
                </a:lnTo>
                <a:lnTo>
                  <a:pt x="2448656" y="2148665"/>
                </a:lnTo>
                <a:lnTo>
                  <a:pt x="2446612" y="2158796"/>
                </a:lnTo>
                <a:lnTo>
                  <a:pt x="2441039" y="2167071"/>
                </a:lnTo>
                <a:lnTo>
                  <a:pt x="2432770" y="2172651"/>
                </a:lnTo>
                <a:lnTo>
                  <a:pt x="2422640" y="2174697"/>
                </a:lnTo>
                <a:close/>
              </a:path>
              <a:path w="4870450" h="2475229">
                <a:moveTo>
                  <a:pt x="2725364" y="2178063"/>
                </a:moveTo>
                <a:lnTo>
                  <a:pt x="2713926" y="2175753"/>
                </a:lnTo>
                <a:lnTo>
                  <a:pt x="2704587" y="2169454"/>
                </a:lnTo>
                <a:lnTo>
                  <a:pt x="2698291" y="2160109"/>
                </a:lnTo>
                <a:lnTo>
                  <a:pt x="2695982" y="2148665"/>
                </a:lnTo>
                <a:lnTo>
                  <a:pt x="2698291" y="2137220"/>
                </a:lnTo>
                <a:lnTo>
                  <a:pt x="2704587" y="2127876"/>
                </a:lnTo>
                <a:lnTo>
                  <a:pt x="2713926" y="2121576"/>
                </a:lnTo>
                <a:lnTo>
                  <a:pt x="2725364" y="2119267"/>
                </a:lnTo>
                <a:lnTo>
                  <a:pt x="2736801" y="2121576"/>
                </a:lnTo>
                <a:lnTo>
                  <a:pt x="2746140" y="2127876"/>
                </a:lnTo>
                <a:lnTo>
                  <a:pt x="2752436" y="2137220"/>
                </a:lnTo>
                <a:lnTo>
                  <a:pt x="2754745" y="2148665"/>
                </a:lnTo>
                <a:lnTo>
                  <a:pt x="2752436" y="2160109"/>
                </a:lnTo>
                <a:lnTo>
                  <a:pt x="2746140" y="2169454"/>
                </a:lnTo>
                <a:lnTo>
                  <a:pt x="2736801" y="2175753"/>
                </a:lnTo>
                <a:lnTo>
                  <a:pt x="2725364" y="2178063"/>
                </a:lnTo>
                <a:close/>
              </a:path>
              <a:path w="4870450" h="2475229">
                <a:moveTo>
                  <a:pt x="3028087" y="2181432"/>
                </a:moveTo>
                <a:lnTo>
                  <a:pt x="3015344" y="2178856"/>
                </a:lnTo>
                <a:lnTo>
                  <a:pt x="3004936" y="2171832"/>
                </a:lnTo>
                <a:lnTo>
                  <a:pt x="2997918" y="2161416"/>
                </a:lnTo>
                <a:lnTo>
                  <a:pt x="2995344" y="2148665"/>
                </a:lnTo>
                <a:lnTo>
                  <a:pt x="2997918" y="2135914"/>
                </a:lnTo>
                <a:lnTo>
                  <a:pt x="3004936" y="2125499"/>
                </a:lnTo>
                <a:lnTo>
                  <a:pt x="3015344" y="2118477"/>
                </a:lnTo>
                <a:lnTo>
                  <a:pt x="3028087" y="2115901"/>
                </a:lnTo>
                <a:lnTo>
                  <a:pt x="3040831" y="2118477"/>
                </a:lnTo>
                <a:lnTo>
                  <a:pt x="3051241" y="2125499"/>
                </a:lnTo>
                <a:lnTo>
                  <a:pt x="3058260" y="2135914"/>
                </a:lnTo>
                <a:lnTo>
                  <a:pt x="3060834" y="2148665"/>
                </a:lnTo>
                <a:lnTo>
                  <a:pt x="3058260" y="2161416"/>
                </a:lnTo>
                <a:lnTo>
                  <a:pt x="3051241" y="2171832"/>
                </a:lnTo>
                <a:lnTo>
                  <a:pt x="3040831" y="2178856"/>
                </a:lnTo>
                <a:lnTo>
                  <a:pt x="3028087" y="2181432"/>
                </a:lnTo>
                <a:close/>
              </a:path>
              <a:path w="4870450" h="2475229">
                <a:moveTo>
                  <a:pt x="3330811" y="2183953"/>
                </a:moveTo>
                <a:lnTo>
                  <a:pt x="3317095" y="2181180"/>
                </a:lnTo>
                <a:lnTo>
                  <a:pt x="3305891" y="2173619"/>
                </a:lnTo>
                <a:lnTo>
                  <a:pt x="3298334" y="2162407"/>
                </a:lnTo>
                <a:lnTo>
                  <a:pt x="3295563" y="2148682"/>
                </a:lnTo>
                <a:lnTo>
                  <a:pt x="3298334" y="2134956"/>
                </a:lnTo>
                <a:lnTo>
                  <a:pt x="3305891" y="2123744"/>
                </a:lnTo>
                <a:lnTo>
                  <a:pt x="3317095" y="2116183"/>
                </a:lnTo>
                <a:lnTo>
                  <a:pt x="3330811" y="2113410"/>
                </a:lnTo>
                <a:lnTo>
                  <a:pt x="3344529" y="2116183"/>
                </a:lnTo>
                <a:lnTo>
                  <a:pt x="3355734" y="2123744"/>
                </a:lnTo>
                <a:lnTo>
                  <a:pt x="3363291" y="2134956"/>
                </a:lnTo>
                <a:lnTo>
                  <a:pt x="3366062" y="2148682"/>
                </a:lnTo>
                <a:lnTo>
                  <a:pt x="3363293" y="2162407"/>
                </a:lnTo>
                <a:lnTo>
                  <a:pt x="3355741" y="2173619"/>
                </a:lnTo>
                <a:lnTo>
                  <a:pt x="3344536" y="2181180"/>
                </a:lnTo>
                <a:lnTo>
                  <a:pt x="3330811" y="2183953"/>
                </a:lnTo>
                <a:close/>
              </a:path>
              <a:path w="4870450" h="2475229">
                <a:moveTo>
                  <a:pt x="3633528" y="2186478"/>
                </a:moveTo>
                <a:lnTo>
                  <a:pt x="3618825" y="2183507"/>
                </a:lnTo>
                <a:lnTo>
                  <a:pt x="3606819" y="2175405"/>
                </a:lnTo>
                <a:lnTo>
                  <a:pt x="3598723" y="2163391"/>
                </a:lnTo>
                <a:lnTo>
                  <a:pt x="3595755" y="2148682"/>
                </a:lnTo>
                <a:lnTo>
                  <a:pt x="3598723" y="2133972"/>
                </a:lnTo>
                <a:lnTo>
                  <a:pt x="3606819" y="2121958"/>
                </a:lnTo>
                <a:lnTo>
                  <a:pt x="3618825" y="2113856"/>
                </a:lnTo>
                <a:lnTo>
                  <a:pt x="3633528" y="2110885"/>
                </a:lnTo>
                <a:lnTo>
                  <a:pt x="3648231" y="2113856"/>
                </a:lnTo>
                <a:lnTo>
                  <a:pt x="3660237" y="2121958"/>
                </a:lnTo>
                <a:lnTo>
                  <a:pt x="3668333" y="2133972"/>
                </a:lnTo>
                <a:lnTo>
                  <a:pt x="3671301" y="2148682"/>
                </a:lnTo>
                <a:lnTo>
                  <a:pt x="3668333" y="2163391"/>
                </a:lnTo>
                <a:lnTo>
                  <a:pt x="3660237" y="2175405"/>
                </a:lnTo>
                <a:lnTo>
                  <a:pt x="3648231" y="2183507"/>
                </a:lnTo>
                <a:lnTo>
                  <a:pt x="3633528" y="2186478"/>
                </a:lnTo>
                <a:close/>
              </a:path>
              <a:path w="4870450" h="2475229">
                <a:moveTo>
                  <a:pt x="3936252" y="2189844"/>
                </a:moveTo>
                <a:lnTo>
                  <a:pt x="3920243" y="2186609"/>
                </a:lnTo>
                <a:lnTo>
                  <a:pt x="3907175" y="2177788"/>
                </a:lnTo>
                <a:lnTo>
                  <a:pt x="3898366" y="2164704"/>
                </a:lnTo>
                <a:lnTo>
                  <a:pt x="3895137" y="2148682"/>
                </a:lnTo>
                <a:lnTo>
                  <a:pt x="3898366" y="2132659"/>
                </a:lnTo>
                <a:lnTo>
                  <a:pt x="3907175" y="2119575"/>
                </a:lnTo>
                <a:lnTo>
                  <a:pt x="3920243" y="2110754"/>
                </a:lnTo>
                <a:lnTo>
                  <a:pt x="3936252" y="2107520"/>
                </a:lnTo>
                <a:lnTo>
                  <a:pt x="3952265" y="2110754"/>
                </a:lnTo>
                <a:lnTo>
                  <a:pt x="3965345" y="2119575"/>
                </a:lnTo>
                <a:lnTo>
                  <a:pt x="3974165" y="2132659"/>
                </a:lnTo>
                <a:lnTo>
                  <a:pt x="3977400" y="2148682"/>
                </a:lnTo>
                <a:lnTo>
                  <a:pt x="3974165" y="2164704"/>
                </a:lnTo>
                <a:lnTo>
                  <a:pt x="3965345" y="2177788"/>
                </a:lnTo>
                <a:lnTo>
                  <a:pt x="3952265" y="2186609"/>
                </a:lnTo>
                <a:lnTo>
                  <a:pt x="3936252" y="2189844"/>
                </a:lnTo>
                <a:close/>
              </a:path>
              <a:path w="4870450" h="2475229">
                <a:moveTo>
                  <a:pt x="4238975" y="2192369"/>
                </a:moveTo>
                <a:lnTo>
                  <a:pt x="4221988" y="2188936"/>
                </a:lnTo>
                <a:lnTo>
                  <a:pt x="4208114" y="2179577"/>
                </a:lnTo>
                <a:lnTo>
                  <a:pt x="4198759" y="2165696"/>
                </a:lnTo>
                <a:lnTo>
                  <a:pt x="4195329" y="2148699"/>
                </a:lnTo>
                <a:lnTo>
                  <a:pt x="4198759" y="2131701"/>
                </a:lnTo>
                <a:lnTo>
                  <a:pt x="4208114" y="2117820"/>
                </a:lnTo>
                <a:lnTo>
                  <a:pt x="4221988" y="2108461"/>
                </a:lnTo>
                <a:lnTo>
                  <a:pt x="4238975" y="2105028"/>
                </a:lnTo>
                <a:lnTo>
                  <a:pt x="4255963" y="2108461"/>
                </a:lnTo>
                <a:lnTo>
                  <a:pt x="4269837" y="2117820"/>
                </a:lnTo>
                <a:lnTo>
                  <a:pt x="4279191" y="2131701"/>
                </a:lnTo>
                <a:lnTo>
                  <a:pt x="4282622" y="2148699"/>
                </a:lnTo>
                <a:lnTo>
                  <a:pt x="4279191" y="2165696"/>
                </a:lnTo>
                <a:lnTo>
                  <a:pt x="4269837" y="2179577"/>
                </a:lnTo>
                <a:lnTo>
                  <a:pt x="4255963" y="2188936"/>
                </a:lnTo>
                <a:lnTo>
                  <a:pt x="4238975" y="2192369"/>
                </a:lnTo>
                <a:close/>
              </a:path>
              <a:path w="4870450" h="2475229">
                <a:moveTo>
                  <a:pt x="4541699" y="2194894"/>
                </a:moveTo>
                <a:lnTo>
                  <a:pt x="4523737" y="2191263"/>
                </a:lnTo>
                <a:lnTo>
                  <a:pt x="4509070" y="2181363"/>
                </a:lnTo>
                <a:lnTo>
                  <a:pt x="4499181" y="2166680"/>
                </a:lnTo>
                <a:lnTo>
                  <a:pt x="4495555" y="2148699"/>
                </a:lnTo>
                <a:lnTo>
                  <a:pt x="4499181" y="2130719"/>
                </a:lnTo>
                <a:lnTo>
                  <a:pt x="4509070" y="2116037"/>
                </a:lnTo>
                <a:lnTo>
                  <a:pt x="4523737" y="2106137"/>
                </a:lnTo>
                <a:lnTo>
                  <a:pt x="4541699" y="2102507"/>
                </a:lnTo>
                <a:lnTo>
                  <a:pt x="4559681" y="2106137"/>
                </a:lnTo>
                <a:lnTo>
                  <a:pt x="4574358" y="2116037"/>
                </a:lnTo>
                <a:lnTo>
                  <a:pt x="4584251" y="2130719"/>
                </a:lnTo>
                <a:lnTo>
                  <a:pt x="4587877" y="2148699"/>
                </a:lnTo>
                <a:lnTo>
                  <a:pt x="4584251" y="2166680"/>
                </a:lnTo>
                <a:lnTo>
                  <a:pt x="4574358" y="2181363"/>
                </a:lnTo>
                <a:lnTo>
                  <a:pt x="4559681" y="2191263"/>
                </a:lnTo>
                <a:lnTo>
                  <a:pt x="4541699" y="2194894"/>
                </a:lnTo>
                <a:close/>
              </a:path>
              <a:path w="4870450" h="2475229">
                <a:moveTo>
                  <a:pt x="4844423" y="2197415"/>
                </a:moveTo>
                <a:lnTo>
                  <a:pt x="4825482" y="2193587"/>
                </a:lnTo>
                <a:lnTo>
                  <a:pt x="4810009" y="2183148"/>
                </a:lnTo>
                <a:lnTo>
                  <a:pt x="4799574" y="2167663"/>
                </a:lnTo>
                <a:lnTo>
                  <a:pt x="4795747" y="2148699"/>
                </a:lnTo>
                <a:lnTo>
                  <a:pt x="4799574" y="2129735"/>
                </a:lnTo>
                <a:lnTo>
                  <a:pt x="4810009" y="2114250"/>
                </a:lnTo>
                <a:lnTo>
                  <a:pt x="4825482" y="2103810"/>
                </a:lnTo>
                <a:lnTo>
                  <a:pt x="4844423" y="2099982"/>
                </a:lnTo>
                <a:lnTo>
                  <a:pt x="4863384" y="2103810"/>
                </a:lnTo>
                <a:lnTo>
                  <a:pt x="4870368" y="2108519"/>
                </a:lnTo>
                <a:lnTo>
                  <a:pt x="4870368" y="2188879"/>
                </a:lnTo>
                <a:lnTo>
                  <a:pt x="4863384" y="2193587"/>
                </a:lnTo>
                <a:lnTo>
                  <a:pt x="4844423" y="2197415"/>
                </a:lnTo>
                <a:close/>
              </a:path>
              <a:path w="4870450" h="2475229">
                <a:moveTo>
                  <a:pt x="1212211" y="2452448"/>
                </a:moveTo>
                <a:lnTo>
                  <a:pt x="1211269" y="2452448"/>
                </a:lnTo>
                <a:lnTo>
                  <a:pt x="1210898" y="2452077"/>
                </a:lnTo>
                <a:lnTo>
                  <a:pt x="1210898" y="2451135"/>
                </a:lnTo>
                <a:lnTo>
                  <a:pt x="1211269" y="2450764"/>
                </a:lnTo>
                <a:lnTo>
                  <a:pt x="1212211" y="2450764"/>
                </a:lnTo>
                <a:lnTo>
                  <a:pt x="1212579" y="2451135"/>
                </a:lnTo>
                <a:lnTo>
                  <a:pt x="1212579" y="2452077"/>
                </a:lnTo>
                <a:lnTo>
                  <a:pt x="1212211" y="2452448"/>
                </a:lnTo>
                <a:close/>
              </a:path>
              <a:path w="4870450" h="2475229">
                <a:moveTo>
                  <a:pt x="1516315" y="2454970"/>
                </a:moveTo>
                <a:lnTo>
                  <a:pt x="1512599" y="2454970"/>
                </a:lnTo>
                <a:lnTo>
                  <a:pt x="1511100" y="2453475"/>
                </a:lnTo>
                <a:lnTo>
                  <a:pt x="1511100" y="2449738"/>
                </a:lnTo>
                <a:lnTo>
                  <a:pt x="1512599" y="2448239"/>
                </a:lnTo>
                <a:lnTo>
                  <a:pt x="1516332" y="2448239"/>
                </a:lnTo>
                <a:lnTo>
                  <a:pt x="1517827" y="2449738"/>
                </a:lnTo>
                <a:lnTo>
                  <a:pt x="1517827" y="2453475"/>
                </a:lnTo>
                <a:lnTo>
                  <a:pt x="1516315" y="2454970"/>
                </a:lnTo>
                <a:close/>
              </a:path>
              <a:path w="4870450" h="2475229">
                <a:moveTo>
                  <a:pt x="1821358" y="2459179"/>
                </a:moveTo>
                <a:lnTo>
                  <a:pt x="1813017" y="2459179"/>
                </a:lnTo>
                <a:lnTo>
                  <a:pt x="1809638" y="2455797"/>
                </a:lnTo>
                <a:lnTo>
                  <a:pt x="1809638" y="2447449"/>
                </a:lnTo>
                <a:lnTo>
                  <a:pt x="1813017" y="2444067"/>
                </a:lnTo>
                <a:lnTo>
                  <a:pt x="1821358" y="2444067"/>
                </a:lnTo>
                <a:lnTo>
                  <a:pt x="1824740" y="2447449"/>
                </a:lnTo>
                <a:lnTo>
                  <a:pt x="1824740" y="2455797"/>
                </a:lnTo>
                <a:lnTo>
                  <a:pt x="1821358" y="2459179"/>
                </a:lnTo>
                <a:close/>
              </a:path>
              <a:path w="4870450" h="2475229">
                <a:moveTo>
                  <a:pt x="2125935" y="2462545"/>
                </a:moveTo>
                <a:lnTo>
                  <a:pt x="2113894" y="2462545"/>
                </a:lnTo>
                <a:lnTo>
                  <a:pt x="2108999" y="2457647"/>
                </a:lnTo>
                <a:lnTo>
                  <a:pt x="2108999" y="2445599"/>
                </a:lnTo>
                <a:lnTo>
                  <a:pt x="2113894" y="2440701"/>
                </a:lnTo>
                <a:lnTo>
                  <a:pt x="2125935" y="2440701"/>
                </a:lnTo>
                <a:lnTo>
                  <a:pt x="2130829" y="2445599"/>
                </a:lnTo>
                <a:lnTo>
                  <a:pt x="2130829" y="2457647"/>
                </a:lnTo>
                <a:lnTo>
                  <a:pt x="2125935" y="2462545"/>
                </a:lnTo>
                <a:close/>
              </a:path>
              <a:path w="4870450" h="2475229">
                <a:moveTo>
                  <a:pt x="2430981" y="2466751"/>
                </a:moveTo>
                <a:lnTo>
                  <a:pt x="2414295" y="2466751"/>
                </a:lnTo>
                <a:lnTo>
                  <a:pt x="2407537" y="2459986"/>
                </a:lnTo>
                <a:lnTo>
                  <a:pt x="2407537" y="2443290"/>
                </a:lnTo>
                <a:lnTo>
                  <a:pt x="2414295" y="2436529"/>
                </a:lnTo>
                <a:lnTo>
                  <a:pt x="2430981" y="2436529"/>
                </a:lnTo>
                <a:lnTo>
                  <a:pt x="2437742" y="2443290"/>
                </a:lnTo>
                <a:lnTo>
                  <a:pt x="2437742" y="2459986"/>
                </a:lnTo>
                <a:lnTo>
                  <a:pt x="2430981" y="2466751"/>
                </a:lnTo>
                <a:close/>
              </a:path>
              <a:path w="4870450" h="2475229">
                <a:moveTo>
                  <a:pt x="2735102" y="2469276"/>
                </a:moveTo>
                <a:lnTo>
                  <a:pt x="2715625" y="2469276"/>
                </a:lnTo>
                <a:lnTo>
                  <a:pt x="2707736" y="2461384"/>
                </a:lnTo>
                <a:lnTo>
                  <a:pt x="2707736" y="2441896"/>
                </a:lnTo>
                <a:lnTo>
                  <a:pt x="2715625" y="2434004"/>
                </a:lnTo>
                <a:lnTo>
                  <a:pt x="2735102" y="2434004"/>
                </a:lnTo>
                <a:lnTo>
                  <a:pt x="2742988" y="2441896"/>
                </a:lnTo>
                <a:lnTo>
                  <a:pt x="2742988" y="2461384"/>
                </a:lnTo>
                <a:lnTo>
                  <a:pt x="2735102" y="2469276"/>
                </a:lnTo>
                <a:close/>
              </a:path>
              <a:path w="4870450" h="2475229">
                <a:moveTo>
                  <a:pt x="3028087" y="2472641"/>
                </a:moveTo>
                <a:lnTo>
                  <a:pt x="3019919" y="2470990"/>
                </a:lnTo>
                <a:lnTo>
                  <a:pt x="3013247" y="2466488"/>
                </a:lnTo>
                <a:lnTo>
                  <a:pt x="3008748" y="2459812"/>
                </a:lnTo>
                <a:lnTo>
                  <a:pt x="3007098" y="2451638"/>
                </a:lnTo>
                <a:lnTo>
                  <a:pt x="3008748" y="2443465"/>
                </a:lnTo>
                <a:lnTo>
                  <a:pt x="3013247" y="2436790"/>
                </a:lnTo>
                <a:lnTo>
                  <a:pt x="3019919" y="2432289"/>
                </a:lnTo>
                <a:lnTo>
                  <a:pt x="3028087" y="2430639"/>
                </a:lnTo>
                <a:lnTo>
                  <a:pt x="3036256" y="2432289"/>
                </a:lnTo>
                <a:lnTo>
                  <a:pt x="3042928" y="2436790"/>
                </a:lnTo>
                <a:lnTo>
                  <a:pt x="3047427" y="2443465"/>
                </a:lnTo>
                <a:lnTo>
                  <a:pt x="3049077" y="2451638"/>
                </a:lnTo>
                <a:lnTo>
                  <a:pt x="3047427" y="2459812"/>
                </a:lnTo>
                <a:lnTo>
                  <a:pt x="3042928" y="2466488"/>
                </a:lnTo>
                <a:lnTo>
                  <a:pt x="3036256" y="2470990"/>
                </a:lnTo>
                <a:lnTo>
                  <a:pt x="3028087" y="2472641"/>
                </a:lnTo>
                <a:close/>
              </a:path>
              <a:path w="4870450" h="2475229">
                <a:moveTo>
                  <a:pt x="3330811" y="2474322"/>
                </a:moveTo>
                <a:lnTo>
                  <a:pt x="3321984" y="2472541"/>
                </a:lnTo>
                <a:lnTo>
                  <a:pt x="3314778" y="2467682"/>
                </a:lnTo>
                <a:lnTo>
                  <a:pt x="3309921" y="2460472"/>
                </a:lnTo>
                <a:lnTo>
                  <a:pt x="3308141" y="2451638"/>
                </a:lnTo>
                <a:lnTo>
                  <a:pt x="3309921" y="2442805"/>
                </a:lnTo>
                <a:lnTo>
                  <a:pt x="3314778" y="2435595"/>
                </a:lnTo>
                <a:lnTo>
                  <a:pt x="3321984" y="2430736"/>
                </a:lnTo>
                <a:lnTo>
                  <a:pt x="3330811" y="2428954"/>
                </a:lnTo>
                <a:lnTo>
                  <a:pt x="3339640" y="2430736"/>
                </a:lnTo>
                <a:lnTo>
                  <a:pt x="3346847" y="2435595"/>
                </a:lnTo>
                <a:lnTo>
                  <a:pt x="3351704" y="2442805"/>
                </a:lnTo>
                <a:lnTo>
                  <a:pt x="3353485" y="2451638"/>
                </a:lnTo>
                <a:lnTo>
                  <a:pt x="3351702" y="2460472"/>
                </a:lnTo>
                <a:lnTo>
                  <a:pt x="3346840" y="2467682"/>
                </a:lnTo>
                <a:lnTo>
                  <a:pt x="3339633" y="2472541"/>
                </a:lnTo>
                <a:lnTo>
                  <a:pt x="3330811" y="2474322"/>
                </a:lnTo>
                <a:close/>
              </a:path>
              <a:path w="4870450" h="2475229">
                <a:moveTo>
                  <a:pt x="3633528" y="2474322"/>
                </a:moveTo>
                <a:lnTo>
                  <a:pt x="3624706" y="2472541"/>
                </a:lnTo>
                <a:lnTo>
                  <a:pt x="3617507" y="2467682"/>
                </a:lnTo>
                <a:lnTo>
                  <a:pt x="3612656" y="2460472"/>
                </a:lnTo>
                <a:lnTo>
                  <a:pt x="3610878" y="2451638"/>
                </a:lnTo>
                <a:lnTo>
                  <a:pt x="3612656" y="2442805"/>
                </a:lnTo>
                <a:lnTo>
                  <a:pt x="3617507" y="2435595"/>
                </a:lnTo>
                <a:lnTo>
                  <a:pt x="3624706" y="2430736"/>
                </a:lnTo>
                <a:lnTo>
                  <a:pt x="3633528" y="2428954"/>
                </a:lnTo>
                <a:lnTo>
                  <a:pt x="3642356" y="2430736"/>
                </a:lnTo>
                <a:lnTo>
                  <a:pt x="3649566" y="2435595"/>
                </a:lnTo>
                <a:lnTo>
                  <a:pt x="3654429" y="2442805"/>
                </a:lnTo>
                <a:lnTo>
                  <a:pt x="3656212" y="2451638"/>
                </a:lnTo>
                <a:lnTo>
                  <a:pt x="3654429" y="2460472"/>
                </a:lnTo>
                <a:lnTo>
                  <a:pt x="3649566" y="2467682"/>
                </a:lnTo>
                <a:lnTo>
                  <a:pt x="3642356" y="2472541"/>
                </a:lnTo>
                <a:lnTo>
                  <a:pt x="3633528" y="2474322"/>
                </a:lnTo>
                <a:close/>
              </a:path>
              <a:path w="4870450" h="2475229">
                <a:moveTo>
                  <a:pt x="3942139" y="2474817"/>
                </a:moveTo>
                <a:lnTo>
                  <a:pt x="3930365" y="2474817"/>
                </a:lnTo>
                <a:lnTo>
                  <a:pt x="3926781" y="2474093"/>
                </a:lnTo>
                <a:lnTo>
                  <a:pt x="3919045" y="2468873"/>
                </a:lnTo>
                <a:lnTo>
                  <a:pt x="3913827" y="2461132"/>
                </a:lnTo>
                <a:lnTo>
                  <a:pt x="3911914" y="2451655"/>
                </a:lnTo>
                <a:lnTo>
                  <a:pt x="3913827" y="2442179"/>
                </a:lnTo>
                <a:lnTo>
                  <a:pt x="3919045" y="2434439"/>
                </a:lnTo>
                <a:lnTo>
                  <a:pt x="3926781" y="2429221"/>
                </a:lnTo>
                <a:lnTo>
                  <a:pt x="3936252" y="2427307"/>
                </a:lnTo>
                <a:lnTo>
                  <a:pt x="3945722" y="2429221"/>
                </a:lnTo>
                <a:lnTo>
                  <a:pt x="3953459" y="2434439"/>
                </a:lnTo>
                <a:lnTo>
                  <a:pt x="3958676" y="2442179"/>
                </a:lnTo>
                <a:lnTo>
                  <a:pt x="3960590" y="2451655"/>
                </a:lnTo>
                <a:lnTo>
                  <a:pt x="3958676" y="2461132"/>
                </a:lnTo>
                <a:lnTo>
                  <a:pt x="3953459" y="2468873"/>
                </a:lnTo>
                <a:lnTo>
                  <a:pt x="3945722" y="2474093"/>
                </a:lnTo>
                <a:lnTo>
                  <a:pt x="3942139" y="2474817"/>
                </a:lnTo>
                <a:close/>
              </a:path>
              <a:path w="4870450" h="2475229">
                <a:moveTo>
                  <a:pt x="4238975" y="2474322"/>
                </a:moveTo>
                <a:lnTo>
                  <a:pt x="4230153" y="2472541"/>
                </a:lnTo>
                <a:lnTo>
                  <a:pt x="4222954" y="2467682"/>
                </a:lnTo>
                <a:lnTo>
                  <a:pt x="4218103" y="2460472"/>
                </a:lnTo>
                <a:lnTo>
                  <a:pt x="4216325" y="2451638"/>
                </a:lnTo>
                <a:lnTo>
                  <a:pt x="4218103" y="2442805"/>
                </a:lnTo>
                <a:lnTo>
                  <a:pt x="4222954" y="2435595"/>
                </a:lnTo>
                <a:lnTo>
                  <a:pt x="4230153" y="2430736"/>
                </a:lnTo>
                <a:lnTo>
                  <a:pt x="4238975" y="2428954"/>
                </a:lnTo>
                <a:lnTo>
                  <a:pt x="4247817" y="2430736"/>
                </a:lnTo>
                <a:lnTo>
                  <a:pt x="4255026" y="2435595"/>
                </a:lnTo>
                <a:lnTo>
                  <a:pt x="4259881" y="2442805"/>
                </a:lnTo>
                <a:lnTo>
                  <a:pt x="4261659" y="2451638"/>
                </a:lnTo>
                <a:lnTo>
                  <a:pt x="4259876" y="2460472"/>
                </a:lnTo>
                <a:lnTo>
                  <a:pt x="4255014" y="2467682"/>
                </a:lnTo>
                <a:lnTo>
                  <a:pt x="4247803" y="2472541"/>
                </a:lnTo>
                <a:lnTo>
                  <a:pt x="4238975" y="2474322"/>
                </a:lnTo>
                <a:close/>
              </a:path>
              <a:path w="4870450" h="2475229">
                <a:moveTo>
                  <a:pt x="4541699" y="2471801"/>
                </a:moveTo>
                <a:lnTo>
                  <a:pt x="4533865" y="2470217"/>
                </a:lnTo>
                <a:lnTo>
                  <a:pt x="4527458" y="2465897"/>
                </a:lnTo>
                <a:lnTo>
                  <a:pt x="4523134" y="2459488"/>
                </a:lnTo>
                <a:lnTo>
                  <a:pt x="4521547" y="2451638"/>
                </a:lnTo>
                <a:lnTo>
                  <a:pt x="4523134" y="2443789"/>
                </a:lnTo>
                <a:lnTo>
                  <a:pt x="4527458" y="2437381"/>
                </a:lnTo>
                <a:lnTo>
                  <a:pt x="4533865" y="2433063"/>
                </a:lnTo>
                <a:lnTo>
                  <a:pt x="4541699" y="2431479"/>
                </a:lnTo>
                <a:lnTo>
                  <a:pt x="4549547" y="2433063"/>
                </a:lnTo>
                <a:lnTo>
                  <a:pt x="4555953" y="2437381"/>
                </a:lnTo>
                <a:lnTo>
                  <a:pt x="4560269" y="2443789"/>
                </a:lnTo>
                <a:lnTo>
                  <a:pt x="4561851" y="2451638"/>
                </a:lnTo>
                <a:lnTo>
                  <a:pt x="4560269" y="2459488"/>
                </a:lnTo>
                <a:lnTo>
                  <a:pt x="4555953" y="2465897"/>
                </a:lnTo>
                <a:lnTo>
                  <a:pt x="4549547" y="2470217"/>
                </a:lnTo>
                <a:lnTo>
                  <a:pt x="4541699" y="2471801"/>
                </a:lnTo>
                <a:close/>
              </a:path>
              <a:path w="4870450" h="2475229">
                <a:moveTo>
                  <a:pt x="4853233" y="2467591"/>
                </a:moveTo>
                <a:lnTo>
                  <a:pt x="4835646" y="2467591"/>
                </a:lnTo>
                <a:lnTo>
                  <a:pt x="4828490" y="2460438"/>
                </a:lnTo>
                <a:lnTo>
                  <a:pt x="4828490" y="2442838"/>
                </a:lnTo>
                <a:lnTo>
                  <a:pt x="4835646" y="2435685"/>
                </a:lnTo>
                <a:lnTo>
                  <a:pt x="4853233" y="2435685"/>
                </a:lnTo>
                <a:lnTo>
                  <a:pt x="4860389" y="2442838"/>
                </a:lnTo>
                <a:lnTo>
                  <a:pt x="4860389" y="2460438"/>
                </a:lnTo>
                <a:lnTo>
                  <a:pt x="4853233" y="2467591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9004825"/>
            <a:ext cx="6845300" cy="132715"/>
          </a:xfrm>
          <a:custGeom>
            <a:avLst/>
            <a:gdLst/>
            <a:ahLst/>
            <a:cxnLst/>
            <a:rect l="l" t="t" r="r" b="b"/>
            <a:pathLst>
              <a:path w="6845300" h="132715">
                <a:moveTo>
                  <a:pt x="6844512" y="132651"/>
                </a:moveTo>
                <a:lnTo>
                  <a:pt x="0" y="114300"/>
                </a:lnTo>
                <a:lnTo>
                  <a:pt x="0" y="0"/>
                </a:lnTo>
                <a:lnTo>
                  <a:pt x="6844819" y="18351"/>
                </a:lnTo>
                <a:lnTo>
                  <a:pt x="6844512" y="132651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1430028" y="9004127"/>
            <a:ext cx="6858000" cy="132715"/>
          </a:xfrm>
          <a:custGeom>
            <a:avLst/>
            <a:gdLst/>
            <a:ahLst/>
            <a:cxnLst/>
            <a:rect l="l" t="t" r="r" b="b"/>
            <a:pathLst>
              <a:path w="6858000" h="132715">
                <a:moveTo>
                  <a:pt x="6857971" y="132686"/>
                </a:moveTo>
                <a:lnTo>
                  <a:pt x="0" y="114299"/>
                </a:lnTo>
                <a:lnTo>
                  <a:pt x="306" y="0"/>
                </a:lnTo>
                <a:lnTo>
                  <a:pt x="6857971" y="18386"/>
                </a:lnTo>
                <a:lnTo>
                  <a:pt x="6857971" y="132686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591586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3"/>
                </a:moveTo>
                <a:lnTo>
                  <a:pt x="675160" y="1671416"/>
                </a:lnTo>
                <a:lnTo>
                  <a:pt x="625513" y="1666232"/>
                </a:lnTo>
                <a:lnTo>
                  <a:pt x="576616" y="1658026"/>
                </a:lnTo>
                <a:lnTo>
                  <a:pt x="529031" y="1647153"/>
                </a:lnTo>
                <a:lnTo>
                  <a:pt x="483321" y="1633968"/>
                </a:lnTo>
                <a:lnTo>
                  <a:pt x="437539" y="1617096"/>
                </a:lnTo>
                <a:lnTo>
                  <a:pt x="393341" y="1597418"/>
                </a:lnTo>
                <a:lnTo>
                  <a:pt x="350847" y="1575052"/>
                </a:lnTo>
                <a:lnTo>
                  <a:pt x="310177" y="1550114"/>
                </a:lnTo>
                <a:lnTo>
                  <a:pt x="271453" y="1522721"/>
                </a:lnTo>
                <a:lnTo>
                  <a:pt x="234794" y="1492989"/>
                </a:lnTo>
                <a:lnTo>
                  <a:pt x="200323" y="1461036"/>
                </a:lnTo>
                <a:lnTo>
                  <a:pt x="168159" y="1426976"/>
                </a:lnTo>
                <a:lnTo>
                  <a:pt x="138424" y="1390928"/>
                </a:lnTo>
                <a:lnTo>
                  <a:pt x="111238" y="1353007"/>
                </a:lnTo>
                <a:lnTo>
                  <a:pt x="86721" y="1313331"/>
                </a:lnTo>
                <a:lnTo>
                  <a:pt x="64995" y="1272016"/>
                </a:lnTo>
                <a:lnTo>
                  <a:pt x="46180" y="1229178"/>
                </a:lnTo>
                <a:lnTo>
                  <a:pt x="30397" y="1184934"/>
                </a:lnTo>
                <a:lnTo>
                  <a:pt x="17767" y="1139401"/>
                </a:lnTo>
                <a:lnTo>
                  <a:pt x="8416" y="1092695"/>
                </a:lnTo>
                <a:lnTo>
                  <a:pt x="2447" y="1044933"/>
                </a:lnTo>
                <a:lnTo>
                  <a:pt x="36" y="996973"/>
                </a:lnTo>
                <a:lnTo>
                  <a:pt x="0" y="0"/>
                </a:lnTo>
                <a:lnTo>
                  <a:pt x="1449201" y="0"/>
                </a:lnTo>
                <a:lnTo>
                  <a:pt x="1449201" y="996973"/>
                </a:lnTo>
                <a:lnTo>
                  <a:pt x="1446726" y="1045325"/>
                </a:lnTo>
                <a:lnTo>
                  <a:pt x="1440681" y="1092778"/>
                </a:lnTo>
                <a:lnTo>
                  <a:pt x="1431216" y="1139217"/>
                </a:lnTo>
                <a:lnTo>
                  <a:pt x="1418442" y="1184524"/>
                </a:lnTo>
                <a:lnTo>
                  <a:pt x="1402496" y="1228582"/>
                </a:lnTo>
                <a:lnTo>
                  <a:pt x="1383508" y="1271276"/>
                </a:lnTo>
                <a:lnTo>
                  <a:pt x="1361609" y="1312489"/>
                </a:lnTo>
                <a:lnTo>
                  <a:pt x="1336929" y="1352103"/>
                </a:lnTo>
                <a:lnTo>
                  <a:pt x="1309599" y="1390003"/>
                </a:lnTo>
                <a:lnTo>
                  <a:pt x="1279749" y="1426072"/>
                </a:lnTo>
                <a:lnTo>
                  <a:pt x="1247509" y="1460193"/>
                </a:lnTo>
                <a:lnTo>
                  <a:pt x="1213011" y="1492249"/>
                </a:lnTo>
                <a:lnTo>
                  <a:pt x="1176383" y="1522125"/>
                </a:lnTo>
                <a:lnTo>
                  <a:pt x="1137757" y="1549703"/>
                </a:lnTo>
                <a:lnTo>
                  <a:pt x="1097264" y="1574867"/>
                </a:lnTo>
                <a:lnTo>
                  <a:pt x="1055033" y="1597501"/>
                </a:lnTo>
                <a:lnTo>
                  <a:pt x="1011195" y="1617487"/>
                </a:lnTo>
                <a:lnTo>
                  <a:pt x="965880" y="1634709"/>
                </a:lnTo>
                <a:lnTo>
                  <a:pt x="964295" y="1635449"/>
                </a:lnTo>
                <a:lnTo>
                  <a:pt x="962740" y="1635449"/>
                </a:lnTo>
                <a:lnTo>
                  <a:pt x="961186" y="1636190"/>
                </a:lnTo>
                <a:lnTo>
                  <a:pt x="916350" y="1649143"/>
                </a:lnTo>
                <a:lnTo>
                  <a:pt x="870164" y="1659465"/>
                </a:lnTo>
                <a:lnTo>
                  <a:pt x="822777" y="1667014"/>
                </a:lnTo>
                <a:lnTo>
                  <a:pt x="774338" y="1671647"/>
                </a:lnTo>
                <a:lnTo>
                  <a:pt x="724996" y="1673223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90"/>
              <a:t>7</a:t>
            </a:r>
          </a:p>
        </p:txBody>
      </p:sp>
      <p:sp>
        <p:nvSpPr>
          <p:cNvPr id="8" name="object 8" descr=""/>
          <p:cNvSpPr/>
          <p:nvPr/>
        </p:nvSpPr>
        <p:spPr>
          <a:xfrm>
            <a:off x="153619" y="165048"/>
            <a:ext cx="4918710" cy="1909445"/>
          </a:xfrm>
          <a:custGeom>
            <a:avLst/>
            <a:gdLst/>
            <a:ahLst/>
            <a:cxnLst/>
            <a:rect l="l" t="t" r="r" b="b"/>
            <a:pathLst>
              <a:path w="4918710" h="1909445">
                <a:moveTo>
                  <a:pt x="26019" y="94000"/>
                </a:moveTo>
                <a:lnTo>
                  <a:pt x="15894" y="91953"/>
                </a:lnTo>
                <a:lnTo>
                  <a:pt x="7623" y="86373"/>
                </a:lnTo>
                <a:lnTo>
                  <a:pt x="2045" y="78099"/>
                </a:lnTo>
                <a:lnTo>
                  <a:pt x="0" y="67967"/>
                </a:lnTo>
                <a:lnTo>
                  <a:pt x="2045" y="57837"/>
                </a:lnTo>
                <a:lnTo>
                  <a:pt x="7623" y="49562"/>
                </a:lnTo>
                <a:lnTo>
                  <a:pt x="15894" y="43981"/>
                </a:lnTo>
                <a:lnTo>
                  <a:pt x="26019" y="41935"/>
                </a:lnTo>
                <a:lnTo>
                  <a:pt x="36142" y="43981"/>
                </a:lnTo>
                <a:lnTo>
                  <a:pt x="44411" y="49562"/>
                </a:lnTo>
                <a:lnTo>
                  <a:pt x="49989" y="57837"/>
                </a:lnTo>
                <a:lnTo>
                  <a:pt x="52034" y="67967"/>
                </a:lnTo>
                <a:lnTo>
                  <a:pt x="49991" y="78099"/>
                </a:lnTo>
                <a:lnTo>
                  <a:pt x="44418" y="86373"/>
                </a:lnTo>
                <a:lnTo>
                  <a:pt x="36149" y="91953"/>
                </a:lnTo>
                <a:lnTo>
                  <a:pt x="26019" y="94000"/>
                </a:lnTo>
                <a:close/>
              </a:path>
              <a:path w="4918710" h="1909445">
                <a:moveTo>
                  <a:pt x="328742" y="97365"/>
                </a:moveTo>
                <a:lnTo>
                  <a:pt x="317305" y="95056"/>
                </a:lnTo>
                <a:lnTo>
                  <a:pt x="307966" y="88756"/>
                </a:lnTo>
                <a:lnTo>
                  <a:pt x="301670" y="79412"/>
                </a:lnTo>
                <a:lnTo>
                  <a:pt x="299361" y="67967"/>
                </a:lnTo>
                <a:lnTo>
                  <a:pt x="301670" y="56522"/>
                </a:lnTo>
                <a:lnTo>
                  <a:pt x="307966" y="47178"/>
                </a:lnTo>
                <a:lnTo>
                  <a:pt x="317305" y="40879"/>
                </a:lnTo>
                <a:lnTo>
                  <a:pt x="328742" y="38569"/>
                </a:lnTo>
                <a:lnTo>
                  <a:pt x="340180" y="40879"/>
                </a:lnTo>
                <a:lnTo>
                  <a:pt x="349519" y="47178"/>
                </a:lnTo>
                <a:lnTo>
                  <a:pt x="355815" y="56522"/>
                </a:lnTo>
                <a:lnTo>
                  <a:pt x="358124" y="67967"/>
                </a:lnTo>
                <a:lnTo>
                  <a:pt x="355815" y="79412"/>
                </a:lnTo>
                <a:lnTo>
                  <a:pt x="349519" y="88756"/>
                </a:lnTo>
                <a:lnTo>
                  <a:pt x="340180" y="95056"/>
                </a:lnTo>
                <a:lnTo>
                  <a:pt x="328742" y="97365"/>
                </a:lnTo>
                <a:close/>
              </a:path>
              <a:path w="4918710" h="1909445">
                <a:moveTo>
                  <a:pt x="631466" y="100731"/>
                </a:moveTo>
                <a:lnTo>
                  <a:pt x="618723" y="98155"/>
                </a:lnTo>
                <a:lnTo>
                  <a:pt x="608315" y="91133"/>
                </a:lnTo>
                <a:lnTo>
                  <a:pt x="601296" y="80718"/>
                </a:lnTo>
                <a:lnTo>
                  <a:pt x="598723" y="67967"/>
                </a:lnTo>
                <a:lnTo>
                  <a:pt x="601296" y="55216"/>
                </a:lnTo>
                <a:lnTo>
                  <a:pt x="608315" y="44802"/>
                </a:lnTo>
                <a:lnTo>
                  <a:pt x="618723" y="37779"/>
                </a:lnTo>
                <a:lnTo>
                  <a:pt x="631466" y="35204"/>
                </a:lnTo>
                <a:lnTo>
                  <a:pt x="644210" y="37779"/>
                </a:lnTo>
                <a:lnTo>
                  <a:pt x="654619" y="44802"/>
                </a:lnTo>
                <a:lnTo>
                  <a:pt x="661639" y="55216"/>
                </a:lnTo>
                <a:lnTo>
                  <a:pt x="664213" y="67967"/>
                </a:lnTo>
                <a:lnTo>
                  <a:pt x="661639" y="80718"/>
                </a:lnTo>
                <a:lnTo>
                  <a:pt x="654619" y="91133"/>
                </a:lnTo>
                <a:lnTo>
                  <a:pt x="644210" y="98155"/>
                </a:lnTo>
                <a:lnTo>
                  <a:pt x="631466" y="100731"/>
                </a:lnTo>
                <a:close/>
              </a:path>
              <a:path w="4918710" h="1909445">
                <a:moveTo>
                  <a:pt x="934190" y="103256"/>
                </a:moveTo>
                <a:lnTo>
                  <a:pt x="920474" y="100483"/>
                </a:lnTo>
                <a:lnTo>
                  <a:pt x="909269" y="92921"/>
                </a:lnTo>
                <a:lnTo>
                  <a:pt x="901713" y="81709"/>
                </a:lnTo>
                <a:lnTo>
                  <a:pt x="898942" y="67984"/>
                </a:lnTo>
                <a:lnTo>
                  <a:pt x="901713" y="54259"/>
                </a:lnTo>
                <a:lnTo>
                  <a:pt x="909269" y="43047"/>
                </a:lnTo>
                <a:lnTo>
                  <a:pt x="920474" y="35486"/>
                </a:lnTo>
                <a:lnTo>
                  <a:pt x="934190" y="32712"/>
                </a:lnTo>
                <a:lnTo>
                  <a:pt x="947908" y="35486"/>
                </a:lnTo>
                <a:lnTo>
                  <a:pt x="959113" y="43047"/>
                </a:lnTo>
                <a:lnTo>
                  <a:pt x="966670" y="54259"/>
                </a:lnTo>
                <a:lnTo>
                  <a:pt x="969441" y="67984"/>
                </a:lnTo>
                <a:lnTo>
                  <a:pt x="966672" y="81709"/>
                </a:lnTo>
                <a:lnTo>
                  <a:pt x="959119" y="92921"/>
                </a:lnTo>
                <a:lnTo>
                  <a:pt x="947915" y="100483"/>
                </a:lnTo>
                <a:lnTo>
                  <a:pt x="934190" y="103256"/>
                </a:lnTo>
                <a:close/>
              </a:path>
              <a:path w="4918710" h="1909445">
                <a:moveTo>
                  <a:pt x="1236907" y="105781"/>
                </a:moveTo>
                <a:lnTo>
                  <a:pt x="1222204" y="102809"/>
                </a:lnTo>
                <a:lnTo>
                  <a:pt x="1210197" y="94708"/>
                </a:lnTo>
                <a:lnTo>
                  <a:pt x="1202102" y="82693"/>
                </a:lnTo>
                <a:lnTo>
                  <a:pt x="1199134" y="67984"/>
                </a:lnTo>
                <a:lnTo>
                  <a:pt x="1202102" y="53276"/>
                </a:lnTo>
                <a:lnTo>
                  <a:pt x="1210197" y="41262"/>
                </a:lnTo>
                <a:lnTo>
                  <a:pt x="1222204" y="33159"/>
                </a:lnTo>
                <a:lnTo>
                  <a:pt x="1236907" y="30187"/>
                </a:lnTo>
                <a:lnTo>
                  <a:pt x="1251610" y="33159"/>
                </a:lnTo>
                <a:lnTo>
                  <a:pt x="1263616" y="41262"/>
                </a:lnTo>
                <a:lnTo>
                  <a:pt x="1271711" y="53276"/>
                </a:lnTo>
                <a:lnTo>
                  <a:pt x="1274680" y="67984"/>
                </a:lnTo>
                <a:lnTo>
                  <a:pt x="1271711" y="82693"/>
                </a:lnTo>
                <a:lnTo>
                  <a:pt x="1263616" y="94708"/>
                </a:lnTo>
                <a:lnTo>
                  <a:pt x="1251610" y="102809"/>
                </a:lnTo>
                <a:lnTo>
                  <a:pt x="1236907" y="105781"/>
                </a:lnTo>
                <a:close/>
              </a:path>
              <a:path w="4918710" h="1909445">
                <a:moveTo>
                  <a:pt x="1539630" y="109146"/>
                </a:moveTo>
                <a:lnTo>
                  <a:pt x="1523622" y="105912"/>
                </a:lnTo>
                <a:lnTo>
                  <a:pt x="1510554" y="97091"/>
                </a:lnTo>
                <a:lnTo>
                  <a:pt x="1501745" y="84007"/>
                </a:lnTo>
                <a:lnTo>
                  <a:pt x="1498516" y="67984"/>
                </a:lnTo>
                <a:lnTo>
                  <a:pt x="1501745" y="51961"/>
                </a:lnTo>
                <a:lnTo>
                  <a:pt x="1510554" y="38878"/>
                </a:lnTo>
                <a:lnTo>
                  <a:pt x="1523622" y="30057"/>
                </a:lnTo>
                <a:lnTo>
                  <a:pt x="1539630" y="26822"/>
                </a:lnTo>
                <a:lnTo>
                  <a:pt x="1555644" y="30057"/>
                </a:lnTo>
                <a:lnTo>
                  <a:pt x="1568724" y="38878"/>
                </a:lnTo>
                <a:lnTo>
                  <a:pt x="1577544" y="51961"/>
                </a:lnTo>
                <a:lnTo>
                  <a:pt x="1580779" y="67984"/>
                </a:lnTo>
                <a:lnTo>
                  <a:pt x="1577544" y="84007"/>
                </a:lnTo>
                <a:lnTo>
                  <a:pt x="1568724" y="97091"/>
                </a:lnTo>
                <a:lnTo>
                  <a:pt x="1555644" y="105912"/>
                </a:lnTo>
                <a:lnTo>
                  <a:pt x="1539630" y="109146"/>
                </a:lnTo>
                <a:close/>
              </a:path>
              <a:path w="4918710" h="1909445">
                <a:moveTo>
                  <a:pt x="1842354" y="111671"/>
                </a:moveTo>
                <a:lnTo>
                  <a:pt x="1825366" y="108239"/>
                </a:lnTo>
                <a:lnTo>
                  <a:pt x="1811493" y="98879"/>
                </a:lnTo>
                <a:lnTo>
                  <a:pt x="1802138" y="84998"/>
                </a:lnTo>
                <a:lnTo>
                  <a:pt x="1798708" y="68001"/>
                </a:lnTo>
                <a:lnTo>
                  <a:pt x="1802138" y="51004"/>
                </a:lnTo>
                <a:lnTo>
                  <a:pt x="1811493" y="37124"/>
                </a:lnTo>
                <a:lnTo>
                  <a:pt x="1825366" y="27766"/>
                </a:lnTo>
                <a:lnTo>
                  <a:pt x="1842354" y="24334"/>
                </a:lnTo>
                <a:lnTo>
                  <a:pt x="1859342" y="27766"/>
                </a:lnTo>
                <a:lnTo>
                  <a:pt x="1873216" y="37124"/>
                </a:lnTo>
                <a:lnTo>
                  <a:pt x="1882570" y="51004"/>
                </a:lnTo>
                <a:lnTo>
                  <a:pt x="1886001" y="68001"/>
                </a:lnTo>
                <a:lnTo>
                  <a:pt x="1882570" y="84998"/>
                </a:lnTo>
                <a:lnTo>
                  <a:pt x="1873216" y="98879"/>
                </a:lnTo>
                <a:lnTo>
                  <a:pt x="1859342" y="108239"/>
                </a:lnTo>
                <a:lnTo>
                  <a:pt x="1842354" y="111671"/>
                </a:lnTo>
                <a:close/>
              </a:path>
              <a:path w="4918710" h="1909445">
                <a:moveTo>
                  <a:pt x="2145078" y="114196"/>
                </a:moveTo>
                <a:lnTo>
                  <a:pt x="2127116" y="110566"/>
                </a:lnTo>
                <a:lnTo>
                  <a:pt x="2112449" y="100666"/>
                </a:lnTo>
                <a:lnTo>
                  <a:pt x="2102560" y="85982"/>
                </a:lnTo>
                <a:lnTo>
                  <a:pt x="2098933" y="68001"/>
                </a:lnTo>
                <a:lnTo>
                  <a:pt x="2102560" y="50022"/>
                </a:lnTo>
                <a:lnTo>
                  <a:pt x="2112449" y="35339"/>
                </a:lnTo>
                <a:lnTo>
                  <a:pt x="2127116" y="25439"/>
                </a:lnTo>
                <a:lnTo>
                  <a:pt x="2145078" y="21809"/>
                </a:lnTo>
                <a:lnTo>
                  <a:pt x="2163059" y="25439"/>
                </a:lnTo>
                <a:lnTo>
                  <a:pt x="2177737" y="35339"/>
                </a:lnTo>
                <a:lnTo>
                  <a:pt x="2187629" y="50022"/>
                </a:lnTo>
                <a:lnTo>
                  <a:pt x="2191256" y="68001"/>
                </a:lnTo>
                <a:lnTo>
                  <a:pt x="2187629" y="85982"/>
                </a:lnTo>
                <a:lnTo>
                  <a:pt x="2177737" y="100666"/>
                </a:lnTo>
                <a:lnTo>
                  <a:pt x="2163059" y="110566"/>
                </a:lnTo>
                <a:lnTo>
                  <a:pt x="2145078" y="114196"/>
                </a:lnTo>
                <a:close/>
              </a:path>
              <a:path w="4918710" h="1909445">
                <a:moveTo>
                  <a:pt x="2447802" y="116718"/>
                </a:moveTo>
                <a:lnTo>
                  <a:pt x="2428860" y="112890"/>
                </a:lnTo>
                <a:lnTo>
                  <a:pt x="2413387" y="102451"/>
                </a:lnTo>
                <a:lnTo>
                  <a:pt x="2402953" y="86966"/>
                </a:lnTo>
                <a:lnTo>
                  <a:pt x="2399125" y="68001"/>
                </a:lnTo>
                <a:lnTo>
                  <a:pt x="2402953" y="49038"/>
                </a:lnTo>
                <a:lnTo>
                  <a:pt x="2413387" y="33553"/>
                </a:lnTo>
                <a:lnTo>
                  <a:pt x="2428860" y="23112"/>
                </a:lnTo>
                <a:lnTo>
                  <a:pt x="2447802" y="19284"/>
                </a:lnTo>
                <a:lnTo>
                  <a:pt x="2466762" y="23112"/>
                </a:lnTo>
                <a:lnTo>
                  <a:pt x="2482245" y="33553"/>
                </a:lnTo>
                <a:lnTo>
                  <a:pt x="2492684" y="49038"/>
                </a:lnTo>
                <a:lnTo>
                  <a:pt x="2496511" y="68001"/>
                </a:lnTo>
                <a:lnTo>
                  <a:pt x="2492684" y="86966"/>
                </a:lnTo>
                <a:lnTo>
                  <a:pt x="2482245" y="102451"/>
                </a:lnTo>
                <a:lnTo>
                  <a:pt x="2466762" y="112890"/>
                </a:lnTo>
                <a:lnTo>
                  <a:pt x="2447802" y="116718"/>
                </a:lnTo>
                <a:close/>
              </a:path>
              <a:path w="4918710" h="1909445">
                <a:moveTo>
                  <a:pt x="2750525" y="119243"/>
                </a:moveTo>
                <a:lnTo>
                  <a:pt x="2730590" y="115216"/>
                </a:lnTo>
                <a:lnTo>
                  <a:pt x="2714314" y="104236"/>
                </a:lnTo>
                <a:lnTo>
                  <a:pt x="2703341" y="87948"/>
                </a:lnTo>
                <a:lnTo>
                  <a:pt x="2699317" y="68001"/>
                </a:lnTo>
                <a:lnTo>
                  <a:pt x="2703341" y="48054"/>
                </a:lnTo>
                <a:lnTo>
                  <a:pt x="2714314" y="31766"/>
                </a:lnTo>
                <a:lnTo>
                  <a:pt x="2730590" y="20786"/>
                </a:lnTo>
                <a:lnTo>
                  <a:pt x="2750525" y="16759"/>
                </a:lnTo>
                <a:lnTo>
                  <a:pt x="2770466" y="20786"/>
                </a:lnTo>
                <a:lnTo>
                  <a:pt x="2786754" y="31766"/>
                </a:lnTo>
                <a:lnTo>
                  <a:pt x="2797738" y="48054"/>
                </a:lnTo>
                <a:lnTo>
                  <a:pt x="2801767" y="68001"/>
                </a:lnTo>
                <a:lnTo>
                  <a:pt x="2797738" y="87948"/>
                </a:lnTo>
                <a:lnTo>
                  <a:pt x="2786754" y="104236"/>
                </a:lnTo>
                <a:lnTo>
                  <a:pt x="2770466" y="115216"/>
                </a:lnTo>
                <a:lnTo>
                  <a:pt x="2750525" y="119243"/>
                </a:lnTo>
                <a:close/>
              </a:path>
              <a:path w="4918710" h="1909445">
                <a:moveTo>
                  <a:pt x="3053249" y="122608"/>
                </a:moveTo>
                <a:lnTo>
                  <a:pt x="3032023" y="118317"/>
                </a:lnTo>
                <a:lnTo>
                  <a:pt x="3014683" y="106616"/>
                </a:lnTo>
                <a:lnTo>
                  <a:pt x="3002988" y="89263"/>
                </a:lnTo>
                <a:lnTo>
                  <a:pt x="2998699" y="68018"/>
                </a:lnTo>
                <a:lnTo>
                  <a:pt x="3002988" y="46774"/>
                </a:lnTo>
                <a:lnTo>
                  <a:pt x="3014683" y="29421"/>
                </a:lnTo>
                <a:lnTo>
                  <a:pt x="3032023" y="17719"/>
                </a:lnTo>
                <a:lnTo>
                  <a:pt x="3053249" y="13428"/>
                </a:lnTo>
                <a:lnTo>
                  <a:pt x="3074495" y="17719"/>
                </a:lnTo>
                <a:lnTo>
                  <a:pt x="3091845" y="29421"/>
                </a:lnTo>
                <a:lnTo>
                  <a:pt x="3103543" y="46774"/>
                </a:lnTo>
                <a:lnTo>
                  <a:pt x="3107832" y="68018"/>
                </a:lnTo>
                <a:lnTo>
                  <a:pt x="3103543" y="89263"/>
                </a:lnTo>
                <a:lnTo>
                  <a:pt x="3091845" y="106616"/>
                </a:lnTo>
                <a:lnTo>
                  <a:pt x="3074495" y="118317"/>
                </a:lnTo>
                <a:lnTo>
                  <a:pt x="3053249" y="122608"/>
                </a:lnTo>
                <a:close/>
              </a:path>
              <a:path w="4918710" h="1909445">
                <a:moveTo>
                  <a:pt x="3356007" y="125133"/>
                </a:moveTo>
                <a:lnTo>
                  <a:pt x="3333787" y="120643"/>
                </a:lnTo>
                <a:lnTo>
                  <a:pt x="3315643" y="108401"/>
                </a:lnTo>
                <a:lnTo>
                  <a:pt x="3303410" y="90246"/>
                </a:lnTo>
                <a:lnTo>
                  <a:pt x="3298925" y="68018"/>
                </a:lnTo>
                <a:lnTo>
                  <a:pt x="3303410" y="45790"/>
                </a:lnTo>
                <a:lnTo>
                  <a:pt x="3315643" y="27635"/>
                </a:lnTo>
                <a:lnTo>
                  <a:pt x="3333787" y="15392"/>
                </a:lnTo>
                <a:lnTo>
                  <a:pt x="3356007" y="10903"/>
                </a:lnTo>
                <a:lnTo>
                  <a:pt x="3378207" y="15392"/>
                </a:lnTo>
                <a:lnTo>
                  <a:pt x="3396341" y="27635"/>
                </a:lnTo>
                <a:lnTo>
                  <a:pt x="3408569" y="45790"/>
                </a:lnTo>
                <a:lnTo>
                  <a:pt x="3413054" y="68018"/>
                </a:lnTo>
                <a:lnTo>
                  <a:pt x="3408574" y="90246"/>
                </a:lnTo>
                <a:lnTo>
                  <a:pt x="3396353" y="108401"/>
                </a:lnTo>
                <a:lnTo>
                  <a:pt x="3378221" y="120643"/>
                </a:lnTo>
                <a:lnTo>
                  <a:pt x="3356007" y="125133"/>
                </a:lnTo>
                <a:close/>
              </a:path>
              <a:path w="4918710" h="1909445">
                <a:moveTo>
                  <a:pt x="3658730" y="127658"/>
                </a:moveTo>
                <a:lnTo>
                  <a:pt x="3635531" y="122970"/>
                </a:lnTo>
                <a:lnTo>
                  <a:pt x="3616582" y="110187"/>
                </a:lnTo>
                <a:lnTo>
                  <a:pt x="3603803" y="91230"/>
                </a:lnTo>
                <a:lnTo>
                  <a:pt x="3599117" y="68018"/>
                </a:lnTo>
                <a:lnTo>
                  <a:pt x="3603803" y="44806"/>
                </a:lnTo>
                <a:lnTo>
                  <a:pt x="3616582" y="25850"/>
                </a:lnTo>
                <a:lnTo>
                  <a:pt x="3635531" y="13068"/>
                </a:lnTo>
                <a:lnTo>
                  <a:pt x="3658730" y="8381"/>
                </a:lnTo>
                <a:lnTo>
                  <a:pt x="3681924" y="13068"/>
                </a:lnTo>
                <a:lnTo>
                  <a:pt x="3700862" y="25850"/>
                </a:lnTo>
                <a:lnTo>
                  <a:pt x="3713629" y="44806"/>
                </a:lnTo>
                <a:lnTo>
                  <a:pt x="3718310" y="68018"/>
                </a:lnTo>
                <a:lnTo>
                  <a:pt x="3713629" y="91230"/>
                </a:lnTo>
                <a:lnTo>
                  <a:pt x="3700862" y="110187"/>
                </a:lnTo>
                <a:lnTo>
                  <a:pt x="3681924" y="122970"/>
                </a:lnTo>
                <a:lnTo>
                  <a:pt x="3658730" y="127658"/>
                </a:lnTo>
                <a:close/>
              </a:path>
              <a:path w="4918710" h="1909445">
                <a:moveTo>
                  <a:pt x="3961454" y="131864"/>
                </a:moveTo>
                <a:lnTo>
                  <a:pt x="3936618" y="126848"/>
                </a:lnTo>
                <a:lnTo>
                  <a:pt x="3916339" y="113170"/>
                </a:lnTo>
                <a:lnTo>
                  <a:pt x="3902668" y="92881"/>
                </a:lnTo>
                <a:lnTo>
                  <a:pt x="3897655" y="68035"/>
                </a:lnTo>
                <a:lnTo>
                  <a:pt x="3902668" y="43188"/>
                </a:lnTo>
                <a:lnTo>
                  <a:pt x="3916339" y="22900"/>
                </a:lnTo>
                <a:lnTo>
                  <a:pt x="3936618" y="9221"/>
                </a:lnTo>
                <a:lnTo>
                  <a:pt x="3961454" y="4205"/>
                </a:lnTo>
                <a:lnTo>
                  <a:pt x="3986270" y="9221"/>
                </a:lnTo>
                <a:lnTo>
                  <a:pt x="4006539" y="22900"/>
                </a:lnTo>
                <a:lnTo>
                  <a:pt x="4020207" y="43188"/>
                </a:lnTo>
                <a:lnTo>
                  <a:pt x="4025219" y="68035"/>
                </a:lnTo>
                <a:lnTo>
                  <a:pt x="4020207" y="92881"/>
                </a:lnTo>
                <a:lnTo>
                  <a:pt x="4006539" y="113170"/>
                </a:lnTo>
                <a:lnTo>
                  <a:pt x="3986270" y="126848"/>
                </a:lnTo>
                <a:lnTo>
                  <a:pt x="3961454" y="131864"/>
                </a:lnTo>
                <a:close/>
              </a:path>
              <a:path w="4918710" h="1909445">
                <a:moveTo>
                  <a:pt x="4264178" y="135229"/>
                </a:moveTo>
                <a:lnTo>
                  <a:pt x="4238031" y="129949"/>
                </a:lnTo>
                <a:lnTo>
                  <a:pt x="4216679" y="115548"/>
                </a:lnTo>
                <a:lnTo>
                  <a:pt x="4202282" y="94189"/>
                </a:lnTo>
                <a:lnTo>
                  <a:pt x="4197003" y="68035"/>
                </a:lnTo>
                <a:lnTo>
                  <a:pt x="4202282" y="41882"/>
                </a:lnTo>
                <a:lnTo>
                  <a:pt x="4216679" y="20523"/>
                </a:lnTo>
                <a:lnTo>
                  <a:pt x="4238031" y="6121"/>
                </a:lnTo>
                <a:lnTo>
                  <a:pt x="4264178" y="840"/>
                </a:lnTo>
                <a:lnTo>
                  <a:pt x="4290305" y="6121"/>
                </a:lnTo>
                <a:lnTo>
                  <a:pt x="4311647" y="20523"/>
                </a:lnTo>
                <a:lnTo>
                  <a:pt x="4326040" y="41882"/>
                </a:lnTo>
                <a:lnTo>
                  <a:pt x="4331318" y="68035"/>
                </a:lnTo>
                <a:lnTo>
                  <a:pt x="4326040" y="94189"/>
                </a:lnTo>
                <a:lnTo>
                  <a:pt x="4311647" y="115548"/>
                </a:lnTo>
                <a:lnTo>
                  <a:pt x="4290305" y="129949"/>
                </a:lnTo>
                <a:lnTo>
                  <a:pt x="4264178" y="135229"/>
                </a:lnTo>
                <a:close/>
              </a:path>
              <a:path w="4918710" h="1909445">
                <a:moveTo>
                  <a:pt x="4566901" y="136070"/>
                </a:moveTo>
                <a:lnTo>
                  <a:pt x="4540423" y="130724"/>
                </a:lnTo>
                <a:lnTo>
                  <a:pt x="4518803" y="116144"/>
                </a:lnTo>
                <a:lnTo>
                  <a:pt x="4504228" y="94518"/>
                </a:lnTo>
                <a:lnTo>
                  <a:pt x="4498883" y="68035"/>
                </a:lnTo>
                <a:lnTo>
                  <a:pt x="4504228" y="41551"/>
                </a:lnTo>
                <a:lnTo>
                  <a:pt x="4518803" y="19926"/>
                </a:lnTo>
                <a:lnTo>
                  <a:pt x="4540423" y="5346"/>
                </a:lnTo>
                <a:lnTo>
                  <a:pt x="4566901" y="0"/>
                </a:lnTo>
                <a:lnTo>
                  <a:pt x="4593360" y="5346"/>
                </a:lnTo>
                <a:lnTo>
                  <a:pt x="4614970" y="19926"/>
                </a:lnTo>
                <a:lnTo>
                  <a:pt x="4629542" y="41551"/>
                </a:lnTo>
                <a:lnTo>
                  <a:pt x="4634886" y="68035"/>
                </a:lnTo>
                <a:lnTo>
                  <a:pt x="4629542" y="94518"/>
                </a:lnTo>
                <a:lnTo>
                  <a:pt x="4614970" y="116144"/>
                </a:lnTo>
                <a:lnTo>
                  <a:pt x="4593360" y="130724"/>
                </a:lnTo>
                <a:lnTo>
                  <a:pt x="4566901" y="136070"/>
                </a:lnTo>
                <a:close/>
              </a:path>
              <a:path w="4918710" h="1909445">
                <a:moveTo>
                  <a:pt x="4869625" y="86513"/>
                </a:moveTo>
                <a:lnTo>
                  <a:pt x="4862439" y="85060"/>
                </a:lnTo>
                <a:lnTo>
                  <a:pt x="4856570" y="81098"/>
                </a:lnTo>
                <a:lnTo>
                  <a:pt x="4852612" y="75224"/>
                </a:lnTo>
                <a:lnTo>
                  <a:pt x="4851161" y="68035"/>
                </a:lnTo>
                <a:lnTo>
                  <a:pt x="4852612" y="60845"/>
                </a:lnTo>
                <a:lnTo>
                  <a:pt x="4856570" y="54972"/>
                </a:lnTo>
                <a:lnTo>
                  <a:pt x="4862439" y="51010"/>
                </a:lnTo>
                <a:lnTo>
                  <a:pt x="4869625" y="49557"/>
                </a:lnTo>
                <a:lnTo>
                  <a:pt x="4876811" y="51010"/>
                </a:lnTo>
                <a:lnTo>
                  <a:pt x="4882680" y="54972"/>
                </a:lnTo>
                <a:lnTo>
                  <a:pt x="4886638" y="60845"/>
                </a:lnTo>
                <a:lnTo>
                  <a:pt x="4888090" y="68035"/>
                </a:lnTo>
                <a:lnTo>
                  <a:pt x="4886638" y="75224"/>
                </a:lnTo>
                <a:lnTo>
                  <a:pt x="4882680" y="81098"/>
                </a:lnTo>
                <a:lnTo>
                  <a:pt x="4876811" y="85060"/>
                </a:lnTo>
                <a:lnTo>
                  <a:pt x="4869625" y="86513"/>
                </a:lnTo>
                <a:close/>
              </a:path>
              <a:path w="4918710" h="1909445">
                <a:moveTo>
                  <a:pt x="26019" y="397024"/>
                </a:moveTo>
                <a:lnTo>
                  <a:pt x="15894" y="394978"/>
                </a:lnTo>
                <a:lnTo>
                  <a:pt x="7623" y="389398"/>
                </a:lnTo>
                <a:lnTo>
                  <a:pt x="2045" y="381123"/>
                </a:lnTo>
                <a:lnTo>
                  <a:pt x="0" y="370991"/>
                </a:lnTo>
                <a:lnTo>
                  <a:pt x="2045" y="360861"/>
                </a:lnTo>
                <a:lnTo>
                  <a:pt x="7623" y="352586"/>
                </a:lnTo>
                <a:lnTo>
                  <a:pt x="15894" y="347006"/>
                </a:lnTo>
                <a:lnTo>
                  <a:pt x="26019" y="344959"/>
                </a:lnTo>
                <a:lnTo>
                  <a:pt x="36142" y="347006"/>
                </a:lnTo>
                <a:lnTo>
                  <a:pt x="44411" y="352586"/>
                </a:lnTo>
                <a:lnTo>
                  <a:pt x="49989" y="360861"/>
                </a:lnTo>
                <a:lnTo>
                  <a:pt x="52034" y="370991"/>
                </a:lnTo>
                <a:lnTo>
                  <a:pt x="49991" y="381123"/>
                </a:lnTo>
                <a:lnTo>
                  <a:pt x="44418" y="389398"/>
                </a:lnTo>
                <a:lnTo>
                  <a:pt x="36149" y="394978"/>
                </a:lnTo>
                <a:lnTo>
                  <a:pt x="26019" y="397024"/>
                </a:lnTo>
                <a:close/>
              </a:path>
              <a:path w="4918710" h="1909445">
                <a:moveTo>
                  <a:pt x="328742" y="400389"/>
                </a:moveTo>
                <a:lnTo>
                  <a:pt x="317305" y="398080"/>
                </a:lnTo>
                <a:lnTo>
                  <a:pt x="307966" y="391780"/>
                </a:lnTo>
                <a:lnTo>
                  <a:pt x="301670" y="382436"/>
                </a:lnTo>
                <a:lnTo>
                  <a:pt x="299361" y="370991"/>
                </a:lnTo>
                <a:lnTo>
                  <a:pt x="301670" y="359547"/>
                </a:lnTo>
                <a:lnTo>
                  <a:pt x="307966" y="350202"/>
                </a:lnTo>
                <a:lnTo>
                  <a:pt x="317305" y="343903"/>
                </a:lnTo>
                <a:lnTo>
                  <a:pt x="328742" y="341593"/>
                </a:lnTo>
                <a:lnTo>
                  <a:pt x="340180" y="343903"/>
                </a:lnTo>
                <a:lnTo>
                  <a:pt x="349519" y="350202"/>
                </a:lnTo>
                <a:lnTo>
                  <a:pt x="355815" y="359547"/>
                </a:lnTo>
                <a:lnTo>
                  <a:pt x="358124" y="370991"/>
                </a:lnTo>
                <a:lnTo>
                  <a:pt x="355815" y="382436"/>
                </a:lnTo>
                <a:lnTo>
                  <a:pt x="349519" y="391780"/>
                </a:lnTo>
                <a:lnTo>
                  <a:pt x="340180" y="398080"/>
                </a:lnTo>
                <a:lnTo>
                  <a:pt x="328742" y="400389"/>
                </a:lnTo>
                <a:close/>
              </a:path>
              <a:path w="4918710" h="1909445">
                <a:moveTo>
                  <a:pt x="631466" y="403755"/>
                </a:moveTo>
                <a:lnTo>
                  <a:pt x="618723" y="401179"/>
                </a:lnTo>
                <a:lnTo>
                  <a:pt x="608315" y="394157"/>
                </a:lnTo>
                <a:lnTo>
                  <a:pt x="601296" y="383742"/>
                </a:lnTo>
                <a:lnTo>
                  <a:pt x="598723" y="370991"/>
                </a:lnTo>
                <a:lnTo>
                  <a:pt x="601296" y="358240"/>
                </a:lnTo>
                <a:lnTo>
                  <a:pt x="608315" y="347826"/>
                </a:lnTo>
                <a:lnTo>
                  <a:pt x="618723" y="340803"/>
                </a:lnTo>
                <a:lnTo>
                  <a:pt x="631466" y="338228"/>
                </a:lnTo>
                <a:lnTo>
                  <a:pt x="644210" y="340803"/>
                </a:lnTo>
                <a:lnTo>
                  <a:pt x="654619" y="347826"/>
                </a:lnTo>
                <a:lnTo>
                  <a:pt x="661639" y="358240"/>
                </a:lnTo>
                <a:lnTo>
                  <a:pt x="664213" y="370991"/>
                </a:lnTo>
                <a:lnTo>
                  <a:pt x="661639" y="383742"/>
                </a:lnTo>
                <a:lnTo>
                  <a:pt x="654619" y="394157"/>
                </a:lnTo>
                <a:lnTo>
                  <a:pt x="644210" y="401179"/>
                </a:lnTo>
                <a:lnTo>
                  <a:pt x="631466" y="403755"/>
                </a:lnTo>
                <a:close/>
              </a:path>
              <a:path w="4918710" h="1909445">
                <a:moveTo>
                  <a:pt x="934190" y="406280"/>
                </a:moveTo>
                <a:lnTo>
                  <a:pt x="920474" y="403507"/>
                </a:lnTo>
                <a:lnTo>
                  <a:pt x="909269" y="395945"/>
                </a:lnTo>
                <a:lnTo>
                  <a:pt x="901713" y="384733"/>
                </a:lnTo>
                <a:lnTo>
                  <a:pt x="898942" y="371008"/>
                </a:lnTo>
                <a:lnTo>
                  <a:pt x="901713" y="357283"/>
                </a:lnTo>
                <a:lnTo>
                  <a:pt x="909269" y="346071"/>
                </a:lnTo>
                <a:lnTo>
                  <a:pt x="920474" y="338510"/>
                </a:lnTo>
                <a:lnTo>
                  <a:pt x="934190" y="335737"/>
                </a:lnTo>
                <a:lnTo>
                  <a:pt x="947908" y="338510"/>
                </a:lnTo>
                <a:lnTo>
                  <a:pt x="959113" y="346071"/>
                </a:lnTo>
                <a:lnTo>
                  <a:pt x="966670" y="357283"/>
                </a:lnTo>
                <a:lnTo>
                  <a:pt x="969441" y="371008"/>
                </a:lnTo>
                <a:lnTo>
                  <a:pt x="966672" y="384733"/>
                </a:lnTo>
                <a:lnTo>
                  <a:pt x="959119" y="395945"/>
                </a:lnTo>
                <a:lnTo>
                  <a:pt x="947915" y="403507"/>
                </a:lnTo>
                <a:lnTo>
                  <a:pt x="934190" y="406280"/>
                </a:lnTo>
                <a:close/>
              </a:path>
              <a:path w="4918710" h="1909445">
                <a:moveTo>
                  <a:pt x="1236907" y="408805"/>
                </a:moveTo>
                <a:lnTo>
                  <a:pt x="1222204" y="405834"/>
                </a:lnTo>
                <a:lnTo>
                  <a:pt x="1210197" y="397732"/>
                </a:lnTo>
                <a:lnTo>
                  <a:pt x="1202102" y="385718"/>
                </a:lnTo>
                <a:lnTo>
                  <a:pt x="1199134" y="371008"/>
                </a:lnTo>
                <a:lnTo>
                  <a:pt x="1202102" y="356299"/>
                </a:lnTo>
                <a:lnTo>
                  <a:pt x="1210197" y="344284"/>
                </a:lnTo>
                <a:lnTo>
                  <a:pt x="1222204" y="336183"/>
                </a:lnTo>
                <a:lnTo>
                  <a:pt x="1236907" y="333212"/>
                </a:lnTo>
                <a:lnTo>
                  <a:pt x="1251610" y="336183"/>
                </a:lnTo>
                <a:lnTo>
                  <a:pt x="1263616" y="344284"/>
                </a:lnTo>
                <a:lnTo>
                  <a:pt x="1271711" y="356299"/>
                </a:lnTo>
                <a:lnTo>
                  <a:pt x="1274680" y="371008"/>
                </a:lnTo>
                <a:lnTo>
                  <a:pt x="1271711" y="385718"/>
                </a:lnTo>
                <a:lnTo>
                  <a:pt x="1263616" y="397732"/>
                </a:lnTo>
                <a:lnTo>
                  <a:pt x="1251610" y="405834"/>
                </a:lnTo>
                <a:lnTo>
                  <a:pt x="1236907" y="408805"/>
                </a:lnTo>
                <a:close/>
              </a:path>
              <a:path w="4918710" h="1909445">
                <a:moveTo>
                  <a:pt x="1539630" y="412170"/>
                </a:moveTo>
                <a:lnTo>
                  <a:pt x="1523622" y="408936"/>
                </a:lnTo>
                <a:lnTo>
                  <a:pt x="1510554" y="400115"/>
                </a:lnTo>
                <a:lnTo>
                  <a:pt x="1501745" y="387031"/>
                </a:lnTo>
                <a:lnTo>
                  <a:pt x="1498516" y="371008"/>
                </a:lnTo>
                <a:lnTo>
                  <a:pt x="1501745" y="354985"/>
                </a:lnTo>
                <a:lnTo>
                  <a:pt x="1510554" y="341902"/>
                </a:lnTo>
                <a:lnTo>
                  <a:pt x="1523622" y="333081"/>
                </a:lnTo>
                <a:lnTo>
                  <a:pt x="1539630" y="329846"/>
                </a:lnTo>
                <a:lnTo>
                  <a:pt x="1555644" y="333081"/>
                </a:lnTo>
                <a:lnTo>
                  <a:pt x="1568724" y="341902"/>
                </a:lnTo>
                <a:lnTo>
                  <a:pt x="1577544" y="354985"/>
                </a:lnTo>
                <a:lnTo>
                  <a:pt x="1580779" y="371008"/>
                </a:lnTo>
                <a:lnTo>
                  <a:pt x="1577544" y="387031"/>
                </a:lnTo>
                <a:lnTo>
                  <a:pt x="1568724" y="400115"/>
                </a:lnTo>
                <a:lnTo>
                  <a:pt x="1555644" y="408936"/>
                </a:lnTo>
                <a:lnTo>
                  <a:pt x="1539630" y="412170"/>
                </a:lnTo>
                <a:close/>
              </a:path>
              <a:path w="4918710" h="1909445">
                <a:moveTo>
                  <a:pt x="1842354" y="414695"/>
                </a:moveTo>
                <a:lnTo>
                  <a:pt x="1825366" y="411263"/>
                </a:lnTo>
                <a:lnTo>
                  <a:pt x="1811493" y="401903"/>
                </a:lnTo>
                <a:lnTo>
                  <a:pt x="1802138" y="388022"/>
                </a:lnTo>
                <a:lnTo>
                  <a:pt x="1798708" y="371025"/>
                </a:lnTo>
                <a:lnTo>
                  <a:pt x="1802138" y="354029"/>
                </a:lnTo>
                <a:lnTo>
                  <a:pt x="1811493" y="340148"/>
                </a:lnTo>
                <a:lnTo>
                  <a:pt x="1825366" y="330790"/>
                </a:lnTo>
                <a:lnTo>
                  <a:pt x="1842354" y="327358"/>
                </a:lnTo>
                <a:lnTo>
                  <a:pt x="1859342" y="330790"/>
                </a:lnTo>
                <a:lnTo>
                  <a:pt x="1873216" y="340148"/>
                </a:lnTo>
                <a:lnTo>
                  <a:pt x="1882570" y="354029"/>
                </a:lnTo>
                <a:lnTo>
                  <a:pt x="1886001" y="371025"/>
                </a:lnTo>
                <a:lnTo>
                  <a:pt x="1882570" y="388022"/>
                </a:lnTo>
                <a:lnTo>
                  <a:pt x="1873216" y="401903"/>
                </a:lnTo>
                <a:lnTo>
                  <a:pt x="1859342" y="411263"/>
                </a:lnTo>
                <a:lnTo>
                  <a:pt x="1842354" y="414695"/>
                </a:lnTo>
                <a:close/>
              </a:path>
              <a:path w="4918710" h="1909445">
                <a:moveTo>
                  <a:pt x="2145078" y="417220"/>
                </a:moveTo>
                <a:lnTo>
                  <a:pt x="2127116" y="413590"/>
                </a:lnTo>
                <a:lnTo>
                  <a:pt x="2112449" y="403690"/>
                </a:lnTo>
                <a:lnTo>
                  <a:pt x="2102560" y="389006"/>
                </a:lnTo>
                <a:lnTo>
                  <a:pt x="2098933" y="371025"/>
                </a:lnTo>
                <a:lnTo>
                  <a:pt x="2102560" y="353046"/>
                </a:lnTo>
                <a:lnTo>
                  <a:pt x="2112449" y="338363"/>
                </a:lnTo>
                <a:lnTo>
                  <a:pt x="2127116" y="328464"/>
                </a:lnTo>
                <a:lnTo>
                  <a:pt x="2145078" y="324833"/>
                </a:lnTo>
                <a:lnTo>
                  <a:pt x="2163059" y="328464"/>
                </a:lnTo>
                <a:lnTo>
                  <a:pt x="2177737" y="338363"/>
                </a:lnTo>
                <a:lnTo>
                  <a:pt x="2187629" y="353046"/>
                </a:lnTo>
                <a:lnTo>
                  <a:pt x="2191256" y="371025"/>
                </a:lnTo>
                <a:lnTo>
                  <a:pt x="2187629" y="389006"/>
                </a:lnTo>
                <a:lnTo>
                  <a:pt x="2177737" y="403690"/>
                </a:lnTo>
                <a:lnTo>
                  <a:pt x="2163059" y="413590"/>
                </a:lnTo>
                <a:lnTo>
                  <a:pt x="2145078" y="417220"/>
                </a:lnTo>
                <a:close/>
              </a:path>
              <a:path w="4918710" h="1909445">
                <a:moveTo>
                  <a:pt x="2447802" y="419742"/>
                </a:moveTo>
                <a:lnTo>
                  <a:pt x="2428860" y="415914"/>
                </a:lnTo>
                <a:lnTo>
                  <a:pt x="2413387" y="405475"/>
                </a:lnTo>
                <a:lnTo>
                  <a:pt x="2402953" y="389990"/>
                </a:lnTo>
                <a:lnTo>
                  <a:pt x="2399125" y="371025"/>
                </a:lnTo>
                <a:lnTo>
                  <a:pt x="2402953" y="352062"/>
                </a:lnTo>
                <a:lnTo>
                  <a:pt x="2413387" y="336577"/>
                </a:lnTo>
                <a:lnTo>
                  <a:pt x="2428860" y="326137"/>
                </a:lnTo>
                <a:lnTo>
                  <a:pt x="2447802" y="322308"/>
                </a:lnTo>
                <a:lnTo>
                  <a:pt x="2466762" y="326137"/>
                </a:lnTo>
                <a:lnTo>
                  <a:pt x="2482245" y="336577"/>
                </a:lnTo>
                <a:lnTo>
                  <a:pt x="2492684" y="352062"/>
                </a:lnTo>
                <a:lnTo>
                  <a:pt x="2496511" y="371025"/>
                </a:lnTo>
                <a:lnTo>
                  <a:pt x="2492684" y="389990"/>
                </a:lnTo>
                <a:lnTo>
                  <a:pt x="2482245" y="405475"/>
                </a:lnTo>
                <a:lnTo>
                  <a:pt x="2466762" y="415914"/>
                </a:lnTo>
                <a:lnTo>
                  <a:pt x="2447802" y="419742"/>
                </a:lnTo>
                <a:close/>
              </a:path>
              <a:path w="4918710" h="1909445">
                <a:moveTo>
                  <a:pt x="2750525" y="422267"/>
                </a:moveTo>
                <a:lnTo>
                  <a:pt x="2730590" y="418240"/>
                </a:lnTo>
                <a:lnTo>
                  <a:pt x="2714314" y="407260"/>
                </a:lnTo>
                <a:lnTo>
                  <a:pt x="2703341" y="390973"/>
                </a:lnTo>
                <a:lnTo>
                  <a:pt x="2699317" y="371025"/>
                </a:lnTo>
                <a:lnTo>
                  <a:pt x="2703341" y="351078"/>
                </a:lnTo>
                <a:lnTo>
                  <a:pt x="2714314" y="334790"/>
                </a:lnTo>
                <a:lnTo>
                  <a:pt x="2730590" y="323810"/>
                </a:lnTo>
                <a:lnTo>
                  <a:pt x="2750525" y="319783"/>
                </a:lnTo>
                <a:lnTo>
                  <a:pt x="2770466" y="323810"/>
                </a:lnTo>
                <a:lnTo>
                  <a:pt x="2786754" y="334790"/>
                </a:lnTo>
                <a:lnTo>
                  <a:pt x="2797738" y="351078"/>
                </a:lnTo>
                <a:lnTo>
                  <a:pt x="2801767" y="371025"/>
                </a:lnTo>
                <a:lnTo>
                  <a:pt x="2797738" y="390973"/>
                </a:lnTo>
                <a:lnTo>
                  <a:pt x="2786754" y="407260"/>
                </a:lnTo>
                <a:lnTo>
                  <a:pt x="2770466" y="418240"/>
                </a:lnTo>
                <a:lnTo>
                  <a:pt x="2750525" y="422267"/>
                </a:lnTo>
                <a:close/>
              </a:path>
              <a:path w="4918710" h="1909445">
                <a:moveTo>
                  <a:pt x="3053249" y="425632"/>
                </a:moveTo>
                <a:lnTo>
                  <a:pt x="3032023" y="421341"/>
                </a:lnTo>
                <a:lnTo>
                  <a:pt x="3014683" y="409640"/>
                </a:lnTo>
                <a:lnTo>
                  <a:pt x="3002988" y="392287"/>
                </a:lnTo>
                <a:lnTo>
                  <a:pt x="2998699" y="371042"/>
                </a:lnTo>
                <a:lnTo>
                  <a:pt x="3002988" y="349798"/>
                </a:lnTo>
                <a:lnTo>
                  <a:pt x="3014683" y="332445"/>
                </a:lnTo>
                <a:lnTo>
                  <a:pt x="3032023" y="320743"/>
                </a:lnTo>
                <a:lnTo>
                  <a:pt x="3053249" y="316452"/>
                </a:lnTo>
                <a:lnTo>
                  <a:pt x="3074495" y="320743"/>
                </a:lnTo>
                <a:lnTo>
                  <a:pt x="3091845" y="332445"/>
                </a:lnTo>
                <a:lnTo>
                  <a:pt x="3103543" y="349798"/>
                </a:lnTo>
                <a:lnTo>
                  <a:pt x="3107832" y="371042"/>
                </a:lnTo>
                <a:lnTo>
                  <a:pt x="3103543" y="392287"/>
                </a:lnTo>
                <a:lnTo>
                  <a:pt x="3091845" y="409640"/>
                </a:lnTo>
                <a:lnTo>
                  <a:pt x="3074495" y="421341"/>
                </a:lnTo>
                <a:lnTo>
                  <a:pt x="3053249" y="425632"/>
                </a:lnTo>
                <a:close/>
              </a:path>
              <a:path w="4918710" h="1909445">
                <a:moveTo>
                  <a:pt x="3356007" y="428157"/>
                </a:moveTo>
                <a:lnTo>
                  <a:pt x="3333787" y="423668"/>
                </a:lnTo>
                <a:lnTo>
                  <a:pt x="3315643" y="411426"/>
                </a:lnTo>
                <a:lnTo>
                  <a:pt x="3303410" y="393271"/>
                </a:lnTo>
                <a:lnTo>
                  <a:pt x="3298925" y="371042"/>
                </a:lnTo>
                <a:lnTo>
                  <a:pt x="3303410" y="348814"/>
                </a:lnTo>
                <a:lnTo>
                  <a:pt x="3315643" y="330659"/>
                </a:lnTo>
                <a:lnTo>
                  <a:pt x="3333787" y="318416"/>
                </a:lnTo>
                <a:lnTo>
                  <a:pt x="3356007" y="313927"/>
                </a:lnTo>
                <a:lnTo>
                  <a:pt x="3378207" y="318416"/>
                </a:lnTo>
                <a:lnTo>
                  <a:pt x="3396341" y="330659"/>
                </a:lnTo>
                <a:lnTo>
                  <a:pt x="3408569" y="348814"/>
                </a:lnTo>
                <a:lnTo>
                  <a:pt x="3413054" y="371042"/>
                </a:lnTo>
                <a:lnTo>
                  <a:pt x="3408574" y="393271"/>
                </a:lnTo>
                <a:lnTo>
                  <a:pt x="3396353" y="411426"/>
                </a:lnTo>
                <a:lnTo>
                  <a:pt x="3378221" y="423668"/>
                </a:lnTo>
                <a:lnTo>
                  <a:pt x="3356007" y="428157"/>
                </a:lnTo>
                <a:close/>
              </a:path>
              <a:path w="4918710" h="1909445">
                <a:moveTo>
                  <a:pt x="3658730" y="430682"/>
                </a:moveTo>
                <a:lnTo>
                  <a:pt x="3635531" y="425994"/>
                </a:lnTo>
                <a:lnTo>
                  <a:pt x="3616582" y="413212"/>
                </a:lnTo>
                <a:lnTo>
                  <a:pt x="3603803" y="394254"/>
                </a:lnTo>
                <a:lnTo>
                  <a:pt x="3599117" y="371042"/>
                </a:lnTo>
                <a:lnTo>
                  <a:pt x="3603803" y="347830"/>
                </a:lnTo>
                <a:lnTo>
                  <a:pt x="3616582" y="328874"/>
                </a:lnTo>
                <a:lnTo>
                  <a:pt x="3635531" y="316092"/>
                </a:lnTo>
                <a:lnTo>
                  <a:pt x="3658730" y="311405"/>
                </a:lnTo>
                <a:lnTo>
                  <a:pt x="3681924" y="316092"/>
                </a:lnTo>
                <a:lnTo>
                  <a:pt x="3700862" y="328874"/>
                </a:lnTo>
                <a:lnTo>
                  <a:pt x="3713629" y="347830"/>
                </a:lnTo>
                <a:lnTo>
                  <a:pt x="3718310" y="371042"/>
                </a:lnTo>
                <a:lnTo>
                  <a:pt x="3713629" y="394254"/>
                </a:lnTo>
                <a:lnTo>
                  <a:pt x="3700862" y="413212"/>
                </a:lnTo>
                <a:lnTo>
                  <a:pt x="3681924" y="425994"/>
                </a:lnTo>
                <a:lnTo>
                  <a:pt x="3658730" y="430682"/>
                </a:lnTo>
                <a:close/>
              </a:path>
              <a:path w="4918710" h="1909445">
                <a:moveTo>
                  <a:pt x="3961454" y="434888"/>
                </a:moveTo>
                <a:lnTo>
                  <a:pt x="3936618" y="429872"/>
                </a:lnTo>
                <a:lnTo>
                  <a:pt x="3916339" y="416194"/>
                </a:lnTo>
                <a:lnTo>
                  <a:pt x="3902668" y="395905"/>
                </a:lnTo>
                <a:lnTo>
                  <a:pt x="3897655" y="371059"/>
                </a:lnTo>
                <a:lnTo>
                  <a:pt x="3902668" y="346212"/>
                </a:lnTo>
                <a:lnTo>
                  <a:pt x="3916339" y="325924"/>
                </a:lnTo>
                <a:lnTo>
                  <a:pt x="3936618" y="312245"/>
                </a:lnTo>
                <a:lnTo>
                  <a:pt x="3961454" y="307230"/>
                </a:lnTo>
                <a:lnTo>
                  <a:pt x="3986270" y="312245"/>
                </a:lnTo>
                <a:lnTo>
                  <a:pt x="4006539" y="325924"/>
                </a:lnTo>
                <a:lnTo>
                  <a:pt x="4020207" y="346212"/>
                </a:lnTo>
                <a:lnTo>
                  <a:pt x="4025219" y="371059"/>
                </a:lnTo>
                <a:lnTo>
                  <a:pt x="4020207" y="395905"/>
                </a:lnTo>
                <a:lnTo>
                  <a:pt x="4006539" y="416194"/>
                </a:lnTo>
                <a:lnTo>
                  <a:pt x="3986270" y="429872"/>
                </a:lnTo>
                <a:lnTo>
                  <a:pt x="3961454" y="434888"/>
                </a:lnTo>
                <a:close/>
              </a:path>
              <a:path w="4918710" h="1909445">
                <a:moveTo>
                  <a:pt x="4264178" y="438254"/>
                </a:moveTo>
                <a:lnTo>
                  <a:pt x="4238031" y="432973"/>
                </a:lnTo>
                <a:lnTo>
                  <a:pt x="4216679" y="418572"/>
                </a:lnTo>
                <a:lnTo>
                  <a:pt x="4202282" y="397213"/>
                </a:lnTo>
                <a:lnTo>
                  <a:pt x="4197003" y="371059"/>
                </a:lnTo>
                <a:lnTo>
                  <a:pt x="4202282" y="344906"/>
                </a:lnTo>
                <a:lnTo>
                  <a:pt x="4216679" y="323547"/>
                </a:lnTo>
                <a:lnTo>
                  <a:pt x="4238031" y="309146"/>
                </a:lnTo>
                <a:lnTo>
                  <a:pt x="4264178" y="303864"/>
                </a:lnTo>
                <a:lnTo>
                  <a:pt x="4290305" y="309146"/>
                </a:lnTo>
                <a:lnTo>
                  <a:pt x="4311647" y="323547"/>
                </a:lnTo>
                <a:lnTo>
                  <a:pt x="4326040" y="344906"/>
                </a:lnTo>
                <a:lnTo>
                  <a:pt x="4331318" y="371059"/>
                </a:lnTo>
                <a:lnTo>
                  <a:pt x="4326040" y="397213"/>
                </a:lnTo>
                <a:lnTo>
                  <a:pt x="4311647" y="418572"/>
                </a:lnTo>
                <a:lnTo>
                  <a:pt x="4290305" y="432973"/>
                </a:lnTo>
                <a:lnTo>
                  <a:pt x="4264178" y="438254"/>
                </a:lnTo>
                <a:close/>
              </a:path>
              <a:path w="4918710" h="1909445">
                <a:moveTo>
                  <a:pt x="4566901" y="442460"/>
                </a:moveTo>
                <a:lnTo>
                  <a:pt x="4539118" y="436850"/>
                </a:lnTo>
                <a:lnTo>
                  <a:pt x="4516436" y="421552"/>
                </a:lnTo>
                <a:lnTo>
                  <a:pt x="4501147" y="398857"/>
                </a:lnTo>
                <a:lnTo>
                  <a:pt x="4495541" y="371059"/>
                </a:lnTo>
                <a:lnTo>
                  <a:pt x="4501147" y="343262"/>
                </a:lnTo>
                <a:lnTo>
                  <a:pt x="4516436" y="320567"/>
                </a:lnTo>
                <a:lnTo>
                  <a:pt x="4539118" y="305268"/>
                </a:lnTo>
                <a:lnTo>
                  <a:pt x="4566901" y="299658"/>
                </a:lnTo>
                <a:lnTo>
                  <a:pt x="4594670" y="305268"/>
                </a:lnTo>
                <a:lnTo>
                  <a:pt x="4617354" y="320567"/>
                </a:lnTo>
                <a:lnTo>
                  <a:pt x="4632651" y="343262"/>
                </a:lnTo>
                <a:lnTo>
                  <a:pt x="4638262" y="371059"/>
                </a:lnTo>
                <a:lnTo>
                  <a:pt x="4632651" y="398857"/>
                </a:lnTo>
                <a:lnTo>
                  <a:pt x="4617354" y="421552"/>
                </a:lnTo>
                <a:lnTo>
                  <a:pt x="4594670" y="436850"/>
                </a:lnTo>
                <a:lnTo>
                  <a:pt x="4566901" y="442460"/>
                </a:lnTo>
                <a:close/>
              </a:path>
              <a:path w="4918710" h="1909445">
                <a:moveTo>
                  <a:pt x="4869625" y="419775"/>
                </a:moveTo>
                <a:lnTo>
                  <a:pt x="4850664" y="415948"/>
                </a:lnTo>
                <a:lnTo>
                  <a:pt x="4835181" y="405509"/>
                </a:lnTo>
                <a:lnTo>
                  <a:pt x="4824743" y="390024"/>
                </a:lnTo>
                <a:lnTo>
                  <a:pt x="4820915" y="371059"/>
                </a:lnTo>
                <a:lnTo>
                  <a:pt x="4824743" y="352096"/>
                </a:lnTo>
                <a:lnTo>
                  <a:pt x="4835181" y="336610"/>
                </a:lnTo>
                <a:lnTo>
                  <a:pt x="4850664" y="326170"/>
                </a:lnTo>
                <a:lnTo>
                  <a:pt x="4869625" y="322342"/>
                </a:lnTo>
                <a:lnTo>
                  <a:pt x="4888566" y="326170"/>
                </a:lnTo>
                <a:lnTo>
                  <a:pt x="4904039" y="336610"/>
                </a:lnTo>
                <a:lnTo>
                  <a:pt x="4914474" y="352096"/>
                </a:lnTo>
                <a:lnTo>
                  <a:pt x="4918301" y="371059"/>
                </a:lnTo>
                <a:lnTo>
                  <a:pt x="4914474" y="390024"/>
                </a:lnTo>
                <a:lnTo>
                  <a:pt x="4904039" y="405509"/>
                </a:lnTo>
                <a:lnTo>
                  <a:pt x="4888566" y="415948"/>
                </a:lnTo>
                <a:lnTo>
                  <a:pt x="4869625" y="419775"/>
                </a:lnTo>
                <a:close/>
              </a:path>
              <a:path w="4918710" h="1909445">
                <a:moveTo>
                  <a:pt x="26019" y="700048"/>
                </a:moveTo>
                <a:lnTo>
                  <a:pt x="15894" y="698002"/>
                </a:lnTo>
                <a:lnTo>
                  <a:pt x="7623" y="692422"/>
                </a:lnTo>
                <a:lnTo>
                  <a:pt x="2045" y="684147"/>
                </a:lnTo>
                <a:lnTo>
                  <a:pt x="0" y="674015"/>
                </a:lnTo>
                <a:lnTo>
                  <a:pt x="2045" y="663886"/>
                </a:lnTo>
                <a:lnTo>
                  <a:pt x="7623" y="655610"/>
                </a:lnTo>
                <a:lnTo>
                  <a:pt x="15894" y="650030"/>
                </a:lnTo>
                <a:lnTo>
                  <a:pt x="26019" y="647983"/>
                </a:lnTo>
                <a:lnTo>
                  <a:pt x="36142" y="650030"/>
                </a:lnTo>
                <a:lnTo>
                  <a:pt x="44411" y="655610"/>
                </a:lnTo>
                <a:lnTo>
                  <a:pt x="49989" y="663886"/>
                </a:lnTo>
                <a:lnTo>
                  <a:pt x="52034" y="674015"/>
                </a:lnTo>
                <a:lnTo>
                  <a:pt x="49991" y="684147"/>
                </a:lnTo>
                <a:lnTo>
                  <a:pt x="44418" y="692422"/>
                </a:lnTo>
                <a:lnTo>
                  <a:pt x="36149" y="698002"/>
                </a:lnTo>
                <a:lnTo>
                  <a:pt x="26019" y="700048"/>
                </a:lnTo>
                <a:close/>
              </a:path>
              <a:path w="4918710" h="1909445">
                <a:moveTo>
                  <a:pt x="328742" y="703414"/>
                </a:moveTo>
                <a:lnTo>
                  <a:pt x="317305" y="701104"/>
                </a:lnTo>
                <a:lnTo>
                  <a:pt x="307966" y="694805"/>
                </a:lnTo>
                <a:lnTo>
                  <a:pt x="301670" y="685460"/>
                </a:lnTo>
                <a:lnTo>
                  <a:pt x="299361" y="674015"/>
                </a:lnTo>
                <a:lnTo>
                  <a:pt x="301670" y="662571"/>
                </a:lnTo>
                <a:lnTo>
                  <a:pt x="307966" y="653226"/>
                </a:lnTo>
                <a:lnTo>
                  <a:pt x="317305" y="646927"/>
                </a:lnTo>
                <a:lnTo>
                  <a:pt x="328742" y="644617"/>
                </a:lnTo>
                <a:lnTo>
                  <a:pt x="340180" y="646927"/>
                </a:lnTo>
                <a:lnTo>
                  <a:pt x="349519" y="653226"/>
                </a:lnTo>
                <a:lnTo>
                  <a:pt x="355815" y="662571"/>
                </a:lnTo>
                <a:lnTo>
                  <a:pt x="358124" y="674015"/>
                </a:lnTo>
                <a:lnTo>
                  <a:pt x="355815" y="685460"/>
                </a:lnTo>
                <a:lnTo>
                  <a:pt x="349519" y="694805"/>
                </a:lnTo>
                <a:lnTo>
                  <a:pt x="340180" y="701104"/>
                </a:lnTo>
                <a:lnTo>
                  <a:pt x="328742" y="703414"/>
                </a:lnTo>
                <a:close/>
              </a:path>
              <a:path w="4918710" h="1909445">
                <a:moveTo>
                  <a:pt x="631466" y="706779"/>
                </a:moveTo>
                <a:lnTo>
                  <a:pt x="618723" y="704204"/>
                </a:lnTo>
                <a:lnTo>
                  <a:pt x="608315" y="697181"/>
                </a:lnTo>
                <a:lnTo>
                  <a:pt x="601296" y="686766"/>
                </a:lnTo>
                <a:lnTo>
                  <a:pt x="598723" y="674015"/>
                </a:lnTo>
                <a:lnTo>
                  <a:pt x="601296" y="661265"/>
                </a:lnTo>
                <a:lnTo>
                  <a:pt x="608315" y="650850"/>
                </a:lnTo>
                <a:lnTo>
                  <a:pt x="618723" y="643827"/>
                </a:lnTo>
                <a:lnTo>
                  <a:pt x="631466" y="641252"/>
                </a:lnTo>
                <a:lnTo>
                  <a:pt x="644210" y="643827"/>
                </a:lnTo>
                <a:lnTo>
                  <a:pt x="654619" y="650850"/>
                </a:lnTo>
                <a:lnTo>
                  <a:pt x="661639" y="661265"/>
                </a:lnTo>
                <a:lnTo>
                  <a:pt x="664213" y="674015"/>
                </a:lnTo>
                <a:lnTo>
                  <a:pt x="661639" y="686766"/>
                </a:lnTo>
                <a:lnTo>
                  <a:pt x="654619" y="697181"/>
                </a:lnTo>
                <a:lnTo>
                  <a:pt x="644210" y="704204"/>
                </a:lnTo>
                <a:lnTo>
                  <a:pt x="631466" y="706779"/>
                </a:lnTo>
                <a:close/>
              </a:path>
              <a:path w="4918710" h="1909445">
                <a:moveTo>
                  <a:pt x="934190" y="709304"/>
                </a:moveTo>
                <a:lnTo>
                  <a:pt x="920474" y="706531"/>
                </a:lnTo>
                <a:lnTo>
                  <a:pt x="909269" y="698970"/>
                </a:lnTo>
                <a:lnTo>
                  <a:pt x="901713" y="687758"/>
                </a:lnTo>
                <a:lnTo>
                  <a:pt x="898942" y="674032"/>
                </a:lnTo>
                <a:lnTo>
                  <a:pt x="901713" y="660307"/>
                </a:lnTo>
                <a:lnTo>
                  <a:pt x="909269" y="649095"/>
                </a:lnTo>
                <a:lnTo>
                  <a:pt x="920474" y="641534"/>
                </a:lnTo>
                <a:lnTo>
                  <a:pt x="934190" y="638761"/>
                </a:lnTo>
                <a:lnTo>
                  <a:pt x="947908" y="641534"/>
                </a:lnTo>
                <a:lnTo>
                  <a:pt x="959113" y="649095"/>
                </a:lnTo>
                <a:lnTo>
                  <a:pt x="966670" y="660307"/>
                </a:lnTo>
                <a:lnTo>
                  <a:pt x="969441" y="674032"/>
                </a:lnTo>
                <a:lnTo>
                  <a:pt x="966672" y="687758"/>
                </a:lnTo>
                <a:lnTo>
                  <a:pt x="959119" y="698970"/>
                </a:lnTo>
                <a:lnTo>
                  <a:pt x="947915" y="706531"/>
                </a:lnTo>
                <a:lnTo>
                  <a:pt x="934190" y="709304"/>
                </a:lnTo>
                <a:close/>
              </a:path>
              <a:path w="4918710" h="1909445">
                <a:moveTo>
                  <a:pt x="1236907" y="711829"/>
                </a:moveTo>
                <a:lnTo>
                  <a:pt x="1222204" y="708858"/>
                </a:lnTo>
                <a:lnTo>
                  <a:pt x="1210197" y="700756"/>
                </a:lnTo>
                <a:lnTo>
                  <a:pt x="1202102" y="688742"/>
                </a:lnTo>
                <a:lnTo>
                  <a:pt x="1199134" y="674032"/>
                </a:lnTo>
                <a:lnTo>
                  <a:pt x="1202102" y="659324"/>
                </a:lnTo>
                <a:lnTo>
                  <a:pt x="1210197" y="647310"/>
                </a:lnTo>
                <a:lnTo>
                  <a:pt x="1222204" y="639207"/>
                </a:lnTo>
                <a:lnTo>
                  <a:pt x="1236907" y="636236"/>
                </a:lnTo>
                <a:lnTo>
                  <a:pt x="1251610" y="639207"/>
                </a:lnTo>
                <a:lnTo>
                  <a:pt x="1263616" y="647310"/>
                </a:lnTo>
                <a:lnTo>
                  <a:pt x="1271711" y="659324"/>
                </a:lnTo>
                <a:lnTo>
                  <a:pt x="1274680" y="674032"/>
                </a:lnTo>
                <a:lnTo>
                  <a:pt x="1271711" y="688742"/>
                </a:lnTo>
                <a:lnTo>
                  <a:pt x="1263616" y="700756"/>
                </a:lnTo>
                <a:lnTo>
                  <a:pt x="1251610" y="708858"/>
                </a:lnTo>
                <a:lnTo>
                  <a:pt x="1236907" y="711829"/>
                </a:lnTo>
                <a:close/>
              </a:path>
              <a:path w="4918710" h="1909445">
                <a:moveTo>
                  <a:pt x="1539630" y="715194"/>
                </a:moveTo>
                <a:lnTo>
                  <a:pt x="1523622" y="711960"/>
                </a:lnTo>
                <a:lnTo>
                  <a:pt x="1510554" y="703139"/>
                </a:lnTo>
                <a:lnTo>
                  <a:pt x="1501745" y="690055"/>
                </a:lnTo>
                <a:lnTo>
                  <a:pt x="1498516" y="674032"/>
                </a:lnTo>
                <a:lnTo>
                  <a:pt x="1501745" y="658010"/>
                </a:lnTo>
                <a:lnTo>
                  <a:pt x="1510554" y="644926"/>
                </a:lnTo>
                <a:lnTo>
                  <a:pt x="1523622" y="636105"/>
                </a:lnTo>
                <a:lnTo>
                  <a:pt x="1539630" y="632870"/>
                </a:lnTo>
                <a:lnTo>
                  <a:pt x="1555644" y="636105"/>
                </a:lnTo>
                <a:lnTo>
                  <a:pt x="1568724" y="644926"/>
                </a:lnTo>
                <a:lnTo>
                  <a:pt x="1577544" y="658010"/>
                </a:lnTo>
                <a:lnTo>
                  <a:pt x="1580779" y="674032"/>
                </a:lnTo>
                <a:lnTo>
                  <a:pt x="1577544" y="690055"/>
                </a:lnTo>
                <a:lnTo>
                  <a:pt x="1568724" y="703139"/>
                </a:lnTo>
                <a:lnTo>
                  <a:pt x="1555644" y="711960"/>
                </a:lnTo>
                <a:lnTo>
                  <a:pt x="1539630" y="715194"/>
                </a:lnTo>
                <a:close/>
              </a:path>
              <a:path w="4918710" h="1909445">
                <a:moveTo>
                  <a:pt x="1842354" y="717719"/>
                </a:moveTo>
                <a:lnTo>
                  <a:pt x="1825366" y="714287"/>
                </a:lnTo>
                <a:lnTo>
                  <a:pt x="1811493" y="704928"/>
                </a:lnTo>
                <a:lnTo>
                  <a:pt x="1802138" y="691046"/>
                </a:lnTo>
                <a:lnTo>
                  <a:pt x="1798708" y="674049"/>
                </a:lnTo>
                <a:lnTo>
                  <a:pt x="1802138" y="657052"/>
                </a:lnTo>
                <a:lnTo>
                  <a:pt x="1811493" y="643171"/>
                </a:lnTo>
                <a:lnTo>
                  <a:pt x="1825366" y="633811"/>
                </a:lnTo>
                <a:lnTo>
                  <a:pt x="1842354" y="630379"/>
                </a:lnTo>
                <a:lnTo>
                  <a:pt x="1859342" y="633811"/>
                </a:lnTo>
                <a:lnTo>
                  <a:pt x="1873216" y="643171"/>
                </a:lnTo>
                <a:lnTo>
                  <a:pt x="1882570" y="657052"/>
                </a:lnTo>
                <a:lnTo>
                  <a:pt x="1886001" y="674049"/>
                </a:lnTo>
                <a:lnTo>
                  <a:pt x="1882570" y="691046"/>
                </a:lnTo>
                <a:lnTo>
                  <a:pt x="1873216" y="704928"/>
                </a:lnTo>
                <a:lnTo>
                  <a:pt x="1859342" y="714287"/>
                </a:lnTo>
                <a:lnTo>
                  <a:pt x="1842354" y="717719"/>
                </a:lnTo>
                <a:close/>
              </a:path>
              <a:path w="4918710" h="1909445">
                <a:moveTo>
                  <a:pt x="2145078" y="720244"/>
                </a:moveTo>
                <a:lnTo>
                  <a:pt x="2127116" y="716614"/>
                </a:lnTo>
                <a:lnTo>
                  <a:pt x="2112449" y="706714"/>
                </a:lnTo>
                <a:lnTo>
                  <a:pt x="2102560" y="692030"/>
                </a:lnTo>
                <a:lnTo>
                  <a:pt x="2098933" y="674049"/>
                </a:lnTo>
                <a:lnTo>
                  <a:pt x="2102560" y="656070"/>
                </a:lnTo>
                <a:lnTo>
                  <a:pt x="2112449" y="641387"/>
                </a:lnTo>
                <a:lnTo>
                  <a:pt x="2127116" y="631488"/>
                </a:lnTo>
                <a:lnTo>
                  <a:pt x="2145078" y="627858"/>
                </a:lnTo>
                <a:lnTo>
                  <a:pt x="2163059" y="631488"/>
                </a:lnTo>
                <a:lnTo>
                  <a:pt x="2177737" y="641387"/>
                </a:lnTo>
                <a:lnTo>
                  <a:pt x="2187629" y="656070"/>
                </a:lnTo>
                <a:lnTo>
                  <a:pt x="2191256" y="674049"/>
                </a:lnTo>
                <a:lnTo>
                  <a:pt x="2187629" y="692030"/>
                </a:lnTo>
                <a:lnTo>
                  <a:pt x="2177737" y="706714"/>
                </a:lnTo>
                <a:lnTo>
                  <a:pt x="2163059" y="716614"/>
                </a:lnTo>
                <a:lnTo>
                  <a:pt x="2145078" y="720244"/>
                </a:lnTo>
                <a:close/>
              </a:path>
              <a:path w="4918710" h="1909445">
                <a:moveTo>
                  <a:pt x="2447802" y="722766"/>
                </a:moveTo>
                <a:lnTo>
                  <a:pt x="2428860" y="718938"/>
                </a:lnTo>
                <a:lnTo>
                  <a:pt x="2413387" y="708498"/>
                </a:lnTo>
                <a:lnTo>
                  <a:pt x="2402953" y="693013"/>
                </a:lnTo>
                <a:lnTo>
                  <a:pt x="2399125" y="674049"/>
                </a:lnTo>
                <a:lnTo>
                  <a:pt x="2402953" y="655086"/>
                </a:lnTo>
                <a:lnTo>
                  <a:pt x="2413387" y="639601"/>
                </a:lnTo>
                <a:lnTo>
                  <a:pt x="2428860" y="629161"/>
                </a:lnTo>
                <a:lnTo>
                  <a:pt x="2447802" y="625333"/>
                </a:lnTo>
                <a:lnTo>
                  <a:pt x="2466762" y="629161"/>
                </a:lnTo>
                <a:lnTo>
                  <a:pt x="2482245" y="639601"/>
                </a:lnTo>
                <a:lnTo>
                  <a:pt x="2492684" y="655086"/>
                </a:lnTo>
                <a:lnTo>
                  <a:pt x="2496511" y="674049"/>
                </a:lnTo>
                <a:lnTo>
                  <a:pt x="2492684" y="693013"/>
                </a:lnTo>
                <a:lnTo>
                  <a:pt x="2482245" y="708498"/>
                </a:lnTo>
                <a:lnTo>
                  <a:pt x="2466762" y="718938"/>
                </a:lnTo>
                <a:lnTo>
                  <a:pt x="2447802" y="722766"/>
                </a:lnTo>
                <a:close/>
              </a:path>
              <a:path w="4918710" h="1909445">
                <a:moveTo>
                  <a:pt x="2750525" y="725291"/>
                </a:moveTo>
                <a:lnTo>
                  <a:pt x="2730590" y="721265"/>
                </a:lnTo>
                <a:lnTo>
                  <a:pt x="2714314" y="710284"/>
                </a:lnTo>
                <a:lnTo>
                  <a:pt x="2703341" y="693997"/>
                </a:lnTo>
                <a:lnTo>
                  <a:pt x="2699317" y="674049"/>
                </a:lnTo>
                <a:lnTo>
                  <a:pt x="2703341" y="654102"/>
                </a:lnTo>
                <a:lnTo>
                  <a:pt x="2714314" y="637814"/>
                </a:lnTo>
                <a:lnTo>
                  <a:pt x="2730590" y="626834"/>
                </a:lnTo>
                <a:lnTo>
                  <a:pt x="2750525" y="622808"/>
                </a:lnTo>
                <a:lnTo>
                  <a:pt x="2770466" y="626834"/>
                </a:lnTo>
                <a:lnTo>
                  <a:pt x="2786754" y="637814"/>
                </a:lnTo>
                <a:lnTo>
                  <a:pt x="2797738" y="654102"/>
                </a:lnTo>
                <a:lnTo>
                  <a:pt x="2801767" y="674049"/>
                </a:lnTo>
                <a:lnTo>
                  <a:pt x="2797738" y="693997"/>
                </a:lnTo>
                <a:lnTo>
                  <a:pt x="2786754" y="710284"/>
                </a:lnTo>
                <a:lnTo>
                  <a:pt x="2770466" y="721265"/>
                </a:lnTo>
                <a:lnTo>
                  <a:pt x="2750525" y="725291"/>
                </a:lnTo>
                <a:close/>
              </a:path>
              <a:path w="4918710" h="1909445">
                <a:moveTo>
                  <a:pt x="3053249" y="728656"/>
                </a:moveTo>
                <a:lnTo>
                  <a:pt x="3032023" y="724365"/>
                </a:lnTo>
                <a:lnTo>
                  <a:pt x="3014683" y="712664"/>
                </a:lnTo>
                <a:lnTo>
                  <a:pt x="3002988" y="695311"/>
                </a:lnTo>
                <a:lnTo>
                  <a:pt x="2998699" y="674066"/>
                </a:lnTo>
                <a:lnTo>
                  <a:pt x="3002988" y="652822"/>
                </a:lnTo>
                <a:lnTo>
                  <a:pt x="3014683" y="635470"/>
                </a:lnTo>
                <a:lnTo>
                  <a:pt x="3032023" y="623768"/>
                </a:lnTo>
                <a:lnTo>
                  <a:pt x="3053249" y="619476"/>
                </a:lnTo>
                <a:lnTo>
                  <a:pt x="3074495" y="623768"/>
                </a:lnTo>
                <a:lnTo>
                  <a:pt x="3091845" y="635470"/>
                </a:lnTo>
                <a:lnTo>
                  <a:pt x="3103543" y="652822"/>
                </a:lnTo>
                <a:lnTo>
                  <a:pt x="3107832" y="674066"/>
                </a:lnTo>
                <a:lnTo>
                  <a:pt x="3103543" y="695311"/>
                </a:lnTo>
                <a:lnTo>
                  <a:pt x="3091845" y="712664"/>
                </a:lnTo>
                <a:lnTo>
                  <a:pt x="3074495" y="724365"/>
                </a:lnTo>
                <a:lnTo>
                  <a:pt x="3053249" y="728656"/>
                </a:lnTo>
                <a:close/>
              </a:path>
              <a:path w="4918710" h="1909445">
                <a:moveTo>
                  <a:pt x="3356007" y="731181"/>
                </a:moveTo>
                <a:lnTo>
                  <a:pt x="3333787" y="726692"/>
                </a:lnTo>
                <a:lnTo>
                  <a:pt x="3315643" y="714449"/>
                </a:lnTo>
                <a:lnTo>
                  <a:pt x="3303410" y="696294"/>
                </a:lnTo>
                <a:lnTo>
                  <a:pt x="3298925" y="674066"/>
                </a:lnTo>
                <a:lnTo>
                  <a:pt x="3303410" y="651838"/>
                </a:lnTo>
                <a:lnTo>
                  <a:pt x="3315643" y="633683"/>
                </a:lnTo>
                <a:lnTo>
                  <a:pt x="3333787" y="621441"/>
                </a:lnTo>
                <a:lnTo>
                  <a:pt x="3356007" y="616951"/>
                </a:lnTo>
                <a:lnTo>
                  <a:pt x="3378207" y="621441"/>
                </a:lnTo>
                <a:lnTo>
                  <a:pt x="3396341" y="633683"/>
                </a:lnTo>
                <a:lnTo>
                  <a:pt x="3408569" y="651838"/>
                </a:lnTo>
                <a:lnTo>
                  <a:pt x="3413054" y="674066"/>
                </a:lnTo>
                <a:lnTo>
                  <a:pt x="3408574" y="696294"/>
                </a:lnTo>
                <a:lnTo>
                  <a:pt x="3396353" y="714449"/>
                </a:lnTo>
                <a:lnTo>
                  <a:pt x="3378221" y="726692"/>
                </a:lnTo>
                <a:lnTo>
                  <a:pt x="3356007" y="731181"/>
                </a:lnTo>
                <a:close/>
              </a:path>
              <a:path w="4918710" h="1909445">
                <a:moveTo>
                  <a:pt x="3658730" y="733706"/>
                </a:moveTo>
                <a:lnTo>
                  <a:pt x="3635531" y="729019"/>
                </a:lnTo>
                <a:lnTo>
                  <a:pt x="3616582" y="716236"/>
                </a:lnTo>
                <a:lnTo>
                  <a:pt x="3603803" y="697278"/>
                </a:lnTo>
                <a:lnTo>
                  <a:pt x="3599117" y="674066"/>
                </a:lnTo>
                <a:lnTo>
                  <a:pt x="3603803" y="650854"/>
                </a:lnTo>
                <a:lnTo>
                  <a:pt x="3616582" y="631896"/>
                </a:lnTo>
                <a:lnTo>
                  <a:pt x="3635531" y="619114"/>
                </a:lnTo>
                <a:lnTo>
                  <a:pt x="3658730" y="614426"/>
                </a:lnTo>
                <a:lnTo>
                  <a:pt x="3681924" y="619114"/>
                </a:lnTo>
                <a:lnTo>
                  <a:pt x="3700862" y="631896"/>
                </a:lnTo>
                <a:lnTo>
                  <a:pt x="3713629" y="650854"/>
                </a:lnTo>
                <a:lnTo>
                  <a:pt x="3718310" y="674066"/>
                </a:lnTo>
                <a:lnTo>
                  <a:pt x="3713629" y="697278"/>
                </a:lnTo>
                <a:lnTo>
                  <a:pt x="3700862" y="716236"/>
                </a:lnTo>
                <a:lnTo>
                  <a:pt x="3681924" y="729019"/>
                </a:lnTo>
                <a:lnTo>
                  <a:pt x="3658730" y="733706"/>
                </a:lnTo>
                <a:close/>
              </a:path>
              <a:path w="4918710" h="1909445">
                <a:moveTo>
                  <a:pt x="3961454" y="737912"/>
                </a:moveTo>
                <a:lnTo>
                  <a:pt x="3936618" y="732897"/>
                </a:lnTo>
                <a:lnTo>
                  <a:pt x="3916339" y="719218"/>
                </a:lnTo>
                <a:lnTo>
                  <a:pt x="3902668" y="698929"/>
                </a:lnTo>
                <a:lnTo>
                  <a:pt x="3897655" y="674083"/>
                </a:lnTo>
                <a:lnTo>
                  <a:pt x="3902668" y="649237"/>
                </a:lnTo>
                <a:lnTo>
                  <a:pt x="3916339" y="628948"/>
                </a:lnTo>
                <a:lnTo>
                  <a:pt x="3936618" y="615269"/>
                </a:lnTo>
                <a:lnTo>
                  <a:pt x="3961454" y="610254"/>
                </a:lnTo>
                <a:lnTo>
                  <a:pt x="3986270" y="615269"/>
                </a:lnTo>
                <a:lnTo>
                  <a:pt x="4006539" y="628948"/>
                </a:lnTo>
                <a:lnTo>
                  <a:pt x="4020207" y="649237"/>
                </a:lnTo>
                <a:lnTo>
                  <a:pt x="4025219" y="674083"/>
                </a:lnTo>
                <a:lnTo>
                  <a:pt x="4020207" y="698929"/>
                </a:lnTo>
                <a:lnTo>
                  <a:pt x="4006539" y="719218"/>
                </a:lnTo>
                <a:lnTo>
                  <a:pt x="3986270" y="732897"/>
                </a:lnTo>
                <a:lnTo>
                  <a:pt x="3961454" y="737912"/>
                </a:lnTo>
                <a:close/>
              </a:path>
              <a:path w="4918710" h="1909445">
                <a:moveTo>
                  <a:pt x="4264178" y="741278"/>
                </a:moveTo>
                <a:lnTo>
                  <a:pt x="4238031" y="735997"/>
                </a:lnTo>
                <a:lnTo>
                  <a:pt x="4216679" y="721596"/>
                </a:lnTo>
                <a:lnTo>
                  <a:pt x="4202282" y="700237"/>
                </a:lnTo>
                <a:lnTo>
                  <a:pt x="4197003" y="674083"/>
                </a:lnTo>
                <a:lnTo>
                  <a:pt x="4202282" y="647930"/>
                </a:lnTo>
                <a:lnTo>
                  <a:pt x="4216679" y="626571"/>
                </a:lnTo>
                <a:lnTo>
                  <a:pt x="4238031" y="612170"/>
                </a:lnTo>
                <a:lnTo>
                  <a:pt x="4264178" y="606888"/>
                </a:lnTo>
                <a:lnTo>
                  <a:pt x="4290305" y="612170"/>
                </a:lnTo>
                <a:lnTo>
                  <a:pt x="4311647" y="626571"/>
                </a:lnTo>
                <a:lnTo>
                  <a:pt x="4326040" y="647930"/>
                </a:lnTo>
                <a:lnTo>
                  <a:pt x="4331318" y="674083"/>
                </a:lnTo>
                <a:lnTo>
                  <a:pt x="4326040" y="700237"/>
                </a:lnTo>
                <a:lnTo>
                  <a:pt x="4311647" y="721596"/>
                </a:lnTo>
                <a:lnTo>
                  <a:pt x="4290305" y="735997"/>
                </a:lnTo>
                <a:lnTo>
                  <a:pt x="4264178" y="741278"/>
                </a:lnTo>
                <a:close/>
              </a:path>
              <a:path w="4918710" h="1909445">
                <a:moveTo>
                  <a:pt x="4566901" y="745487"/>
                </a:moveTo>
                <a:lnTo>
                  <a:pt x="4539118" y="739877"/>
                </a:lnTo>
                <a:lnTo>
                  <a:pt x="4516436" y="724578"/>
                </a:lnTo>
                <a:lnTo>
                  <a:pt x="4501147" y="701882"/>
                </a:lnTo>
                <a:lnTo>
                  <a:pt x="4495541" y="674083"/>
                </a:lnTo>
                <a:lnTo>
                  <a:pt x="4501147" y="646286"/>
                </a:lnTo>
                <a:lnTo>
                  <a:pt x="4516436" y="623591"/>
                </a:lnTo>
                <a:lnTo>
                  <a:pt x="4539118" y="608292"/>
                </a:lnTo>
                <a:lnTo>
                  <a:pt x="4566901" y="602682"/>
                </a:lnTo>
                <a:lnTo>
                  <a:pt x="4594670" y="608292"/>
                </a:lnTo>
                <a:lnTo>
                  <a:pt x="4617354" y="623591"/>
                </a:lnTo>
                <a:lnTo>
                  <a:pt x="4632651" y="646286"/>
                </a:lnTo>
                <a:lnTo>
                  <a:pt x="4638262" y="674083"/>
                </a:lnTo>
                <a:lnTo>
                  <a:pt x="4632651" y="701882"/>
                </a:lnTo>
                <a:lnTo>
                  <a:pt x="4617354" y="724578"/>
                </a:lnTo>
                <a:lnTo>
                  <a:pt x="4594670" y="739877"/>
                </a:lnTo>
                <a:lnTo>
                  <a:pt x="4566901" y="745487"/>
                </a:lnTo>
                <a:close/>
              </a:path>
              <a:path w="4918710" h="1909445">
                <a:moveTo>
                  <a:pt x="4869625" y="713564"/>
                </a:moveTo>
                <a:lnTo>
                  <a:pt x="4854260" y="710462"/>
                </a:lnTo>
                <a:lnTo>
                  <a:pt x="4841717" y="702002"/>
                </a:lnTo>
                <a:lnTo>
                  <a:pt x="4833264" y="689453"/>
                </a:lnTo>
                <a:lnTo>
                  <a:pt x="4830164" y="674083"/>
                </a:lnTo>
                <a:lnTo>
                  <a:pt x="4833264" y="658714"/>
                </a:lnTo>
                <a:lnTo>
                  <a:pt x="4841717" y="646166"/>
                </a:lnTo>
                <a:lnTo>
                  <a:pt x="4854260" y="637707"/>
                </a:lnTo>
                <a:lnTo>
                  <a:pt x="4869625" y="634605"/>
                </a:lnTo>
                <a:lnTo>
                  <a:pt x="4884971" y="637707"/>
                </a:lnTo>
                <a:lnTo>
                  <a:pt x="4897503" y="646166"/>
                </a:lnTo>
                <a:lnTo>
                  <a:pt x="4905953" y="658714"/>
                </a:lnTo>
                <a:lnTo>
                  <a:pt x="4909052" y="674083"/>
                </a:lnTo>
                <a:lnTo>
                  <a:pt x="4905953" y="689453"/>
                </a:lnTo>
                <a:lnTo>
                  <a:pt x="4897503" y="702002"/>
                </a:lnTo>
                <a:lnTo>
                  <a:pt x="4884971" y="710462"/>
                </a:lnTo>
                <a:lnTo>
                  <a:pt x="4869625" y="713564"/>
                </a:lnTo>
                <a:close/>
              </a:path>
              <a:path w="4918710" h="1909445">
                <a:moveTo>
                  <a:pt x="26019" y="1003072"/>
                </a:moveTo>
                <a:lnTo>
                  <a:pt x="15894" y="1001026"/>
                </a:lnTo>
                <a:lnTo>
                  <a:pt x="7623" y="995446"/>
                </a:lnTo>
                <a:lnTo>
                  <a:pt x="2045" y="987171"/>
                </a:lnTo>
                <a:lnTo>
                  <a:pt x="0" y="977040"/>
                </a:lnTo>
                <a:lnTo>
                  <a:pt x="2045" y="966910"/>
                </a:lnTo>
                <a:lnTo>
                  <a:pt x="7623" y="958635"/>
                </a:lnTo>
                <a:lnTo>
                  <a:pt x="15894" y="953054"/>
                </a:lnTo>
                <a:lnTo>
                  <a:pt x="26019" y="951007"/>
                </a:lnTo>
                <a:lnTo>
                  <a:pt x="36142" y="953054"/>
                </a:lnTo>
                <a:lnTo>
                  <a:pt x="44411" y="958635"/>
                </a:lnTo>
                <a:lnTo>
                  <a:pt x="49989" y="966910"/>
                </a:lnTo>
                <a:lnTo>
                  <a:pt x="52034" y="977040"/>
                </a:lnTo>
                <a:lnTo>
                  <a:pt x="49991" y="987171"/>
                </a:lnTo>
                <a:lnTo>
                  <a:pt x="44418" y="995446"/>
                </a:lnTo>
                <a:lnTo>
                  <a:pt x="36149" y="1001026"/>
                </a:lnTo>
                <a:lnTo>
                  <a:pt x="26019" y="1003072"/>
                </a:lnTo>
                <a:close/>
              </a:path>
              <a:path w="4918710" h="1909445">
                <a:moveTo>
                  <a:pt x="328742" y="1006438"/>
                </a:moveTo>
                <a:lnTo>
                  <a:pt x="317305" y="1004128"/>
                </a:lnTo>
                <a:lnTo>
                  <a:pt x="307966" y="997829"/>
                </a:lnTo>
                <a:lnTo>
                  <a:pt x="301670" y="988484"/>
                </a:lnTo>
                <a:lnTo>
                  <a:pt x="299361" y="977040"/>
                </a:lnTo>
                <a:lnTo>
                  <a:pt x="301670" y="965595"/>
                </a:lnTo>
                <a:lnTo>
                  <a:pt x="307966" y="956251"/>
                </a:lnTo>
                <a:lnTo>
                  <a:pt x="317305" y="949951"/>
                </a:lnTo>
                <a:lnTo>
                  <a:pt x="328742" y="947642"/>
                </a:lnTo>
                <a:lnTo>
                  <a:pt x="340180" y="949951"/>
                </a:lnTo>
                <a:lnTo>
                  <a:pt x="349519" y="956251"/>
                </a:lnTo>
                <a:lnTo>
                  <a:pt x="355815" y="965595"/>
                </a:lnTo>
                <a:lnTo>
                  <a:pt x="358124" y="977040"/>
                </a:lnTo>
                <a:lnTo>
                  <a:pt x="355815" y="988484"/>
                </a:lnTo>
                <a:lnTo>
                  <a:pt x="349519" y="997829"/>
                </a:lnTo>
                <a:lnTo>
                  <a:pt x="340180" y="1004128"/>
                </a:lnTo>
                <a:lnTo>
                  <a:pt x="328742" y="1006438"/>
                </a:lnTo>
                <a:close/>
              </a:path>
              <a:path w="4918710" h="1909445">
                <a:moveTo>
                  <a:pt x="631466" y="1009803"/>
                </a:moveTo>
                <a:lnTo>
                  <a:pt x="618723" y="1007228"/>
                </a:lnTo>
                <a:lnTo>
                  <a:pt x="608315" y="1000205"/>
                </a:lnTo>
                <a:lnTo>
                  <a:pt x="601296" y="989791"/>
                </a:lnTo>
                <a:lnTo>
                  <a:pt x="598723" y="977040"/>
                </a:lnTo>
                <a:lnTo>
                  <a:pt x="601296" y="964289"/>
                </a:lnTo>
                <a:lnTo>
                  <a:pt x="608315" y="953874"/>
                </a:lnTo>
                <a:lnTo>
                  <a:pt x="618723" y="946851"/>
                </a:lnTo>
                <a:lnTo>
                  <a:pt x="631466" y="944276"/>
                </a:lnTo>
                <a:lnTo>
                  <a:pt x="644210" y="946851"/>
                </a:lnTo>
                <a:lnTo>
                  <a:pt x="654619" y="953874"/>
                </a:lnTo>
                <a:lnTo>
                  <a:pt x="661639" y="964289"/>
                </a:lnTo>
                <a:lnTo>
                  <a:pt x="664213" y="977040"/>
                </a:lnTo>
                <a:lnTo>
                  <a:pt x="661639" y="989791"/>
                </a:lnTo>
                <a:lnTo>
                  <a:pt x="654619" y="1000205"/>
                </a:lnTo>
                <a:lnTo>
                  <a:pt x="644210" y="1007228"/>
                </a:lnTo>
                <a:lnTo>
                  <a:pt x="631466" y="1009803"/>
                </a:lnTo>
                <a:close/>
              </a:path>
              <a:path w="4918710" h="1909445">
                <a:moveTo>
                  <a:pt x="934190" y="1012328"/>
                </a:moveTo>
                <a:lnTo>
                  <a:pt x="920474" y="1009555"/>
                </a:lnTo>
                <a:lnTo>
                  <a:pt x="909269" y="1001994"/>
                </a:lnTo>
                <a:lnTo>
                  <a:pt x="901713" y="990782"/>
                </a:lnTo>
                <a:lnTo>
                  <a:pt x="898942" y="977056"/>
                </a:lnTo>
                <a:lnTo>
                  <a:pt x="901713" y="963331"/>
                </a:lnTo>
                <a:lnTo>
                  <a:pt x="909269" y="952119"/>
                </a:lnTo>
                <a:lnTo>
                  <a:pt x="920474" y="944558"/>
                </a:lnTo>
                <a:lnTo>
                  <a:pt x="934190" y="941785"/>
                </a:lnTo>
                <a:lnTo>
                  <a:pt x="947908" y="944558"/>
                </a:lnTo>
                <a:lnTo>
                  <a:pt x="959113" y="952119"/>
                </a:lnTo>
                <a:lnTo>
                  <a:pt x="966670" y="963331"/>
                </a:lnTo>
                <a:lnTo>
                  <a:pt x="969441" y="977056"/>
                </a:lnTo>
                <a:lnTo>
                  <a:pt x="966672" y="990782"/>
                </a:lnTo>
                <a:lnTo>
                  <a:pt x="959119" y="1001994"/>
                </a:lnTo>
                <a:lnTo>
                  <a:pt x="947915" y="1009555"/>
                </a:lnTo>
                <a:lnTo>
                  <a:pt x="934190" y="1012328"/>
                </a:lnTo>
                <a:close/>
              </a:path>
              <a:path w="4918710" h="1909445">
                <a:moveTo>
                  <a:pt x="1236907" y="1014853"/>
                </a:moveTo>
                <a:lnTo>
                  <a:pt x="1222204" y="1011882"/>
                </a:lnTo>
                <a:lnTo>
                  <a:pt x="1210197" y="1003780"/>
                </a:lnTo>
                <a:lnTo>
                  <a:pt x="1202102" y="991766"/>
                </a:lnTo>
                <a:lnTo>
                  <a:pt x="1199134" y="977056"/>
                </a:lnTo>
                <a:lnTo>
                  <a:pt x="1202102" y="962347"/>
                </a:lnTo>
                <a:lnTo>
                  <a:pt x="1210197" y="950333"/>
                </a:lnTo>
                <a:lnTo>
                  <a:pt x="1222204" y="942231"/>
                </a:lnTo>
                <a:lnTo>
                  <a:pt x="1236907" y="939260"/>
                </a:lnTo>
                <a:lnTo>
                  <a:pt x="1251610" y="942231"/>
                </a:lnTo>
                <a:lnTo>
                  <a:pt x="1263616" y="950333"/>
                </a:lnTo>
                <a:lnTo>
                  <a:pt x="1271711" y="962347"/>
                </a:lnTo>
                <a:lnTo>
                  <a:pt x="1274680" y="977056"/>
                </a:lnTo>
                <a:lnTo>
                  <a:pt x="1271711" y="991766"/>
                </a:lnTo>
                <a:lnTo>
                  <a:pt x="1263616" y="1003780"/>
                </a:lnTo>
                <a:lnTo>
                  <a:pt x="1251610" y="1011882"/>
                </a:lnTo>
                <a:lnTo>
                  <a:pt x="1236907" y="1014853"/>
                </a:lnTo>
                <a:close/>
              </a:path>
              <a:path w="4918710" h="1909445">
                <a:moveTo>
                  <a:pt x="1539630" y="1018219"/>
                </a:moveTo>
                <a:lnTo>
                  <a:pt x="1523622" y="1014984"/>
                </a:lnTo>
                <a:lnTo>
                  <a:pt x="1510554" y="1006163"/>
                </a:lnTo>
                <a:lnTo>
                  <a:pt x="1501745" y="993079"/>
                </a:lnTo>
                <a:lnTo>
                  <a:pt x="1498516" y="977056"/>
                </a:lnTo>
                <a:lnTo>
                  <a:pt x="1501745" y="961034"/>
                </a:lnTo>
                <a:lnTo>
                  <a:pt x="1510554" y="947950"/>
                </a:lnTo>
                <a:lnTo>
                  <a:pt x="1523622" y="939129"/>
                </a:lnTo>
                <a:lnTo>
                  <a:pt x="1539630" y="935894"/>
                </a:lnTo>
                <a:lnTo>
                  <a:pt x="1555644" y="939129"/>
                </a:lnTo>
                <a:lnTo>
                  <a:pt x="1568724" y="947950"/>
                </a:lnTo>
                <a:lnTo>
                  <a:pt x="1577544" y="961034"/>
                </a:lnTo>
                <a:lnTo>
                  <a:pt x="1580779" y="977056"/>
                </a:lnTo>
                <a:lnTo>
                  <a:pt x="1577544" y="993079"/>
                </a:lnTo>
                <a:lnTo>
                  <a:pt x="1568724" y="1006163"/>
                </a:lnTo>
                <a:lnTo>
                  <a:pt x="1555644" y="1014984"/>
                </a:lnTo>
                <a:lnTo>
                  <a:pt x="1539630" y="1018219"/>
                </a:lnTo>
                <a:close/>
              </a:path>
              <a:path w="4918710" h="1909445">
                <a:moveTo>
                  <a:pt x="1842354" y="1020744"/>
                </a:moveTo>
                <a:lnTo>
                  <a:pt x="1825366" y="1017311"/>
                </a:lnTo>
                <a:lnTo>
                  <a:pt x="1811493" y="1007952"/>
                </a:lnTo>
                <a:lnTo>
                  <a:pt x="1802138" y="994070"/>
                </a:lnTo>
                <a:lnTo>
                  <a:pt x="1798708" y="977073"/>
                </a:lnTo>
                <a:lnTo>
                  <a:pt x="1802138" y="960077"/>
                </a:lnTo>
                <a:lnTo>
                  <a:pt x="1811493" y="946197"/>
                </a:lnTo>
                <a:lnTo>
                  <a:pt x="1825366" y="936838"/>
                </a:lnTo>
                <a:lnTo>
                  <a:pt x="1842354" y="933407"/>
                </a:lnTo>
                <a:lnTo>
                  <a:pt x="1859342" y="936838"/>
                </a:lnTo>
                <a:lnTo>
                  <a:pt x="1873216" y="946197"/>
                </a:lnTo>
                <a:lnTo>
                  <a:pt x="1882570" y="960077"/>
                </a:lnTo>
                <a:lnTo>
                  <a:pt x="1886001" y="977073"/>
                </a:lnTo>
                <a:lnTo>
                  <a:pt x="1882570" y="994070"/>
                </a:lnTo>
                <a:lnTo>
                  <a:pt x="1873216" y="1007952"/>
                </a:lnTo>
                <a:lnTo>
                  <a:pt x="1859342" y="1017311"/>
                </a:lnTo>
                <a:lnTo>
                  <a:pt x="1842354" y="1020744"/>
                </a:lnTo>
                <a:close/>
              </a:path>
              <a:path w="4918710" h="1909445">
                <a:moveTo>
                  <a:pt x="2145078" y="1023268"/>
                </a:moveTo>
                <a:lnTo>
                  <a:pt x="2127116" y="1019638"/>
                </a:lnTo>
                <a:lnTo>
                  <a:pt x="2112449" y="1009738"/>
                </a:lnTo>
                <a:lnTo>
                  <a:pt x="2102560" y="995055"/>
                </a:lnTo>
                <a:lnTo>
                  <a:pt x="2098933" y="977073"/>
                </a:lnTo>
                <a:lnTo>
                  <a:pt x="2102560" y="959094"/>
                </a:lnTo>
                <a:lnTo>
                  <a:pt x="2112449" y="944412"/>
                </a:lnTo>
                <a:lnTo>
                  <a:pt x="2127116" y="934512"/>
                </a:lnTo>
                <a:lnTo>
                  <a:pt x="2145078" y="930882"/>
                </a:lnTo>
                <a:lnTo>
                  <a:pt x="2163059" y="934512"/>
                </a:lnTo>
                <a:lnTo>
                  <a:pt x="2177737" y="944412"/>
                </a:lnTo>
                <a:lnTo>
                  <a:pt x="2187629" y="959094"/>
                </a:lnTo>
                <a:lnTo>
                  <a:pt x="2191256" y="977073"/>
                </a:lnTo>
                <a:lnTo>
                  <a:pt x="2187629" y="995055"/>
                </a:lnTo>
                <a:lnTo>
                  <a:pt x="2177737" y="1009738"/>
                </a:lnTo>
                <a:lnTo>
                  <a:pt x="2163059" y="1019638"/>
                </a:lnTo>
                <a:lnTo>
                  <a:pt x="2145078" y="1023268"/>
                </a:lnTo>
                <a:close/>
              </a:path>
              <a:path w="4918710" h="1909445">
                <a:moveTo>
                  <a:pt x="2447802" y="1025790"/>
                </a:moveTo>
                <a:lnTo>
                  <a:pt x="2428860" y="1021962"/>
                </a:lnTo>
                <a:lnTo>
                  <a:pt x="2413387" y="1011523"/>
                </a:lnTo>
                <a:lnTo>
                  <a:pt x="2402953" y="996038"/>
                </a:lnTo>
                <a:lnTo>
                  <a:pt x="2399125" y="977073"/>
                </a:lnTo>
                <a:lnTo>
                  <a:pt x="2402953" y="958110"/>
                </a:lnTo>
                <a:lnTo>
                  <a:pt x="2413387" y="942625"/>
                </a:lnTo>
                <a:lnTo>
                  <a:pt x="2428860" y="932185"/>
                </a:lnTo>
                <a:lnTo>
                  <a:pt x="2447802" y="928357"/>
                </a:lnTo>
                <a:lnTo>
                  <a:pt x="2466762" y="932185"/>
                </a:lnTo>
                <a:lnTo>
                  <a:pt x="2482245" y="942625"/>
                </a:lnTo>
                <a:lnTo>
                  <a:pt x="2492684" y="958110"/>
                </a:lnTo>
                <a:lnTo>
                  <a:pt x="2496511" y="977073"/>
                </a:lnTo>
                <a:lnTo>
                  <a:pt x="2492684" y="996038"/>
                </a:lnTo>
                <a:lnTo>
                  <a:pt x="2482245" y="1011523"/>
                </a:lnTo>
                <a:lnTo>
                  <a:pt x="2466762" y="1021962"/>
                </a:lnTo>
                <a:lnTo>
                  <a:pt x="2447802" y="1025790"/>
                </a:lnTo>
                <a:close/>
              </a:path>
              <a:path w="4918710" h="1909445">
                <a:moveTo>
                  <a:pt x="2750525" y="1028315"/>
                </a:moveTo>
                <a:lnTo>
                  <a:pt x="2730590" y="1024289"/>
                </a:lnTo>
                <a:lnTo>
                  <a:pt x="2714314" y="1013308"/>
                </a:lnTo>
                <a:lnTo>
                  <a:pt x="2703341" y="997021"/>
                </a:lnTo>
                <a:lnTo>
                  <a:pt x="2699317" y="977073"/>
                </a:lnTo>
                <a:lnTo>
                  <a:pt x="2703341" y="957126"/>
                </a:lnTo>
                <a:lnTo>
                  <a:pt x="2714314" y="940838"/>
                </a:lnTo>
                <a:lnTo>
                  <a:pt x="2730590" y="929858"/>
                </a:lnTo>
                <a:lnTo>
                  <a:pt x="2750525" y="925832"/>
                </a:lnTo>
                <a:lnTo>
                  <a:pt x="2770466" y="929858"/>
                </a:lnTo>
                <a:lnTo>
                  <a:pt x="2786754" y="940838"/>
                </a:lnTo>
                <a:lnTo>
                  <a:pt x="2797738" y="957126"/>
                </a:lnTo>
                <a:lnTo>
                  <a:pt x="2801767" y="977073"/>
                </a:lnTo>
                <a:lnTo>
                  <a:pt x="2797738" y="997021"/>
                </a:lnTo>
                <a:lnTo>
                  <a:pt x="2786754" y="1013308"/>
                </a:lnTo>
                <a:lnTo>
                  <a:pt x="2770466" y="1024289"/>
                </a:lnTo>
                <a:lnTo>
                  <a:pt x="2750525" y="1028315"/>
                </a:lnTo>
                <a:close/>
              </a:path>
              <a:path w="4918710" h="1909445">
                <a:moveTo>
                  <a:pt x="3053249" y="1031680"/>
                </a:moveTo>
                <a:lnTo>
                  <a:pt x="3032023" y="1027389"/>
                </a:lnTo>
                <a:lnTo>
                  <a:pt x="3014683" y="1015688"/>
                </a:lnTo>
                <a:lnTo>
                  <a:pt x="3002988" y="998336"/>
                </a:lnTo>
                <a:lnTo>
                  <a:pt x="2998699" y="977090"/>
                </a:lnTo>
                <a:lnTo>
                  <a:pt x="3002988" y="955846"/>
                </a:lnTo>
                <a:lnTo>
                  <a:pt x="3014683" y="938494"/>
                </a:lnTo>
                <a:lnTo>
                  <a:pt x="3032023" y="926792"/>
                </a:lnTo>
                <a:lnTo>
                  <a:pt x="3053249" y="922500"/>
                </a:lnTo>
                <a:lnTo>
                  <a:pt x="3074495" y="926792"/>
                </a:lnTo>
                <a:lnTo>
                  <a:pt x="3091845" y="938494"/>
                </a:lnTo>
                <a:lnTo>
                  <a:pt x="3103543" y="955846"/>
                </a:lnTo>
                <a:lnTo>
                  <a:pt x="3107832" y="977090"/>
                </a:lnTo>
                <a:lnTo>
                  <a:pt x="3103543" y="998336"/>
                </a:lnTo>
                <a:lnTo>
                  <a:pt x="3091845" y="1015688"/>
                </a:lnTo>
                <a:lnTo>
                  <a:pt x="3074495" y="1027389"/>
                </a:lnTo>
                <a:lnTo>
                  <a:pt x="3053249" y="1031680"/>
                </a:lnTo>
                <a:close/>
              </a:path>
              <a:path w="4918710" h="1909445">
                <a:moveTo>
                  <a:pt x="3356007" y="1034205"/>
                </a:moveTo>
                <a:lnTo>
                  <a:pt x="3333787" y="1029716"/>
                </a:lnTo>
                <a:lnTo>
                  <a:pt x="3315643" y="1017475"/>
                </a:lnTo>
                <a:lnTo>
                  <a:pt x="3303410" y="999320"/>
                </a:lnTo>
                <a:lnTo>
                  <a:pt x="3298925" y="977090"/>
                </a:lnTo>
                <a:lnTo>
                  <a:pt x="3303410" y="954862"/>
                </a:lnTo>
                <a:lnTo>
                  <a:pt x="3315643" y="936707"/>
                </a:lnTo>
                <a:lnTo>
                  <a:pt x="3333787" y="924465"/>
                </a:lnTo>
                <a:lnTo>
                  <a:pt x="3356007" y="919975"/>
                </a:lnTo>
                <a:lnTo>
                  <a:pt x="3378207" y="924465"/>
                </a:lnTo>
                <a:lnTo>
                  <a:pt x="3396341" y="936707"/>
                </a:lnTo>
                <a:lnTo>
                  <a:pt x="3408569" y="954862"/>
                </a:lnTo>
                <a:lnTo>
                  <a:pt x="3413054" y="977090"/>
                </a:lnTo>
                <a:lnTo>
                  <a:pt x="3408574" y="999320"/>
                </a:lnTo>
                <a:lnTo>
                  <a:pt x="3396353" y="1017475"/>
                </a:lnTo>
                <a:lnTo>
                  <a:pt x="3378221" y="1029716"/>
                </a:lnTo>
                <a:lnTo>
                  <a:pt x="3356007" y="1034205"/>
                </a:lnTo>
                <a:close/>
              </a:path>
              <a:path w="4918710" h="1909445">
                <a:moveTo>
                  <a:pt x="3658730" y="1036730"/>
                </a:moveTo>
                <a:lnTo>
                  <a:pt x="3635531" y="1032043"/>
                </a:lnTo>
                <a:lnTo>
                  <a:pt x="3616582" y="1019260"/>
                </a:lnTo>
                <a:lnTo>
                  <a:pt x="3603803" y="1000302"/>
                </a:lnTo>
                <a:lnTo>
                  <a:pt x="3599117" y="977090"/>
                </a:lnTo>
                <a:lnTo>
                  <a:pt x="3603803" y="953879"/>
                </a:lnTo>
                <a:lnTo>
                  <a:pt x="3616582" y="934922"/>
                </a:lnTo>
                <a:lnTo>
                  <a:pt x="3635531" y="922141"/>
                </a:lnTo>
                <a:lnTo>
                  <a:pt x="3658730" y="917454"/>
                </a:lnTo>
                <a:lnTo>
                  <a:pt x="3681924" y="922141"/>
                </a:lnTo>
                <a:lnTo>
                  <a:pt x="3700862" y="934922"/>
                </a:lnTo>
                <a:lnTo>
                  <a:pt x="3713629" y="953879"/>
                </a:lnTo>
                <a:lnTo>
                  <a:pt x="3718310" y="977090"/>
                </a:lnTo>
                <a:lnTo>
                  <a:pt x="3713629" y="1000302"/>
                </a:lnTo>
                <a:lnTo>
                  <a:pt x="3700862" y="1019260"/>
                </a:lnTo>
                <a:lnTo>
                  <a:pt x="3681924" y="1032043"/>
                </a:lnTo>
                <a:lnTo>
                  <a:pt x="3658730" y="1036730"/>
                </a:lnTo>
                <a:close/>
              </a:path>
              <a:path w="4918710" h="1909445">
                <a:moveTo>
                  <a:pt x="3961454" y="1040936"/>
                </a:moveTo>
                <a:lnTo>
                  <a:pt x="3936618" y="1035921"/>
                </a:lnTo>
                <a:lnTo>
                  <a:pt x="3916339" y="1022242"/>
                </a:lnTo>
                <a:lnTo>
                  <a:pt x="3902668" y="1001954"/>
                </a:lnTo>
                <a:lnTo>
                  <a:pt x="3897655" y="977107"/>
                </a:lnTo>
                <a:lnTo>
                  <a:pt x="3902668" y="952261"/>
                </a:lnTo>
                <a:lnTo>
                  <a:pt x="3916339" y="931972"/>
                </a:lnTo>
                <a:lnTo>
                  <a:pt x="3936618" y="918294"/>
                </a:lnTo>
                <a:lnTo>
                  <a:pt x="3961454" y="913278"/>
                </a:lnTo>
                <a:lnTo>
                  <a:pt x="3986270" y="918294"/>
                </a:lnTo>
                <a:lnTo>
                  <a:pt x="4006539" y="931972"/>
                </a:lnTo>
                <a:lnTo>
                  <a:pt x="4020207" y="952261"/>
                </a:lnTo>
                <a:lnTo>
                  <a:pt x="4025219" y="977107"/>
                </a:lnTo>
                <a:lnTo>
                  <a:pt x="4020207" y="1001954"/>
                </a:lnTo>
                <a:lnTo>
                  <a:pt x="4006539" y="1022242"/>
                </a:lnTo>
                <a:lnTo>
                  <a:pt x="3986270" y="1035921"/>
                </a:lnTo>
                <a:lnTo>
                  <a:pt x="3961454" y="1040936"/>
                </a:lnTo>
                <a:close/>
              </a:path>
              <a:path w="4918710" h="1909445">
                <a:moveTo>
                  <a:pt x="4264178" y="1044302"/>
                </a:moveTo>
                <a:lnTo>
                  <a:pt x="4238031" y="1039021"/>
                </a:lnTo>
                <a:lnTo>
                  <a:pt x="4216679" y="1024620"/>
                </a:lnTo>
                <a:lnTo>
                  <a:pt x="4202282" y="1003261"/>
                </a:lnTo>
                <a:lnTo>
                  <a:pt x="4197003" y="977107"/>
                </a:lnTo>
                <a:lnTo>
                  <a:pt x="4202282" y="950954"/>
                </a:lnTo>
                <a:lnTo>
                  <a:pt x="4216679" y="929596"/>
                </a:lnTo>
                <a:lnTo>
                  <a:pt x="4238031" y="915194"/>
                </a:lnTo>
                <a:lnTo>
                  <a:pt x="4264178" y="909912"/>
                </a:lnTo>
                <a:lnTo>
                  <a:pt x="4290305" y="915194"/>
                </a:lnTo>
                <a:lnTo>
                  <a:pt x="4311647" y="929596"/>
                </a:lnTo>
                <a:lnTo>
                  <a:pt x="4326040" y="950954"/>
                </a:lnTo>
                <a:lnTo>
                  <a:pt x="4331318" y="977107"/>
                </a:lnTo>
                <a:lnTo>
                  <a:pt x="4326040" y="1003261"/>
                </a:lnTo>
                <a:lnTo>
                  <a:pt x="4311647" y="1024620"/>
                </a:lnTo>
                <a:lnTo>
                  <a:pt x="4290305" y="1039021"/>
                </a:lnTo>
                <a:lnTo>
                  <a:pt x="4264178" y="1044302"/>
                </a:lnTo>
                <a:close/>
              </a:path>
              <a:path w="4918710" h="1909445">
                <a:moveTo>
                  <a:pt x="4566901" y="1042621"/>
                </a:moveTo>
                <a:lnTo>
                  <a:pt x="4541403" y="1037472"/>
                </a:lnTo>
                <a:lnTo>
                  <a:pt x="4520588" y="1023431"/>
                </a:lnTo>
                <a:lnTo>
                  <a:pt x="4506558" y="1002607"/>
                </a:lnTo>
                <a:lnTo>
                  <a:pt x="4501415" y="977107"/>
                </a:lnTo>
                <a:lnTo>
                  <a:pt x="4506558" y="951608"/>
                </a:lnTo>
                <a:lnTo>
                  <a:pt x="4520588" y="930785"/>
                </a:lnTo>
                <a:lnTo>
                  <a:pt x="4541403" y="916745"/>
                </a:lnTo>
                <a:lnTo>
                  <a:pt x="4566901" y="911597"/>
                </a:lnTo>
                <a:lnTo>
                  <a:pt x="4592380" y="916745"/>
                </a:lnTo>
                <a:lnTo>
                  <a:pt x="4613185" y="930785"/>
                </a:lnTo>
                <a:lnTo>
                  <a:pt x="4627211" y="951608"/>
                </a:lnTo>
                <a:lnTo>
                  <a:pt x="4632354" y="977107"/>
                </a:lnTo>
                <a:lnTo>
                  <a:pt x="4627211" y="1002607"/>
                </a:lnTo>
                <a:lnTo>
                  <a:pt x="4613185" y="1023431"/>
                </a:lnTo>
                <a:lnTo>
                  <a:pt x="4592380" y="1037472"/>
                </a:lnTo>
                <a:lnTo>
                  <a:pt x="4566901" y="1042621"/>
                </a:lnTo>
                <a:close/>
              </a:path>
              <a:path w="4918710" h="1909445">
                <a:moveTo>
                  <a:pt x="4876545" y="989695"/>
                </a:moveTo>
                <a:lnTo>
                  <a:pt x="4862638" y="989695"/>
                </a:lnTo>
                <a:lnTo>
                  <a:pt x="4857000" y="984057"/>
                </a:lnTo>
                <a:lnTo>
                  <a:pt x="4857000" y="970123"/>
                </a:lnTo>
                <a:lnTo>
                  <a:pt x="4862638" y="964486"/>
                </a:lnTo>
                <a:lnTo>
                  <a:pt x="4876579" y="964486"/>
                </a:lnTo>
                <a:lnTo>
                  <a:pt x="4882216" y="970123"/>
                </a:lnTo>
                <a:lnTo>
                  <a:pt x="4882216" y="984057"/>
                </a:lnTo>
                <a:lnTo>
                  <a:pt x="4876545" y="989695"/>
                </a:lnTo>
                <a:close/>
              </a:path>
              <a:path w="4918710" h="1909445">
                <a:moveTo>
                  <a:pt x="26019" y="1306080"/>
                </a:moveTo>
                <a:lnTo>
                  <a:pt x="15894" y="1304033"/>
                </a:lnTo>
                <a:lnTo>
                  <a:pt x="7623" y="1298452"/>
                </a:lnTo>
                <a:lnTo>
                  <a:pt x="2045" y="1290177"/>
                </a:lnTo>
                <a:lnTo>
                  <a:pt x="0" y="1280047"/>
                </a:lnTo>
                <a:lnTo>
                  <a:pt x="2045" y="1269917"/>
                </a:lnTo>
                <a:lnTo>
                  <a:pt x="7623" y="1261642"/>
                </a:lnTo>
                <a:lnTo>
                  <a:pt x="15894" y="1256061"/>
                </a:lnTo>
                <a:lnTo>
                  <a:pt x="26019" y="1254014"/>
                </a:lnTo>
                <a:lnTo>
                  <a:pt x="36142" y="1256061"/>
                </a:lnTo>
                <a:lnTo>
                  <a:pt x="44411" y="1261642"/>
                </a:lnTo>
                <a:lnTo>
                  <a:pt x="49989" y="1269917"/>
                </a:lnTo>
                <a:lnTo>
                  <a:pt x="52034" y="1280047"/>
                </a:lnTo>
                <a:lnTo>
                  <a:pt x="49991" y="1290177"/>
                </a:lnTo>
                <a:lnTo>
                  <a:pt x="44418" y="1298452"/>
                </a:lnTo>
                <a:lnTo>
                  <a:pt x="36149" y="1304033"/>
                </a:lnTo>
                <a:lnTo>
                  <a:pt x="26019" y="1306080"/>
                </a:lnTo>
                <a:close/>
              </a:path>
              <a:path w="4918710" h="1909445">
                <a:moveTo>
                  <a:pt x="328742" y="1309445"/>
                </a:moveTo>
                <a:lnTo>
                  <a:pt x="317305" y="1307135"/>
                </a:lnTo>
                <a:lnTo>
                  <a:pt x="307966" y="1300836"/>
                </a:lnTo>
                <a:lnTo>
                  <a:pt x="301670" y="1291492"/>
                </a:lnTo>
                <a:lnTo>
                  <a:pt x="299361" y="1280047"/>
                </a:lnTo>
                <a:lnTo>
                  <a:pt x="301670" y="1268602"/>
                </a:lnTo>
                <a:lnTo>
                  <a:pt x="307966" y="1259258"/>
                </a:lnTo>
                <a:lnTo>
                  <a:pt x="317305" y="1252958"/>
                </a:lnTo>
                <a:lnTo>
                  <a:pt x="328742" y="1250649"/>
                </a:lnTo>
                <a:lnTo>
                  <a:pt x="340180" y="1252958"/>
                </a:lnTo>
                <a:lnTo>
                  <a:pt x="349519" y="1259258"/>
                </a:lnTo>
                <a:lnTo>
                  <a:pt x="355815" y="1268602"/>
                </a:lnTo>
                <a:lnTo>
                  <a:pt x="358124" y="1280047"/>
                </a:lnTo>
                <a:lnTo>
                  <a:pt x="355815" y="1291492"/>
                </a:lnTo>
                <a:lnTo>
                  <a:pt x="349519" y="1300836"/>
                </a:lnTo>
                <a:lnTo>
                  <a:pt x="340180" y="1307135"/>
                </a:lnTo>
                <a:lnTo>
                  <a:pt x="328742" y="1309445"/>
                </a:lnTo>
                <a:close/>
              </a:path>
              <a:path w="4918710" h="1909445">
                <a:moveTo>
                  <a:pt x="631466" y="1312810"/>
                </a:moveTo>
                <a:lnTo>
                  <a:pt x="618723" y="1310235"/>
                </a:lnTo>
                <a:lnTo>
                  <a:pt x="608315" y="1303212"/>
                </a:lnTo>
                <a:lnTo>
                  <a:pt x="601296" y="1292798"/>
                </a:lnTo>
                <a:lnTo>
                  <a:pt x="598723" y="1280047"/>
                </a:lnTo>
                <a:lnTo>
                  <a:pt x="601296" y="1267296"/>
                </a:lnTo>
                <a:lnTo>
                  <a:pt x="608315" y="1256881"/>
                </a:lnTo>
                <a:lnTo>
                  <a:pt x="618723" y="1249859"/>
                </a:lnTo>
                <a:lnTo>
                  <a:pt x="631466" y="1247283"/>
                </a:lnTo>
                <a:lnTo>
                  <a:pt x="644210" y="1249859"/>
                </a:lnTo>
                <a:lnTo>
                  <a:pt x="654619" y="1256881"/>
                </a:lnTo>
                <a:lnTo>
                  <a:pt x="661639" y="1267296"/>
                </a:lnTo>
                <a:lnTo>
                  <a:pt x="664213" y="1280047"/>
                </a:lnTo>
                <a:lnTo>
                  <a:pt x="661639" y="1292798"/>
                </a:lnTo>
                <a:lnTo>
                  <a:pt x="654619" y="1303212"/>
                </a:lnTo>
                <a:lnTo>
                  <a:pt x="644210" y="1310235"/>
                </a:lnTo>
                <a:lnTo>
                  <a:pt x="631466" y="1312810"/>
                </a:lnTo>
                <a:close/>
              </a:path>
              <a:path w="4918710" h="1909445">
                <a:moveTo>
                  <a:pt x="934190" y="1315335"/>
                </a:moveTo>
                <a:lnTo>
                  <a:pt x="920474" y="1312562"/>
                </a:lnTo>
                <a:lnTo>
                  <a:pt x="909269" y="1305001"/>
                </a:lnTo>
                <a:lnTo>
                  <a:pt x="901713" y="1293789"/>
                </a:lnTo>
                <a:lnTo>
                  <a:pt x="898942" y="1280064"/>
                </a:lnTo>
                <a:lnTo>
                  <a:pt x="901713" y="1266338"/>
                </a:lnTo>
                <a:lnTo>
                  <a:pt x="909269" y="1255127"/>
                </a:lnTo>
                <a:lnTo>
                  <a:pt x="920474" y="1247565"/>
                </a:lnTo>
                <a:lnTo>
                  <a:pt x="934190" y="1244792"/>
                </a:lnTo>
                <a:lnTo>
                  <a:pt x="947908" y="1247565"/>
                </a:lnTo>
                <a:lnTo>
                  <a:pt x="959113" y="1255127"/>
                </a:lnTo>
                <a:lnTo>
                  <a:pt x="966670" y="1266338"/>
                </a:lnTo>
                <a:lnTo>
                  <a:pt x="969441" y="1280064"/>
                </a:lnTo>
                <a:lnTo>
                  <a:pt x="966672" y="1293789"/>
                </a:lnTo>
                <a:lnTo>
                  <a:pt x="959119" y="1305001"/>
                </a:lnTo>
                <a:lnTo>
                  <a:pt x="947915" y="1312562"/>
                </a:lnTo>
                <a:lnTo>
                  <a:pt x="934190" y="1315335"/>
                </a:lnTo>
                <a:close/>
              </a:path>
              <a:path w="4918710" h="1909445">
                <a:moveTo>
                  <a:pt x="1236907" y="1317860"/>
                </a:moveTo>
                <a:lnTo>
                  <a:pt x="1222204" y="1314889"/>
                </a:lnTo>
                <a:lnTo>
                  <a:pt x="1210197" y="1306788"/>
                </a:lnTo>
                <a:lnTo>
                  <a:pt x="1202102" y="1294773"/>
                </a:lnTo>
                <a:lnTo>
                  <a:pt x="1199134" y="1280064"/>
                </a:lnTo>
                <a:lnTo>
                  <a:pt x="1202102" y="1265356"/>
                </a:lnTo>
                <a:lnTo>
                  <a:pt x="1210197" y="1253341"/>
                </a:lnTo>
                <a:lnTo>
                  <a:pt x="1222204" y="1245239"/>
                </a:lnTo>
                <a:lnTo>
                  <a:pt x="1236907" y="1242267"/>
                </a:lnTo>
                <a:lnTo>
                  <a:pt x="1251610" y="1245239"/>
                </a:lnTo>
                <a:lnTo>
                  <a:pt x="1263616" y="1253341"/>
                </a:lnTo>
                <a:lnTo>
                  <a:pt x="1271711" y="1265356"/>
                </a:lnTo>
                <a:lnTo>
                  <a:pt x="1274680" y="1280064"/>
                </a:lnTo>
                <a:lnTo>
                  <a:pt x="1271711" y="1294773"/>
                </a:lnTo>
                <a:lnTo>
                  <a:pt x="1263616" y="1306788"/>
                </a:lnTo>
                <a:lnTo>
                  <a:pt x="1251610" y="1314889"/>
                </a:lnTo>
                <a:lnTo>
                  <a:pt x="1236907" y="1317860"/>
                </a:lnTo>
                <a:close/>
              </a:path>
              <a:path w="4918710" h="1909445">
                <a:moveTo>
                  <a:pt x="1539630" y="1321226"/>
                </a:moveTo>
                <a:lnTo>
                  <a:pt x="1523622" y="1317991"/>
                </a:lnTo>
                <a:lnTo>
                  <a:pt x="1510554" y="1309170"/>
                </a:lnTo>
                <a:lnTo>
                  <a:pt x="1501745" y="1296087"/>
                </a:lnTo>
                <a:lnTo>
                  <a:pt x="1498516" y="1280064"/>
                </a:lnTo>
                <a:lnTo>
                  <a:pt x="1501745" y="1264041"/>
                </a:lnTo>
                <a:lnTo>
                  <a:pt x="1510554" y="1250957"/>
                </a:lnTo>
                <a:lnTo>
                  <a:pt x="1523622" y="1242136"/>
                </a:lnTo>
                <a:lnTo>
                  <a:pt x="1539630" y="1238902"/>
                </a:lnTo>
                <a:lnTo>
                  <a:pt x="1555644" y="1242136"/>
                </a:lnTo>
                <a:lnTo>
                  <a:pt x="1568724" y="1250957"/>
                </a:lnTo>
                <a:lnTo>
                  <a:pt x="1577544" y="1264041"/>
                </a:lnTo>
                <a:lnTo>
                  <a:pt x="1580779" y="1280064"/>
                </a:lnTo>
                <a:lnTo>
                  <a:pt x="1577544" y="1296087"/>
                </a:lnTo>
                <a:lnTo>
                  <a:pt x="1568724" y="1309170"/>
                </a:lnTo>
                <a:lnTo>
                  <a:pt x="1555644" y="1317991"/>
                </a:lnTo>
                <a:lnTo>
                  <a:pt x="1539630" y="1321226"/>
                </a:lnTo>
                <a:close/>
              </a:path>
              <a:path w="4918710" h="1909445">
                <a:moveTo>
                  <a:pt x="1842354" y="1323751"/>
                </a:moveTo>
                <a:lnTo>
                  <a:pt x="1825366" y="1320319"/>
                </a:lnTo>
                <a:lnTo>
                  <a:pt x="1811493" y="1310959"/>
                </a:lnTo>
                <a:lnTo>
                  <a:pt x="1802138" y="1297078"/>
                </a:lnTo>
                <a:lnTo>
                  <a:pt x="1798708" y="1280081"/>
                </a:lnTo>
                <a:lnTo>
                  <a:pt x="1802138" y="1263084"/>
                </a:lnTo>
                <a:lnTo>
                  <a:pt x="1811493" y="1249204"/>
                </a:lnTo>
                <a:lnTo>
                  <a:pt x="1825366" y="1239846"/>
                </a:lnTo>
                <a:lnTo>
                  <a:pt x="1842354" y="1236414"/>
                </a:lnTo>
                <a:lnTo>
                  <a:pt x="1859342" y="1239846"/>
                </a:lnTo>
                <a:lnTo>
                  <a:pt x="1873216" y="1249204"/>
                </a:lnTo>
                <a:lnTo>
                  <a:pt x="1882570" y="1263084"/>
                </a:lnTo>
                <a:lnTo>
                  <a:pt x="1886001" y="1280081"/>
                </a:lnTo>
                <a:lnTo>
                  <a:pt x="1882570" y="1297078"/>
                </a:lnTo>
                <a:lnTo>
                  <a:pt x="1873216" y="1310959"/>
                </a:lnTo>
                <a:lnTo>
                  <a:pt x="1859342" y="1320319"/>
                </a:lnTo>
                <a:lnTo>
                  <a:pt x="1842354" y="1323751"/>
                </a:lnTo>
                <a:close/>
              </a:path>
              <a:path w="4918710" h="1909445">
                <a:moveTo>
                  <a:pt x="2145078" y="1326276"/>
                </a:moveTo>
                <a:lnTo>
                  <a:pt x="2127116" y="1322645"/>
                </a:lnTo>
                <a:lnTo>
                  <a:pt x="2112449" y="1312745"/>
                </a:lnTo>
                <a:lnTo>
                  <a:pt x="2102560" y="1298062"/>
                </a:lnTo>
                <a:lnTo>
                  <a:pt x="2098933" y="1280081"/>
                </a:lnTo>
                <a:lnTo>
                  <a:pt x="2102560" y="1262100"/>
                </a:lnTo>
                <a:lnTo>
                  <a:pt x="2112449" y="1247418"/>
                </a:lnTo>
                <a:lnTo>
                  <a:pt x="2127116" y="1237519"/>
                </a:lnTo>
                <a:lnTo>
                  <a:pt x="2145078" y="1233889"/>
                </a:lnTo>
                <a:lnTo>
                  <a:pt x="2163059" y="1237519"/>
                </a:lnTo>
                <a:lnTo>
                  <a:pt x="2177737" y="1247418"/>
                </a:lnTo>
                <a:lnTo>
                  <a:pt x="2187629" y="1262100"/>
                </a:lnTo>
                <a:lnTo>
                  <a:pt x="2191256" y="1280081"/>
                </a:lnTo>
                <a:lnTo>
                  <a:pt x="2187629" y="1298062"/>
                </a:lnTo>
                <a:lnTo>
                  <a:pt x="2177737" y="1312745"/>
                </a:lnTo>
                <a:lnTo>
                  <a:pt x="2163059" y="1322645"/>
                </a:lnTo>
                <a:lnTo>
                  <a:pt x="2145078" y="1326276"/>
                </a:lnTo>
                <a:close/>
              </a:path>
              <a:path w="4918710" h="1909445">
                <a:moveTo>
                  <a:pt x="2447802" y="1328797"/>
                </a:moveTo>
                <a:lnTo>
                  <a:pt x="2428860" y="1324969"/>
                </a:lnTo>
                <a:lnTo>
                  <a:pt x="2413387" y="1314529"/>
                </a:lnTo>
                <a:lnTo>
                  <a:pt x="2402953" y="1299044"/>
                </a:lnTo>
                <a:lnTo>
                  <a:pt x="2399125" y="1280081"/>
                </a:lnTo>
                <a:lnTo>
                  <a:pt x="2402953" y="1261117"/>
                </a:lnTo>
                <a:lnTo>
                  <a:pt x="2413387" y="1245632"/>
                </a:lnTo>
                <a:lnTo>
                  <a:pt x="2428860" y="1235192"/>
                </a:lnTo>
                <a:lnTo>
                  <a:pt x="2447802" y="1231364"/>
                </a:lnTo>
                <a:lnTo>
                  <a:pt x="2466762" y="1235192"/>
                </a:lnTo>
                <a:lnTo>
                  <a:pt x="2482245" y="1245632"/>
                </a:lnTo>
                <a:lnTo>
                  <a:pt x="2492684" y="1261117"/>
                </a:lnTo>
                <a:lnTo>
                  <a:pt x="2496511" y="1280081"/>
                </a:lnTo>
                <a:lnTo>
                  <a:pt x="2492684" y="1299044"/>
                </a:lnTo>
                <a:lnTo>
                  <a:pt x="2482245" y="1314529"/>
                </a:lnTo>
                <a:lnTo>
                  <a:pt x="2466762" y="1324969"/>
                </a:lnTo>
                <a:lnTo>
                  <a:pt x="2447802" y="1328797"/>
                </a:lnTo>
                <a:close/>
              </a:path>
              <a:path w="4918710" h="1909445">
                <a:moveTo>
                  <a:pt x="2750525" y="1331322"/>
                </a:moveTo>
                <a:lnTo>
                  <a:pt x="2730590" y="1327296"/>
                </a:lnTo>
                <a:lnTo>
                  <a:pt x="2714314" y="1316316"/>
                </a:lnTo>
                <a:lnTo>
                  <a:pt x="2703341" y="1300028"/>
                </a:lnTo>
                <a:lnTo>
                  <a:pt x="2699317" y="1280081"/>
                </a:lnTo>
                <a:lnTo>
                  <a:pt x="2703341" y="1260133"/>
                </a:lnTo>
                <a:lnTo>
                  <a:pt x="2714314" y="1243846"/>
                </a:lnTo>
                <a:lnTo>
                  <a:pt x="2730590" y="1232865"/>
                </a:lnTo>
                <a:lnTo>
                  <a:pt x="2750525" y="1228839"/>
                </a:lnTo>
                <a:lnTo>
                  <a:pt x="2770466" y="1232865"/>
                </a:lnTo>
                <a:lnTo>
                  <a:pt x="2786754" y="1243846"/>
                </a:lnTo>
                <a:lnTo>
                  <a:pt x="2797738" y="1260133"/>
                </a:lnTo>
                <a:lnTo>
                  <a:pt x="2801767" y="1280081"/>
                </a:lnTo>
                <a:lnTo>
                  <a:pt x="2797738" y="1300028"/>
                </a:lnTo>
                <a:lnTo>
                  <a:pt x="2786754" y="1316316"/>
                </a:lnTo>
                <a:lnTo>
                  <a:pt x="2770466" y="1327296"/>
                </a:lnTo>
                <a:lnTo>
                  <a:pt x="2750525" y="1331322"/>
                </a:lnTo>
                <a:close/>
              </a:path>
              <a:path w="4918710" h="1909445">
                <a:moveTo>
                  <a:pt x="3053249" y="1334688"/>
                </a:moveTo>
                <a:lnTo>
                  <a:pt x="3032023" y="1330397"/>
                </a:lnTo>
                <a:lnTo>
                  <a:pt x="3014683" y="1318695"/>
                </a:lnTo>
                <a:lnTo>
                  <a:pt x="3002988" y="1301343"/>
                </a:lnTo>
                <a:lnTo>
                  <a:pt x="2998699" y="1280098"/>
                </a:lnTo>
                <a:lnTo>
                  <a:pt x="3002988" y="1258854"/>
                </a:lnTo>
                <a:lnTo>
                  <a:pt x="3014683" y="1241501"/>
                </a:lnTo>
                <a:lnTo>
                  <a:pt x="3032023" y="1229799"/>
                </a:lnTo>
                <a:lnTo>
                  <a:pt x="3053249" y="1225507"/>
                </a:lnTo>
                <a:lnTo>
                  <a:pt x="3074495" y="1229799"/>
                </a:lnTo>
                <a:lnTo>
                  <a:pt x="3091845" y="1241501"/>
                </a:lnTo>
                <a:lnTo>
                  <a:pt x="3103543" y="1258854"/>
                </a:lnTo>
                <a:lnTo>
                  <a:pt x="3107832" y="1280098"/>
                </a:lnTo>
                <a:lnTo>
                  <a:pt x="3103543" y="1301343"/>
                </a:lnTo>
                <a:lnTo>
                  <a:pt x="3091845" y="1318695"/>
                </a:lnTo>
                <a:lnTo>
                  <a:pt x="3074495" y="1330397"/>
                </a:lnTo>
                <a:lnTo>
                  <a:pt x="3053249" y="1334688"/>
                </a:lnTo>
                <a:close/>
              </a:path>
              <a:path w="4918710" h="1909445">
                <a:moveTo>
                  <a:pt x="3356007" y="1337213"/>
                </a:moveTo>
                <a:lnTo>
                  <a:pt x="3333787" y="1332723"/>
                </a:lnTo>
                <a:lnTo>
                  <a:pt x="3315643" y="1320482"/>
                </a:lnTo>
                <a:lnTo>
                  <a:pt x="3303410" y="1302327"/>
                </a:lnTo>
                <a:lnTo>
                  <a:pt x="3298925" y="1280098"/>
                </a:lnTo>
                <a:lnTo>
                  <a:pt x="3303410" y="1257870"/>
                </a:lnTo>
                <a:lnTo>
                  <a:pt x="3315643" y="1239714"/>
                </a:lnTo>
                <a:lnTo>
                  <a:pt x="3333787" y="1227472"/>
                </a:lnTo>
                <a:lnTo>
                  <a:pt x="3356007" y="1222982"/>
                </a:lnTo>
                <a:lnTo>
                  <a:pt x="3378207" y="1227472"/>
                </a:lnTo>
                <a:lnTo>
                  <a:pt x="3396341" y="1239714"/>
                </a:lnTo>
                <a:lnTo>
                  <a:pt x="3408569" y="1257870"/>
                </a:lnTo>
                <a:lnTo>
                  <a:pt x="3413054" y="1280098"/>
                </a:lnTo>
                <a:lnTo>
                  <a:pt x="3408574" y="1302327"/>
                </a:lnTo>
                <a:lnTo>
                  <a:pt x="3396353" y="1320482"/>
                </a:lnTo>
                <a:lnTo>
                  <a:pt x="3378221" y="1332723"/>
                </a:lnTo>
                <a:lnTo>
                  <a:pt x="3356007" y="1337213"/>
                </a:lnTo>
                <a:close/>
              </a:path>
              <a:path w="4918710" h="1909445">
                <a:moveTo>
                  <a:pt x="3658730" y="1339738"/>
                </a:moveTo>
                <a:lnTo>
                  <a:pt x="3635531" y="1335050"/>
                </a:lnTo>
                <a:lnTo>
                  <a:pt x="3616582" y="1322267"/>
                </a:lnTo>
                <a:lnTo>
                  <a:pt x="3603803" y="1303310"/>
                </a:lnTo>
                <a:lnTo>
                  <a:pt x="3599117" y="1280098"/>
                </a:lnTo>
                <a:lnTo>
                  <a:pt x="3603803" y="1256886"/>
                </a:lnTo>
                <a:lnTo>
                  <a:pt x="3616582" y="1237930"/>
                </a:lnTo>
                <a:lnTo>
                  <a:pt x="3635531" y="1225148"/>
                </a:lnTo>
                <a:lnTo>
                  <a:pt x="3658730" y="1220461"/>
                </a:lnTo>
                <a:lnTo>
                  <a:pt x="3681924" y="1225148"/>
                </a:lnTo>
                <a:lnTo>
                  <a:pt x="3700862" y="1237930"/>
                </a:lnTo>
                <a:lnTo>
                  <a:pt x="3713629" y="1256886"/>
                </a:lnTo>
                <a:lnTo>
                  <a:pt x="3718310" y="1280098"/>
                </a:lnTo>
                <a:lnTo>
                  <a:pt x="3713629" y="1303310"/>
                </a:lnTo>
                <a:lnTo>
                  <a:pt x="3700862" y="1322267"/>
                </a:lnTo>
                <a:lnTo>
                  <a:pt x="3681924" y="1335050"/>
                </a:lnTo>
                <a:lnTo>
                  <a:pt x="3658730" y="1339738"/>
                </a:lnTo>
                <a:close/>
              </a:path>
              <a:path w="4918710" h="1909445">
                <a:moveTo>
                  <a:pt x="3961454" y="1342263"/>
                </a:moveTo>
                <a:lnTo>
                  <a:pt x="3937261" y="1337377"/>
                </a:lnTo>
                <a:lnTo>
                  <a:pt x="3917508" y="1324054"/>
                </a:lnTo>
                <a:lnTo>
                  <a:pt x="3904192" y="1304294"/>
                </a:lnTo>
                <a:lnTo>
                  <a:pt x="3899309" y="1280098"/>
                </a:lnTo>
                <a:lnTo>
                  <a:pt x="3904192" y="1255902"/>
                </a:lnTo>
                <a:lnTo>
                  <a:pt x="3917508" y="1236143"/>
                </a:lnTo>
                <a:lnTo>
                  <a:pt x="3937261" y="1222821"/>
                </a:lnTo>
                <a:lnTo>
                  <a:pt x="3961454" y="1217936"/>
                </a:lnTo>
                <a:lnTo>
                  <a:pt x="3985627" y="1222821"/>
                </a:lnTo>
                <a:lnTo>
                  <a:pt x="4005370" y="1236143"/>
                </a:lnTo>
                <a:lnTo>
                  <a:pt x="4018683" y="1255902"/>
                </a:lnTo>
                <a:lnTo>
                  <a:pt x="4023565" y="1280098"/>
                </a:lnTo>
                <a:lnTo>
                  <a:pt x="4018683" y="1304294"/>
                </a:lnTo>
                <a:lnTo>
                  <a:pt x="4005370" y="1324054"/>
                </a:lnTo>
                <a:lnTo>
                  <a:pt x="3985627" y="1337377"/>
                </a:lnTo>
                <a:lnTo>
                  <a:pt x="3961454" y="1342263"/>
                </a:lnTo>
                <a:close/>
              </a:path>
              <a:path w="4918710" h="1909445">
                <a:moveTo>
                  <a:pt x="4264178" y="1327974"/>
                </a:moveTo>
                <a:lnTo>
                  <a:pt x="4245548" y="1324211"/>
                </a:lnTo>
                <a:lnTo>
                  <a:pt x="4230333" y="1313950"/>
                </a:lnTo>
                <a:lnTo>
                  <a:pt x="4220074" y="1298732"/>
                </a:lnTo>
                <a:lnTo>
                  <a:pt x="4216312" y="1280098"/>
                </a:lnTo>
                <a:lnTo>
                  <a:pt x="4220074" y="1261463"/>
                </a:lnTo>
                <a:lnTo>
                  <a:pt x="4230333" y="1246245"/>
                </a:lnTo>
                <a:lnTo>
                  <a:pt x="4245548" y="1235984"/>
                </a:lnTo>
                <a:lnTo>
                  <a:pt x="4264178" y="1232221"/>
                </a:lnTo>
                <a:lnTo>
                  <a:pt x="4282788" y="1235984"/>
                </a:lnTo>
                <a:lnTo>
                  <a:pt x="4297993" y="1246245"/>
                </a:lnTo>
                <a:lnTo>
                  <a:pt x="4308248" y="1261463"/>
                </a:lnTo>
                <a:lnTo>
                  <a:pt x="4312010" y="1280098"/>
                </a:lnTo>
                <a:lnTo>
                  <a:pt x="4308248" y="1298732"/>
                </a:lnTo>
                <a:lnTo>
                  <a:pt x="4297993" y="1313950"/>
                </a:lnTo>
                <a:lnTo>
                  <a:pt x="4282788" y="1324211"/>
                </a:lnTo>
                <a:lnTo>
                  <a:pt x="4264178" y="1327974"/>
                </a:lnTo>
                <a:close/>
              </a:path>
              <a:path w="4918710" h="1909445">
                <a:moveTo>
                  <a:pt x="4573383" y="1291861"/>
                </a:moveTo>
                <a:lnTo>
                  <a:pt x="4560386" y="1291861"/>
                </a:lnTo>
                <a:lnTo>
                  <a:pt x="4555121" y="1286596"/>
                </a:lnTo>
                <a:lnTo>
                  <a:pt x="4555121" y="1273603"/>
                </a:lnTo>
                <a:lnTo>
                  <a:pt x="4560386" y="1268334"/>
                </a:lnTo>
                <a:lnTo>
                  <a:pt x="4573383" y="1268334"/>
                </a:lnTo>
                <a:lnTo>
                  <a:pt x="4578648" y="1273603"/>
                </a:lnTo>
                <a:lnTo>
                  <a:pt x="4578648" y="1286596"/>
                </a:lnTo>
                <a:lnTo>
                  <a:pt x="4573383" y="1291861"/>
                </a:lnTo>
                <a:close/>
              </a:path>
              <a:path w="4918710" h="1909445">
                <a:moveTo>
                  <a:pt x="26019" y="1609053"/>
                </a:moveTo>
                <a:lnTo>
                  <a:pt x="15894" y="1607007"/>
                </a:lnTo>
                <a:lnTo>
                  <a:pt x="7623" y="1601427"/>
                </a:lnTo>
                <a:lnTo>
                  <a:pt x="2045" y="1593152"/>
                </a:lnTo>
                <a:lnTo>
                  <a:pt x="0" y="1583020"/>
                </a:lnTo>
                <a:lnTo>
                  <a:pt x="2045" y="1572890"/>
                </a:lnTo>
                <a:lnTo>
                  <a:pt x="7623" y="1564615"/>
                </a:lnTo>
                <a:lnTo>
                  <a:pt x="15894" y="1559035"/>
                </a:lnTo>
                <a:lnTo>
                  <a:pt x="26019" y="1556988"/>
                </a:lnTo>
                <a:lnTo>
                  <a:pt x="36142" y="1559035"/>
                </a:lnTo>
                <a:lnTo>
                  <a:pt x="44411" y="1564615"/>
                </a:lnTo>
                <a:lnTo>
                  <a:pt x="49989" y="1572890"/>
                </a:lnTo>
                <a:lnTo>
                  <a:pt x="52034" y="1583020"/>
                </a:lnTo>
                <a:lnTo>
                  <a:pt x="49991" y="1593152"/>
                </a:lnTo>
                <a:lnTo>
                  <a:pt x="44418" y="1601427"/>
                </a:lnTo>
                <a:lnTo>
                  <a:pt x="36149" y="1607007"/>
                </a:lnTo>
                <a:lnTo>
                  <a:pt x="26019" y="1609053"/>
                </a:lnTo>
                <a:close/>
              </a:path>
              <a:path w="4918710" h="1909445">
                <a:moveTo>
                  <a:pt x="328742" y="1612418"/>
                </a:moveTo>
                <a:lnTo>
                  <a:pt x="317305" y="1610109"/>
                </a:lnTo>
                <a:lnTo>
                  <a:pt x="307966" y="1603809"/>
                </a:lnTo>
                <a:lnTo>
                  <a:pt x="301670" y="1594465"/>
                </a:lnTo>
                <a:lnTo>
                  <a:pt x="299361" y="1583020"/>
                </a:lnTo>
                <a:lnTo>
                  <a:pt x="301670" y="1571576"/>
                </a:lnTo>
                <a:lnTo>
                  <a:pt x="307966" y="1562231"/>
                </a:lnTo>
                <a:lnTo>
                  <a:pt x="317305" y="1555932"/>
                </a:lnTo>
                <a:lnTo>
                  <a:pt x="328742" y="1553622"/>
                </a:lnTo>
                <a:lnTo>
                  <a:pt x="340180" y="1555932"/>
                </a:lnTo>
                <a:lnTo>
                  <a:pt x="349519" y="1562231"/>
                </a:lnTo>
                <a:lnTo>
                  <a:pt x="355815" y="1571576"/>
                </a:lnTo>
                <a:lnTo>
                  <a:pt x="358124" y="1583020"/>
                </a:lnTo>
                <a:lnTo>
                  <a:pt x="355815" y="1594465"/>
                </a:lnTo>
                <a:lnTo>
                  <a:pt x="349519" y="1603809"/>
                </a:lnTo>
                <a:lnTo>
                  <a:pt x="340180" y="1610109"/>
                </a:lnTo>
                <a:lnTo>
                  <a:pt x="328742" y="1612418"/>
                </a:lnTo>
                <a:close/>
              </a:path>
              <a:path w="4918710" h="1909445">
                <a:moveTo>
                  <a:pt x="631466" y="1615787"/>
                </a:moveTo>
                <a:lnTo>
                  <a:pt x="618723" y="1613211"/>
                </a:lnTo>
                <a:lnTo>
                  <a:pt x="608315" y="1606188"/>
                </a:lnTo>
                <a:lnTo>
                  <a:pt x="601296" y="1595772"/>
                </a:lnTo>
                <a:lnTo>
                  <a:pt x="598723" y="1583020"/>
                </a:lnTo>
                <a:lnTo>
                  <a:pt x="601296" y="1570269"/>
                </a:lnTo>
                <a:lnTo>
                  <a:pt x="608315" y="1559855"/>
                </a:lnTo>
                <a:lnTo>
                  <a:pt x="618723" y="1552832"/>
                </a:lnTo>
                <a:lnTo>
                  <a:pt x="631466" y="1550257"/>
                </a:lnTo>
                <a:lnTo>
                  <a:pt x="644210" y="1552832"/>
                </a:lnTo>
                <a:lnTo>
                  <a:pt x="654619" y="1559855"/>
                </a:lnTo>
                <a:lnTo>
                  <a:pt x="661639" y="1570269"/>
                </a:lnTo>
                <a:lnTo>
                  <a:pt x="664213" y="1583020"/>
                </a:lnTo>
                <a:lnTo>
                  <a:pt x="661639" y="1595772"/>
                </a:lnTo>
                <a:lnTo>
                  <a:pt x="654619" y="1606188"/>
                </a:lnTo>
                <a:lnTo>
                  <a:pt x="644210" y="1613211"/>
                </a:lnTo>
                <a:lnTo>
                  <a:pt x="631466" y="1615787"/>
                </a:lnTo>
                <a:close/>
              </a:path>
              <a:path w="4918710" h="1909445">
                <a:moveTo>
                  <a:pt x="934190" y="1618309"/>
                </a:moveTo>
                <a:lnTo>
                  <a:pt x="920474" y="1615536"/>
                </a:lnTo>
                <a:lnTo>
                  <a:pt x="909269" y="1607975"/>
                </a:lnTo>
                <a:lnTo>
                  <a:pt x="901713" y="1596763"/>
                </a:lnTo>
                <a:lnTo>
                  <a:pt x="898942" y="1583037"/>
                </a:lnTo>
                <a:lnTo>
                  <a:pt x="901713" y="1569312"/>
                </a:lnTo>
                <a:lnTo>
                  <a:pt x="909269" y="1558100"/>
                </a:lnTo>
                <a:lnTo>
                  <a:pt x="920474" y="1550539"/>
                </a:lnTo>
                <a:lnTo>
                  <a:pt x="934190" y="1547766"/>
                </a:lnTo>
                <a:lnTo>
                  <a:pt x="947908" y="1550539"/>
                </a:lnTo>
                <a:lnTo>
                  <a:pt x="959113" y="1558100"/>
                </a:lnTo>
                <a:lnTo>
                  <a:pt x="966670" y="1569312"/>
                </a:lnTo>
                <a:lnTo>
                  <a:pt x="969441" y="1583037"/>
                </a:lnTo>
                <a:lnTo>
                  <a:pt x="966672" y="1596763"/>
                </a:lnTo>
                <a:lnTo>
                  <a:pt x="959119" y="1607975"/>
                </a:lnTo>
                <a:lnTo>
                  <a:pt x="947915" y="1615536"/>
                </a:lnTo>
                <a:lnTo>
                  <a:pt x="934190" y="1618309"/>
                </a:lnTo>
                <a:close/>
              </a:path>
              <a:path w="4918710" h="1909445">
                <a:moveTo>
                  <a:pt x="1236907" y="1620834"/>
                </a:moveTo>
                <a:lnTo>
                  <a:pt x="1222204" y="1617863"/>
                </a:lnTo>
                <a:lnTo>
                  <a:pt x="1210197" y="1609761"/>
                </a:lnTo>
                <a:lnTo>
                  <a:pt x="1202102" y="1597747"/>
                </a:lnTo>
                <a:lnTo>
                  <a:pt x="1199134" y="1583037"/>
                </a:lnTo>
                <a:lnTo>
                  <a:pt x="1202102" y="1568328"/>
                </a:lnTo>
                <a:lnTo>
                  <a:pt x="1210197" y="1556314"/>
                </a:lnTo>
                <a:lnTo>
                  <a:pt x="1222204" y="1548212"/>
                </a:lnTo>
                <a:lnTo>
                  <a:pt x="1236907" y="1545241"/>
                </a:lnTo>
                <a:lnTo>
                  <a:pt x="1251610" y="1548212"/>
                </a:lnTo>
                <a:lnTo>
                  <a:pt x="1263616" y="1556314"/>
                </a:lnTo>
                <a:lnTo>
                  <a:pt x="1271711" y="1568328"/>
                </a:lnTo>
                <a:lnTo>
                  <a:pt x="1274680" y="1583037"/>
                </a:lnTo>
                <a:lnTo>
                  <a:pt x="1271711" y="1597747"/>
                </a:lnTo>
                <a:lnTo>
                  <a:pt x="1263616" y="1609761"/>
                </a:lnTo>
                <a:lnTo>
                  <a:pt x="1251610" y="1617863"/>
                </a:lnTo>
                <a:lnTo>
                  <a:pt x="1236907" y="1620834"/>
                </a:lnTo>
                <a:close/>
              </a:path>
              <a:path w="4918710" h="1909445">
                <a:moveTo>
                  <a:pt x="1539630" y="1624199"/>
                </a:moveTo>
                <a:lnTo>
                  <a:pt x="1523622" y="1620965"/>
                </a:lnTo>
                <a:lnTo>
                  <a:pt x="1510554" y="1612144"/>
                </a:lnTo>
                <a:lnTo>
                  <a:pt x="1501745" y="1599060"/>
                </a:lnTo>
                <a:lnTo>
                  <a:pt x="1498516" y="1583037"/>
                </a:lnTo>
                <a:lnTo>
                  <a:pt x="1501745" y="1567015"/>
                </a:lnTo>
                <a:lnTo>
                  <a:pt x="1510554" y="1553931"/>
                </a:lnTo>
                <a:lnTo>
                  <a:pt x="1523622" y="1545110"/>
                </a:lnTo>
                <a:lnTo>
                  <a:pt x="1539630" y="1541875"/>
                </a:lnTo>
                <a:lnTo>
                  <a:pt x="1555644" y="1545110"/>
                </a:lnTo>
                <a:lnTo>
                  <a:pt x="1568724" y="1553931"/>
                </a:lnTo>
                <a:lnTo>
                  <a:pt x="1577544" y="1567015"/>
                </a:lnTo>
                <a:lnTo>
                  <a:pt x="1580779" y="1583037"/>
                </a:lnTo>
                <a:lnTo>
                  <a:pt x="1577544" y="1599060"/>
                </a:lnTo>
                <a:lnTo>
                  <a:pt x="1568724" y="1612144"/>
                </a:lnTo>
                <a:lnTo>
                  <a:pt x="1555644" y="1620965"/>
                </a:lnTo>
                <a:lnTo>
                  <a:pt x="1539630" y="1624199"/>
                </a:lnTo>
                <a:close/>
              </a:path>
              <a:path w="4918710" h="1909445">
                <a:moveTo>
                  <a:pt x="1842354" y="1626724"/>
                </a:moveTo>
                <a:lnTo>
                  <a:pt x="1825366" y="1623292"/>
                </a:lnTo>
                <a:lnTo>
                  <a:pt x="1811493" y="1613932"/>
                </a:lnTo>
                <a:lnTo>
                  <a:pt x="1802138" y="1600051"/>
                </a:lnTo>
                <a:lnTo>
                  <a:pt x="1798708" y="1583054"/>
                </a:lnTo>
                <a:lnTo>
                  <a:pt x="1802138" y="1566057"/>
                </a:lnTo>
                <a:lnTo>
                  <a:pt x="1811493" y="1552176"/>
                </a:lnTo>
                <a:lnTo>
                  <a:pt x="1825366" y="1542816"/>
                </a:lnTo>
                <a:lnTo>
                  <a:pt x="1842354" y="1539384"/>
                </a:lnTo>
                <a:lnTo>
                  <a:pt x="1859342" y="1542816"/>
                </a:lnTo>
                <a:lnTo>
                  <a:pt x="1873216" y="1552176"/>
                </a:lnTo>
                <a:lnTo>
                  <a:pt x="1882570" y="1566057"/>
                </a:lnTo>
                <a:lnTo>
                  <a:pt x="1886001" y="1583054"/>
                </a:lnTo>
                <a:lnTo>
                  <a:pt x="1882570" y="1600051"/>
                </a:lnTo>
                <a:lnTo>
                  <a:pt x="1873216" y="1613932"/>
                </a:lnTo>
                <a:lnTo>
                  <a:pt x="1859342" y="1623292"/>
                </a:lnTo>
                <a:lnTo>
                  <a:pt x="1842354" y="1626724"/>
                </a:lnTo>
                <a:close/>
              </a:path>
              <a:path w="4918710" h="1909445">
                <a:moveTo>
                  <a:pt x="2145078" y="1629249"/>
                </a:moveTo>
                <a:lnTo>
                  <a:pt x="2127116" y="1625619"/>
                </a:lnTo>
                <a:lnTo>
                  <a:pt x="2112449" y="1615719"/>
                </a:lnTo>
                <a:lnTo>
                  <a:pt x="2102560" y="1601035"/>
                </a:lnTo>
                <a:lnTo>
                  <a:pt x="2098933" y="1583054"/>
                </a:lnTo>
                <a:lnTo>
                  <a:pt x="2102560" y="1565075"/>
                </a:lnTo>
                <a:lnTo>
                  <a:pt x="2112449" y="1550392"/>
                </a:lnTo>
                <a:lnTo>
                  <a:pt x="2127116" y="1540493"/>
                </a:lnTo>
                <a:lnTo>
                  <a:pt x="2145078" y="1536862"/>
                </a:lnTo>
                <a:lnTo>
                  <a:pt x="2163059" y="1540493"/>
                </a:lnTo>
                <a:lnTo>
                  <a:pt x="2177737" y="1550392"/>
                </a:lnTo>
                <a:lnTo>
                  <a:pt x="2187629" y="1565075"/>
                </a:lnTo>
                <a:lnTo>
                  <a:pt x="2191256" y="1583054"/>
                </a:lnTo>
                <a:lnTo>
                  <a:pt x="2187629" y="1601035"/>
                </a:lnTo>
                <a:lnTo>
                  <a:pt x="2177737" y="1615719"/>
                </a:lnTo>
                <a:lnTo>
                  <a:pt x="2163059" y="1625619"/>
                </a:lnTo>
                <a:lnTo>
                  <a:pt x="2145078" y="1629249"/>
                </a:lnTo>
                <a:close/>
              </a:path>
              <a:path w="4918710" h="1909445">
                <a:moveTo>
                  <a:pt x="2447802" y="1631771"/>
                </a:moveTo>
                <a:lnTo>
                  <a:pt x="2428860" y="1627943"/>
                </a:lnTo>
                <a:lnTo>
                  <a:pt x="2413387" y="1617504"/>
                </a:lnTo>
                <a:lnTo>
                  <a:pt x="2402953" y="1602019"/>
                </a:lnTo>
                <a:lnTo>
                  <a:pt x="2399125" y="1583054"/>
                </a:lnTo>
                <a:lnTo>
                  <a:pt x="2402953" y="1564091"/>
                </a:lnTo>
                <a:lnTo>
                  <a:pt x="2413387" y="1548606"/>
                </a:lnTo>
                <a:lnTo>
                  <a:pt x="2428860" y="1538166"/>
                </a:lnTo>
                <a:lnTo>
                  <a:pt x="2447802" y="1534338"/>
                </a:lnTo>
                <a:lnTo>
                  <a:pt x="2466762" y="1538166"/>
                </a:lnTo>
                <a:lnTo>
                  <a:pt x="2482245" y="1548606"/>
                </a:lnTo>
                <a:lnTo>
                  <a:pt x="2492684" y="1564091"/>
                </a:lnTo>
                <a:lnTo>
                  <a:pt x="2496511" y="1583054"/>
                </a:lnTo>
                <a:lnTo>
                  <a:pt x="2492684" y="1602019"/>
                </a:lnTo>
                <a:lnTo>
                  <a:pt x="2482245" y="1617504"/>
                </a:lnTo>
                <a:lnTo>
                  <a:pt x="2466762" y="1627943"/>
                </a:lnTo>
                <a:lnTo>
                  <a:pt x="2447802" y="1631771"/>
                </a:lnTo>
                <a:close/>
              </a:path>
              <a:path w="4918710" h="1909445">
                <a:moveTo>
                  <a:pt x="2750525" y="1634296"/>
                </a:moveTo>
                <a:lnTo>
                  <a:pt x="2730590" y="1630270"/>
                </a:lnTo>
                <a:lnTo>
                  <a:pt x="2714314" y="1619289"/>
                </a:lnTo>
                <a:lnTo>
                  <a:pt x="2703341" y="1603002"/>
                </a:lnTo>
                <a:lnTo>
                  <a:pt x="2699317" y="1583054"/>
                </a:lnTo>
                <a:lnTo>
                  <a:pt x="2703341" y="1563107"/>
                </a:lnTo>
                <a:lnTo>
                  <a:pt x="2714314" y="1546819"/>
                </a:lnTo>
                <a:lnTo>
                  <a:pt x="2730590" y="1535839"/>
                </a:lnTo>
                <a:lnTo>
                  <a:pt x="2750525" y="1531813"/>
                </a:lnTo>
                <a:lnTo>
                  <a:pt x="2770466" y="1535839"/>
                </a:lnTo>
                <a:lnTo>
                  <a:pt x="2786754" y="1546819"/>
                </a:lnTo>
                <a:lnTo>
                  <a:pt x="2797738" y="1563107"/>
                </a:lnTo>
                <a:lnTo>
                  <a:pt x="2801767" y="1583054"/>
                </a:lnTo>
                <a:lnTo>
                  <a:pt x="2797738" y="1603002"/>
                </a:lnTo>
                <a:lnTo>
                  <a:pt x="2786754" y="1619289"/>
                </a:lnTo>
                <a:lnTo>
                  <a:pt x="2770466" y="1630270"/>
                </a:lnTo>
                <a:lnTo>
                  <a:pt x="2750525" y="1634296"/>
                </a:lnTo>
                <a:close/>
              </a:path>
              <a:path w="4918710" h="1909445">
                <a:moveTo>
                  <a:pt x="3053249" y="1634296"/>
                </a:moveTo>
                <a:lnTo>
                  <a:pt x="3033314" y="1630270"/>
                </a:lnTo>
                <a:lnTo>
                  <a:pt x="3017037" y="1619289"/>
                </a:lnTo>
                <a:lnTo>
                  <a:pt x="3006064" y="1603002"/>
                </a:lnTo>
                <a:lnTo>
                  <a:pt x="3002041" y="1583054"/>
                </a:lnTo>
                <a:lnTo>
                  <a:pt x="3006064" y="1563107"/>
                </a:lnTo>
                <a:lnTo>
                  <a:pt x="3017037" y="1546819"/>
                </a:lnTo>
                <a:lnTo>
                  <a:pt x="3033314" y="1535839"/>
                </a:lnTo>
                <a:lnTo>
                  <a:pt x="3053249" y="1531813"/>
                </a:lnTo>
                <a:lnTo>
                  <a:pt x="3073189" y="1535839"/>
                </a:lnTo>
                <a:lnTo>
                  <a:pt x="3089478" y="1546819"/>
                </a:lnTo>
                <a:lnTo>
                  <a:pt x="3100462" y="1563107"/>
                </a:lnTo>
                <a:lnTo>
                  <a:pt x="3104491" y="1583054"/>
                </a:lnTo>
                <a:lnTo>
                  <a:pt x="3100462" y="1603002"/>
                </a:lnTo>
                <a:lnTo>
                  <a:pt x="3089478" y="1619289"/>
                </a:lnTo>
                <a:lnTo>
                  <a:pt x="3073189" y="1630270"/>
                </a:lnTo>
                <a:lnTo>
                  <a:pt x="3053249" y="1634296"/>
                </a:lnTo>
                <a:close/>
              </a:path>
              <a:path w="4918710" h="1909445">
                <a:moveTo>
                  <a:pt x="3356007" y="1628422"/>
                </a:moveTo>
                <a:lnTo>
                  <a:pt x="3338356" y="1624857"/>
                </a:lnTo>
                <a:lnTo>
                  <a:pt x="3323947" y="1615137"/>
                </a:lnTo>
                <a:lnTo>
                  <a:pt x="3314233" y="1600721"/>
                </a:lnTo>
                <a:lnTo>
                  <a:pt x="3310672" y="1583071"/>
                </a:lnTo>
                <a:lnTo>
                  <a:pt x="3314233" y="1565421"/>
                </a:lnTo>
                <a:lnTo>
                  <a:pt x="3323947" y="1551005"/>
                </a:lnTo>
                <a:lnTo>
                  <a:pt x="3338356" y="1541285"/>
                </a:lnTo>
                <a:lnTo>
                  <a:pt x="3356007" y="1537720"/>
                </a:lnTo>
                <a:lnTo>
                  <a:pt x="3373637" y="1541285"/>
                </a:lnTo>
                <a:lnTo>
                  <a:pt x="3388037" y="1551005"/>
                </a:lnTo>
                <a:lnTo>
                  <a:pt x="3397746" y="1565421"/>
                </a:lnTo>
                <a:lnTo>
                  <a:pt x="3401307" y="1583071"/>
                </a:lnTo>
                <a:lnTo>
                  <a:pt x="3397746" y="1600721"/>
                </a:lnTo>
                <a:lnTo>
                  <a:pt x="3388037" y="1615137"/>
                </a:lnTo>
                <a:lnTo>
                  <a:pt x="3373637" y="1624857"/>
                </a:lnTo>
                <a:lnTo>
                  <a:pt x="3356007" y="1628422"/>
                </a:lnTo>
                <a:close/>
              </a:path>
              <a:path w="4918710" h="1909445">
                <a:moveTo>
                  <a:pt x="3658730" y="1614137"/>
                </a:moveTo>
                <a:lnTo>
                  <a:pt x="3646624" y="1611694"/>
                </a:lnTo>
                <a:lnTo>
                  <a:pt x="3636742" y="1605032"/>
                </a:lnTo>
                <a:lnTo>
                  <a:pt x="3630082" y="1595152"/>
                </a:lnTo>
                <a:lnTo>
                  <a:pt x="3627641" y="1583054"/>
                </a:lnTo>
                <a:lnTo>
                  <a:pt x="3630082" y="1570956"/>
                </a:lnTo>
                <a:lnTo>
                  <a:pt x="3636742" y="1561076"/>
                </a:lnTo>
                <a:lnTo>
                  <a:pt x="3646624" y="1554414"/>
                </a:lnTo>
                <a:lnTo>
                  <a:pt x="3658730" y="1551972"/>
                </a:lnTo>
                <a:lnTo>
                  <a:pt x="3670817" y="1554414"/>
                </a:lnTo>
                <a:lnTo>
                  <a:pt x="3680688" y="1561076"/>
                </a:lnTo>
                <a:lnTo>
                  <a:pt x="3687345" y="1570956"/>
                </a:lnTo>
                <a:lnTo>
                  <a:pt x="3689786" y="1583054"/>
                </a:lnTo>
                <a:lnTo>
                  <a:pt x="3687345" y="1595152"/>
                </a:lnTo>
                <a:lnTo>
                  <a:pt x="3680688" y="1605032"/>
                </a:lnTo>
                <a:lnTo>
                  <a:pt x="3670817" y="1611694"/>
                </a:lnTo>
                <a:lnTo>
                  <a:pt x="3658730" y="1614137"/>
                </a:lnTo>
                <a:close/>
              </a:path>
              <a:path w="4918710" h="1909445">
                <a:moveTo>
                  <a:pt x="3968374" y="1595659"/>
                </a:moveTo>
                <a:lnTo>
                  <a:pt x="3954466" y="1595659"/>
                </a:lnTo>
                <a:lnTo>
                  <a:pt x="3948829" y="1590021"/>
                </a:lnTo>
                <a:lnTo>
                  <a:pt x="3948829" y="1576087"/>
                </a:lnTo>
                <a:lnTo>
                  <a:pt x="3954466" y="1570450"/>
                </a:lnTo>
                <a:lnTo>
                  <a:pt x="3968408" y="1570450"/>
                </a:lnTo>
                <a:lnTo>
                  <a:pt x="3974045" y="1576087"/>
                </a:lnTo>
                <a:lnTo>
                  <a:pt x="3974045" y="1590021"/>
                </a:lnTo>
                <a:lnTo>
                  <a:pt x="3968374" y="1595659"/>
                </a:lnTo>
                <a:close/>
              </a:path>
              <a:path w="4918710" h="1909445">
                <a:moveTo>
                  <a:pt x="34360" y="1901106"/>
                </a:moveTo>
                <a:lnTo>
                  <a:pt x="17674" y="1901106"/>
                </a:lnTo>
                <a:lnTo>
                  <a:pt x="10916" y="1894342"/>
                </a:lnTo>
                <a:lnTo>
                  <a:pt x="10916" y="1877646"/>
                </a:lnTo>
                <a:lnTo>
                  <a:pt x="17674" y="1870885"/>
                </a:lnTo>
                <a:lnTo>
                  <a:pt x="34360" y="1870885"/>
                </a:lnTo>
                <a:lnTo>
                  <a:pt x="41121" y="1877646"/>
                </a:lnTo>
                <a:lnTo>
                  <a:pt x="41121" y="1894342"/>
                </a:lnTo>
                <a:lnTo>
                  <a:pt x="34360" y="1901106"/>
                </a:lnTo>
                <a:close/>
              </a:path>
              <a:path w="4918710" h="1909445">
                <a:moveTo>
                  <a:pt x="338481" y="1903631"/>
                </a:moveTo>
                <a:lnTo>
                  <a:pt x="319004" y="1903631"/>
                </a:lnTo>
                <a:lnTo>
                  <a:pt x="311115" y="1895739"/>
                </a:lnTo>
                <a:lnTo>
                  <a:pt x="311115" y="1876252"/>
                </a:lnTo>
                <a:lnTo>
                  <a:pt x="319004" y="1868360"/>
                </a:lnTo>
                <a:lnTo>
                  <a:pt x="338481" y="1868360"/>
                </a:lnTo>
                <a:lnTo>
                  <a:pt x="346366" y="1876252"/>
                </a:lnTo>
                <a:lnTo>
                  <a:pt x="346366" y="1895739"/>
                </a:lnTo>
                <a:lnTo>
                  <a:pt x="338481" y="1903631"/>
                </a:lnTo>
                <a:close/>
              </a:path>
              <a:path w="4918710" h="1909445">
                <a:moveTo>
                  <a:pt x="631466" y="1906997"/>
                </a:moveTo>
                <a:lnTo>
                  <a:pt x="623298" y="1905346"/>
                </a:lnTo>
                <a:lnTo>
                  <a:pt x="616626" y="1900844"/>
                </a:lnTo>
                <a:lnTo>
                  <a:pt x="612127" y="1894167"/>
                </a:lnTo>
                <a:lnTo>
                  <a:pt x="610477" y="1885994"/>
                </a:lnTo>
                <a:lnTo>
                  <a:pt x="612127" y="1877821"/>
                </a:lnTo>
                <a:lnTo>
                  <a:pt x="616626" y="1871146"/>
                </a:lnTo>
                <a:lnTo>
                  <a:pt x="623298" y="1866645"/>
                </a:lnTo>
                <a:lnTo>
                  <a:pt x="631466" y="1864994"/>
                </a:lnTo>
                <a:lnTo>
                  <a:pt x="639635" y="1866645"/>
                </a:lnTo>
                <a:lnTo>
                  <a:pt x="646306" y="1871146"/>
                </a:lnTo>
                <a:lnTo>
                  <a:pt x="650806" y="1877821"/>
                </a:lnTo>
                <a:lnTo>
                  <a:pt x="652456" y="1885994"/>
                </a:lnTo>
                <a:lnTo>
                  <a:pt x="650806" y="1894167"/>
                </a:lnTo>
                <a:lnTo>
                  <a:pt x="646306" y="1900844"/>
                </a:lnTo>
                <a:lnTo>
                  <a:pt x="639635" y="1905346"/>
                </a:lnTo>
                <a:lnTo>
                  <a:pt x="631466" y="1906997"/>
                </a:lnTo>
                <a:close/>
              </a:path>
              <a:path w="4918710" h="1909445">
                <a:moveTo>
                  <a:pt x="934190" y="1908678"/>
                </a:moveTo>
                <a:lnTo>
                  <a:pt x="925363" y="1906897"/>
                </a:lnTo>
                <a:lnTo>
                  <a:pt x="918157" y="1902037"/>
                </a:lnTo>
                <a:lnTo>
                  <a:pt x="913300" y="1894827"/>
                </a:lnTo>
                <a:lnTo>
                  <a:pt x="911519" y="1885994"/>
                </a:lnTo>
                <a:lnTo>
                  <a:pt x="913300" y="1877160"/>
                </a:lnTo>
                <a:lnTo>
                  <a:pt x="918157" y="1869951"/>
                </a:lnTo>
                <a:lnTo>
                  <a:pt x="925363" y="1865091"/>
                </a:lnTo>
                <a:lnTo>
                  <a:pt x="934190" y="1863310"/>
                </a:lnTo>
                <a:lnTo>
                  <a:pt x="943019" y="1865091"/>
                </a:lnTo>
                <a:lnTo>
                  <a:pt x="950226" y="1869951"/>
                </a:lnTo>
                <a:lnTo>
                  <a:pt x="955083" y="1877160"/>
                </a:lnTo>
                <a:lnTo>
                  <a:pt x="956864" y="1885994"/>
                </a:lnTo>
                <a:lnTo>
                  <a:pt x="955081" y="1894827"/>
                </a:lnTo>
                <a:lnTo>
                  <a:pt x="950219" y="1902037"/>
                </a:lnTo>
                <a:lnTo>
                  <a:pt x="943012" y="1906897"/>
                </a:lnTo>
                <a:lnTo>
                  <a:pt x="934190" y="1908678"/>
                </a:lnTo>
                <a:close/>
              </a:path>
              <a:path w="4918710" h="1909445">
                <a:moveTo>
                  <a:pt x="1236907" y="1908678"/>
                </a:moveTo>
                <a:lnTo>
                  <a:pt x="1228084" y="1906897"/>
                </a:lnTo>
                <a:lnTo>
                  <a:pt x="1220885" y="1902037"/>
                </a:lnTo>
                <a:lnTo>
                  <a:pt x="1216034" y="1894827"/>
                </a:lnTo>
                <a:lnTo>
                  <a:pt x="1214256" y="1885994"/>
                </a:lnTo>
                <a:lnTo>
                  <a:pt x="1216034" y="1877160"/>
                </a:lnTo>
                <a:lnTo>
                  <a:pt x="1220885" y="1869951"/>
                </a:lnTo>
                <a:lnTo>
                  <a:pt x="1228084" y="1865091"/>
                </a:lnTo>
                <a:lnTo>
                  <a:pt x="1236907" y="1863310"/>
                </a:lnTo>
                <a:lnTo>
                  <a:pt x="1245734" y="1865091"/>
                </a:lnTo>
                <a:lnTo>
                  <a:pt x="1252945" y="1869951"/>
                </a:lnTo>
                <a:lnTo>
                  <a:pt x="1257807" y="1877160"/>
                </a:lnTo>
                <a:lnTo>
                  <a:pt x="1259591" y="1885994"/>
                </a:lnTo>
                <a:lnTo>
                  <a:pt x="1257807" y="1894827"/>
                </a:lnTo>
                <a:lnTo>
                  <a:pt x="1252945" y="1902037"/>
                </a:lnTo>
                <a:lnTo>
                  <a:pt x="1245734" y="1906897"/>
                </a:lnTo>
                <a:lnTo>
                  <a:pt x="1236907" y="1908678"/>
                </a:lnTo>
                <a:close/>
              </a:path>
              <a:path w="4918710" h="1909445">
                <a:moveTo>
                  <a:pt x="1545517" y="1909173"/>
                </a:moveTo>
                <a:lnTo>
                  <a:pt x="1533744" y="1909173"/>
                </a:lnTo>
                <a:lnTo>
                  <a:pt x="1530160" y="1908448"/>
                </a:lnTo>
                <a:lnTo>
                  <a:pt x="1522423" y="1903228"/>
                </a:lnTo>
                <a:lnTo>
                  <a:pt x="1517206" y="1895488"/>
                </a:lnTo>
                <a:lnTo>
                  <a:pt x="1515292" y="1886011"/>
                </a:lnTo>
                <a:lnTo>
                  <a:pt x="1517206" y="1876534"/>
                </a:lnTo>
                <a:lnTo>
                  <a:pt x="1522423" y="1868795"/>
                </a:lnTo>
                <a:lnTo>
                  <a:pt x="1530160" y="1863576"/>
                </a:lnTo>
                <a:lnTo>
                  <a:pt x="1539630" y="1861663"/>
                </a:lnTo>
                <a:lnTo>
                  <a:pt x="1549101" y="1863576"/>
                </a:lnTo>
                <a:lnTo>
                  <a:pt x="1556838" y="1868795"/>
                </a:lnTo>
                <a:lnTo>
                  <a:pt x="1562055" y="1876534"/>
                </a:lnTo>
                <a:lnTo>
                  <a:pt x="1563969" y="1886011"/>
                </a:lnTo>
                <a:lnTo>
                  <a:pt x="1562055" y="1895488"/>
                </a:lnTo>
                <a:lnTo>
                  <a:pt x="1556838" y="1903228"/>
                </a:lnTo>
                <a:lnTo>
                  <a:pt x="1549101" y="1908448"/>
                </a:lnTo>
                <a:lnTo>
                  <a:pt x="1545517" y="1909173"/>
                </a:lnTo>
                <a:close/>
              </a:path>
              <a:path w="4918710" h="1909445">
                <a:moveTo>
                  <a:pt x="1842354" y="1908678"/>
                </a:moveTo>
                <a:lnTo>
                  <a:pt x="1833532" y="1906897"/>
                </a:lnTo>
                <a:lnTo>
                  <a:pt x="1826333" y="1902037"/>
                </a:lnTo>
                <a:lnTo>
                  <a:pt x="1821482" y="1894827"/>
                </a:lnTo>
                <a:lnTo>
                  <a:pt x="1819704" y="1885994"/>
                </a:lnTo>
                <a:lnTo>
                  <a:pt x="1821482" y="1877160"/>
                </a:lnTo>
                <a:lnTo>
                  <a:pt x="1826333" y="1869951"/>
                </a:lnTo>
                <a:lnTo>
                  <a:pt x="1833532" y="1865091"/>
                </a:lnTo>
                <a:lnTo>
                  <a:pt x="1842354" y="1863310"/>
                </a:lnTo>
                <a:lnTo>
                  <a:pt x="1851196" y="1865091"/>
                </a:lnTo>
                <a:lnTo>
                  <a:pt x="1858405" y="1869951"/>
                </a:lnTo>
                <a:lnTo>
                  <a:pt x="1863260" y="1877160"/>
                </a:lnTo>
                <a:lnTo>
                  <a:pt x="1865038" y="1885994"/>
                </a:lnTo>
                <a:lnTo>
                  <a:pt x="1863255" y="1894827"/>
                </a:lnTo>
                <a:lnTo>
                  <a:pt x="1858392" y="1902037"/>
                </a:lnTo>
                <a:lnTo>
                  <a:pt x="1851182" y="1906897"/>
                </a:lnTo>
                <a:lnTo>
                  <a:pt x="1842354" y="1908678"/>
                </a:lnTo>
                <a:close/>
              </a:path>
              <a:path w="4918710" h="1909445">
                <a:moveTo>
                  <a:pt x="2145078" y="1906156"/>
                </a:moveTo>
                <a:lnTo>
                  <a:pt x="2137244" y="1904572"/>
                </a:lnTo>
                <a:lnTo>
                  <a:pt x="2130837" y="1900252"/>
                </a:lnTo>
                <a:lnTo>
                  <a:pt x="2126513" y="1893844"/>
                </a:lnTo>
                <a:lnTo>
                  <a:pt x="2124926" y="1885994"/>
                </a:lnTo>
                <a:lnTo>
                  <a:pt x="2126513" y="1878145"/>
                </a:lnTo>
                <a:lnTo>
                  <a:pt x="2130837" y="1871737"/>
                </a:lnTo>
                <a:lnTo>
                  <a:pt x="2137244" y="1867418"/>
                </a:lnTo>
                <a:lnTo>
                  <a:pt x="2145078" y="1865835"/>
                </a:lnTo>
                <a:lnTo>
                  <a:pt x="2152926" y="1867418"/>
                </a:lnTo>
                <a:lnTo>
                  <a:pt x="2159331" y="1871737"/>
                </a:lnTo>
                <a:lnTo>
                  <a:pt x="2163648" y="1878145"/>
                </a:lnTo>
                <a:lnTo>
                  <a:pt x="2165230" y="1885994"/>
                </a:lnTo>
                <a:lnTo>
                  <a:pt x="2163648" y="1893844"/>
                </a:lnTo>
                <a:lnTo>
                  <a:pt x="2159331" y="1900252"/>
                </a:lnTo>
                <a:lnTo>
                  <a:pt x="2152926" y="1904572"/>
                </a:lnTo>
                <a:lnTo>
                  <a:pt x="2145078" y="1906156"/>
                </a:lnTo>
                <a:close/>
              </a:path>
              <a:path w="4918710" h="1909445">
                <a:moveTo>
                  <a:pt x="2456612" y="1901947"/>
                </a:moveTo>
                <a:lnTo>
                  <a:pt x="2439025" y="1901947"/>
                </a:lnTo>
                <a:lnTo>
                  <a:pt x="2431869" y="1894794"/>
                </a:lnTo>
                <a:lnTo>
                  <a:pt x="2431869" y="1877194"/>
                </a:lnTo>
                <a:lnTo>
                  <a:pt x="2439025" y="1870041"/>
                </a:lnTo>
                <a:lnTo>
                  <a:pt x="2456612" y="1870041"/>
                </a:lnTo>
                <a:lnTo>
                  <a:pt x="2463768" y="1877194"/>
                </a:lnTo>
                <a:lnTo>
                  <a:pt x="2463768" y="1894794"/>
                </a:lnTo>
                <a:lnTo>
                  <a:pt x="2456612" y="1901947"/>
                </a:lnTo>
                <a:close/>
              </a:path>
              <a:path w="4918710" h="1909445">
                <a:moveTo>
                  <a:pt x="2756095" y="1896077"/>
                </a:moveTo>
                <a:lnTo>
                  <a:pt x="2744989" y="1896077"/>
                </a:lnTo>
                <a:lnTo>
                  <a:pt x="2740466" y="1891564"/>
                </a:lnTo>
                <a:lnTo>
                  <a:pt x="2740466" y="1880424"/>
                </a:lnTo>
                <a:lnTo>
                  <a:pt x="2744989" y="1875914"/>
                </a:lnTo>
                <a:lnTo>
                  <a:pt x="2756095" y="1875914"/>
                </a:lnTo>
                <a:lnTo>
                  <a:pt x="2760618" y="1880424"/>
                </a:lnTo>
                <a:lnTo>
                  <a:pt x="2760618" y="1891564"/>
                </a:lnTo>
                <a:lnTo>
                  <a:pt x="2756095" y="1896077"/>
                </a:lnTo>
                <a:close/>
              </a:path>
              <a:path w="4918710" h="1909445">
                <a:moveTo>
                  <a:pt x="3055106" y="1889359"/>
                </a:moveTo>
                <a:lnTo>
                  <a:pt x="3051392" y="1889359"/>
                </a:lnTo>
                <a:lnTo>
                  <a:pt x="3049907" y="1887861"/>
                </a:lnTo>
                <a:lnTo>
                  <a:pt x="3049907" y="1884127"/>
                </a:lnTo>
                <a:lnTo>
                  <a:pt x="3051392" y="1882628"/>
                </a:lnTo>
                <a:lnTo>
                  <a:pt x="3055139" y="1882628"/>
                </a:lnTo>
                <a:lnTo>
                  <a:pt x="3056625" y="1884127"/>
                </a:lnTo>
                <a:lnTo>
                  <a:pt x="3056625" y="1887861"/>
                </a:lnTo>
                <a:lnTo>
                  <a:pt x="3055106" y="1889359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0002" y="2678786"/>
            <a:ext cx="114300" cy="11430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0002" y="3555086"/>
            <a:ext cx="114300" cy="11430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0002" y="3993236"/>
            <a:ext cx="114300" cy="11430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0002" y="5307686"/>
            <a:ext cx="114300" cy="114300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3202130" y="2463203"/>
            <a:ext cx="11348085" cy="3968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82600">
              <a:lnSpc>
                <a:spcPct val="114999"/>
              </a:lnSpc>
              <a:spcBef>
                <a:spcPts val="95"/>
              </a:spcBef>
            </a:pPr>
            <a:r>
              <a:rPr dirty="0" sz="2500" spc="-20">
                <a:latin typeface="Verdana"/>
                <a:cs typeface="Verdana"/>
              </a:rPr>
              <a:t>Hierarchical</a:t>
            </a:r>
            <a:r>
              <a:rPr dirty="0" sz="2500" spc="-229">
                <a:latin typeface="Verdana"/>
                <a:cs typeface="Verdana"/>
              </a:rPr>
              <a:t> </a:t>
            </a:r>
            <a:r>
              <a:rPr dirty="0" sz="2500" spc="-30">
                <a:latin typeface="Verdana"/>
                <a:cs typeface="Verdana"/>
              </a:rPr>
              <a:t>clustering</a:t>
            </a:r>
            <a:r>
              <a:rPr dirty="0" sz="2500" spc="-229">
                <a:latin typeface="Verdana"/>
                <a:cs typeface="Verdana"/>
              </a:rPr>
              <a:t> </a:t>
            </a:r>
            <a:r>
              <a:rPr dirty="0" sz="2500" spc="-45">
                <a:latin typeface="Verdana"/>
                <a:cs typeface="Verdana"/>
              </a:rPr>
              <a:t>is</a:t>
            </a:r>
            <a:r>
              <a:rPr dirty="0" sz="2500" spc="-229">
                <a:latin typeface="Verdana"/>
                <a:cs typeface="Verdana"/>
              </a:rPr>
              <a:t> </a:t>
            </a:r>
            <a:r>
              <a:rPr dirty="0" sz="2500" spc="-105">
                <a:latin typeface="Verdana"/>
                <a:cs typeface="Verdana"/>
              </a:rPr>
              <a:t>a</a:t>
            </a:r>
            <a:r>
              <a:rPr dirty="0" sz="2500" spc="-229">
                <a:latin typeface="Verdana"/>
                <a:cs typeface="Verdana"/>
              </a:rPr>
              <a:t> </a:t>
            </a:r>
            <a:r>
              <a:rPr dirty="0" sz="2500" spc="-25">
                <a:latin typeface="Verdana"/>
                <a:cs typeface="Verdana"/>
              </a:rPr>
              <a:t>method</a:t>
            </a:r>
            <a:r>
              <a:rPr dirty="0" sz="2500" spc="-229">
                <a:latin typeface="Verdana"/>
                <a:cs typeface="Verdana"/>
              </a:rPr>
              <a:t> </a:t>
            </a:r>
            <a:r>
              <a:rPr dirty="0" sz="2500">
                <a:latin typeface="Verdana"/>
                <a:cs typeface="Verdana"/>
              </a:rPr>
              <a:t>to</a:t>
            </a:r>
            <a:r>
              <a:rPr dirty="0" sz="2500" spc="-229">
                <a:latin typeface="Verdana"/>
                <a:cs typeface="Verdana"/>
              </a:rPr>
              <a:t> </a:t>
            </a:r>
            <a:r>
              <a:rPr dirty="0" sz="2500" spc="-50">
                <a:latin typeface="Verdana"/>
                <a:cs typeface="Verdana"/>
              </a:rPr>
              <a:t>group</a:t>
            </a:r>
            <a:r>
              <a:rPr dirty="0" sz="2500" spc="-229">
                <a:latin typeface="Verdana"/>
                <a:cs typeface="Verdana"/>
              </a:rPr>
              <a:t> </a:t>
            </a:r>
            <a:r>
              <a:rPr dirty="0" sz="2500" spc="-35">
                <a:latin typeface="Verdana"/>
                <a:cs typeface="Verdana"/>
              </a:rPr>
              <a:t>data</a:t>
            </a:r>
            <a:r>
              <a:rPr dirty="0" sz="2500" spc="-229">
                <a:latin typeface="Verdana"/>
                <a:cs typeface="Verdana"/>
              </a:rPr>
              <a:t> </a:t>
            </a:r>
            <a:r>
              <a:rPr dirty="0" sz="2500">
                <a:latin typeface="Verdana"/>
                <a:cs typeface="Verdana"/>
              </a:rPr>
              <a:t>points</a:t>
            </a:r>
            <a:r>
              <a:rPr dirty="0" sz="2500" spc="-229">
                <a:latin typeface="Verdana"/>
                <a:cs typeface="Verdana"/>
              </a:rPr>
              <a:t> </a:t>
            </a:r>
            <a:r>
              <a:rPr dirty="0" sz="2500">
                <a:latin typeface="Verdana"/>
                <a:cs typeface="Verdana"/>
              </a:rPr>
              <a:t>into</a:t>
            </a:r>
            <a:r>
              <a:rPr dirty="0" sz="2500" spc="-229">
                <a:latin typeface="Verdana"/>
                <a:cs typeface="Verdana"/>
              </a:rPr>
              <a:t> </a:t>
            </a:r>
            <a:r>
              <a:rPr dirty="0" sz="2500" spc="-105">
                <a:latin typeface="Verdana"/>
                <a:cs typeface="Verdana"/>
              </a:rPr>
              <a:t>a</a:t>
            </a:r>
            <a:r>
              <a:rPr dirty="0" sz="2500" spc="-229">
                <a:latin typeface="Verdana"/>
                <a:cs typeface="Verdana"/>
              </a:rPr>
              <a:t> </a:t>
            </a:r>
            <a:r>
              <a:rPr dirty="0" sz="2500" spc="-70">
                <a:latin typeface="Verdana"/>
                <a:cs typeface="Verdana"/>
              </a:rPr>
              <a:t>tree-</a:t>
            </a:r>
            <a:r>
              <a:rPr dirty="0" sz="2500" spc="-20">
                <a:latin typeface="Verdana"/>
                <a:cs typeface="Verdana"/>
              </a:rPr>
              <a:t>like structure</a:t>
            </a:r>
            <a:r>
              <a:rPr dirty="0" sz="2500" spc="-235">
                <a:latin typeface="Verdana"/>
                <a:cs typeface="Verdana"/>
              </a:rPr>
              <a:t> </a:t>
            </a:r>
            <a:r>
              <a:rPr dirty="0" sz="2500" spc="-35">
                <a:latin typeface="Verdana"/>
                <a:cs typeface="Verdana"/>
              </a:rPr>
              <a:t>based</a:t>
            </a:r>
            <a:r>
              <a:rPr dirty="0" sz="2500" spc="-235">
                <a:latin typeface="Verdana"/>
                <a:cs typeface="Verdana"/>
              </a:rPr>
              <a:t> </a:t>
            </a:r>
            <a:r>
              <a:rPr dirty="0" sz="2500">
                <a:latin typeface="Verdana"/>
                <a:cs typeface="Verdana"/>
              </a:rPr>
              <a:t>on</a:t>
            </a:r>
            <a:r>
              <a:rPr dirty="0" sz="2500" spc="-229">
                <a:latin typeface="Verdana"/>
                <a:cs typeface="Verdana"/>
              </a:rPr>
              <a:t> </a:t>
            </a:r>
            <a:r>
              <a:rPr dirty="0" sz="2500" spc="-30">
                <a:latin typeface="Verdana"/>
                <a:cs typeface="Verdana"/>
              </a:rPr>
              <a:t>their</a:t>
            </a:r>
            <a:r>
              <a:rPr dirty="0" sz="2500" spc="-235">
                <a:latin typeface="Verdana"/>
                <a:cs typeface="Verdana"/>
              </a:rPr>
              <a:t> </a:t>
            </a:r>
            <a:r>
              <a:rPr dirty="0" sz="2500" spc="-10">
                <a:latin typeface="Verdana"/>
                <a:cs typeface="Verdana"/>
              </a:rPr>
              <a:t>similarity.</a:t>
            </a:r>
            <a:endParaRPr sz="2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2500" spc="-140">
                <a:latin typeface="Verdana"/>
                <a:cs typeface="Verdana"/>
              </a:rPr>
              <a:t>It</a:t>
            </a:r>
            <a:r>
              <a:rPr dirty="0" sz="2500" spc="-250">
                <a:latin typeface="Verdana"/>
                <a:cs typeface="Verdana"/>
              </a:rPr>
              <a:t> </a:t>
            </a:r>
            <a:r>
              <a:rPr dirty="0" sz="2500">
                <a:latin typeface="Verdana"/>
                <a:cs typeface="Verdana"/>
              </a:rPr>
              <a:t>does</a:t>
            </a:r>
            <a:r>
              <a:rPr dirty="0" sz="2500" spc="-245">
                <a:latin typeface="Verdana"/>
                <a:cs typeface="Verdana"/>
              </a:rPr>
              <a:t> </a:t>
            </a:r>
            <a:r>
              <a:rPr dirty="0" sz="2500" spc="-30">
                <a:latin typeface="Verdana"/>
                <a:cs typeface="Verdana"/>
              </a:rPr>
              <a:t>this</a:t>
            </a:r>
            <a:r>
              <a:rPr dirty="0" sz="2500" spc="-250">
                <a:latin typeface="Verdana"/>
                <a:cs typeface="Verdana"/>
              </a:rPr>
              <a:t> </a:t>
            </a:r>
            <a:r>
              <a:rPr dirty="0" sz="2500">
                <a:latin typeface="Verdana"/>
                <a:cs typeface="Verdana"/>
              </a:rPr>
              <a:t>by</a:t>
            </a:r>
            <a:r>
              <a:rPr dirty="0" sz="2500" spc="-245">
                <a:latin typeface="Verdana"/>
                <a:cs typeface="Verdana"/>
              </a:rPr>
              <a:t> </a:t>
            </a:r>
            <a:r>
              <a:rPr dirty="0" sz="2500" spc="-65">
                <a:latin typeface="Verdana"/>
                <a:cs typeface="Verdana"/>
              </a:rPr>
              <a:t>grouping</a:t>
            </a:r>
            <a:r>
              <a:rPr dirty="0" sz="2500" spc="-250">
                <a:latin typeface="Verdana"/>
                <a:cs typeface="Verdana"/>
              </a:rPr>
              <a:t> </a:t>
            </a:r>
            <a:r>
              <a:rPr dirty="0" sz="2500" spc="-35">
                <a:latin typeface="Verdana"/>
                <a:cs typeface="Verdana"/>
              </a:rPr>
              <a:t>data</a:t>
            </a:r>
            <a:r>
              <a:rPr dirty="0" sz="2500" spc="-245">
                <a:latin typeface="Verdana"/>
                <a:cs typeface="Verdana"/>
              </a:rPr>
              <a:t> </a:t>
            </a:r>
            <a:r>
              <a:rPr dirty="0" sz="2500">
                <a:latin typeface="Verdana"/>
                <a:cs typeface="Verdana"/>
              </a:rPr>
              <a:t>points</a:t>
            </a:r>
            <a:r>
              <a:rPr dirty="0" sz="2500" spc="-245">
                <a:latin typeface="Verdana"/>
                <a:cs typeface="Verdana"/>
              </a:rPr>
              <a:t> </a:t>
            </a:r>
            <a:r>
              <a:rPr dirty="0" sz="2500">
                <a:latin typeface="Verdana"/>
                <a:cs typeface="Verdana"/>
              </a:rPr>
              <a:t>into</a:t>
            </a:r>
            <a:r>
              <a:rPr dirty="0" sz="2500" spc="-250">
                <a:latin typeface="Verdana"/>
                <a:cs typeface="Verdana"/>
              </a:rPr>
              <a:t> </a:t>
            </a:r>
            <a:r>
              <a:rPr dirty="0" sz="2500" spc="-105">
                <a:latin typeface="Verdana"/>
                <a:cs typeface="Verdana"/>
              </a:rPr>
              <a:t>a</a:t>
            </a:r>
            <a:r>
              <a:rPr dirty="0" sz="2500" spc="-245">
                <a:latin typeface="Verdana"/>
                <a:cs typeface="Verdana"/>
              </a:rPr>
              <a:t> </a:t>
            </a:r>
            <a:r>
              <a:rPr dirty="0" sz="2500" spc="-35">
                <a:latin typeface="Verdana"/>
                <a:cs typeface="Verdana"/>
              </a:rPr>
              <a:t>tree</a:t>
            </a:r>
            <a:r>
              <a:rPr dirty="0" sz="2500" spc="-250">
                <a:latin typeface="Verdana"/>
                <a:cs typeface="Verdana"/>
              </a:rPr>
              <a:t> </a:t>
            </a:r>
            <a:r>
              <a:rPr dirty="0" sz="2500" spc="55">
                <a:latin typeface="Verdana"/>
                <a:cs typeface="Verdana"/>
              </a:rPr>
              <a:t>of</a:t>
            </a:r>
            <a:r>
              <a:rPr dirty="0" sz="2500" spc="-245">
                <a:latin typeface="Verdana"/>
                <a:cs typeface="Verdana"/>
              </a:rPr>
              <a:t> </a:t>
            </a:r>
            <a:r>
              <a:rPr dirty="0" sz="2500" spc="-10">
                <a:latin typeface="Verdana"/>
                <a:cs typeface="Verdana"/>
              </a:rPr>
              <a:t>clusters.</a:t>
            </a:r>
            <a:endParaRPr sz="2500">
              <a:latin typeface="Verdana"/>
              <a:cs typeface="Verdana"/>
            </a:endParaRPr>
          </a:p>
          <a:p>
            <a:pPr marL="12700" marR="361950">
              <a:lnSpc>
                <a:spcPct val="114999"/>
              </a:lnSpc>
            </a:pPr>
            <a:r>
              <a:rPr dirty="0" sz="2500" spc="-35">
                <a:latin typeface="Verdana"/>
                <a:cs typeface="Verdana"/>
              </a:rPr>
              <a:t>Each</a:t>
            </a:r>
            <a:r>
              <a:rPr dirty="0" sz="2500" spc="-240">
                <a:latin typeface="Verdana"/>
                <a:cs typeface="Verdana"/>
              </a:rPr>
              <a:t> </a:t>
            </a:r>
            <a:r>
              <a:rPr dirty="0" sz="2500" spc="-35">
                <a:latin typeface="Verdana"/>
                <a:cs typeface="Verdana"/>
              </a:rPr>
              <a:t>data</a:t>
            </a:r>
            <a:r>
              <a:rPr dirty="0" sz="2500" spc="-240">
                <a:latin typeface="Verdana"/>
                <a:cs typeface="Verdana"/>
              </a:rPr>
              <a:t> </a:t>
            </a:r>
            <a:r>
              <a:rPr dirty="0" sz="2500">
                <a:latin typeface="Verdana"/>
                <a:cs typeface="Verdana"/>
              </a:rPr>
              <a:t>point</a:t>
            </a:r>
            <a:r>
              <a:rPr dirty="0" sz="2500" spc="-235">
                <a:latin typeface="Verdana"/>
                <a:cs typeface="Verdana"/>
              </a:rPr>
              <a:t> </a:t>
            </a:r>
            <a:r>
              <a:rPr dirty="0" sz="2500" spc="-30">
                <a:latin typeface="Verdana"/>
                <a:cs typeface="Verdana"/>
              </a:rPr>
              <a:t>starts</a:t>
            </a:r>
            <a:r>
              <a:rPr dirty="0" sz="2500" spc="-240">
                <a:latin typeface="Verdana"/>
                <a:cs typeface="Verdana"/>
              </a:rPr>
              <a:t> </a:t>
            </a:r>
            <a:r>
              <a:rPr dirty="0" sz="2500" spc="-90">
                <a:latin typeface="Verdana"/>
                <a:cs typeface="Verdana"/>
              </a:rPr>
              <a:t>as</a:t>
            </a:r>
            <a:r>
              <a:rPr dirty="0" sz="2500" spc="-240">
                <a:latin typeface="Verdana"/>
                <a:cs typeface="Verdana"/>
              </a:rPr>
              <a:t> </a:t>
            </a:r>
            <a:r>
              <a:rPr dirty="0" sz="2500" spc="-10">
                <a:latin typeface="Verdana"/>
                <a:cs typeface="Verdana"/>
              </a:rPr>
              <a:t>its</a:t>
            </a:r>
            <a:r>
              <a:rPr dirty="0" sz="2500" spc="-235">
                <a:latin typeface="Verdana"/>
                <a:cs typeface="Verdana"/>
              </a:rPr>
              <a:t> </a:t>
            </a:r>
            <a:r>
              <a:rPr dirty="0" sz="2500" spc="-40">
                <a:latin typeface="Verdana"/>
                <a:cs typeface="Verdana"/>
              </a:rPr>
              <a:t>own</a:t>
            </a:r>
            <a:r>
              <a:rPr dirty="0" sz="2500" spc="-240">
                <a:latin typeface="Verdana"/>
                <a:cs typeface="Verdana"/>
              </a:rPr>
              <a:t> </a:t>
            </a:r>
            <a:r>
              <a:rPr dirty="0" sz="2500" spc="-35">
                <a:latin typeface="Verdana"/>
                <a:cs typeface="Verdana"/>
              </a:rPr>
              <a:t>cluster,</a:t>
            </a:r>
            <a:r>
              <a:rPr dirty="0" sz="2500" spc="-240">
                <a:latin typeface="Verdana"/>
                <a:cs typeface="Verdana"/>
              </a:rPr>
              <a:t> </a:t>
            </a:r>
            <a:r>
              <a:rPr dirty="0" sz="2500" spc="-40">
                <a:latin typeface="Verdana"/>
                <a:cs typeface="Verdana"/>
              </a:rPr>
              <a:t>and</a:t>
            </a:r>
            <a:r>
              <a:rPr dirty="0" sz="2500" spc="-235">
                <a:latin typeface="Verdana"/>
                <a:cs typeface="Verdana"/>
              </a:rPr>
              <a:t> </a:t>
            </a:r>
            <a:r>
              <a:rPr dirty="0" sz="2500" spc="-35">
                <a:latin typeface="Verdana"/>
                <a:cs typeface="Verdana"/>
              </a:rPr>
              <a:t>then</a:t>
            </a:r>
            <a:r>
              <a:rPr dirty="0" sz="2500" spc="-240">
                <a:latin typeface="Verdana"/>
                <a:cs typeface="Verdana"/>
              </a:rPr>
              <a:t> </a:t>
            </a:r>
            <a:r>
              <a:rPr dirty="0" sz="2500" spc="-45">
                <a:latin typeface="Verdana"/>
                <a:cs typeface="Verdana"/>
              </a:rPr>
              <a:t>pairs</a:t>
            </a:r>
            <a:r>
              <a:rPr dirty="0" sz="2500" spc="-240">
                <a:latin typeface="Verdana"/>
                <a:cs typeface="Verdana"/>
              </a:rPr>
              <a:t> </a:t>
            </a:r>
            <a:r>
              <a:rPr dirty="0" sz="2500" spc="55">
                <a:latin typeface="Verdana"/>
                <a:cs typeface="Verdana"/>
              </a:rPr>
              <a:t>of</a:t>
            </a:r>
            <a:r>
              <a:rPr dirty="0" sz="2500" spc="-235">
                <a:latin typeface="Verdana"/>
                <a:cs typeface="Verdana"/>
              </a:rPr>
              <a:t> </a:t>
            </a:r>
            <a:r>
              <a:rPr dirty="0" sz="2500" spc="-20">
                <a:latin typeface="Verdana"/>
                <a:cs typeface="Verdana"/>
              </a:rPr>
              <a:t>clusters</a:t>
            </a:r>
            <a:r>
              <a:rPr dirty="0" sz="2500" spc="-240">
                <a:latin typeface="Verdana"/>
                <a:cs typeface="Verdana"/>
              </a:rPr>
              <a:t> </a:t>
            </a:r>
            <a:r>
              <a:rPr dirty="0" sz="2500" spc="-25">
                <a:latin typeface="Verdana"/>
                <a:cs typeface="Verdana"/>
              </a:rPr>
              <a:t>are </a:t>
            </a:r>
            <a:r>
              <a:rPr dirty="0" sz="2500" spc="-70">
                <a:latin typeface="Verdana"/>
                <a:cs typeface="Verdana"/>
              </a:rPr>
              <a:t>merged</a:t>
            </a:r>
            <a:r>
              <a:rPr dirty="0" sz="2500" spc="-229">
                <a:latin typeface="Verdana"/>
                <a:cs typeface="Verdana"/>
              </a:rPr>
              <a:t> </a:t>
            </a:r>
            <a:r>
              <a:rPr dirty="0" sz="2500" spc="-30">
                <a:latin typeface="Verdana"/>
                <a:cs typeface="Verdana"/>
              </a:rPr>
              <a:t>iteratively</a:t>
            </a:r>
            <a:r>
              <a:rPr dirty="0" sz="2500" spc="-229">
                <a:latin typeface="Verdana"/>
                <a:cs typeface="Verdana"/>
              </a:rPr>
              <a:t> </a:t>
            </a:r>
            <a:r>
              <a:rPr dirty="0" sz="2500" spc="-35">
                <a:latin typeface="Verdana"/>
                <a:cs typeface="Verdana"/>
              </a:rPr>
              <a:t>based</a:t>
            </a:r>
            <a:r>
              <a:rPr dirty="0" sz="2500" spc="-229">
                <a:latin typeface="Verdana"/>
                <a:cs typeface="Verdana"/>
              </a:rPr>
              <a:t> </a:t>
            </a:r>
            <a:r>
              <a:rPr dirty="0" sz="2500">
                <a:latin typeface="Verdana"/>
                <a:cs typeface="Verdana"/>
              </a:rPr>
              <a:t>on</a:t>
            </a:r>
            <a:r>
              <a:rPr dirty="0" sz="2500" spc="-229">
                <a:latin typeface="Verdana"/>
                <a:cs typeface="Verdana"/>
              </a:rPr>
              <a:t> </a:t>
            </a:r>
            <a:r>
              <a:rPr dirty="0" sz="2500" spc="-30">
                <a:latin typeface="Verdana"/>
                <a:cs typeface="Verdana"/>
              </a:rPr>
              <a:t>their</a:t>
            </a:r>
            <a:r>
              <a:rPr dirty="0" sz="2500" spc="-225">
                <a:latin typeface="Verdana"/>
                <a:cs typeface="Verdana"/>
              </a:rPr>
              <a:t> </a:t>
            </a:r>
            <a:r>
              <a:rPr dirty="0" sz="2500" spc="-40">
                <a:latin typeface="Verdana"/>
                <a:cs typeface="Verdana"/>
              </a:rPr>
              <a:t>similarity</a:t>
            </a:r>
            <a:r>
              <a:rPr dirty="0" sz="2500" spc="-229">
                <a:latin typeface="Verdana"/>
                <a:cs typeface="Verdana"/>
              </a:rPr>
              <a:t> </a:t>
            </a:r>
            <a:r>
              <a:rPr dirty="0" sz="2500" spc="-20">
                <a:latin typeface="Verdana"/>
                <a:cs typeface="Verdana"/>
              </a:rPr>
              <a:t>until</a:t>
            </a:r>
            <a:r>
              <a:rPr dirty="0" sz="2500" spc="-229">
                <a:latin typeface="Verdana"/>
                <a:cs typeface="Verdana"/>
              </a:rPr>
              <a:t> </a:t>
            </a:r>
            <a:r>
              <a:rPr dirty="0" sz="2500" spc="-10">
                <a:latin typeface="Verdana"/>
                <a:cs typeface="Verdana"/>
              </a:rPr>
              <a:t>all</a:t>
            </a:r>
            <a:r>
              <a:rPr dirty="0" sz="2500" spc="-229">
                <a:latin typeface="Verdana"/>
                <a:cs typeface="Verdana"/>
              </a:rPr>
              <a:t> </a:t>
            </a:r>
            <a:r>
              <a:rPr dirty="0" sz="2500" spc="-20">
                <a:latin typeface="Verdana"/>
                <a:cs typeface="Verdana"/>
              </a:rPr>
              <a:t>clusters</a:t>
            </a:r>
            <a:r>
              <a:rPr dirty="0" sz="2500" spc="-225">
                <a:latin typeface="Verdana"/>
                <a:cs typeface="Verdana"/>
              </a:rPr>
              <a:t> </a:t>
            </a:r>
            <a:r>
              <a:rPr dirty="0" sz="2500" spc="-75">
                <a:latin typeface="Verdana"/>
                <a:cs typeface="Verdana"/>
              </a:rPr>
              <a:t>are</a:t>
            </a:r>
            <a:r>
              <a:rPr dirty="0" sz="2500" spc="-229">
                <a:latin typeface="Verdana"/>
                <a:cs typeface="Verdana"/>
              </a:rPr>
              <a:t> </a:t>
            </a:r>
            <a:r>
              <a:rPr dirty="0" sz="2500" spc="-10">
                <a:latin typeface="Verdana"/>
                <a:cs typeface="Verdana"/>
              </a:rPr>
              <a:t>merged </a:t>
            </a:r>
            <a:r>
              <a:rPr dirty="0" sz="2500">
                <a:latin typeface="Verdana"/>
                <a:cs typeface="Verdana"/>
              </a:rPr>
              <a:t>into</a:t>
            </a:r>
            <a:r>
              <a:rPr dirty="0" sz="2500" spc="-265">
                <a:latin typeface="Verdana"/>
                <a:cs typeface="Verdana"/>
              </a:rPr>
              <a:t> </a:t>
            </a:r>
            <a:r>
              <a:rPr dirty="0" sz="2500" spc="-20">
                <a:latin typeface="Verdana"/>
                <a:cs typeface="Verdana"/>
              </a:rPr>
              <a:t>one.</a:t>
            </a:r>
            <a:endParaRPr sz="250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</a:pPr>
            <a:r>
              <a:rPr dirty="0" sz="2500" spc="-140">
                <a:latin typeface="Verdana"/>
                <a:cs typeface="Verdana"/>
              </a:rPr>
              <a:t>It</a:t>
            </a:r>
            <a:r>
              <a:rPr dirty="0" sz="2500" spc="-220">
                <a:latin typeface="Verdana"/>
                <a:cs typeface="Verdana"/>
              </a:rPr>
              <a:t> </a:t>
            </a:r>
            <a:r>
              <a:rPr dirty="0" sz="2500" spc="-45">
                <a:latin typeface="Verdana"/>
                <a:cs typeface="Verdana"/>
              </a:rPr>
              <a:t>is</a:t>
            </a:r>
            <a:r>
              <a:rPr dirty="0" sz="2500" spc="-220">
                <a:latin typeface="Verdana"/>
                <a:cs typeface="Verdana"/>
              </a:rPr>
              <a:t> </a:t>
            </a:r>
            <a:r>
              <a:rPr dirty="0" sz="2500">
                <a:latin typeface="Verdana"/>
                <a:cs typeface="Verdana"/>
              </a:rPr>
              <a:t>often</a:t>
            </a:r>
            <a:r>
              <a:rPr dirty="0" sz="2500" spc="-220">
                <a:latin typeface="Verdana"/>
                <a:cs typeface="Verdana"/>
              </a:rPr>
              <a:t> </a:t>
            </a:r>
            <a:r>
              <a:rPr dirty="0" sz="2500" spc="-60">
                <a:latin typeface="Verdana"/>
                <a:cs typeface="Verdana"/>
              </a:rPr>
              <a:t>easier</a:t>
            </a:r>
            <a:r>
              <a:rPr dirty="0" sz="2500" spc="-220">
                <a:latin typeface="Verdana"/>
                <a:cs typeface="Verdana"/>
              </a:rPr>
              <a:t> </a:t>
            </a:r>
            <a:r>
              <a:rPr dirty="0" sz="2500">
                <a:latin typeface="Verdana"/>
                <a:cs typeface="Verdana"/>
              </a:rPr>
              <a:t>to</a:t>
            </a:r>
            <a:r>
              <a:rPr dirty="0" sz="2500" spc="-215">
                <a:latin typeface="Verdana"/>
                <a:cs typeface="Verdana"/>
              </a:rPr>
              <a:t> </a:t>
            </a:r>
            <a:r>
              <a:rPr dirty="0" sz="2500" spc="-20">
                <a:latin typeface="Verdana"/>
                <a:cs typeface="Verdana"/>
              </a:rPr>
              <a:t>interpret</a:t>
            </a:r>
            <a:r>
              <a:rPr dirty="0" sz="2500" spc="-220">
                <a:latin typeface="Verdana"/>
                <a:cs typeface="Verdana"/>
              </a:rPr>
              <a:t> </a:t>
            </a:r>
            <a:r>
              <a:rPr dirty="0" sz="2500" spc="-20">
                <a:latin typeface="Verdana"/>
                <a:cs typeface="Verdana"/>
              </a:rPr>
              <a:t>the</a:t>
            </a:r>
            <a:r>
              <a:rPr dirty="0" sz="2500" spc="-220">
                <a:latin typeface="Verdana"/>
                <a:cs typeface="Verdana"/>
              </a:rPr>
              <a:t> </a:t>
            </a:r>
            <a:r>
              <a:rPr dirty="0" sz="2500" spc="-30">
                <a:latin typeface="Verdana"/>
                <a:cs typeface="Verdana"/>
              </a:rPr>
              <a:t>results</a:t>
            </a:r>
            <a:r>
              <a:rPr dirty="0" sz="2500" spc="-220">
                <a:latin typeface="Verdana"/>
                <a:cs typeface="Verdana"/>
              </a:rPr>
              <a:t> </a:t>
            </a:r>
            <a:r>
              <a:rPr dirty="0" sz="2500" spc="55">
                <a:latin typeface="Verdana"/>
                <a:cs typeface="Verdana"/>
              </a:rPr>
              <a:t>of</a:t>
            </a:r>
            <a:r>
              <a:rPr dirty="0" sz="2500" spc="-220">
                <a:latin typeface="Verdana"/>
                <a:cs typeface="Verdana"/>
              </a:rPr>
              <a:t> </a:t>
            </a:r>
            <a:r>
              <a:rPr dirty="0" sz="2500" spc="-20">
                <a:latin typeface="Verdana"/>
                <a:cs typeface="Verdana"/>
              </a:rPr>
              <a:t>hierarchical</a:t>
            </a:r>
            <a:r>
              <a:rPr dirty="0" sz="2500" spc="-215">
                <a:latin typeface="Verdana"/>
                <a:cs typeface="Verdana"/>
              </a:rPr>
              <a:t> </a:t>
            </a:r>
            <a:r>
              <a:rPr dirty="0" sz="2500" spc="-10">
                <a:latin typeface="Verdana"/>
                <a:cs typeface="Verdana"/>
              </a:rPr>
              <a:t>clustering </a:t>
            </a:r>
            <a:r>
              <a:rPr dirty="0" sz="2500" spc="-25">
                <a:latin typeface="Verdana"/>
                <a:cs typeface="Verdana"/>
              </a:rPr>
              <a:t>compared</a:t>
            </a:r>
            <a:r>
              <a:rPr dirty="0" sz="2500" spc="-210">
                <a:latin typeface="Verdana"/>
                <a:cs typeface="Verdana"/>
              </a:rPr>
              <a:t> </a:t>
            </a:r>
            <a:r>
              <a:rPr dirty="0" sz="2500">
                <a:latin typeface="Verdana"/>
                <a:cs typeface="Verdana"/>
              </a:rPr>
              <a:t>to</a:t>
            </a:r>
            <a:r>
              <a:rPr dirty="0" sz="2500" spc="-204">
                <a:latin typeface="Verdana"/>
                <a:cs typeface="Verdana"/>
              </a:rPr>
              <a:t> </a:t>
            </a:r>
            <a:r>
              <a:rPr dirty="0" sz="2500" spc="-20">
                <a:latin typeface="Verdana"/>
                <a:cs typeface="Verdana"/>
              </a:rPr>
              <a:t>other</a:t>
            </a:r>
            <a:r>
              <a:rPr dirty="0" sz="2500" spc="-204">
                <a:latin typeface="Verdana"/>
                <a:cs typeface="Verdana"/>
              </a:rPr>
              <a:t> </a:t>
            </a:r>
            <a:r>
              <a:rPr dirty="0" sz="2500" spc="-40">
                <a:latin typeface="Verdana"/>
                <a:cs typeface="Verdana"/>
              </a:rPr>
              <a:t>methods</a:t>
            </a:r>
            <a:r>
              <a:rPr dirty="0" sz="2500" spc="-210">
                <a:latin typeface="Verdana"/>
                <a:cs typeface="Verdana"/>
              </a:rPr>
              <a:t> </a:t>
            </a:r>
            <a:r>
              <a:rPr dirty="0" sz="2500" spc="-35">
                <a:latin typeface="Verdana"/>
                <a:cs typeface="Verdana"/>
              </a:rPr>
              <a:t>because</a:t>
            </a:r>
            <a:r>
              <a:rPr dirty="0" sz="2500" spc="-204">
                <a:latin typeface="Verdana"/>
                <a:cs typeface="Verdana"/>
              </a:rPr>
              <a:t> </a:t>
            </a:r>
            <a:r>
              <a:rPr dirty="0" sz="2500" spc="55">
                <a:latin typeface="Verdana"/>
                <a:cs typeface="Verdana"/>
              </a:rPr>
              <a:t>of</a:t>
            </a:r>
            <a:r>
              <a:rPr dirty="0" sz="2500" spc="-204">
                <a:latin typeface="Verdana"/>
                <a:cs typeface="Verdana"/>
              </a:rPr>
              <a:t> </a:t>
            </a:r>
            <a:r>
              <a:rPr dirty="0" sz="2500" spc="-20">
                <a:latin typeface="Verdana"/>
                <a:cs typeface="Verdana"/>
              </a:rPr>
              <a:t>the</a:t>
            </a:r>
            <a:r>
              <a:rPr dirty="0" sz="2500" spc="-210">
                <a:latin typeface="Verdana"/>
                <a:cs typeface="Verdana"/>
              </a:rPr>
              <a:t> </a:t>
            </a:r>
            <a:r>
              <a:rPr dirty="0" sz="2500" spc="-55">
                <a:latin typeface="Verdana"/>
                <a:cs typeface="Verdana"/>
              </a:rPr>
              <a:t>dendrogram</a:t>
            </a:r>
            <a:r>
              <a:rPr dirty="0" sz="2500" spc="-204">
                <a:latin typeface="Verdana"/>
                <a:cs typeface="Verdana"/>
              </a:rPr>
              <a:t> </a:t>
            </a:r>
            <a:r>
              <a:rPr dirty="0" sz="2500" spc="-45">
                <a:latin typeface="Verdana"/>
                <a:cs typeface="Verdana"/>
              </a:rPr>
              <a:t>visualization</a:t>
            </a:r>
            <a:r>
              <a:rPr dirty="0" sz="2500" spc="-204">
                <a:latin typeface="Verdana"/>
                <a:cs typeface="Verdana"/>
              </a:rPr>
              <a:t> </a:t>
            </a:r>
            <a:r>
              <a:rPr dirty="0" sz="2500" spc="-25">
                <a:latin typeface="Verdana"/>
                <a:cs typeface="Verdana"/>
              </a:rPr>
              <a:t>and </a:t>
            </a:r>
            <a:r>
              <a:rPr dirty="0" sz="2500" spc="-20">
                <a:latin typeface="Verdana"/>
                <a:cs typeface="Verdana"/>
              </a:rPr>
              <a:t>the</a:t>
            </a:r>
            <a:r>
              <a:rPr dirty="0" sz="2500" spc="-225">
                <a:latin typeface="Verdana"/>
                <a:cs typeface="Verdana"/>
              </a:rPr>
              <a:t> </a:t>
            </a:r>
            <a:r>
              <a:rPr dirty="0" sz="2500" spc="-30">
                <a:latin typeface="Verdana"/>
                <a:cs typeface="Verdana"/>
              </a:rPr>
              <a:t>intuitive</a:t>
            </a:r>
            <a:r>
              <a:rPr dirty="0" sz="2500" spc="-225">
                <a:latin typeface="Verdana"/>
                <a:cs typeface="Verdana"/>
              </a:rPr>
              <a:t> </a:t>
            </a:r>
            <a:r>
              <a:rPr dirty="0" sz="2500" spc="-65">
                <a:latin typeface="Verdana"/>
                <a:cs typeface="Verdana"/>
              </a:rPr>
              <a:t>grouping</a:t>
            </a:r>
            <a:r>
              <a:rPr dirty="0" sz="2500" spc="-225">
                <a:latin typeface="Verdana"/>
                <a:cs typeface="Verdana"/>
              </a:rPr>
              <a:t> </a:t>
            </a:r>
            <a:r>
              <a:rPr dirty="0" sz="2500" spc="55">
                <a:latin typeface="Verdana"/>
                <a:cs typeface="Verdana"/>
              </a:rPr>
              <a:t>of</a:t>
            </a:r>
            <a:r>
              <a:rPr dirty="0" sz="2500" spc="-220">
                <a:latin typeface="Verdana"/>
                <a:cs typeface="Verdana"/>
              </a:rPr>
              <a:t> </a:t>
            </a:r>
            <a:r>
              <a:rPr dirty="0" sz="2500" spc="-55">
                <a:latin typeface="Verdana"/>
                <a:cs typeface="Verdana"/>
              </a:rPr>
              <a:t>similar</a:t>
            </a:r>
            <a:r>
              <a:rPr dirty="0" sz="2500" spc="-225">
                <a:latin typeface="Verdana"/>
                <a:cs typeface="Verdana"/>
              </a:rPr>
              <a:t> </a:t>
            </a:r>
            <a:r>
              <a:rPr dirty="0" sz="2500" spc="-35">
                <a:latin typeface="Verdana"/>
                <a:cs typeface="Verdana"/>
              </a:rPr>
              <a:t>data</a:t>
            </a:r>
            <a:r>
              <a:rPr dirty="0" sz="2500" spc="-225">
                <a:latin typeface="Verdana"/>
                <a:cs typeface="Verdana"/>
              </a:rPr>
              <a:t> </a:t>
            </a:r>
            <a:r>
              <a:rPr dirty="0" sz="2500" spc="-10">
                <a:latin typeface="Verdana"/>
                <a:cs typeface="Verdana"/>
              </a:rPr>
              <a:t>points.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9004825"/>
            <a:ext cx="6845300" cy="132715"/>
          </a:xfrm>
          <a:custGeom>
            <a:avLst/>
            <a:gdLst/>
            <a:ahLst/>
            <a:cxnLst/>
            <a:rect l="l" t="t" r="r" b="b"/>
            <a:pathLst>
              <a:path w="6845300" h="132715">
                <a:moveTo>
                  <a:pt x="6844512" y="132651"/>
                </a:moveTo>
                <a:lnTo>
                  <a:pt x="0" y="114300"/>
                </a:lnTo>
                <a:lnTo>
                  <a:pt x="0" y="0"/>
                </a:lnTo>
                <a:lnTo>
                  <a:pt x="6844819" y="18351"/>
                </a:lnTo>
                <a:lnTo>
                  <a:pt x="6844512" y="132651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1430028" y="9004127"/>
            <a:ext cx="6858000" cy="132715"/>
          </a:xfrm>
          <a:custGeom>
            <a:avLst/>
            <a:gdLst/>
            <a:ahLst/>
            <a:cxnLst/>
            <a:rect l="l" t="t" r="r" b="b"/>
            <a:pathLst>
              <a:path w="6858000" h="132715">
                <a:moveTo>
                  <a:pt x="6857971" y="132686"/>
                </a:moveTo>
                <a:lnTo>
                  <a:pt x="0" y="114299"/>
                </a:lnTo>
                <a:lnTo>
                  <a:pt x="306" y="0"/>
                </a:lnTo>
                <a:lnTo>
                  <a:pt x="6857971" y="18386"/>
                </a:lnTo>
                <a:lnTo>
                  <a:pt x="6857971" y="132686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591586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3"/>
                </a:moveTo>
                <a:lnTo>
                  <a:pt x="675160" y="1671416"/>
                </a:lnTo>
                <a:lnTo>
                  <a:pt x="625513" y="1666232"/>
                </a:lnTo>
                <a:lnTo>
                  <a:pt x="576616" y="1658026"/>
                </a:lnTo>
                <a:lnTo>
                  <a:pt x="529031" y="1647153"/>
                </a:lnTo>
                <a:lnTo>
                  <a:pt x="483321" y="1633968"/>
                </a:lnTo>
                <a:lnTo>
                  <a:pt x="437539" y="1617096"/>
                </a:lnTo>
                <a:lnTo>
                  <a:pt x="393341" y="1597418"/>
                </a:lnTo>
                <a:lnTo>
                  <a:pt x="350847" y="1575052"/>
                </a:lnTo>
                <a:lnTo>
                  <a:pt x="310177" y="1550114"/>
                </a:lnTo>
                <a:lnTo>
                  <a:pt x="271453" y="1522721"/>
                </a:lnTo>
                <a:lnTo>
                  <a:pt x="234794" y="1492989"/>
                </a:lnTo>
                <a:lnTo>
                  <a:pt x="200323" y="1461036"/>
                </a:lnTo>
                <a:lnTo>
                  <a:pt x="168159" y="1426976"/>
                </a:lnTo>
                <a:lnTo>
                  <a:pt x="138424" y="1390928"/>
                </a:lnTo>
                <a:lnTo>
                  <a:pt x="111238" y="1353007"/>
                </a:lnTo>
                <a:lnTo>
                  <a:pt x="86721" y="1313331"/>
                </a:lnTo>
                <a:lnTo>
                  <a:pt x="64995" y="1272016"/>
                </a:lnTo>
                <a:lnTo>
                  <a:pt x="46180" y="1229178"/>
                </a:lnTo>
                <a:lnTo>
                  <a:pt x="30397" y="1184934"/>
                </a:lnTo>
                <a:lnTo>
                  <a:pt x="17767" y="1139401"/>
                </a:lnTo>
                <a:lnTo>
                  <a:pt x="8416" y="1092695"/>
                </a:lnTo>
                <a:lnTo>
                  <a:pt x="2447" y="1044933"/>
                </a:lnTo>
                <a:lnTo>
                  <a:pt x="36" y="996973"/>
                </a:lnTo>
                <a:lnTo>
                  <a:pt x="0" y="0"/>
                </a:lnTo>
                <a:lnTo>
                  <a:pt x="1449201" y="0"/>
                </a:lnTo>
                <a:lnTo>
                  <a:pt x="1449201" y="996973"/>
                </a:lnTo>
                <a:lnTo>
                  <a:pt x="1446726" y="1045325"/>
                </a:lnTo>
                <a:lnTo>
                  <a:pt x="1440681" y="1092778"/>
                </a:lnTo>
                <a:lnTo>
                  <a:pt x="1431216" y="1139217"/>
                </a:lnTo>
                <a:lnTo>
                  <a:pt x="1418442" y="1184524"/>
                </a:lnTo>
                <a:lnTo>
                  <a:pt x="1402496" y="1228582"/>
                </a:lnTo>
                <a:lnTo>
                  <a:pt x="1383508" y="1271276"/>
                </a:lnTo>
                <a:lnTo>
                  <a:pt x="1361609" y="1312489"/>
                </a:lnTo>
                <a:lnTo>
                  <a:pt x="1336929" y="1352103"/>
                </a:lnTo>
                <a:lnTo>
                  <a:pt x="1309599" y="1390003"/>
                </a:lnTo>
                <a:lnTo>
                  <a:pt x="1279749" y="1426072"/>
                </a:lnTo>
                <a:lnTo>
                  <a:pt x="1247509" y="1460193"/>
                </a:lnTo>
                <a:lnTo>
                  <a:pt x="1213011" y="1492249"/>
                </a:lnTo>
                <a:lnTo>
                  <a:pt x="1176383" y="1522125"/>
                </a:lnTo>
                <a:lnTo>
                  <a:pt x="1137757" y="1549703"/>
                </a:lnTo>
                <a:lnTo>
                  <a:pt x="1097264" y="1574867"/>
                </a:lnTo>
                <a:lnTo>
                  <a:pt x="1055033" y="1597501"/>
                </a:lnTo>
                <a:lnTo>
                  <a:pt x="1011195" y="1617487"/>
                </a:lnTo>
                <a:lnTo>
                  <a:pt x="965880" y="1634709"/>
                </a:lnTo>
                <a:lnTo>
                  <a:pt x="964295" y="1635449"/>
                </a:lnTo>
                <a:lnTo>
                  <a:pt x="962740" y="1635449"/>
                </a:lnTo>
                <a:lnTo>
                  <a:pt x="961186" y="1636190"/>
                </a:lnTo>
                <a:lnTo>
                  <a:pt x="916350" y="1649143"/>
                </a:lnTo>
                <a:lnTo>
                  <a:pt x="870164" y="1659465"/>
                </a:lnTo>
                <a:lnTo>
                  <a:pt x="822777" y="1667014"/>
                </a:lnTo>
                <a:lnTo>
                  <a:pt x="774338" y="1671647"/>
                </a:lnTo>
                <a:lnTo>
                  <a:pt x="724996" y="1673223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90"/>
              <a:t>8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14982930" y="6397249"/>
            <a:ext cx="3305175" cy="2456815"/>
          </a:xfrm>
          <a:custGeom>
            <a:avLst/>
            <a:gdLst/>
            <a:ahLst/>
            <a:cxnLst/>
            <a:rect l="l" t="t" r="r" b="b"/>
            <a:pathLst>
              <a:path w="3305175" h="2456815">
                <a:moveTo>
                  <a:pt x="1817658" y="12587"/>
                </a:moveTo>
                <a:lnTo>
                  <a:pt x="1816716" y="12587"/>
                </a:lnTo>
                <a:lnTo>
                  <a:pt x="1816349" y="12217"/>
                </a:lnTo>
                <a:lnTo>
                  <a:pt x="1816349" y="11274"/>
                </a:lnTo>
                <a:lnTo>
                  <a:pt x="1816716" y="10904"/>
                </a:lnTo>
                <a:lnTo>
                  <a:pt x="1817658" y="10904"/>
                </a:lnTo>
                <a:lnTo>
                  <a:pt x="1818030" y="11274"/>
                </a:lnTo>
                <a:lnTo>
                  <a:pt x="1818030" y="12217"/>
                </a:lnTo>
                <a:lnTo>
                  <a:pt x="1817658" y="12587"/>
                </a:lnTo>
                <a:close/>
              </a:path>
              <a:path w="3305175" h="2456815">
                <a:moveTo>
                  <a:pt x="2120838" y="13428"/>
                </a:moveTo>
                <a:lnTo>
                  <a:pt x="2118988" y="13428"/>
                </a:lnTo>
                <a:lnTo>
                  <a:pt x="2118232" y="12671"/>
                </a:lnTo>
                <a:lnTo>
                  <a:pt x="2118232" y="10820"/>
                </a:lnTo>
                <a:lnTo>
                  <a:pt x="2118988" y="10063"/>
                </a:lnTo>
                <a:lnTo>
                  <a:pt x="2120838" y="10063"/>
                </a:lnTo>
                <a:lnTo>
                  <a:pt x="2121594" y="10820"/>
                </a:lnTo>
                <a:lnTo>
                  <a:pt x="2121594" y="12671"/>
                </a:lnTo>
                <a:lnTo>
                  <a:pt x="2120838" y="13428"/>
                </a:lnTo>
                <a:close/>
              </a:path>
              <a:path w="3305175" h="2456815">
                <a:moveTo>
                  <a:pt x="2425415" y="16794"/>
                </a:moveTo>
                <a:lnTo>
                  <a:pt x="2419862" y="16794"/>
                </a:lnTo>
                <a:lnTo>
                  <a:pt x="2417610" y="14539"/>
                </a:lnTo>
                <a:lnTo>
                  <a:pt x="2417610" y="8986"/>
                </a:lnTo>
                <a:lnTo>
                  <a:pt x="2419862" y="6731"/>
                </a:lnTo>
                <a:lnTo>
                  <a:pt x="2425415" y="6731"/>
                </a:lnTo>
                <a:lnTo>
                  <a:pt x="2427666" y="8986"/>
                </a:lnTo>
                <a:lnTo>
                  <a:pt x="2427666" y="14539"/>
                </a:lnTo>
                <a:lnTo>
                  <a:pt x="2425415" y="16794"/>
                </a:lnTo>
                <a:close/>
              </a:path>
              <a:path w="3305175" h="2456815">
                <a:moveTo>
                  <a:pt x="2730005" y="20160"/>
                </a:moveTo>
                <a:lnTo>
                  <a:pt x="2720722" y="20160"/>
                </a:lnTo>
                <a:lnTo>
                  <a:pt x="2716972" y="16407"/>
                </a:lnTo>
                <a:lnTo>
                  <a:pt x="2716972" y="7118"/>
                </a:lnTo>
                <a:lnTo>
                  <a:pt x="2720722" y="3365"/>
                </a:lnTo>
                <a:lnTo>
                  <a:pt x="2730005" y="3365"/>
                </a:lnTo>
                <a:lnTo>
                  <a:pt x="2733755" y="7118"/>
                </a:lnTo>
                <a:lnTo>
                  <a:pt x="2733755" y="16407"/>
                </a:lnTo>
                <a:lnTo>
                  <a:pt x="2730005" y="20160"/>
                </a:lnTo>
                <a:close/>
              </a:path>
              <a:path w="3305175" h="2456815">
                <a:moveTo>
                  <a:pt x="3034579" y="23525"/>
                </a:moveTo>
                <a:lnTo>
                  <a:pt x="3021596" y="23525"/>
                </a:lnTo>
                <a:lnTo>
                  <a:pt x="3016333" y="18258"/>
                </a:lnTo>
                <a:lnTo>
                  <a:pt x="3016333" y="5267"/>
                </a:lnTo>
                <a:lnTo>
                  <a:pt x="3021596" y="0"/>
                </a:lnTo>
                <a:lnTo>
                  <a:pt x="3034579" y="0"/>
                </a:lnTo>
                <a:lnTo>
                  <a:pt x="3039845" y="5267"/>
                </a:lnTo>
                <a:lnTo>
                  <a:pt x="3039845" y="18258"/>
                </a:lnTo>
                <a:lnTo>
                  <a:pt x="3034579" y="23525"/>
                </a:lnTo>
                <a:close/>
              </a:path>
              <a:path w="3305175" h="2456815">
                <a:moveTo>
                  <a:pt x="910409" y="317226"/>
                </a:moveTo>
                <a:lnTo>
                  <a:pt x="907617" y="317226"/>
                </a:lnTo>
                <a:lnTo>
                  <a:pt x="906493" y="316099"/>
                </a:lnTo>
                <a:lnTo>
                  <a:pt x="906493" y="313305"/>
                </a:lnTo>
                <a:lnTo>
                  <a:pt x="907617" y="312178"/>
                </a:lnTo>
                <a:lnTo>
                  <a:pt x="910409" y="312178"/>
                </a:lnTo>
                <a:lnTo>
                  <a:pt x="911536" y="313305"/>
                </a:lnTo>
                <a:lnTo>
                  <a:pt x="911536" y="316099"/>
                </a:lnTo>
                <a:lnTo>
                  <a:pt x="910409" y="317226"/>
                </a:lnTo>
                <a:close/>
              </a:path>
              <a:path w="3305175" h="2456815">
                <a:moveTo>
                  <a:pt x="1215911" y="322259"/>
                </a:moveTo>
                <a:lnTo>
                  <a:pt x="1207569" y="322259"/>
                </a:lnTo>
                <a:lnTo>
                  <a:pt x="1204187" y="318875"/>
                </a:lnTo>
                <a:lnTo>
                  <a:pt x="1204187" y="310529"/>
                </a:lnTo>
                <a:lnTo>
                  <a:pt x="1207569" y="307146"/>
                </a:lnTo>
                <a:lnTo>
                  <a:pt x="1215911" y="307146"/>
                </a:lnTo>
                <a:lnTo>
                  <a:pt x="1219289" y="310529"/>
                </a:lnTo>
                <a:lnTo>
                  <a:pt x="1219289" y="318875"/>
                </a:lnTo>
                <a:lnTo>
                  <a:pt x="1215911" y="322259"/>
                </a:lnTo>
                <a:close/>
              </a:path>
              <a:path w="3305175" h="2456815">
                <a:moveTo>
                  <a:pt x="1521409" y="327289"/>
                </a:moveTo>
                <a:lnTo>
                  <a:pt x="1507501" y="327289"/>
                </a:lnTo>
                <a:lnTo>
                  <a:pt x="1501868" y="321652"/>
                </a:lnTo>
                <a:lnTo>
                  <a:pt x="1501868" y="307719"/>
                </a:lnTo>
                <a:lnTo>
                  <a:pt x="1507501" y="302081"/>
                </a:lnTo>
                <a:lnTo>
                  <a:pt x="1521426" y="302081"/>
                </a:lnTo>
                <a:lnTo>
                  <a:pt x="1527060" y="307719"/>
                </a:lnTo>
                <a:lnTo>
                  <a:pt x="1527060" y="321652"/>
                </a:lnTo>
                <a:lnTo>
                  <a:pt x="1521409" y="327289"/>
                </a:lnTo>
                <a:close/>
              </a:path>
              <a:path w="3305175" h="2456815">
                <a:moveTo>
                  <a:pt x="1826928" y="332322"/>
                </a:moveTo>
                <a:lnTo>
                  <a:pt x="1807450" y="332322"/>
                </a:lnTo>
                <a:lnTo>
                  <a:pt x="1799562" y="324430"/>
                </a:lnTo>
                <a:lnTo>
                  <a:pt x="1799562" y="304942"/>
                </a:lnTo>
                <a:lnTo>
                  <a:pt x="1807450" y="297050"/>
                </a:lnTo>
                <a:lnTo>
                  <a:pt x="1826928" y="297050"/>
                </a:lnTo>
                <a:lnTo>
                  <a:pt x="1834813" y="304942"/>
                </a:lnTo>
                <a:lnTo>
                  <a:pt x="1834813" y="324430"/>
                </a:lnTo>
                <a:lnTo>
                  <a:pt x="1826928" y="332322"/>
                </a:lnTo>
                <a:close/>
              </a:path>
              <a:path w="3305175" h="2456815">
                <a:moveTo>
                  <a:pt x="2119913" y="337352"/>
                </a:moveTo>
                <a:lnTo>
                  <a:pt x="2111084" y="335570"/>
                </a:lnTo>
                <a:lnTo>
                  <a:pt x="2103879" y="330711"/>
                </a:lnTo>
                <a:lnTo>
                  <a:pt x="2099022" y="323502"/>
                </a:lnTo>
                <a:lnTo>
                  <a:pt x="2097242" y="314669"/>
                </a:lnTo>
                <a:lnTo>
                  <a:pt x="2099022" y="305835"/>
                </a:lnTo>
                <a:lnTo>
                  <a:pt x="2103879" y="298625"/>
                </a:lnTo>
                <a:lnTo>
                  <a:pt x="2111084" y="293766"/>
                </a:lnTo>
                <a:lnTo>
                  <a:pt x="2119913" y="291984"/>
                </a:lnTo>
                <a:lnTo>
                  <a:pt x="2128741" y="293766"/>
                </a:lnTo>
                <a:lnTo>
                  <a:pt x="2135947" y="298625"/>
                </a:lnTo>
                <a:lnTo>
                  <a:pt x="2140803" y="305835"/>
                </a:lnTo>
                <a:lnTo>
                  <a:pt x="2142583" y="314669"/>
                </a:lnTo>
                <a:lnTo>
                  <a:pt x="2140801" y="323502"/>
                </a:lnTo>
                <a:lnTo>
                  <a:pt x="2135941" y="330711"/>
                </a:lnTo>
                <a:lnTo>
                  <a:pt x="2128734" y="335570"/>
                </a:lnTo>
                <a:lnTo>
                  <a:pt x="2119913" y="337352"/>
                </a:lnTo>
                <a:close/>
              </a:path>
              <a:path w="3305175" h="2456815">
                <a:moveTo>
                  <a:pt x="2422640" y="340717"/>
                </a:moveTo>
                <a:lnTo>
                  <a:pt x="2412515" y="338671"/>
                </a:lnTo>
                <a:lnTo>
                  <a:pt x="2404244" y="333091"/>
                </a:lnTo>
                <a:lnTo>
                  <a:pt x="2398666" y="324816"/>
                </a:lnTo>
                <a:lnTo>
                  <a:pt x="2396621" y="314686"/>
                </a:lnTo>
                <a:lnTo>
                  <a:pt x="2398666" y="304555"/>
                </a:lnTo>
                <a:lnTo>
                  <a:pt x="2404244" y="296280"/>
                </a:lnTo>
                <a:lnTo>
                  <a:pt x="2412515" y="290699"/>
                </a:lnTo>
                <a:lnTo>
                  <a:pt x="2422640" y="288652"/>
                </a:lnTo>
                <a:lnTo>
                  <a:pt x="2432763" y="290699"/>
                </a:lnTo>
                <a:lnTo>
                  <a:pt x="2441033" y="296280"/>
                </a:lnTo>
                <a:lnTo>
                  <a:pt x="2446610" y="304555"/>
                </a:lnTo>
                <a:lnTo>
                  <a:pt x="2448656" y="314686"/>
                </a:lnTo>
                <a:lnTo>
                  <a:pt x="2446612" y="324816"/>
                </a:lnTo>
                <a:lnTo>
                  <a:pt x="2441039" y="333091"/>
                </a:lnTo>
                <a:lnTo>
                  <a:pt x="2432770" y="338671"/>
                </a:lnTo>
                <a:lnTo>
                  <a:pt x="2422640" y="340717"/>
                </a:lnTo>
                <a:close/>
              </a:path>
              <a:path w="3305175" h="2456815">
                <a:moveTo>
                  <a:pt x="2725364" y="344083"/>
                </a:moveTo>
                <a:lnTo>
                  <a:pt x="2713926" y="341773"/>
                </a:lnTo>
                <a:lnTo>
                  <a:pt x="2704587" y="335474"/>
                </a:lnTo>
                <a:lnTo>
                  <a:pt x="2698291" y="326130"/>
                </a:lnTo>
                <a:lnTo>
                  <a:pt x="2695982" y="314686"/>
                </a:lnTo>
                <a:lnTo>
                  <a:pt x="2698291" y="303241"/>
                </a:lnTo>
                <a:lnTo>
                  <a:pt x="2704587" y="293897"/>
                </a:lnTo>
                <a:lnTo>
                  <a:pt x="2713926" y="287597"/>
                </a:lnTo>
                <a:lnTo>
                  <a:pt x="2725364" y="285287"/>
                </a:lnTo>
                <a:lnTo>
                  <a:pt x="2736801" y="287597"/>
                </a:lnTo>
                <a:lnTo>
                  <a:pt x="2746140" y="293897"/>
                </a:lnTo>
                <a:lnTo>
                  <a:pt x="2752436" y="303241"/>
                </a:lnTo>
                <a:lnTo>
                  <a:pt x="2754745" y="314686"/>
                </a:lnTo>
                <a:lnTo>
                  <a:pt x="2752436" y="326130"/>
                </a:lnTo>
                <a:lnTo>
                  <a:pt x="2746140" y="335474"/>
                </a:lnTo>
                <a:lnTo>
                  <a:pt x="2736801" y="341773"/>
                </a:lnTo>
                <a:lnTo>
                  <a:pt x="2725364" y="344083"/>
                </a:lnTo>
                <a:close/>
              </a:path>
              <a:path w="3305175" h="2456815">
                <a:moveTo>
                  <a:pt x="3028087" y="347448"/>
                </a:moveTo>
                <a:lnTo>
                  <a:pt x="3015344" y="344873"/>
                </a:lnTo>
                <a:lnTo>
                  <a:pt x="3004936" y="337850"/>
                </a:lnTo>
                <a:lnTo>
                  <a:pt x="2997918" y="327436"/>
                </a:lnTo>
                <a:lnTo>
                  <a:pt x="2995344" y="314686"/>
                </a:lnTo>
                <a:lnTo>
                  <a:pt x="2997918" y="301934"/>
                </a:lnTo>
                <a:lnTo>
                  <a:pt x="3004936" y="291520"/>
                </a:lnTo>
                <a:lnTo>
                  <a:pt x="3015344" y="284497"/>
                </a:lnTo>
                <a:lnTo>
                  <a:pt x="3028087" y="281921"/>
                </a:lnTo>
                <a:lnTo>
                  <a:pt x="3040831" y="284497"/>
                </a:lnTo>
                <a:lnTo>
                  <a:pt x="3051241" y="291520"/>
                </a:lnTo>
                <a:lnTo>
                  <a:pt x="3058260" y="301934"/>
                </a:lnTo>
                <a:lnTo>
                  <a:pt x="3060834" y="314686"/>
                </a:lnTo>
                <a:lnTo>
                  <a:pt x="3058260" y="327436"/>
                </a:lnTo>
                <a:lnTo>
                  <a:pt x="3051241" y="337850"/>
                </a:lnTo>
                <a:lnTo>
                  <a:pt x="3040831" y="344873"/>
                </a:lnTo>
                <a:lnTo>
                  <a:pt x="3028087" y="347448"/>
                </a:lnTo>
                <a:close/>
              </a:path>
              <a:path w="3305175" h="2456815">
                <a:moveTo>
                  <a:pt x="3305067" y="338417"/>
                </a:moveTo>
                <a:lnTo>
                  <a:pt x="3298334" y="328427"/>
                </a:lnTo>
                <a:lnTo>
                  <a:pt x="3295563" y="314702"/>
                </a:lnTo>
                <a:lnTo>
                  <a:pt x="3298334" y="300977"/>
                </a:lnTo>
                <a:lnTo>
                  <a:pt x="3305067" y="290987"/>
                </a:lnTo>
                <a:lnTo>
                  <a:pt x="3305067" y="338417"/>
                </a:lnTo>
                <a:close/>
              </a:path>
              <a:path w="3305175" h="2456815">
                <a:moveTo>
                  <a:pt x="304490" y="619326"/>
                </a:moveTo>
                <a:lnTo>
                  <a:pt x="302640" y="619326"/>
                </a:lnTo>
                <a:lnTo>
                  <a:pt x="301883" y="618566"/>
                </a:lnTo>
                <a:lnTo>
                  <a:pt x="301883" y="616716"/>
                </a:lnTo>
                <a:lnTo>
                  <a:pt x="302640" y="615960"/>
                </a:lnTo>
                <a:lnTo>
                  <a:pt x="304490" y="615960"/>
                </a:lnTo>
                <a:lnTo>
                  <a:pt x="305247" y="616716"/>
                </a:lnTo>
                <a:lnTo>
                  <a:pt x="305247" y="618566"/>
                </a:lnTo>
                <a:lnTo>
                  <a:pt x="304490" y="619326"/>
                </a:lnTo>
                <a:close/>
              </a:path>
              <a:path w="3305175" h="2456815">
                <a:moveTo>
                  <a:pt x="609535" y="623532"/>
                </a:moveTo>
                <a:lnTo>
                  <a:pt x="603044" y="623532"/>
                </a:lnTo>
                <a:lnTo>
                  <a:pt x="600421" y="620905"/>
                </a:lnTo>
                <a:lnTo>
                  <a:pt x="600421" y="614411"/>
                </a:lnTo>
                <a:lnTo>
                  <a:pt x="603044" y="611785"/>
                </a:lnTo>
                <a:lnTo>
                  <a:pt x="609535" y="611785"/>
                </a:lnTo>
                <a:lnTo>
                  <a:pt x="612161" y="614411"/>
                </a:lnTo>
                <a:lnTo>
                  <a:pt x="612161" y="620905"/>
                </a:lnTo>
                <a:lnTo>
                  <a:pt x="609535" y="623532"/>
                </a:lnTo>
                <a:close/>
              </a:path>
              <a:path w="3305175" h="2456815">
                <a:moveTo>
                  <a:pt x="914581" y="627738"/>
                </a:moveTo>
                <a:lnTo>
                  <a:pt x="903448" y="627738"/>
                </a:lnTo>
                <a:lnTo>
                  <a:pt x="898942" y="623228"/>
                </a:lnTo>
                <a:lnTo>
                  <a:pt x="898942" y="612088"/>
                </a:lnTo>
                <a:lnTo>
                  <a:pt x="903448" y="607579"/>
                </a:lnTo>
                <a:lnTo>
                  <a:pt x="914581" y="607579"/>
                </a:lnTo>
                <a:lnTo>
                  <a:pt x="919087" y="612088"/>
                </a:lnTo>
                <a:lnTo>
                  <a:pt x="919087" y="623228"/>
                </a:lnTo>
                <a:lnTo>
                  <a:pt x="914581" y="627738"/>
                </a:lnTo>
                <a:close/>
              </a:path>
              <a:path w="3305175" h="2456815">
                <a:moveTo>
                  <a:pt x="1219154" y="631103"/>
                </a:moveTo>
                <a:lnTo>
                  <a:pt x="1204322" y="631103"/>
                </a:lnTo>
                <a:lnTo>
                  <a:pt x="1198303" y="625081"/>
                </a:lnTo>
                <a:lnTo>
                  <a:pt x="1198303" y="610239"/>
                </a:lnTo>
                <a:lnTo>
                  <a:pt x="1204322" y="604213"/>
                </a:lnTo>
                <a:lnTo>
                  <a:pt x="1219154" y="604213"/>
                </a:lnTo>
                <a:lnTo>
                  <a:pt x="1225177" y="610239"/>
                </a:lnTo>
                <a:lnTo>
                  <a:pt x="1225177" y="625081"/>
                </a:lnTo>
                <a:lnTo>
                  <a:pt x="1219154" y="631103"/>
                </a:lnTo>
                <a:close/>
              </a:path>
              <a:path w="3305175" h="2456815">
                <a:moveTo>
                  <a:pt x="1523731" y="634472"/>
                </a:moveTo>
                <a:lnTo>
                  <a:pt x="1505196" y="634472"/>
                </a:lnTo>
                <a:lnTo>
                  <a:pt x="1497679" y="626948"/>
                </a:lnTo>
                <a:lnTo>
                  <a:pt x="1497679" y="608402"/>
                </a:lnTo>
                <a:lnTo>
                  <a:pt x="1505196" y="600881"/>
                </a:lnTo>
                <a:lnTo>
                  <a:pt x="1523731" y="600881"/>
                </a:lnTo>
                <a:lnTo>
                  <a:pt x="1531249" y="608402"/>
                </a:lnTo>
                <a:lnTo>
                  <a:pt x="1531249" y="626948"/>
                </a:lnTo>
                <a:lnTo>
                  <a:pt x="1523731" y="634472"/>
                </a:lnTo>
                <a:close/>
              </a:path>
              <a:path w="3305175" h="2456815">
                <a:moveTo>
                  <a:pt x="1817189" y="637834"/>
                </a:moveTo>
                <a:lnTo>
                  <a:pt x="1809344" y="636251"/>
                </a:lnTo>
                <a:lnTo>
                  <a:pt x="1802940" y="631932"/>
                </a:lnTo>
                <a:lnTo>
                  <a:pt x="1798623" y="625524"/>
                </a:lnTo>
                <a:lnTo>
                  <a:pt x="1797040" y="617675"/>
                </a:lnTo>
                <a:lnTo>
                  <a:pt x="1798623" y="609826"/>
                </a:lnTo>
                <a:lnTo>
                  <a:pt x="1802940" y="603418"/>
                </a:lnTo>
                <a:lnTo>
                  <a:pt x="1809344" y="599099"/>
                </a:lnTo>
                <a:lnTo>
                  <a:pt x="1817189" y="597516"/>
                </a:lnTo>
                <a:lnTo>
                  <a:pt x="1825034" y="599099"/>
                </a:lnTo>
                <a:lnTo>
                  <a:pt x="1831438" y="603418"/>
                </a:lnTo>
                <a:lnTo>
                  <a:pt x="1835755" y="609826"/>
                </a:lnTo>
                <a:lnTo>
                  <a:pt x="1837338" y="617675"/>
                </a:lnTo>
                <a:lnTo>
                  <a:pt x="1835755" y="625524"/>
                </a:lnTo>
                <a:lnTo>
                  <a:pt x="1831438" y="631932"/>
                </a:lnTo>
                <a:lnTo>
                  <a:pt x="1825034" y="636251"/>
                </a:lnTo>
                <a:lnTo>
                  <a:pt x="1817189" y="637834"/>
                </a:lnTo>
                <a:close/>
              </a:path>
              <a:path w="3305175" h="2456815">
                <a:moveTo>
                  <a:pt x="2119913" y="641203"/>
                </a:moveTo>
                <a:lnTo>
                  <a:pt x="2110762" y="639354"/>
                </a:lnTo>
                <a:lnTo>
                  <a:pt x="2103289" y="634311"/>
                </a:lnTo>
                <a:lnTo>
                  <a:pt x="2098250" y="626833"/>
                </a:lnTo>
                <a:lnTo>
                  <a:pt x="2096402" y="617675"/>
                </a:lnTo>
                <a:lnTo>
                  <a:pt x="2098250" y="608519"/>
                </a:lnTo>
                <a:lnTo>
                  <a:pt x="2103289" y="601042"/>
                </a:lnTo>
                <a:lnTo>
                  <a:pt x="2110762" y="596000"/>
                </a:lnTo>
                <a:lnTo>
                  <a:pt x="2119913" y="594150"/>
                </a:lnTo>
                <a:lnTo>
                  <a:pt x="2129063" y="596000"/>
                </a:lnTo>
                <a:lnTo>
                  <a:pt x="2136537" y="601042"/>
                </a:lnTo>
                <a:lnTo>
                  <a:pt x="2141576" y="608519"/>
                </a:lnTo>
                <a:lnTo>
                  <a:pt x="2143424" y="617675"/>
                </a:lnTo>
                <a:lnTo>
                  <a:pt x="2141576" y="626833"/>
                </a:lnTo>
                <a:lnTo>
                  <a:pt x="2136537" y="634311"/>
                </a:lnTo>
                <a:lnTo>
                  <a:pt x="2129063" y="639354"/>
                </a:lnTo>
                <a:lnTo>
                  <a:pt x="2119913" y="641203"/>
                </a:lnTo>
                <a:close/>
              </a:path>
              <a:path w="3305175" h="2456815">
                <a:moveTo>
                  <a:pt x="2422640" y="643725"/>
                </a:moveTo>
                <a:lnTo>
                  <a:pt x="2412515" y="641678"/>
                </a:lnTo>
                <a:lnTo>
                  <a:pt x="2404244" y="636098"/>
                </a:lnTo>
                <a:lnTo>
                  <a:pt x="2398666" y="627823"/>
                </a:lnTo>
                <a:lnTo>
                  <a:pt x="2396621" y="617692"/>
                </a:lnTo>
                <a:lnTo>
                  <a:pt x="2398666" y="607562"/>
                </a:lnTo>
                <a:lnTo>
                  <a:pt x="2404244" y="599287"/>
                </a:lnTo>
                <a:lnTo>
                  <a:pt x="2412515" y="593706"/>
                </a:lnTo>
                <a:lnTo>
                  <a:pt x="2422640" y="591659"/>
                </a:lnTo>
                <a:lnTo>
                  <a:pt x="2432763" y="593706"/>
                </a:lnTo>
                <a:lnTo>
                  <a:pt x="2441033" y="599287"/>
                </a:lnTo>
                <a:lnTo>
                  <a:pt x="2446610" y="607562"/>
                </a:lnTo>
                <a:lnTo>
                  <a:pt x="2448656" y="617692"/>
                </a:lnTo>
                <a:lnTo>
                  <a:pt x="2446612" y="627823"/>
                </a:lnTo>
                <a:lnTo>
                  <a:pt x="2441039" y="636098"/>
                </a:lnTo>
                <a:lnTo>
                  <a:pt x="2432770" y="641678"/>
                </a:lnTo>
                <a:lnTo>
                  <a:pt x="2422640" y="643725"/>
                </a:lnTo>
                <a:close/>
              </a:path>
              <a:path w="3305175" h="2456815">
                <a:moveTo>
                  <a:pt x="2725364" y="647090"/>
                </a:moveTo>
                <a:lnTo>
                  <a:pt x="2713926" y="644780"/>
                </a:lnTo>
                <a:lnTo>
                  <a:pt x="2704587" y="638481"/>
                </a:lnTo>
                <a:lnTo>
                  <a:pt x="2698291" y="629137"/>
                </a:lnTo>
                <a:lnTo>
                  <a:pt x="2695982" y="617692"/>
                </a:lnTo>
                <a:lnTo>
                  <a:pt x="2698291" y="606247"/>
                </a:lnTo>
                <a:lnTo>
                  <a:pt x="2704587" y="596903"/>
                </a:lnTo>
                <a:lnTo>
                  <a:pt x="2713926" y="590604"/>
                </a:lnTo>
                <a:lnTo>
                  <a:pt x="2725364" y="588294"/>
                </a:lnTo>
                <a:lnTo>
                  <a:pt x="2736801" y="590604"/>
                </a:lnTo>
                <a:lnTo>
                  <a:pt x="2746140" y="596903"/>
                </a:lnTo>
                <a:lnTo>
                  <a:pt x="2752436" y="606247"/>
                </a:lnTo>
                <a:lnTo>
                  <a:pt x="2754745" y="617692"/>
                </a:lnTo>
                <a:lnTo>
                  <a:pt x="2752436" y="629137"/>
                </a:lnTo>
                <a:lnTo>
                  <a:pt x="2746140" y="638481"/>
                </a:lnTo>
                <a:lnTo>
                  <a:pt x="2736801" y="644780"/>
                </a:lnTo>
                <a:lnTo>
                  <a:pt x="2725364" y="647090"/>
                </a:lnTo>
                <a:close/>
              </a:path>
              <a:path w="3305175" h="2456815">
                <a:moveTo>
                  <a:pt x="3028087" y="650455"/>
                </a:moveTo>
                <a:lnTo>
                  <a:pt x="3015344" y="647880"/>
                </a:lnTo>
                <a:lnTo>
                  <a:pt x="3004936" y="640857"/>
                </a:lnTo>
                <a:lnTo>
                  <a:pt x="2997918" y="630443"/>
                </a:lnTo>
                <a:lnTo>
                  <a:pt x="2995344" y="617692"/>
                </a:lnTo>
                <a:lnTo>
                  <a:pt x="2997918" y="604941"/>
                </a:lnTo>
                <a:lnTo>
                  <a:pt x="3004936" y="594526"/>
                </a:lnTo>
                <a:lnTo>
                  <a:pt x="3015344" y="587504"/>
                </a:lnTo>
                <a:lnTo>
                  <a:pt x="3028087" y="584928"/>
                </a:lnTo>
                <a:lnTo>
                  <a:pt x="3040831" y="587504"/>
                </a:lnTo>
                <a:lnTo>
                  <a:pt x="3051241" y="594526"/>
                </a:lnTo>
                <a:lnTo>
                  <a:pt x="3058260" y="604941"/>
                </a:lnTo>
                <a:lnTo>
                  <a:pt x="3060834" y="617692"/>
                </a:lnTo>
                <a:lnTo>
                  <a:pt x="3058260" y="630443"/>
                </a:lnTo>
                <a:lnTo>
                  <a:pt x="3051241" y="640857"/>
                </a:lnTo>
                <a:lnTo>
                  <a:pt x="3040831" y="647880"/>
                </a:lnTo>
                <a:lnTo>
                  <a:pt x="3028087" y="650455"/>
                </a:lnTo>
                <a:close/>
              </a:path>
              <a:path w="3305175" h="2456815">
                <a:moveTo>
                  <a:pt x="3305067" y="641424"/>
                </a:moveTo>
                <a:lnTo>
                  <a:pt x="3298334" y="631434"/>
                </a:lnTo>
                <a:lnTo>
                  <a:pt x="3295563" y="617709"/>
                </a:lnTo>
                <a:lnTo>
                  <a:pt x="3298334" y="603984"/>
                </a:lnTo>
                <a:lnTo>
                  <a:pt x="3305067" y="593993"/>
                </a:lnTo>
                <a:lnTo>
                  <a:pt x="3305067" y="641424"/>
                </a:lnTo>
                <a:close/>
              </a:path>
              <a:path w="3305175" h="2456815">
                <a:moveTo>
                  <a:pt x="1311" y="921509"/>
                </a:moveTo>
                <a:lnTo>
                  <a:pt x="370" y="921509"/>
                </a:lnTo>
                <a:lnTo>
                  <a:pt x="0" y="921138"/>
                </a:lnTo>
                <a:lnTo>
                  <a:pt x="0" y="920196"/>
                </a:lnTo>
                <a:lnTo>
                  <a:pt x="370" y="919825"/>
                </a:lnTo>
                <a:lnTo>
                  <a:pt x="1311" y="919825"/>
                </a:lnTo>
                <a:lnTo>
                  <a:pt x="1681" y="920196"/>
                </a:lnTo>
                <a:lnTo>
                  <a:pt x="1681" y="921138"/>
                </a:lnTo>
                <a:lnTo>
                  <a:pt x="1311" y="921509"/>
                </a:lnTo>
                <a:close/>
              </a:path>
              <a:path w="3305175" h="2456815">
                <a:moveTo>
                  <a:pt x="305415" y="924031"/>
                </a:moveTo>
                <a:lnTo>
                  <a:pt x="301698" y="924031"/>
                </a:lnTo>
                <a:lnTo>
                  <a:pt x="300201" y="922536"/>
                </a:lnTo>
                <a:lnTo>
                  <a:pt x="300201" y="918799"/>
                </a:lnTo>
                <a:lnTo>
                  <a:pt x="301698" y="917300"/>
                </a:lnTo>
                <a:lnTo>
                  <a:pt x="305432" y="917300"/>
                </a:lnTo>
                <a:lnTo>
                  <a:pt x="306929" y="918799"/>
                </a:lnTo>
                <a:lnTo>
                  <a:pt x="306929" y="922536"/>
                </a:lnTo>
                <a:lnTo>
                  <a:pt x="305415" y="924031"/>
                </a:lnTo>
                <a:close/>
              </a:path>
              <a:path w="3305175" h="2456815">
                <a:moveTo>
                  <a:pt x="610007" y="927396"/>
                </a:moveTo>
                <a:lnTo>
                  <a:pt x="602591" y="927396"/>
                </a:lnTo>
                <a:lnTo>
                  <a:pt x="599580" y="924385"/>
                </a:lnTo>
                <a:lnTo>
                  <a:pt x="599580" y="916983"/>
                </a:lnTo>
                <a:lnTo>
                  <a:pt x="602591" y="913968"/>
                </a:lnTo>
                <a:lnTo>
                  <a:pt x="609990" y="913968"/>
                </a:lnTo>
                <a:lnTo>
                  <a:pt x="613002" y="916983"/>
                </a:lnTo>
                <a:lnTo>
                  <a:pt x="613002" y="924385"/>
                </a:lnTo>
                <a:lnTo>
                  <a:pt x="610007" y="927396"/>
                </a:lnTo>
                <a:close/>
              </a:path>
              <a:path w="3305175" h="2456815">
                <a:moveTo>
                  <a:pt x="914581" y="930762"/>
                </a:moveTo>
                <a:lnTo>
                  <a:pt x="903448" y="930762"/>
                </a:lnTo>
                <a:lnTo>
                  <a:pt x="898942" y="926252"/>
                </a:lnTo>
                <a:lnTo>
                  <a:pt x="898942" y="915113"/>
                </a:lnTo>
                <a:lnTo>
                  <a:pt x="903448" y="910603"/>
                </a:lnTo>
                <a:lnTo>
                  <a:pt x="914581" y="910603"/>
                </a:lnTo>
                <a:lnTo>
                  <a:pt x="919087" y="915113"/>
                </a:lnTo>
                <a:lnTo>
                  <a:pt x="919087" y="926252"/>
                </a:lnTo>
                <a:lnTo>
                  <a:pt x="914581" y="930762"/>
                </a:lnTo>
                <a:close/>
              </a:path>
              <a:path w="3305175" h="2456815">
                <a:moveTo>
                  <a:pt x="1219154" y="934131"/>
                </a:moveTo>
                <a:lnTo>
                  <a:pt x="1204322" y="934131"/>
                </a:lnTo>
                <a:lnTo>
                  <a:pt x="1198303" y="928105"/>
                </a:lnTo>
                <a:lnTo>
                  <a:pt x="1198303" y="913263"/>
                </a:lnTo>
                <a:lnTo>
                  <a:pt x="1204322" y="907237"/>
                </a:lnTo>
                <a:lnTo>
                  <a:pt x="1219154" y="907237"/>
                </a:lnTo>
                <a:lnTo>
                  <a:pt x="1225177" y="913263"/>
                </a:lnTo>
                <a:lnTo>
                  <a:pt x="1225177" y="928105"/>
                </a:lnTo>
                <a:lnTo>
                  <a:pt x="1219154" y="934131"/>
                </a:lnTo>
                <a:close/>
              </a:path>
              <a:path w="3305175" h="2456815">
                <a:moveTo>
                  <a:pt x="1523731" y="937493"/>
                </a:moveTo>
                <a:lnTo>
                  <a:pt x="1505196" y="937493"/>
                </a:lnTo>
                <a:lnTo>
                  <a:pt x="1497679" y="929972"/>
                </a:lnTo>
                <a:lnTo>
                  <a:pt x="1497679" y="911426"/>
                </a:lnTo>
                <a:lnTo>
                  <a:pt x="1505196" y="903906"/>
                </a:lnTo>
                <a:lnTo>
                  <a:pt x="1523731" y="903906"/>
                </a:lnTo>
                <a:lnTo>
                  <a:pt x="1531249" y="911426"/>
                </a:lnTo>
                <a:lnTo>
                  <a:pt x="1531249" y="929972"/>
                </a:lnTo>
                <a:lnTo>
                  <a:pt x="1523731" y="937493"/>
                </a:lnTo>
                <a:close/>
              </a:path>
              <a:path w="3305175" h="2456815">
                <a:moveTo>
                  <a:pt x="1817189" y="940862"/>
                </a:moveTo>
                <a:lnTo>
                  <a:pt x="1809344" y="939278"/>
                </a:lnTo>
                <a:lnTo>
                  <a:pt x="1802940" y="934958"/>
                </a:lnTo>
                <a:lnTo>
                  <a:pt x="1798623" y="928549"/>
                </a:lnTo>
                <a:lnTo>
                  <a:pt x="1797040" y="920699"/>
                </a:lnTo>
                <a:lnTo>
                  <a:pt x="1798623" y="912850"/>
                </a:lnTo>
                <a:lnTo>
                  <a:pt x="1802940" y="906442"/>
                </a:lnTo>
                <a:lnTo>
                  <a:pt x="1809344" y="902123"/>
                </a:lnTo>
                <a:lnTo>
                  <a:pt x="1817189" y="900540"/>
                </a:lnTo>
                <a:lnTo>
                  <a:pt x="1825034" y="902123"/>
                </a:lnTo>
                <a:lnTo>
                  <a:pt x="1831438" y="906442"/>
                </a:lnTo>
                <a:lnTo>
                  <a:pt x="1835755" y="912850"/>
                </a:lnTo>
                <a:lnTo>
                  <a:pt x="1837338" y="920699"/>
                </a:lnTo>
                <a:lnTo>
                  <a:pt x="1835755" y="928549"/>
                </a:lnTo>
                <a:lnTo>
                  <a:pt x="1831438" y="934958"/>
                </a:lnTo>
                <a:lnTo>
                  <a:pt x="1825034" y="939278"/>
                </a:lnTo>
                <a:lnTo>
                  <a:pt x="1817189" y="940862"/>
                </a:lnTo>
                <a:close/>
              </a:path>
              <a:path w="3305175" h="2456815">
                <a:moveTo>
                  <a:pt x="2119913" y="944227"/>
                </a:moveTo>
                <a:lnTo>
                  <a:pt x="2110762" y="942378"/>
                </a:lnTo>
                <a:lnTo>
                  <a:pt x="2103289" y="937335"/>
                </a:lnTo>
                <a:lnTo>
                  <a:pt x="2098250" y="929857"/>
                </a:lnTo>
                <a:lnTo>
                  <a:pt x="2096402" y="920699"/>
                </a:lnTo>
                <a:lnTo>
                  <a:pt x="2098250" y="911544"/>
                </a:lnTo>
                <a:lnTo>
                  <a:pt x="2103289" y="904066"/>
                </a:lnTo>
                <a:lnTo>
                  <a:pt x="2110762" y="899024"/>
                </a:lnTo>
                <a:lnTo>
                  <a:pt x="2119913" y="897175"/>
                </a:lnTo>
                <a:lnTo>
                  <a:pt x="2129063" y="899024"/>
                </a:lnTo>
                <a:lnTo>
                  <a:pt x="2136537" y="904066"/>
                </a:lnTo>
                <a:lnTo>
                  <a:pt x="2141576" y="911544"/>
                </a:lnTo>
                <a:lnTo>
                  <a:pt x="2143424" y="920699"/>
                </a:lnTo>
                <a:lnTo>
                  <a:pt x="2141576" y="929857"/>
                </a:lnTo>
                <a:lnTo>
                  <a:pt x="2136537" y="937335"/>
                </a:lnTo>
                <a:lnTo>
                  <a:pt x="2129063" y="942378"/>
                </a:lnTo>
                <a:lnTo>
                  <a:pt x="2119913" y="944227"/>
                </a:lnTo>
                <a:close/>
              </a:path>
              <a:path w="3305175" h="2456815">
                <a:moveTo>
                  <a:pt x="2422640" y="946749"/>
                </a:moveTo>
                <a:lnTo>
                  <a:pt x="2412515" y="944702"/>
                </a:lnTo>
                <a:lnTo>
                  <a:pt x="2404244" y="939122"/>
                </a:lnTo>
                <a:lnTo>
                  <a:pt x="2398666" y="930847"/>
                </a:lnTo>
                <a:lnTo>
                  <a:pt x="2396621" y="920716"/>
                </a:lnTo>
                <a:lnTo>
                  <a:pt x="2398666" y="910586"/>
                </a:lnTo>
                <a:lnTo>
                  <a:pt x="2404244" y="902311"/>
                </a:lnTo>
                <a:lnTo>
                  <a:pt x="2412515" y="896730"/>
                </a:lnTo>
                <a:lnTo>
                  <a:pt x="2422640" y="894683"/>
                </a:lnTo>
                <a:lnTo>
                  <a:pt x="2432763" y="896730"/>
                </a:lnTo>
                <a:lnTo>
                  <a:pt x="2441033" y="902311"/>
                </a:lnTo>
                <a:lnTo>
                  <a:pt x="2446610" y="910586"/>
                </a:lnTo>
                <a:lnTo>
                  <a:pt x="2448656" y="920716"/>
                </a:lnTo>
                <a:lnTo>
                  <a:pt x="2446612" y="930847"/>
                </a:lnTo>
                <a:lnTo>
                  <a:pt x="2441039" y="939122"/>
                </a:lnTo>
                <a:lnTo>
                  <a:pt x="2432770" y="944702"/>
                </a:lnTo>
                <a:lnTo>
                  <a:pt x="2422640" y="946749"/>
                </a:lnTo>
                <a:close/>
              </a:path>
              <a:path w="3305175" h="2456815">
                <a:moveTo>
                  <a:pt x="2725364" y="950114"/>
                </a:moveTo>
                <a:lnTo>
                  <a:pt x="2713926" y="947804"/>
                </a:lnTo>
                <a:lnTo>
                  <a:pt x="2704587" y="941505"/>
                </a:lnTo>
                <a:lnTo>
                  <a:pt x="2698291" y="932161"/>
                </a:lnTo>
                <a:lnTo>
                  <a:pt x="2695982" y="920716"/>
                </a:lnTo>
                <a:lnTo>
                  <a:pt x="2698291" y="909271"/>
                </a:lnTo>
                <a:lnTo>
                  <a:pt x="2704587" y="899927"/>
                </a:lnTo>
                <a:lnTo>
                  <a:pt x="2713926" y="893628"/>
                </a:lnTo>
                <a:lnTo>
                  <a:pt x="2725364" y="891318"/>
                </a:lnTo>
                <a:lnTo>
                  <a:pt x="2736801" y="893628"/>
                </a:lnTo>
                <a:lnTo>
                  <a:pt x="2746140" y="899927"/>
                </a:lnTo>
                <a:lnTo>
                  <a:pt x="2752436" y="909271"/>
                </a:lnTo>
                <a:lnTo>
                  <a:pt x="2754745" y="920716"/>
                </a:lnTo>
                <a:lnTo>
                  <a:pt x="2752436" y="932161"/>
                </a:lnTo>
                <a:lnTo>
                  <a:pt x="2746140" y="941505"/>
                </a:lnTo>
                <a:lnTo>
                  <a:pt x="2736801" y="947804"/>
                </a:lnTo>
                <a:lnTo>
                  <a:pt x="2725364" y="950114"/>
                </a:lnTo>
                <a:close/>
              </a:path>
              <a:path w="3305175" h="2456815">
                <a:moveTo>
                  <a:pt x="3028087" y="953480"/>
                </a:moveTo>
                <a:lnTo>
                  <a:pt x="3015344" y="950904"/>
                </a:lnTo>
                <a:lnTo>
                  <a:pt x="3004936" y="943882"/>
                </a:lnTo>
                <a:lnTo>
                  <a:pt x="2997918" y="933467"/>
                </a:lnTo>
                <a:lnTo>
                  <a:pt x="2995344" y="920716"/>
                </a:lnTo>
                <a:lnTo>
                  <a:pt x="2997918" y="907965"/>
                </a:lnTo>
                <a:lnTo>
                  <a:pt x="3004936" y="897551"/>
                </a:lnTo>
                <a:lnTo>
                  <a:pt x="3015344" y="890528"/>
                </a:lnTo>
                <a:lnTo>
                  <a:pt x="3028087" y="887953"/>
                </a:lnTo>
                <a:lnTo>
                  <a:pt x="3040831" y="890528"/>
                </a:lnTo>
                <a:lnTo>
                  <a:pt x="3051241" y="897551"/>
                </a:lnTo>
                <a:lnTo>
                  <a:pt x="3058260" y="907965"/>
                </a:lnTo>
                <a:lnTo>
                  <a:pt x="3060834" y="920716"/>
                </a:lnTo>
                <a:lnTo>
                  <a:pt x="3058260" y="933467"/>
                </a:lnTo>
                <a:lnTo>
                  <a:pt x="3051241" y="943882"/>
                </a:lnTo>
                <a:lnTo>
                  <a:pt x="3040831" y="950904"/>
                </a:lnTo>
                <a:lnTo>
                  <a:pt x="3028087" y="953480"/>
                </a:lnTo>
                <a:close/>
              </a:path>
              <a:path w="3305175" h="2456815">
                <a:moveTo>
                  <a:pt x="3305067" y="944449"/>
                </a:moveTo>
                <a:lnTo>
                  <a:pt x="3298334" y="934458"/>
                </a:lnTo>
                <a:lnTo>
                  <a:pt x="3295563" y="920733"/>
                </a:lnTo>
                <a:lnTo>
                  <a:pt x="3298334" y="907008"/>
                </a:lnTo>
                <a:lnTo>
                  <a:pt x="3305067" y="897017"/>
                </a:lnTo>
                <a:lnTo>
                  <a:pt x="3305067" y="944449"/>
                </a:lnTo>
                <a:close/>
              </a:path>
              <a:path w="3305175" h="2456815">
                <a:moveTo>
                  <a:pt x="1311" y="1224533"/>
                </a:moveTo>
                <a:lnTo>
                  <a:pt x="370" y="1224533"/>
                </a:lnTo>
                <a:lnTo>
                  <a:pt x="0" y="1224162"/>
                </a:lnTo>
                <a:lnTo>
                  <a:pt x="0" y="1223220"/>
                </a:lnTo>
                <a:lnTo>
                  <a:pt x="370" y="1222849"/>
                </a:lnTo>
                <a:lnTo>
                  <a:pt x="1311" y="1222849"/>
                </a:lnTo>
                <a:lnTo>
                  <a:pt x="1681" y="1223220"/>
                </a:lnTo>
                <a:lnTo>
                  <a:pt x="1681" y="1224162"/>
                </a:lnTo>
                <a:lnTo>
                  <a:pt x="1311" y="1224533"/>
                </a:lnTo>
                <a:close/>
              </a:path>
              <a:path w="3305175" h="2456815">
                <a:moveTo>
                  <a:pt x="305415" y="1227055"/>
                </a:moveTo>
                <a:lnTo>
                  <a:pt x="301698" y="1227055"/>
                </a:lnTo>
                <a:lnTo>
                  <a:pt x="300201" y="1225560"/>
                </a:lnTo>
                <a:lnTo>
                  <a:pt x="300201" y="1221823"/>
                </a:lnTo>
                <a:lnTo>
                  <a:pt x="301698" y="1220324"/>
                </a:lnTo>
                <a:lnTo>
                  <a:pt x="305432" y="1220324"/>
                </a:lnTo>
                <a:lnTo>
                  <a:pt x="306929" y="1221823"/>
                </a:lnTo>
                <a:lnTo>
                  <a:pt x="306929" y="1225560"/>
                </a:lnTo>
                <a:lnTo>
                  <a:pt x="305415" y="1227055"/>
                </a:lnTo>
                <a:close/>
              </a:path>
              <a:path w="3305175" h="2456815">
                <a:moveTo>
                  <a:pt x="610007" y="1230421"/>
                </a:moveTo>
                <a:lnTo>
                  <a:pt x="602591" y="1230421"/>
                </a:lnTo>
                <a:lnTo>
                  <a:pt x="599580" y="1227409"/>
                </a:lnTo>
                <a:lnTo>
                  <a:pt x="599580" y="1220003"/>
                </a:lnTo>
                <a:lnTo>
                  <a:pt x="602591" y="1216992"/>
                </a:lnTo>
                <a:lnTo>
                  <a:pt x="609990" y="1216992"/>
                </a:lnTo>
                <a:lnTo>
                  <a:pt x="613002" y="1220003"/>
                </a:lnTo>
                <a:lnTo>
                  <a:pt x="613002" y="1227409"/>
                </a:lnTo>
                <a:lnTo>
                  <a:pt x="610007" y="1230421"/>
                </a:lnTo>
                <a:close/>
              </a:path>
              <a:path w="3305175" h="2456815">
                <a:moveTo>
                  <a:pt x="914581" y="1233786"/>
                </a:moveTo>
                <a:lnTo>
                  <a:pt x="903448" y="1233786"/>
                </a:lnTo>
                <a:lnTo>
                  <a:pt x="898942" y="1229276"/>
                </a:lnTo>
                <a:lnTo>
                  <a:pt x="898942" y="1218137"/>
                </a:lnTo>
                <a:lnTo>
                  <a:pt x="903448" y="1213627"/>
                </a:lnTo>
                <a:lnTo>
                  <a:pt x="914581" y="1213627"/>
                </a:lnTo>
                <a:lnTo>
                  <a:pt x="919087" y="1218137"/>
                </a:lnTo>
                <a:lnTo>
                  <a:pt x="919087" y="1229276"/>
                </a:lnTo>
                <a:lnTo>
                  <a:pt x="914581" y="1233786"/>
                </a:lnTo>
                <a:close/>
              </a:path>
              <a:path w="3305175" h="2456815">
                <a:moveTo>
                  <a:pt x="1219154" y="1237151"/>
                </a:moveTo>
                <a:lnTo>
                  <a:pt x="1204322" y="1237151"/>
                </a:lnTo>
                <a:lnTo>
                  <a:pt x="1198303" y="1231129"/>
                </a:lnTo>
                <a:lnTo>
                  <a:pt x="1198303" y="1216287"/>
                </a:lnTo>
                <a:lnTo>
                  <a:pt x="1204322" y="1210261"/>
                </a:lnTo>
                <a:lnTo>
                  <a:pt x="1219154" y="1210261"/>
                </a:lnTo>
                <a:lnTo>
                  <a:pt x="1225177" y="1216287"/>
                </a:lnTo>
                <a:lnTo>
                  <a:pt x="1225177" y="1231129"/>
                </a:lnTo>
                <a:lnTo>
                  <a:pt x="1219154" y="1237151"/>
                </a:lnTo>
                <a:close/>
              </a:path>
              <a:path w="3305175" h="2456815">
                <a:moveTo>
                  <a:pt x="1523731" y="1240520"/>
                </a:moveTo>
                <a:lnTo>
                  <a:pt x="1505196" y="1240520"/>
                </a:lnTo>
                <a:lnTo>
                  <a:pt x="1497679" y="1232996"/>
                </a:lnTo>
                <a:lnTo>
                  <a:pt x="1497679" y="1214451"/>
                </a:lnTo>
                <a:lnTo>
                  <a:pt x="1505196" y="1206930"/>
                </a:lnTo>
                <a:lnTo>
                  <a:pt x="1523731" y="1206930"/>
                </a:lnTo>
                <a:lnTo>
                  <a:pt x="1531249" y="1214451"/>
                </a:lnTo>
                <a:lnTo>
                  <a:pt x="1531249" y="1232996"/>
                </a:lnTo>
                <a:lnTo>
                  <a:pt x="1523731" y="1240520"/>
                </a:lnTo>
                <a:close/>
              </a:path>
              <a:path w="3305175" h="2456815">
                <a:moveTo>
                  <a:pt x="1817189" y="1243882"/>
                </a:moveTo>
                <a:lnTo>
                  <a:pt x="1809344" y="1242299"/>
                </a:lnTo>
                <a:lnTo>
                  <a:pt x="1802940" y="1237980"/>
                </a:lnTo>
                <a:lnTo>
                  <a:pt x="1798623" y="1231573"/>
                </a:lnTo>
                <a:lnTo>
                  <a:pt x="1797040" y="1223723"/>
                </a:lnTo>
                <a:lnTo>
                  <a:pt x="1798623" y="1215874"/>
                </a:lnTo>
                <a:lnTo>
                  <a:pt x="1802940" y="1209466"/>
                </a:lnTo>
                <a:lnTo>
                  <a:pt x="1809344" y="1205148"/>
                </a:lnTo>
                <a:lnTo>
                  <a:pt x="1817189" y="1203564"/>
                </a:lnTo>
                <a:lnTo>
                  <a:pt x="1825034" y="1205148"/>
                </a:lnTo>
                <a:lnTo>
                  <a:pt x="1831438" y="1209466"/>
                </a:lnTo>
                <a:lnTo>
                  <a:pt x="1835755" y="1215874"/>
                </a:lnTo>
                <a:lnTo>
                  <a:pt x="1837338" y="1223723"/>
                </a:lnTo>
                <a:lnTo>
                  <a:pt x="1835755" y="1231573"/>
                </a:lnTo>
                <a:lnTo>
                  <a:pt x="1831438" y="1237980"/>
                </a:lnTo>
                <a:lnTo>
                  <a:pt x="1825034" y="1242299"/>
                </a:lnTo>
                <a:lnTo>
                  <a:pt x="1817189" y="1243882"/>
                </a:lnTo>
                <a:close/>
              </a:path>
              <a:path w="3305175" h="2456815">
                <a:moveTo>
                  <a:pt x="2119913" y="1247251"/>
                </a:moveTo>
                <a:lnTo>
                  <a:pt x="2110762" y="1245402"/>
                </a:lnTo>
                <a:lnTo>
                  <a:pt x="2103289" y="1240360"/>
                </a:lnTo>
                <a:lnTo>
                  <a:pt x="2098250" y="1232881"/>
                </a:lnTo>
                <a:lnTo>
                  <a:pt x="2096402" y="1223723"/>
                </a:lnTo>
                <a:lnTo>
                  <a:pt x="2098250" y="1214568"/>
                </a:lnTo>
                <a:lnTo>
                  <a:pt x="2103289" y="1207090"/>
                </a:lnTo>
                <a:lnTo>
                  <a:pt x="2110762" y="1202048"/>
                </a:lnTo>
                <a:lnTo>
                  <a:pt x="2119913" y="1200199"/>
                </a:lnTo>
                <a:lnTo>
                  <a:pt x="2129063" y="1202048"/>
                </a:lnTo>
                <a:lnTo>
                  <a:pt x="2136537" y="1207090"/>
                </a:lnTo>
                <a:lnTo>
                  <a:pt x="2141576" y="1214568"/>
                </a:lnTo>
                <a:lnTo>
                  <a:pt x="2143424" y="1223723"/>
                </a:lnTo>
                <a:lnTo>
                  <a:pt x="2141576" y="1232881"/>
                </a:lnTo>
                <a:lnTo>
                  <a:pt x="2136537" y="1240360"/>
                </a:lnTo>
                <a:lnTo>
                  <a:pt x="2129063" y="1245402"/>
                </a:lnTo>
                <a:lnTo>
                  <a:pt x="2119913" y="1247251"/>
                </a:lnTo>
                <a:close/>
              </a:path>
              <a:path w="3305175" h="2456815">
                <a:moveTo>
                  <a:pt x="2422640" y="1249773"/>
                </a:moveTo>
                <a:lnTo>
                  <a:pt x="2412515" y="1247726"/>
                </a:lnTo>
                <a:lnTo>
                  <a:pt x="2404244" y="1242147"/>
                </a:lnTo>
                <a:lnTo>
                  <a:pt x="2398666" y="1233872"/>
                </a:lnTo>
                <a:lnTo>
                  <a:pt x="2396621" y="1223740"/>
                </a:lnTo>
                <a:lnTo>
                  <a:pt x="2398666" y="1213610"/>
                </a:lnTo>
                <a:lnTo>
                  <a:pt x="2404244" y="1205335"/>
                </a:lnTo>
                <a:lnTo>
                  <a:pt x="2412515" y="1199754"/>
                </a:lnTo>
                <a:lnTo>
                  <a:pt x="2422640" y="1197708"/>
                </a:lnTo>
                <a:lnTo>
                  <a:pt x="2432763" y="1199754"/>
                </a:lnTo>
                <a:lnTo>
                  <a:pt x="2441033" y="1205335"/>
                </a:lnTo>
                <a:lnTo>
                  <a:pt x="2446610" y="1213610"/>
                </a:lnTo>
                <a:lnTo>
                  <a:pt x="2448656" y="1223740"/>
                </a:lnTo>
                <a:lnTo>
                  <a:pt x="2446612" y="1233872"/>
                </a:lnTo>
                <a:lnTo>
                  <a:pt x="2441039" y="1242147"/>
                </a:lnTo>
                <a:lnTo>
                  <a:pt x="2432770" y="1247726"/>
                </a:lnTo>
                <a:lnTo>
                  <a:pt x="2422640" y="1249773"/>
                </a:lnTo>
                <a:close/>
              </a:path>
              <a:path w="3305175" h="2456815">
                <a:moveTo>
                  <a:pt x="2725364" y="1253138"/>
                </a:moveTo>
                <a:lnTo>
                  <a:pt x="2713926" y="1250829"/>
                </a:lnTo>
                <a:lnTo>
                  <a:pt x="2704587" y="1244529"/>
                </a:lnTo>
                <a:lnTo>
                  <a:pt x="2698291" y="1235185"/>
                </a:lnTo>
                <a:lnTo>
                  <a:pt x="2695982" y="1223740"/>
                </a:lnTo>
                <a:lnTo>
                  <a:pt x="2698291" y="1212296"/>
                </a:lnTo>
                <a:lnTo>
                  <a:pt x="2704587" y="1202951"/>
                </a:lnTo>
                <a:lnTo>
                  <a:pt x="2713926" y="1196652"/>
                </a:lnTo>
                <a:lnTo>
                  <a:pt x="2725364" y="1194342"/>
                </a:lnTo>
                <a:lnTo>
                  <a:pt x="2736801" y="1196652"/>
                </a:lnTo>
                <a:lnTo>
                  <a:pt x="2746140" y="1202951"/>
                </a:lnTo>
                <a:lnTo>
                  <a:pt x="2752436" y="1212296"/>
                </a:lnTo>
                <a:lnTo>
                  <a:pt x="2754745" y="1223740"/>
                </a:lnTo>
                <a:lnTo>
                  <a:pt x="2752436" y="1235185"/>
                </a:lnTo>
                <a:lnTo>
                  <a:pt x="2746140" y="1244529"/>
                </a:lnTo>
                <a:lnTo>
                  <a:pt x="2736801" y="1250829"/>
                </a:lnTo>
                <a:lnTo>
                  <a:pt x="2725364" y="1253138"/>
                </a:lnTo>
                <a:close/>
              </a:path>
              <a:path w="3305175" h="2456815">
                <a:moveTo>
                  <a:pt x="3028087" y="1256504"/>
                </a:moveTo>
                <a:lnTo>
                  <a:pt x="3015344" y="1253928"/>
                </a:lnTo>
                <a:lnTo>
                  <a:pt x="3004936" y="1246906"/>
                </a:lnTo>
                <a:lnTo>
                  <a:pt x="2997918" y="1236491"/>
                </a:lnTo>
                <a:lnTo>
                  <a:pt x="2995344" y="1223740"/>
                </a:lnTo>
                <a:lnTo>
                  <a:pt x="2997918" y="1210989"/>
                </a:lnTo>
                <a:lnTo>
                  <a:pt x="3004936" y="1200575"/>
                </a:lnTo>
                <a:lnTo>
                  <a:pt x="3015344" y="1193552"/>
                </a:lnTo>
                <a:lnTo>
                  <a:pt x="3028087" y="1190977"/>
                </a:lnTo>
                <a:lnTo>
                  <a:pt x="3040831" y="1193552"/>
                </a:lnTo>
                <a:lnTo>
                  <a:pt x="3051241" y="1200575"/>
                </a:lnTo>
                <a:lnTo>
                  <a:pt x="3058260" y="1210989"/>
                </a:lnTo>
                <a:lnTo>
                  <a:pt x="3060834" y="1223740"/>
                </a:lnTo>
                <a:lnTo>
                  <a:pt x="3058260" y="1236491"/>
                </a:lnTo>
                <a:lnTo>
                  <a:pt x="3051241" y="1246906"/>
                </a:lnTo>
                <a:lnTo>
                  <a:pt x="3040831" y="1253928"/>
                </a:lnTo>
                <a:lnTo>
                  <a:pt x="3028087" y="1256504"/>
                </a:lnTo>
                <a:close/>
              </a:path>
              <a:path w="3305175" h="2456815">
                <a:moveTo>
                  <a:pt x="3305067" y="1247473"/>
                </a:moveTo>
                <a:lnTo>
                  <a:pt x="3298334" y="1237482"/>
                </a:lnTo>
                <a:lnTo>
                  <a:pt x="3295563" y="1223757"/>
                </a:lnTo>
                <a:lnTo>
                  <a:pt x="3298334" y="1210032"/>
                </a:lnTo>
                <a:lnTo>
                  <a:pt x="3305067" y="1200042"/>
                </a:lnTo>
                <a:lnTo>
                  <a:pt x="3305067" y="1247473"/>
                </a:lnTo>
                <a:close/>
              </a:path>
              <a:path w="3305175" h="2456815">
                <a:moveTo>
                  <a:pt x="1311" y="1527554"/>
                </a:moveTo>
                <a:lnTo>
                  <a:pt x="370" y="1527554"/>
                </a:lnTo>
                <a:lnTo>
                  <a:pt x="0" y="1527186"/>
                </a:lnTo>
                <a:lnTo>
                  <a:pt x="0" y="1526245"/>
                </a:lnTo>
                <a:lnTo>
                  <a:pt x="370" y="1525873"/>
                </a:lnTo>
                <a:lnTo>
                  <a:pt x="1311" y="1525873"/>
                </a:lnTo>
                <a:lnTo>
                  <a:pt x="1681" y="1526245"/>
                </a:lnTo>
                <a:lnTo>
                  <a:pt x="1681" y="1527186"/>
                </a:lnTo>
                <a:lnTo>
                  <a:pt x="1311" y="1527554"/>
                </a:lnTo>
                <a:close/>
              </a:path>
              <a:path w="3305175" h="2456815">
                <a:moveTo>
                  <a:pt x="305415" y="1530079"/>
                </a:moveTo>
                <a:lnTo>
                  <a:pt x="301698" y="1530079"/>
                </a:lnTo>
                <a:lnTo>
                  <a:pt x="300201" y="1528584"/>
                </a:lnTo>
                <a:lnTo>
                  <a:pt x="300201" y="1524847"/>
                </a:lnTo>
                <a:lnTo>
                  <a:pt x="301698" y="1523348"/>
                </a:lnTo>
                <a:lnTo>
                  <a:pt x="305432" y="1523348"/>
                </a:lnTo>
                <a:lnTo>
                  <a:pt x="306929" y="1524847"/>
                </a:lnTo>
                <a:lnTo>
                  <a:pt x="306929" y="1528584"/>
                </a:lnTo>
                <a:lnTo>
                  <a:pt x="305415" y="1530079"/>
                </a:lnTo>
                <a:close/>
              </a:path>
              <a:path w="3305175" h="2456815">
                <a:moveTo>
                  <a:pt x="610007" y="1533445"/>
                </a:moveTo>
                <a:lnTo>
                  <a:pt x="602591" y="1533445"/>
                </a:lnTo>
                <a:lnTo>
                  <a:pt x="599580" y="1530434"/>
                </a:lnTo>
                <a:lnTo>
                  <a:pt x="599580" y="1523031"/>
                </a:lnTo>
                <a:lnTo>
                  <a:pt x="602591" y="1520017"/>
                </a:lnTo>
                <a:lnTo>
                  <a:pt x="609990" y="1520017"/>
                </a:lnTo>
                <a:lnTo>
                  <a:pt x="613002" y="1523031"/>
                </a:lnTo>
                <a:lnTo>
                  <a:pt x="613002" y="1530434"/>
                </a:lnTo>
                <a:lnTo>
                  <a:pt x="610007" y="1533445"/>
                </a:lnTo>
                <a:close/>
              </a:path>
              <a:path w="3305175" h="2456815">
                <a:moveTo>
                  <a:pt x="914581" y="1536810"/>
                </a:moveTo>
                <a:lnTo>
                  <a:pt x="903448" y="1536810"/>
                </a:lnTo>
                <a:lnTo>
                  <a:pt x="898942" y="1532300"/>
                </a:lnTo>
                <a:lnTo>
                  <a:pt x="898942" y="1521161"/>
                </a:lnTo>
                <a:lnTo>
                  <a:pt x="903448" y="1516651"/>
                </a:lnTo>
                <a:lnTo>
                  <a:pt x="914581" y="1516651"/>
                </a:lnTo>
                <a:lnTo>
                  <a:pt x="919087" y="1521161"/>
                </a:lnTo>
                <a:lnTo>
                  <a:pt x="919087" y="1532300"/>
                </a:lnTo>
                <a:lnTo>
                  <a:pt x="914581" y="1536810"/>
                </a:lnTo>
                <a:close/>
              </a:path>
              <a:path w="3305175" h="2456815">
                <a:moveTo>
                  <a:pt x="1219154" y="1540176"/>
                </a:moveTo>
                <a:lnTo>
                  <a:pt x="1204322" y="1540176"/>
                </a:lnTo>
                <a:lnTo>
                  <a:pt x="1198303" y="1534154"/>
                </a:lnTo>
                <a:lnTo>
                  <a:pt x="1198303" y="1519311"/>
                </a:lnTo>
                <a:lnTo>
                  <a:pt x="1204322" y="1513286"/>
                </a:lnTo>
                <a:lnTo>
                  <a:pt x="1219154" y="1513286"/>
                </a:lnTo>
                <a:lnTo>
                  <a:pt x="1225177" y="1519311"/>
                </a:lnTo>
                <a:lnTo>
                  <a:pt x="1225177" y="1534154"/>
                </a:lnTo>
                <a:lnTo>
                  <a:pt x="1219154" y="1540176"/>
                </a:lnTo>
                <a:close/>
              </a:path>
              <a:path w="3305175" h="2456815">
                <a:moveTo>
                  <a:pt x="1523731" y="1543541"/>
                </a:moveTo>
                <a:lnTo>
                  <a:pt x="1505196" y="1543541"/>
                </a:lnTo>
                <a:lnTo>
                  <a:pt x="1497679" y="1536020"/>
                </a:lnTo>
                <a:lnTo>
                  <a:pt x="1497679" y="1517475"/>
                </a:lnTo>
                <a:lnTo>
                  <a:pt x="1505196" y="1509954"/>
                </a:lnTo>
                <a:lnTo>
                  <a:pt x="1523731" y="1509954"/>
                </a:lnTo>
                <a:lnTo>
                  <a:pt x="1531249" y="1517475"/>
                </a:lnTo>
                <a:lnTo>
                  <a:pt x="1531249" y="1536020"/>
                </a:lnTo>
                <a:lnTo>
                  <a:pt x="1523731" y="1543541"/>
                </a:lnTo>
                <a:close/>
              </a:path>
              <a:path w="3305175" h="2456815">
                <a:moveTo>
                  <a:pt x="1817189" y="1546910"/>
                </a:moveTo>
                <a:lnTo>
                  <a:pt x="1809344" y="1545326"/>
                </a:lnTo>
                <a:lnTo>
                  <a:pt x="1802940" y="1541006"/>
                </a:lnTo>
                <a:lnTo>
                  <a:pt x="1798623" y="1534597"/>
                </a:lnTo>
                <a:lnTo>
                  <a:pt x="1797040" y="1526747"/>
                </a:lnTo>
                <a:lnTo>
                  <a:pt x="1798623" y="1518898"/>
                </a:lnTo>
                <a:lnTo>
                  <a:pt x="1802940" y="1512491"/>
                </a:lnTo>
                <a:lnTo>
                  <a:pt x="1809344" y="1508172"/>
                </a:lnTo>
                <a:lnTo>
                  <a:pt x="1817189" y="1506588"/>
                </a:lnTo>
                <a:lnTo>
                  <a:pt x="1825034" y="1508172"/>
                </a:lnTo>
                <a:lnTo>
                  <a:pt x="1831438" y="1512491"/>
                </a:lnTo>
                <a:lnTo>
                  <a:pt x="1835755" y="1518898"/>
                </a:lnTo>
                <a:lnTo>
                  <a:pt x="1837338" y="1526747"/>
                </a:lnTo>
                <a:lnTo>
                  <a:pt x="1835755" y="1534597"/>
                </a:lnTo>
                <a:lnTo>
                  <a:pt x="1831438" y="1541006"/>
                </a:lnTo>
                <a:lnTo>
                  <a:pt x="1825034" y="1545326"/>
                </a:lnTo>
                <a:lnTo>
                  <a:pt x="1817189" y="1546910"/>
                </a:lnTo>
                <a:close/>
              </a:path>
              <a:path w="3305175" h="2456815">
                <a:moveTo>
                  <a:pt x="2119913" y="1550275"/>
                </a:moveTo>
                <a:lnTo>
                  <a:pt x="2110762" y="1548426"/>
                </a:lnTo>
                <a:lnTo>
                  <a:pt x="2103289" y="1543384"/>
                </a:lnTo>
                <a:lnTo>
                  <a:pt x="2098250" y="1535905"/>
                </a:lnTo>
                <a:lnTo>
                  <a:pt x="2096402" y="1526747"/>
                </a:lnTo>
                <a:lnTo>
                  <a:pt x="2098250" y="1517592"/>
                </a:lnTo>
                <a:lnTo>
                  <a:pt x="2103289" y="1510114"/>
                </a:lnTo>
                <a:lnTo>
                  <a:pt x="2110762" y="1505072"/>
                </a:lnTo>
                <a:lnTo>
                  <a:pt x="2119913" y="1503223"/>
                </a:lnTo>
                <a:lnTo>
                  <a:pt x="2129063" y="1505072"/>
                </a:lnTo>
                <a:lnTo>
                  <a:pt x="2136537" y="1510114"/>
                </a:lnTo>
                <a:lnTo>
                  <a:pt x="2141576" y="1517592"/>
                </a:lnTo>
                <a:lnTo>
                  <a:pt x="2143424" y="1526747"/>
                </a:lnTo>
                <a:lnTo>
                  <a:pt x="2141576" y="1535905"/>
                </a:lnTo>
                <a:lnTo>
                  <a:pt x="2136537" y="1543384"/>
                </a:lnTo>
                <a:lnTo>
                  <a:pt x="2129063" y="1548426"/>
                </a:lnTo>
                <a:lnTo>
                  <a:pt x="2119913" y="1550275"/>
                </a:lnTo>
                <a:close/>
              </a:path>
              <a:path w="3305175" h="2456815">
                <a:moveTo>
                  <a:pt x="2422640" y="1552797"/>
                </a:moveTo>
                <a:lnTo>
                  <a:pt x="2412515" y="1550751"/>
                </a:lnTo>
                <a:lnTo>
                  <a:pt x="2404244" y="1545171"/>
                </a:lnTo>
                <a:lnTo>
                  <a:pt x="2398666" y="1536896"/>
                </a:lnTo>
                <a:lnTo>
                  <a:pt x="2396621" y="1526764"/>
                </a:lnTo>
                <a:lnTo>
                  <a:pt x="2398666" y="1516634"/>
                </a:lnTo>
                <a:lnTo>
                  <a:pt x="2404244" y="1508359"/>
                </a:lnTo>
                <a:lnTo>
                  <a:pt x="2412515" y="1502779"/>
                </a:lnTo>
                <a:lnTo>
                  <a:pt x="2422640" y="1500732"/>
                </a:lnTo>
                <a:lnTo>
                  <a:pt x="2432763" y="1502779"/>
                </a:lnTo>
                <a:lnTo>
                  <a:pt x="2441033" y="1508359"/>
                </a:lnTo>
                <a:lnTo>
                  <a:pt x="2446610" y="1516634"/>
                </a:lnTo>
                <a:lnTo>
                  <a:pt x="2448656" y="1526764"/>
                </a:lnTo>
                <a:lnTo>
                  <a:pt x="2446612" y="1536896"/>
                </a:lnTo>
                <a:lnTo>
                  <a:pt x="2441039" y="1545171"/>
                </a:lnTo>
                <a:lnTo>
                  <a:pt x="2432770" y="1550751"/>
                </a:lnTo>
                <a:lnTo>
                  <a:pt x="2422640" y="1552797"/>
                </a:lnTo>
                <a:close/>
              </a:path>
              <a:path w="3305175" h="2456815">
                <a:moveTo>
                  <a:pt x="2725364" y="1556162"/>
                </a:moveTo>
                <a:lnTo>
                  <a:pt x="2713926" y="1553853"/>
                </a:lnTo>
                <a:lnTo>
                  <a:pt x="2704587" y="1547553"/>
                </a:lnTo>
                <a:lnTo>
                  <a:pt x="2698291" y="1538209"/>
                </a:lnTo>
                <a:lnTo>
                  <a:pt x="2695982" y="1526764"/>
                </a:lnTo>
                <a:lnTo>
                  <a:pt x="2698291" y="1515320"/>
                </a:lnTo>
                <a:lnTo>
                  <a:pt x="2704587" y="1505975"/>
                </a:lnTo>
                <a:lnTo>
                  <a:pt x="2713926" y="1499676"/>
                </a:lnTo>
                <a:lnTo>
                  <a:pt x="2725364" y="1497366"/>
                </a:lnTo>
                <a:lnTo>
                  <a:pt x="2736801" y="1499676"/>
                </a:lnTo>
                <a:lnTo>
                  <a:pt x="2746140" y="1505975"/>
                </a:lnTo>
                <a:lnTo>
                  <a:pt x="2752436" y="1515320"/>
                </a:lnTo>
                <a:lnTo>
                  <a:pt x="2754745" y="1526764"/>
                </a:lnTo>
                <a:lnTo>
                  <a:pt x="2752436" y="1538209"/>
                </a:lnTo>
                <a:lnTo>
                  <a:pt x="2746140" y="1547553"/>
                </a:lnTo>
                <a:lnTo>
                  <a:pt x="2736801" y="1553853"/>
                </a:lnTo>
                <a:lnTo>
                  <a:pt x="2725364" y="1556162"/>
                </a:lnTo>
                <a:close/>
              </a:path>
              <a:path w="3305175" h="2456815">
                <a:moveTo>
                  <a:pt x="3028087" y="1559528"/>
                </a:moveTo>
                <a:lnTo>
                  <a:pt x="3015344" y="1556952"/>
                </a:lnTo>
                <a:lnTo>
                  <a:pt x="3004936" y="1549930"/>
                </a:lnTo>
                <a:lnTo>
                  <a:pt x="2997918" y="1539515"/>
                </a:lnTo>
                <a:lnTo>
                  <a:pt x="2995344" y="1526764"/>
                </a:lnTo>
                <a:lnTo>
                  <a:pt x="2997918" y="1514013"/>
                </a:lnTo>
                <a:lnTo>
                  <a:pt x="3004936" y="1503599"/>
                </a:lnTo>
                <a:lnTo>
                  <a:pt x="3015344" y="1496576"/>
                </a:lnTo>
                <a:lnTo>
                  <a:pt x="3028087" y="1494001"/>
                </a:lnTo>
                <a:lnTo>
                  <a:pt x="3040831" y="1496576"/>
                </a:lnTo>
                <a:lnTo>
                  <a:pt x="3051241" y="1503599"/>
                </a:lnTo>
                <a:lnTo>
                  <a:pt x="3058260" y="1514013"/>
                </a:lnTo>
                <a:lnTo>
                  <a:pt x="3060834" y="1526764"/>
                </a:lnTo>
                <a:lnTo>
                  <a:pt x="3058260" y="1539515"/>
                </a:lnTo>
                <a:lnTo>
                  <a:pt x="3051241" y="1549930"/>
                </a:lnTo>
                <a:lnTo>
                  <a:pt x="3040831" y="1556952"/>
                </a:lnTo>
                <a:lnTo>
                  <a:pt x="3028087" y="1559528"/>
                </a:lnTo>
                <a:close/>
              </a:path>
              <a:path w="3305175" h="2456815">
                <a:moveTo>
                  <a:pt x="3305067" y="1550497"/>
                </a:moveTo>
                <a:lnTo>
                  <a:pt x="3298334" y="1540507"/>
                </a:lnTo>
                <a:lnTo>
                  <a:pt x="3295563" y="1526781"/>
                </a:lnTo>
                <a:lnTo>
                  <a:pt x="3298334" y="1513056"/>
                </a:lnTo>
                <a:lnTo>
                  <a:pt x="3305067" y="1503066"/>
                </a:lnTo>
                <a:lnTo>
                  <a:pt x="3305067" y="1550497"/>
                </a:lnTo>
                <a:close/>
              </a:path>
              <a:path w="3305175" h="2456815">
                <a:moveTo>
                  <a:pt x="304961" y="1832246"/>
                </a:moveTo>
                <a:lnTo>
                  <a:pt x="302169" y="1832246"/>
                </a:lnTo>
                <a:lnTo>
                  <a:pt x="301043" y="1831118"/>
                </a:lnTo>
                <a:lnTo>
                  <a:pt x="301043" y="1828323"/>
                </a:lnTo>
                <a:lnTo>
                  <a:pt x="302169" y="1827199"/>
                </a:lnTo>
                <a:lnTo>
                  <a:pt x="304961" y="1827199"/>
                </a:lnTo>
                <a:lnTo>
                  <a:pt x="306088" y="1828323"/>
                </a:lnTo>
                <a:lnTo>
                  <a:pt x="306088" y="1831118"/>
                </a:lnTo>
                <a:lnTo>
                  <a:pt x="304961" y="1832246"/>
                </a:lnTo>
                <a:close/>
              </a:path>
              <a:path w="3305175" h="2456815">
                <a:moveTo>
                  <a:pt x="610007" y="1836452"/>
                </a:moveTo>
                <a:lnTo>
                  <a:pt x="602591" y="1836452"/>
                </a:lnTo>
                <a:lnTo>
                  <a:pt x="599580" y="1833441"/>
                </a:lnTo>
                <a:lnTo>
                  <a:pt x="599580" y="1826038"/>
                </a:lnTo>
                <a:lnTo>
                  <a:pt x="602591" y="1823024"/>
                </a:lnTo>
                <a:lnTo>
                  <a:pt x="609990" y="1823024"/>
                </a:lnTo>
                <a:lnTo>
                  <a:pt x="613002" y="1826038"/>
                </a:lnTo>
                <a:lnTo>
                  <a:pt x="613002" y="1833441"/>
                </a:lnTo>
                <a:lnTo>
                  <a:pt x="610007" y="1836452"/>
                </a:lnTo>
                <a:close/>
              </a:path>
              <a:path w="3305175" h="2456815">
                <a:moveTo>
                  <a:pt x="914581" y="1839817"/>
                </a:moveTo>
                <a:lnTo>
                  <a:pt x="903448" y="1839817"/>
                </a:lnTo>
                <a:lnTo>
                  <a:pt x="898942" y="1835308"/>
                </a:lnTo>
                <a:lnTo>
                  <a:pt x="898942" y="1824168"/>
                </a:lnTo>
                <a:lnTo>
                  <a:pt x="903448" y="1819658"/>
                </a:lnTo>
                <a:lnTo>
                  <a:pt x="914581" y="1819658"/>
                </a:lnTo>
                <a:lnTo>
                  <a:pt x="919087" y="1824168"/>
                </a:lnTo>
                <a:lnTo>
                  <a:pt x="919087" y="1835308"/>
                </a:lnTo>
                <a:lnTo>
                  <a:pt x="914581" y="1839817"/>
                </a:lnTo>
                <a:close/>
              </a:path>
              <a:path w="3305175" h="2456815">
                <a:moveTo>
                  <a:pt x="1219154" y="1843183"/>
                </a:moveTo>
                <a:lnTo>
                  <a:pt x="1204322" y="1843183"/>
                </a:lnTo>
                <a:lnTo>
                  <a:pt x="1198303" y="1837161"/>
                </a:lnTo>
                <a:lnTo>
                  <a:pt x="1198303" y="1822318"/>
                </a:lnTo>
                <a:lnTo>
                  <a:pt x="1204322" y="1816293"/>
                </a:lnTo>
                <a:lnTo>
                  <a:pt x="1219154" y="1816293"/>
                </a:lnTo>
                <a:lnTo>
                  <a:pt x="1225177" y="1822318"/>
                </a:lnTo>
                <a:lnTo>
                  <a:pt x="1225177" y="1837161"/>
                </a:lnTo>
                <a:lnTo>
                  <a:pt x="1219154" y="1843183"/>
                </a:lnTo>
                <a:close/>
              </a:path>
              <a:path w="3305175" h="2456815">
                <a:moveTo>
                  <a:pt x="1523731" y="1846548"/>
                </a:moveTo>
                <a:lnTo>
                  <a:pt x="1505196" y="1846548"/>
                </a:lnTo>
                <a:lnTo>
                  <a:pt x="1497679" y="1839028"/>
                </a:lnTo>
                <a:lnTo>
                  <a:pt x="1497679" y="1820482"/>
                </a:lnTo>
                <a:lnTo>
                  <a:pt x="1505196" y="1812961"/>
                </a:lnTo>
                <a:lnTo>
                  <a:pt x="1523731" y="1812961"/>
                </a:lnTo>
                <a:lnTo>
                  <a:pt x="1531249" y="1820482"/>
                </a:lnTo>
                <a:lnTo>
                  <a:pt x="1531249" y="1839028"/>
                </a:lnTo>
                <a:lnTo>
                  <a:pt x="1523731" y="1846548"/>
                </a:lnTo>
                <a:close/>
              </a:path>
              <a:path w="3305175" h="2456815">
                <a:moveTo>
                  <a:pt x="1817189" y="1849914"/>
                </a:moveTo>
                <a:lnTo>
                  <a:pt x="1809344" y="1848330"/>
                </a:lnTo>
                <a:lnTo>
                  <a:pt x="1802940" y="1844012"/>
                </a:lnTo>
                <a:lnTo>
                  <a:pt x="1798623" y="1837604"/>
                </a:lnTo>
                <a:lnTo>
                  <a:pt x="1797040" y="1829755"/>
                </a:lnTo>
                <a:lnTo>
                  <a:pt x="1798623" y="1821905"/>
                </a:lnTo>
                <a:lnTo>
                  <a:pt x="1802940" y="1815498"/>
                </a:lnTo>
                <a:lnTo>
                  <a:pt x="1809344" y="1811179"/>
                </a:lnTo>
                <a:lnTo>
                  <a:pt x="1817189" y="1809596"/>
                </a:lnTo>
                <a:lnTo>
                  <a:pt x="1825034" y="1811179"/>
                </a:lnTo>
                <a:lnTo>
                  <a:pt x="1831438" y="1815498"/>
                </a:lnTo>
                <a:lnTo>
                  <a:pt x="1835755" y="1821905"/>
                </a:lnTo>
                <a:lnTo>
                  <a:pt x="1837338" y="1829755"/>
                </a:lnTo>
                <a:lnTo>
                  <a:pt x="1835755" y="1837604"/>
                </a:lnTo>
                <a:lnTo>
                  <a:pt x="1831438" y="1844012"/>
                </a:lnTo>
                <a:lnTo>
                  <a:pt x="1825034" y="1848330"/>
                </a:lnTo>
                <a:lnTo>
                  <a:pt x="1817189" y="1849914"/>
                </a:lnTo>
                <a:close/>
              </a:path>
              <a:path w="3305175" h="2456815">
                <a:moveTo>
                  <a:pt x="2119913" y="1853283"/>
                </a:moveTo>
                <a:lnTo>
                  <a:pt x="2110762" y="1851434"/>
                </a:lnTo>
                <a:lnTo>
                  <a:pt x="2103289" y="1846391"/>
                </a:lnTo>
                <a:lnTo>
                  <a:pt x="2098250" y="1838912"/>
                </a:lnTo>
                <a:lnTo>
                  <a:pt x="2096402" y="1829755"/>
                </a:lnTo>
                <a:lnTo>
                  <a:pt x="2098250" y="1820599"/>
                </a:lnTo>
                <a:lnTo>
                  <a:pt x="2103289" y="1813121"/>
                </a:lnTo>
                <a:lnTo>
                  <a:pt x="2110762" y="1808079"/>
                </a:lnTo>
                <a:lnTo>
                  <a:pt x="2119913" y="1806230"/>
                </a:lnTo>
                <a:lnTo>
                  <a:pt x="2129063" y="1808079"/>
                </a:lnTo>
                <a:lnTo>
                  <a:pt x="2136537" y="1813121"/>
                </a:lnTo>
                <a:lnTo>
                  <a:pt x="2141576" y="1820599"/>
                </a:lnTo>
                <a:lnTo>
                  <a:pt x="2143424" y="1829755"/>
                </a:lnTo>
                <a:lnTo>
                  <a:pt x="2141576" y="1838912"/>
                </a:lnTo>
                <a:lnTo>
                  <a:pt x="2136537" y="1846391"/>
                </a:lnTo>
                <a:lnTo>
                  <a:pt x="2129063" y="1851434"/>
                </a:lnTo>
                <a:lnTo>
                  <a:pt x="2119913" y="1853283"/>
                </a:lnTo>
                <a:close/>
              </a:path>
              <a:path w="3305175" h="2456815">
                <a:moveTo>
                  <a:pt x="2422640" y="1855804"/>
                </a:moveTo>
                <a:lnTo>
                  <a:pt x="2412515" y="1853757"/>
                </a:lnTo>
                <a:lnTo>
                  <a:pt x="2404244" y="1848177"/>
                </a:lnTo>
                <a:lnTo>
                  <a:pt x="2398666" y="1839902"/>
                </a:lnTo>
                <a:lnTo>
                  <a:pt x="2396621" y="1829772"/>
                </a:lnTo>
                <a:lnTo>
                  <a:pt x="2398666" y="1819642"/>
                </a:lnTo>
                <a:lnTo>
                  <a:pt x="2404244" y="1811367"/>
                </a:lnTo>
                <a:lnTo>
                  <a:pt x="2412515" y="1805786"/>
                </a:lnTo>
                <a:lnTo>
                  <a:pt x="2422640" y="1803739"/>
                </a:lnTo>
                <a:lnTo>
                  <a:pt x="2432763" y="1805786"/>
                </a:lnTo>
                <a:lnTo>
                  <a:pt x="2441033" y="1811367"/>
                </a:lnTo>
                <a:lnTo>
                  <a:pt x="2446610" y="1819642"/>
                </a:lnTo>
                <a:lnTo>
                  <a:pt x="2448656" y="1829772"/>
                </a:lnTo>
                <a:lnTo>
                  <a:pt x="2446612" y="1839902"/>
                </a:lnTo>
                <a:lnTo>
                  <a:pt x="2441039" y="1848177"/>
                </a:lnTo>
                <a:lnTo>
                  <a:pt x="2432770" y="1853757"/>
                </a:lnTo>
                <a:lnTo>
                  <a:pt x="2422640" y="1855804"/>
                </a:lnTo>
                <a:close/>
              </a:path>
              <a:path w="3305175" h="2456815">
                <a:moveTo>
                  <a:pt x="2725364" y="1859170"/>
                </a:moveTo>
                <a:lnTo>
                  <a:pt x="2713926" y="1856860"/>
                </a:lnTo>
                <a:lnTo>
                  <a:pt x="2704587" y="1850561"/>
                </a:lnTo>
                <a:lnTo>
                  <a:pt x="2698291" y="1841216"/>
                </a:lnTo>
                <a:lnTo>
                  <a:pt x="2695982" y="1829772"/>
                </a:lnTo>
                <a:lnTo>
                  <a:pt x="2698291" y="1818327"/>
                </a:lnTo>
                <a:lnTo>
                  <a:pt x="2704587" y="1808983"/>
                </a:lnTo>
                <a:lnTo>
                  <a:pt x="2713926" y="1802683"/>
                </a:lnTo>
                <a:lnTo>
                  <a:pt x="2725364" y="1800374"/>
                </a:lnTo>
                <a:lnTo>
                  <a:pt x="2736801" y="1802683"/>
                </a:lnTo>
                <a:lnTo>
                  <a:pt x="2746140" y="1808983"/>
                </a:lnTo>
                <a:lnTo>
                  <a:pt x="2752436" y="1818327"/>
                </a:lnTo>
                <a:lnTo>
                  <a:pt x="2754745" y="1829772"/>
                </a:lnTo>
                <a:lnTo>
                  <a:pt x="2752436" y="1841216"/>
                </a:lnTo>
                <a:lnTo>
                  <a:pt x="2746140" y="1850561"/>
                </a:lnTo>
                <a:lnTo>
                  <a:pt x="2736801" y="1856860"/>
                </a:lnTo>
                <a:lnTo>
                  <a:pt x="2725364" y="1859170"/>
                </a:lnTo>
                <a:close/>
              </a:path>
              <a:path w="3305175" h="2456815">
                <a:moveTo>
                  <a:pt x="3028087" y="1862535"/>
                </a:moveTo>
                <a:lnTo>
                  <a:pt x="3015344" y="1859960"/>
                </a:lnTo>
                <a:lnTo>
                  <a:pt x="3004936" y="1852937"/>
                </a:lnTo>
                <a:lnTo>
                  <a:pt x="2997918" y="1842523"/>
                </a:lnTo>
                <a:lnTo>
                  <a:pt x="2995344" y="1829772"/>
                </a:lnTo>
                <a:lnTo>
                  <a:pt x="2997918" y="1817021"/>
                </a:lnTo>
                <a:lnTo>
                  <a:pt x="3004936" y="1806606"/>
                </a:lnTo>
                <a:lnTo>
                  <a:pt x="3015344" y="1799583"/>
                </a:lnTo>
                <a:lnTo>
                  <a:pt x="3028087" y="1797008"/>
                </a:lnTo>
                <a:lnTo>
                  <a:pt x="3040831" y="1799583"/>
                </a:lnTo>
                <a:lnTo>
                  <a:pt x="3051241" y="1806606"/>
                </a:lnTo>
                <a:lnTo>
                  <a:pt x="3058260" y="1817021"/>
                </a:lnTo>
                <a:lnTo>
                  <a:pt x="3060834" y="1829772"/>
                </a:lnTo>
                <a:lnTo>
                  <a:pt x="3058260" y="1842523"/>
                </a:lnTo>
                <a:lnTo>
                  <a:pt x="3051241" y="1852937"/>
                </a:lnTo>
                <a:lnTo>
                  <a:pt x="3040831" y="1859960"/>
                </a:lnTo>
                <a:lnTo>
                  <a:pt x="3028087" y="1862535"/>
                </a:lnTo>
                <a:close/>
              </a:path>
              <a:path w="3305175" h="2456815">
                <a:moveTo>
                  <a:pt x="3305067" y="1853504"/>
                </a:moveTo>
                <a:lnTo>
                  <a:pt x="3298334" y="1843514"/>
                </a:lnTo>
                <a:lnTo>
                  <a:pt x="3295563" y="1829788"/>
                </a:lnTo>
                <a:lnTo>
                  <a:pt x="3298334" y="1816063"/>
                </a:lnTo>
                <a:lnTo>
                  <a:pt x="3305067" y="1806073"/>
                </a:lnTo>
                <a:lnTo>
                  <a:pt x="3305067" y="1853504"/>
                </a:lnTo>
                <a:close/>
              </a:path>
              <a:path w="3305175" h="2456815">
                <a:moveTo>
                  <a:pt x="607685" y="2135253"/>
                </a:moveTo>
                <a:lnTo>
                  <a:pt x="604893" y="2135253"/>
                </a:lnTo>
                <a:lnTo>
                  <a:pt x="603766" y="2134126"/>
                </a:lnTo>
                <a:lnTo>
                  <a:pt x="603766" y="2131334"/>
                </a:lnTo>
                <a:lnTo>
                  <a:pt x="604893" y="2130203"/>
                </a:lnTo>
                <a:lnTo>
                  <a:pt x="607685" y="2130203"/>
                </a:lnTo>
                <a:lnTo>
                  <a:pt x="608812" y="2131334"/>
                </a:lnTo>
                <a:lnTo>
                  <a:pt x="608812" y="2134126"/>
                </a:lnTo>
                <a:lnTo>
                  <a:pt x="607685" y="2135253"/>
                </a:lnTo>
                <a:close/>
              </a:path>
              <a:path w="3305175" h="2456815">
                <a:moveTo>
                  <a:pt x="913187" y="2140286"/>
                </a:moveTo>
                <a:lnTo>
                  <a:pt x="904842" y="2140286"/>
                </a:lnTo>
                <a:lnTo>
                  <a:pt x="901463" y="2136904"/>
                </a:lnTo>
                <a:lnTo>
                  <a:pt x="901463" y="2128556"/>
                </a:lnTo>
                <a:lnTo>
                  <a:pt x="904842" y="2125174"/>
                </a:lnTo>
                <a:lnTo>
                  <a:pt x="913187" y="2125174"/>
                </a:lnTo>
                <a:lnTo>
                  <a:pt x="916566" y="2128556"/>
                </a:lnTo>
                <a:lnTo>
                  <a:pt x="916566" y="2136904"/>
                </a:lnTo>
                <a:lnTo>
                  <a:pt x="913187" y="2140286"/>
                </a:lnTo>
                <a:close/>
              </a:path>
              <a:path w="3305175" h="2456815">
                <a:moveTo>
                  <a:pt x="1218685" y="2145316"/>
                </a:moveTo>
                <a:lnTo>
                  <a:pt x="1204778" y="2145316"/>
                </a:lnTo>
                <a:lnTo>
                  <a:pt x="1199144" y="2139679"/>
                </a:lnTo>
                <a:lnTo>
                  <a:pt x="1199144" y="2125744"/>
                </a:lnTo>
                <a:lnTo>
                  <a:pt x="1204778" y="2120107"/>
                </a:lnTo>
                <a:lnTo>
                  <a:pt x="1218702" y="2120107"/>
                </a:lnTo>
                <a:lnTo>
                  <a:pt x="1224336" y="2125744"/>
                </a:lnTo>
                <a:lnTo>
                  <a:pt x="1224336" y="2139679"/>
                </a:lnTo>
                <a:lnTo>
                  <a:pt x="1218685" y="2145316"/>
                </a:lnTo>
                <a:close/>
              </a:path>
              <a:path w="3305175" h="2456815">
                <a:moveTo>
                  <a:pt x="1523731" y="2149525"/>
                </a:moveTo>
                <a:lnTo>
                  <a:pt x="1505196" y="2149525"/>
                </a:lnTo>
                <a:lnTo>
                  <a:pt x="1497679" y="2142001"/>
                </a:lnTo>
                <a:lnTo>
                  <a:pt x="1497679" y="2123455"/>
                </a:lnTo>
                <a:lnTo>
                  <a:pt x="1505196" y="2115935"/>
                </a:lnTo>
                <a:lnTo>
                  <a:pt x="1523731" y="2115935"/>
                </a:lnTo>
                <a:lnTo>
                  <a:pt x="1531249" y="2123455"/>
                </a:lnTo>
                <a:lnTo>
                  <a:pt x="1531249" y="2142001"/>
                </a:lnTo>
                <a:lnTo>
                  <a:pt x="1523731" y="2149525"/>
                </a:lnTo>
                <a:close/>
              </a:path>
              <a:path w="3305175" h="2456815">
                <a:moveTo>
                  <a:pt x="1817189" y="2152891"/>
                </a:moveTo>
                <a:lnTo>
                  <a:pt x="1809344" y="2151307"/>
                </a:lnTo>
                <a:lnTo>
                  <a:pt x="1802940" y="2146988"/>
                </a:lnTo>
                <a:lnTo>
                  <a:pt x="1798623" y="2140580"/>
                </a:lnTo>
                <a:lnTo>
                  <a:pt x="1797040" y="2132728"/>
                </a:lnTo>
                <a:lnTo>
                  <a:pt x="1798623" y="2124879"/>
                </a:lnTo>
                <a:lnTo>
                  <a:pt x="1802940" y="2118471"/>
                </a:lnTo>
                <a:lnTo>
                  <a:pt x="1809344" y="2114153"/>
                </a:lnTo>
                <a:lnTo>
                  <a:pt x="1817189" y="2112569"/>
                </a:lnTo>
                <a:lnTo>
                  <a:pt x="1825034" y="2114153"/>
                </a:lnTo>
                <a:lnTo>
                  <a:pt x="1831438" y="2118471"/>
                </a:lnTo>
                <a:lnTo>
                  <a:pt x="1835755" y="2124879"/>
                </a:lnTo>
                <a:lnTo>
                  <a:pt x="1837338" y="2132728"/>
                </a:lnTo>
                <a:lnTo>
                  <a:pt x="1835755" y="2140580"/>
                </a:lnTo>
                <a:lnTo>
                  <a:pt x="1831438" y="2146988"/>
                </a:lnTo>
                <a:lnTo>
                  <a:pt x="1825034" y="2151307"/>
                </a:lnTo>
                <a:lnTo>
                  <a:pt x="1817189" y="2152891"/>
                </a:lnTo>
                <a:close/>
              </a:path>
              <a:path w="3305175" h="2456815">
                <a:moveTo>
                  <a:pt x="2119913" y="2156253"/>
                </a:moveTo>
                <a:lnTo>
                  <a:pt x="2110762" y="2154404"/>
                </a:lnTo>
                <a:lnTo>
                  <a:pt x="2103289" y="2149363"/>
                </a:lnTo>
                <a:lnTo>
                  <a:pt x="2098250" y="2141885"/>
                </a:lnTo>
                <a:lnTo>
                  <a:pt x="2096402" y="2132728"/>
                </a:lnTo>
                <a:lnTo>
                  <a:pt x="2098250" y="2123573"/>
                </a:lnTo>
                <a:lnTo>
                  <a:pt x="2103289" y="2116095"/>
                </a:lnTo>
                <a:lnTo>
                  <a:pt x="2110762" y="2111053"/>
                </a:lnTo>
                <a:lnTo>
                  <a:pt x="2119913" y="2109204"/>
                </a:lnTo>
                <a:lnTo>
                  <a:pt x="2129063" y="2111053"/>
                </a:lnTo>
                <a:lnTo>
                  <a:pt x="2136537" y="2116095"/>
                </a:lnTo>
                <a:lnTo>
                  <a:pt x="2141576" y="2123573"/>
                </a:lnTo>
                <a:lnTo>
                  <a:pt x="2143424" y="2132728"/>
                </a:lnTo>
                <a:lnTo>
                  <a:pt x="2141576" y="2141885"/>
                </a:lnTo>
                <a:lnTo>
                  <a:pt x="2136537" y="2149363"/>
                </a:lnTo>
                <a:lnTo>
                  <a:pt x="2129063" y="2154404"/>
                </a:lnTo>
                <a:lnTo>
                  <a:pt x="2119913" y="2156253"/>
                </a:lnTo>
                <a:close/>
              </a:path>
              <a:path w="3305175" h="2456815">
                <a:moveTo>
                  <a:pt x="2422640" y="2158778"/>
                </a:moveTo>
                <a:lnTo>
                  <a:pt x="2412515" y="2156731"/>
                </a:lnTo>
                <a:lnTo>
                  <a:pt x="2404244" y="2151151"/>
                </a:lnTo>
                <a:lnTo>
                  <a:pt x="2398666" y="2142876"/>
                </a:lnTo>
                <a:lnTo>
                  <a:pt x="2396621" y="2132745"/>
                </a:lnTo>
                <a:lnTo>
                  <a:pt x="2398666" y="2122615"/>
                </a:lnTo>
                <a:lnTo>
                  <a:pt x="2404244" y="2114340"/>
                </a:lnTo>
                <a:lnTo>
                  <a:pt x="2412515" y="2108759"/>
                </a:lnTo>
                <a:lnTo>
                  <a:pt x="2422640" y="2106713"/>
                </a:lnTo>
                <a:lnTo>
                  <a:pt x="2432763" y="2108759"/>
                </a:lnTo>
                <a:lnTo>
                  <a:pt x="2441033" y="2114340"/>
                </a:lnTo>
                <a:lnTo>
                  <a:pt x="2446610" y="2122615"/>
                </a:lnTo>
                <a:lnTo>
                  <a:pt x="2448656" y="2132745"/>
                </a:lnTo>
                <a:lnTo>
                  <a:pt x="2446612" y="2142876"/>
                </a:lnTo>
                <a:lnTo>
                  <a:pt x="2441039" y="2151151"/>
                </a:lnTo>
                <a:lnTo>
                  <a:pt x="2432770" y="2156731"/>
                </a:lnTo>
                <a:lnTo>
                  <a:pt x="2422640" y="2158778"/>
                </a:lnTo>
                <a:close/>
              </a:path>
              <a:path w="3305175" h="2456815">
                <a:moveTo>
                  <a:pt x="2725364" y="2162143"/>
                </a:moveTo>
                <a:lnTo>
                  <a:pt x="2713926" y="2159834"/>
                </a:lnTo>
                <a:lnTo>
                  <a:pt x="2704587" y="2153534"/>
                </a:lnTo>
                <a:lnTo>
                  <a:pt x="2698291" y="2144190"/>
                </a:lnTo>
                <a:lnTo>
                  <a:pt x="2695982" y="2132745"/>
                </a:lnTo>
                <a:lnTo>
                  <a:pt x="2698291" y="2121300"/>
                </a:lnTo>
                <a:lnTo>
                  <a:pt x="2704587" y="2111956"/>
                </a:lnTo>
                <a:lnTo>
                  <a:pt x="2713926" y="2105657"/>
                </a:lnTo>
                <a:lnTo>
                  <a:pt x="2725364" y="2103347"/>
                </a:lnTo>
                <a:lnTo>
                  <a:pt x="2736801" y="2105657"/>
                </a:lnTo>
                <a:lnTo>
                  <a:pt x="2746140" y="2111956"/>
                </a:lnTo>
                <a:lnTo>
                  <a:pt x="2752436" y="2121300"/>
                </a:lnTo>
                <a:lnTo>
                  <a:pt x="2754745" y="2132745"/>
                </a:lnTo>
                <a:lnTo>
                  <a:pt x="2752436" y="2144190"/>
                </a:lnTo>
                <a:lnTo>
                  <a:pt x="2746140" y="2153534"/>
                </a:lnTo>
                <a:lnTo>
                  <a:pt x="2736801" y="2159834"/>
                </a:lnTo>
                <a:lnTo>
                  <a:pt x="2725364" y="2162143"/>
                </a:lnTo>
                <a:close/>
              </a:path>
              <a:path w="3305175" h="2456815">
                <a:moveTo>
                  <a:pt x="3028087" y="2165512"/>
                </a:moveTo>
                <a:lnTo>
                  <a:pt x="3015344" y="2162936"/>
                </a:lnTo>
                <a:lnTo>
                  <a:pt x="3004936" y="2155912"/>
                </a:lnTo>
                <a:lnTo>
                  <a:pt x="2997918" y="2145497"/>
                </a:lnTo>
                <a:lnTo>
                  <a:pt x="2995344" y="2132745"/>
                </a:lnTo>
                <a:lnTo>
                  <a:pt x="2997918" y="2119994"/>
                </a:lnTo>
                <a:lnTo>
                  <a:pt x="3004936" y="2109580"/>
                </a:lnTo>
                <a:lnTo>
                  <a:pt x="3015344" y="2102557"/>
                </a:lnTo>
                <a:lnTo>
                  <a:pt x="3028087" y="2099982"/>
                </a:lnTo>
                <a:lnTo>
                  <a:pt x="3040831" y="2102557"/>
                </a:lnTo>
                <a:lnTo>
                  <a:pt x="3051241" y="2109580"/>
                </a:lnTo>
                <a:lnTo>
                  <a:pt x="3058260" y="2119994"/>
                </a:lnTo>
                <a:lnTo>
                  <a:pt x="3060834" y="2132745"/>
                </a:lnTo>
                <a:lnTo>
                  <a:pt x="3058260" y="2145497"/>
                </a:lnTo>
                <a:lnTo>
                  <a:pt x="3051241" y="2155912"/>
                </a:lnTo>
                <a:lnTo>
                  <a:pt x="3040831" y="2162936"/>
                </a:lnTo>
                <a:lnTo>
                  <a:pt x="3028087" y="2165512"/>
                </a:lnTo>
                <a:close/>
              </a:path>
              <a:path w="3305175" h="2456815">
                <a:moveTo>
                  <a:pt x="3305067" y="2156478"/>
                </a:moveTo>
                <a:lnTo>
                  <a:pt x="3298334" y="2146487"/>
                </a:lnTo>
                <a:lnTo>
                  <a:pt x="3295563" y="2132762"/>
                </a:lnTo>
                <a:lnTo>
                  <a:pt x="3298334" y="2119037"/>
                </a:lnTo>
                <a:lnTo>
                  <a:pt x="3305067" y="2109046"/>
                </a:lnTo>
                <a:lnTo>
                  <a:pt x="3305067" y="2156478"/>
                </a:lnTo>
                <a:close/>
              </a:path>
              <a:path w="3305175" h="2456815">
                <a:moveTo>
                  <a:pt x="1212211" y="2436529"/>
                </a:moveTo>
                <a:lnTo>
                  <a:pt x="1211269" y="2436529"/>
                </a:lnTo>
                <a:lnTo>
                  <a:pt x="1210898" y="2436157"/>
                </a:lnTo>
                <a:lnTo>
                  <a:pt x="1210898" y="2435216"/>
                </a:lnTo>
                <a:lnTo>
                  <a:pt x="1211269" y="2434844"/>
                </a:lnTo>
                <a:lnTo>
                  <a:pt x="1212211" y="2434844"/>
                </a:lnTo>
                <a:lnTo>
                  <a:pt x="1212579" y="2435216"/>
                </a:lnTo>
                <a:lnTo>
                  <a:pt x="1212579" y="2436157"/>
                </a:lnTo>
                <a:lnTo>
                  <a:pt x="1212211" y="2436529"/>
                </a:lnTo>
                <a:close/>
              </a:path>
              <a:path w="3305175" h="2456815">
                <a:moveTo>
                  <a:pt x="1516315" y="2439050"/>
                </a:moveTo>
                <a:lnTo>
                  <a:pt x="1512599" y="2439050"/>
                </a:lnTo>
                <a:lnTo>
                  <a:pt x="1511100" y="2437555"/>
                </a:lnTo>
                <a:lnTo>
                  <a:pt x="1511100" y="2433818"/>
                </a:lnTo>
                <a:lnTo>
                  <a:pt x="1512599" y="2432319"/>
                </a:lnTo>
                <a:lnTo>
                  <a:pt x="1516332" y="2432319"/>
                </a:lnTo>
                <a:lnTo>
                  <a:pt x="1517827" y="2433818"/>
                </a:lnTo>
                <a:lnTo>
                  <a:pt x="1517827" y="2437555"/>
                </a:lnTo>
                <a:lnTo>
                  <a:pt x="1516315" y="2439050"/>
                </a:lnTo>
                <a:close/>
              </a:path>
              <a:path w="3305175" h="2456815">
                <a:moveTo>
                  <a:pt x="1821358" y="2443260"/>
                </a:moveTo>
                <a:lnTo>
                  <a:pt x="1813017" y="2443260"/>
                </a:lnTo>
                <a:lnTo>
                  <a:pt x="1809638" y="2439877"/>
                </a:lnTo>
                <a:lnTo>
                  <a:pt x="1809638" y="2431530"/>
                </a:lnTo>
                <a:lnTo>
                  <a:pt x="1813017" y="2428147"/>
                </a:lnTo>
                <a:lnTo>
                  <a:pt x="1821358" y="2428147"/>
                </a:lnTo>
                <a:lnTo>
                  <a:pt x="1824740" y="2431530"/>
                </a:lnTo>
                <a:lnTo>
                  <a:pt x="1824740" y="2439877"/>
                </a:lnTo>
                <a:lnTo>
                  <a:pt x="1821358" y="2443260"/>
                </a:lnTo>
                <a:close/>
              </a:path>
              <a:path w="3305175" h="2456815">
                <a:moveTo>
                  <a:pt x="2125935" y="2446625"/>
                </a:moveTo>
                <a:lnTo>
                  <a:pt x="2113894" y="2446625"/>
                </a:lnTo>
                <a:lnTo>
                  <a:pt x="2108999" y="2441727"/>
                </a:lnTo>
                <a:lnTo>
                  <a:pt x="2108999" y="2429680"/>
                </a:lnTo>
                <a:lnTo>
                  <a:pt x="2113894" y="2424782"/>
                </a:lnTo>
                <a:lnTo>
                  <a:pt x="2125935" y="2424782"/>
                </a:lnTo>
                <a:lnTo>
                  <a:pt x="2130829" y="2429680"/>
                </a:lnTo>
                <a:lnTo>
                  <a:pt x="2130829" y="2441727"/>
                </a:lnTo>
                <a:lnTo>
                  <a:pt x="2125935" y="2446625"/>
                </a:lnTo>
                <a:close/>
              </a:path>
              <a:path w="3305175" h="2456815">
                <a:moveTo>
                  <a:pt x="2430981" y="2450831"/>
                </a:moveTo>
                <a:lnTo>
                  <a:pt x="2414295" y="2450831"/>
                </a:lnTo>
                <a:lnTo>
                  <a:pt x="2407537" y="2444067"/>
                </a:lnTo>
                <a:lnTo>
                  <a:pt x="2407537" y="2427371"/>
                </a:lnTo>
                <a:lnTo>
                  <a:pt x="2414295" y="2420609"/>
                </a:lnTo>
                <a:lnTo>
                  <a:pt x="2430981" y="2420609"/>
                </a:lnTo>
                <a:lnTo>
                  <a:pt x="2437742" y="2427371"/>
                </a:lnTo>
                <a:lnTo>
                  <a:pt x="2437742" y="2444067"/>
                </a:lnTo>
                <a:lnTo>
                  <a:pt x="2430981" y="2450831"/>
                </a:lnTo>
                <a:close/>
              </a:path>
              <a:path w="3305175" h="2456815">
                <a:moveTo>
                  <a:pt x="2735102" y="2453356"/>
                </a:moveTo>
                <a:lnTo>
                  <a:pt x="2715625" y="2453356"/>
                </a:lnTo>
                <a:lnTo>
                  <a:pt x="2707736" y="2445464"/>
                </a:lnTo>
                <a:lnTo>
                  <a:pt x="2707736" y="2425977"/>
                </a:lnTo>
                <a:lnTo>
                  <a:pt x="2715625" y="2418085"/>
                </a:lnTo>
                <a:lnTo>
                  <a:pt x="2735102" y="2418085"/>
                </a:lnTo>
                <a:lnTo>
                  <a:pt x="2742988" y="2425977"/>
                </a:lnTo>
                <a:lnTo>
                  <a:pt x="2742988" y="2445464"/>
                </a:lnTo>
                <a:lnTo>
                  <a:pt x="2735102" y="2453356"/>
                </a:lnTo>
                <a:close/>
              </a:path>
              <a:path w="3305175" h="2456815">
                <a:moveTo>
                  <a:pt x="3028087" y="2456722"/>
                </a:moveTo>
                <a:lnTo>
                  <a:pt x="3019919" y="2455070"/>
                </a:lnTo>
                <a:lnTo>
                  <a:pt x="3013247" y="2450568"/>
                </a:lnTo>
                <a:lnTo>
                  <a:pt x="3008748" y="2443892"/>
                </a:lnTo>
                <a:lnTo>
                  <a:pt x="3007098" y="2435719"/>
                </a:lnTo>
                <a:lnTo>
                  <a:pt x="3008748" y="2427546"/>
                </a:lnTo>
                <a:lnTo>
                  <a:pt x="3013247" y="2420871"/>
                </a:lnTo>
                <a:lnTo>
                  <a:pt x="3019919" y="2416370"/>
                </a:lnTo>
                <a:lnTo>
                  <a:pt x="3028087" y="2414719"/>
                </a:lnTo>
                <a:lnTo>
                  <a:pt x="3036256" y="2416370"/>
                </a:lnTo>
                <a:lnTo>
                  <a:pt x="3042928" y="2420871"/>
                </a:lnTo>
                <a:lnTo>
                  <a:pt x="3047427" y="2427546"/>
                </a:lnTo>
                <a:lnTo>
                  <a:pt x="3049077" y="2435719"/>
                </a:lnTo>
                <a:lnTo>
                  <a:pt x="3047427" y="2443892"/>
                </a:lnTo>
                <a:lnTo>
                  <a:pt x="3042928" y="2450568"/>
                </a:lnTo>
                <a:lnTo>
                  <a:pt x="3036256" y="2455070"/>
                </a:lnTo>
                <a:lnTo>
                  <a:pt x="3028087" y="2456722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48270" y="165048"/>
            <a:ext cx="5518150" cy="1909445"/>
          </a:xfrm>
          <a:custGeom>
            <a:avLst/>
            <a:gdLst/>
            <a:ahLst/>
            <a:cxnLst/>
            <a:rect l="l" t="t" r="r" b="b"/>
            <a:pathLst>
              <a:path w="5518150" h="1909445">
                <a:moveTo>
                  <a:pt x="20148" y="88109"/>
                </a:moveTo>
                <a:lnTo>
                  <a:pt x="12304" y="86526"/>
                </a:lnTo>
                <a:lnTo>
                  <a:pt x="5899" y="82207"/>
                </a:lnTo>
                <a:lnTo>
                  <a:pt x="1582" y="75800"/>
                </a:lnTo>
                <a:lnTo>
                  <a:pt x="0" y="67950"/>
                </a:lnTo>
                <a:lnTo>
                  <a:pt x="1582" y="60101"/>
                </a:lnTo>
                <a:lnTo>
                  <a:pt x="5899" y="53693"/>
                </a:lnTo>
                <a:lnTo>
                  <a:pt x="12304" y="49375"/>
                </a:lnTo>
                <a:lnTo>
                  <a:pt x="20148" y="47791"/>
                </a:lnTo>
                <a:lnTo>
                  <a:pt x="27993" y="49375"/>
                </a:lnTo>
                <a:lnTo>
                  <a:pt x="34398" y="53693"/>
                </a:lnTo>
                <a:lnTo>
                  <a:pt x="38715" y="60101"/>
                </a:lnTo>
                <a:lnTo>
                  <a:pt x="40297" y="67950"/>
                </a:lnTo>
                <a:lnTo>
                  <a:pt x="38715" y="75800"/>
                </a:lnTo>
                <a:lnTo>
                  <a:pt x="34398" y="82207"/>
                </a:lnTo>
                <a:lnTo>
                  <a:pt x="27993" y="86526"/>
                </a:lnTo>
                <a:lnTo>
                  <a:pt x="20148" y="88109"/>
                </a:lnTo>
                <a:close/>
              </a:path>
              <a:path w="5518150" h="1909445">
                <a:moveTo>
                  <a:pt x="322872" y="91478"/>
                </a:moveTo>
                <a:lnTo>
                  <a:pt x="313722" y="89629"/>
                </a:lnTo>
                <a:lnTo>
                  <a:pt x="306248" y="84587"/>
                </a:lnTo>
                <a:lnTo>
                  <a:pt x="301209" y="77108"/>
                </a:lnTo>
                <a:lnTo>
                  <a:pt x="299361" y="67950"/>
                </a:lnTo>
                <a:lnTo>
                  <a:pt x="301209" y="58795"/>
                </a:lnTo>
                <a:lnTo>
                  <a:pt x="306248" y="51317"/>
                </a:lnTo>
                <a:lnTo>
                  <a:pt x="313722" y="46275"/>
                </a:lnTo>
                <a:lnTo>
                  <a:pt x="322872" y="44426"/>
                </a:lnTo>
                <a:lnTo>
                  <a:pt x="332023" y="46275"/>
                </a:lnTo>
                <a:lnTo>
                  <a:pt x="339496" y="51317"/>
                </a:lnTo>
                <a:lnTo>
                  <a:pt x="344535" y="58795"/>
                </a:lnTo>
                <a:lnTo>
                  <a:pt x="346383" y="67950"/>
                </a:lnTo>
                <a:lnTo>
                  <a:pt x="344535" y="77108"/>
                </a:lnTo>
                <a:lnTo>
                  <a:pt x="339496" y="84587"/>
                </a:lnTo>
                <a:lnTo>
                  <a:pt x="332023" y="89629"/>
                </a:lnTo>
                <a:lnTo>
                  <a:pt x="322872" y="91478"/>
                </a:lnTo>
                <a:close/>
              </a:path>
              <a:path w="5518150" h="1909445">
                <a:moveTo>
                  <a:pt x="625599" y="94000"/>
                </a:moveTo>
                <a:lnTo>
                  <a:pt x="615474" y="91953"/>
                </a:lnTo>
                <a:lnTo>
                  <a:pt x="607204" y="86373"/>
                </a:lnTo>
                <a:lnTo>
                  <a:pt x="601626" y="78099"/>
                </a:lnTo>
                <a:lnTo>
                  <a:pt x="599580" y="67967"/>
                </a:lnTo>
                <a:lnTo>
                  <a:pt x="601626" y="57837"/>
                </a:lnTo>
                <a:lnTo>
                  <a:pt x="607204" y="49562"/>
                </a:lnTo>
                <a:lnTo>
                  <a:pt x="615474" y="43981"/>
                </a:lnTo>
                <a:lnTo>
                  <a:pt x="625599" y="41935"/>
                </a:lnTo>
                <a:lnTo>
                  <a:pt x="635722" y="43981"/>
                </a:lnTo>
                <a:lnTo>
                  <a:pt x="643992" y="49562"/>
                </a:lnTo>
                <a:lnTo>
                  <a:pt x="649569" y="57837"/>
                </a:lnTo>
                <a:lnTo>
                  <a:pt x="651615" y="67967"/>
                </a:lnTo>
                <a:lnTo>
                  <a:pt x="649572" y="78099"/>
                </a:lnTo>
                <a:lnTo>
                  <a:pt x="643998" y="86373"/>
                </a:lnTo>
                <a:lnTo>
                  <a:pt x="635729" y="91953"/>
                </a:lnTo>
                <a:lnTo>
                  <a:pt x="625599" y="94000"/>
                </a:lnTo>
                <a:close/>
              </a:path>
              <a:path w="5518150" h="1909445">
                <a:moveTo>
                  <a:pt x="928323" y="97365"/>
                </a:moveTo>
                <a:lnTo>
                  <a:pt x="916885" y="95056"/>
                </a:lnTo>
                <a:lnTo>
                  <a:pt x="907546" y="88756"/>
                </a:lnTo>
                <a:lnTo>
                  <a:pt x="901250" y="79412"/>
                </a:lnTo>
                <a:lnTo>
                  <a:pt x="898942" y="67967"/>
                </a:lnTo>
                <a:lnTo>
                  <a:pt x="901250" y="56522"/>
                </a:lnTo>
                <a:lnTo>
                  <a:pt x="907546" y="47178"/>
                </a:lnTo>
                <a:lnTo>
                  <a:pt x="916885" y="40879"/>
                </a:lnTo>
                <a:lnTo>
                  <a:pt x="928323" y="38569"/>
                </a:lnTo>
                <a:lnTo>
                  <a:pt x="939761" y="40879"/>
                </a:lnTo>
                <a:lnTo>
                  <a:pt x="949100" y="47178"/>
                </a:lnTo>
                <a:lnTo>
                  <a:pt x="955396" y="56522"/>
                </a:lnTo>
                <a:lnTo>
                  <a:pt x="957704" y="67967"/>
                </a:lnTo>
                <a:lnTo>
                  <a:pt x="955396" y="79412"/>
                </a:lnTo>
                <a:lnTo>
                  <a:pt x="949100" y="88756"/>
                </a:lnTo>
                <a:lnTo>
                  <a:pt x="939761" y="95056"/>
                </a:lnTo>
                <a:lnTo>
                  <a:pt x="928323" y="97365"/>
                </a:lnTo>
                <a:close/>
              </a:path>
              <a:path w="5518150" h="1909445">
                <a:moveTo>
                  <a:pt x="1231047" y="100731"/>
                </a:moveTo>
                <a:lnTo>
                  <a:pt x="1218303" y="98155"/>
                </a:lnTo>
                <a:lnTo>
                  <a:pt x="1207895" y="91133"/>
                </a:lnTo>
                <a:lnTo>
                  <a:pt x="1200877" y="80718"/>
                </a:lnTo>
                <a:lnTo>
                  <a:pt x="1198303" y="67967"/>
                </a:lnTo>
                <a:lnTo>
                  <a:pt x="1200877" y="55216"/>
                </a:lnTo>
                <a:lnTo>
                  <a:pt x="1207895" y="44802"/>
                </a:lnTo>
                <a:lnTo>
                  <a:pt x="1218303" y="37779"/>
                </a:lnTo>
                <a:lnTo>
                  <a:pt x="1231047" y="35204"/>
                </a:lnTo>
                <a:lnTo>
                  <a:pt x="1243791" y="37779"/>
                </a:lnTo>
                <a:lnTo>
                  <a:pt x="1254200" y="44802"/>
                </a:lnTo>
                <a:lnTo>
                  <a:pt x="1261219" y="55216"/>
                </a:lnTo>
                <a:lnTo>
                  <a:pt x="1263793" y="67967"/>
                </a:lnTo>
                <a:lnTo>
                  <a:pt x="1261219" y="80718"/>
                </a:lnTo>
                <a:lnTo>
                  <a:pt x="1254200" y="91133"/>
                </a:lnTo>
                <a:lnTo>
                  <a:pt x="1243791" y="98155"/>
                </a:lnTo>
                <a:lnTo>
                  <a:pt x="1231047" y="100731"/>
                </a:lnTo>
                <a:close/>
              </a:path>
              <a:path w="5518150" h="1909445">
                <a:moveTo>
                  <a:pt x="1533770" y="103256"/>
                </a:moveTo>
                <a:lnTo>
                  <a:pt x="1520055" y="100483"/>
                </a:lnTo>
                <a:lnTo>
                  <a:pt x="1508850" y="92921"/>
                </a:lnTo>
                <a:lnTo>
                  <a:pt x="1501294" y="81709"/>
                </a:lnTo>
                <a:lnTo>
                  <a:pt x="1498522" y="67984"/>
                </a:lnTo>
                <a:lnTo>
                  <a:pt x="1501294" y="54259"/>
                </a:lnTo>
                <a:lnTo>
                  <a:pt x="1508850" y="43047"/>
                </a:lnTo>
                <a:lnTo>
                  <a:pt x="1520055" y="35486"/>
                </a:lnTo>
                <a:lnTo>
                  <a:pt x="1533770" y="32712"/>
                </a:lnTo>
                <a:lnTo>
                  <a:pt x="1547488" y="35486"/>
                </a:lnTo>
                <a:lnTo>
                  <a:pt x="1558694" y="43047"/>
                </a:lnTo>
                <a:lnTo>
                  <a:pt x="1566250" y="54259"/>
                </a:lnTo>
                <a:lnTo>
                  <a:pt x="1569022" y="67984"/>
                </a:lnTo>
                <a:lnTo>
                  <a:pt x="1566253" y="81709"/>
                </a:lnTo>
                <a:lnTo>
                  <a:pt x="1558700" y="92921"/>
                </a:lnTo>
                <a:lnTo>
                  <a:pt x="1547495" y="100483"/>
                </a:lnTo>
                <a:lnTo>
                  <a:pt x="1533770" y="103256"/>
                </a:lnTo>
                <a:close/>
              </a:path>
              <a:path w="5518150" h="1909445">
                <a:moveTo>
                  <a:pt x="1836487" y="105781"/>
                </a:moveTo>
                <a:lnTo>
                  <a:pt x="1821785" y="102809"/>
                </a:lnTo>
                <a:lnTo>
                  <a:pt x="1809778" y="94708"/>
                </a:lnTo>
                <a:lnTo>
                  <a:pt x="1801683" y="82693"/>
                </a:lnTo>
                <a:lnTo>
                  <a:pt x="1798714" y="67984"/>
                </a:lnTo>
                <a:lnTo>
                  <a:pt x="1801683" y="53276"/>
                </a:lnTo>
                <a:lnTo>
                  <a:pt x="1809778" y="41262"/>
                </a:lnTo>
                <a:lnTo>
                  <a:pt x="1821785" y="33159"/>
                </a:lnTo>
                <a:lnTo>
                  <a:pt x="1836487" y="30187"/>
                </a:lnTo>
                <a:lnTo>
                  <a:pt x="1851190" y="33159"/>
                </a:lnTo>
                <a:lnTo>
                  <a:pt x="1863197" y="41262"/>
                </a:lnTo>
                <a:lnTo>
                  <a:pt x="1871292" y="53276"/>
                </a:lnTo>
                <a:lnTo>
                  <a:pt x="1874260" y="67984"/>
                </a:lnTo>
                <a:lnTo>
                  <a:pt x="1871292" y="82693"/>
                </a:lnTo>
                <a:lnTo>
                  <a:pt x="1863197" y="94708"/>
                </a:lnTo>
                <a:lnTo>
                  <a:pt x="1851190" y="102809"/>
                </a:lnTo>
                <a:lnTo>
                  <a:pt x="1836487" y="105781"/>
                </a:lnTo>
                <a:close/>
              </a:path>
              <a:path w="5518150" h="1909445">
                <a:moveTo>
                  <a:pt x="2139211" y="109146"/>
                </a:moveTo>
                <a:lnTo>
                  <a:pt x="2123203" y="105912"/>
                </a:lnTo>
                <a:lnTo>
                  <a:pt x="2110135" y="97091"/>
                </a:lnTo>
                <a:lnTo>
                  <a:pt x="2101326" y="84007"/>
                </a:lnTo>
                <a:lnTo>
                  <a:pt x="2098096" y="67984"/>
                </a:lnTo>
                <a:lnTo>
                  <a:pt x="2101326" y="51961"/>
                </a:lnTo>
                <a:lnTo>
                  <a:pt x="2110135" y="38878"/>
                </a:lnTo>
                <a:lnTo>
                  <a:pt x="2123203" y="30057"/>
                </a:lnTo>
                <a:lnTo>
                  <a:pt x="2139211" y="26822"/>
                </a:lnTo>
                <a:lnTo>
                  <a:pt x="2155225" y="30057"/>
                </a:lnTo>
                <a:lnTo>
                  <a:pt x="2168305" y="38878"/>
                </a:lnTo>
                <a:lnTo>
                  <a:pt x="2177125" y="51961"/>
                </a:lnTo>
                <a:lnTo>
                  <a:pt x="2180360" y="67984"/>
                </a:lnTo>
                <a:lnTo>
                  <a:pt x="2177125" y="84007"/>
                </a:lnTo>
                <a:lnTo>
                  <a:pt x="2168305" y="97091"/>
                </a:lnTo>
                <a:lnTo>
                  <a:pt x="2155225" y="105912"/>
                </a:lnTo>
                <a:lnTo>
                  <a:pt x="2139211" y="109146"/>
                </a:lnTo>
                <a:close/>
              </a:path>
              <a:path w="5518150" h="1909445">
                <a:moveTo>
                  <a:pt x="2441935" y="111671"/>
                </a:moveTo>
                <a:lnTo>
                  <a:pt x="2424947" y="108239"/>
                </a:lnTo>
                <a:lnTo>
                  <a:pt x="2411073" y="98879"/>
                </a:lnTo>
                <a:lnTo>
                  <a:pt x="2401719" y="84998"/>
                </a:lnTo>
                <a:lnTo>
                  <a:pt x="2398288" y="68001"/>
                </a:lnTo>
                <a:lnTo>
                  <a:pt x="2401719" y="51004"/>
                </a:lnTo>
                <a:lnTo>
                  <a:pt x="2411073" y="37124"/>
                </a:lnTo>
                <a:lnTo>
                  <a:pt x="2424947" y="27766"/>
                </a:lnTo>
                <a:lnTo>
                  <a:pt x="2441935" y="24334"/>
                </a:lnTo>
                <a:lnTo>
                  <a:pt x="2458923" y="27766"/>
                </a:lnTo>
                <a:lnTo>
                  <a:pt x="2472796" y="37124"/>
                </a:lnTo>
                <a:lnTo>
                  <a:pt x="2482151" y="51004"/>
                </a:lnTo>
                <a:lnTo>
                  <a:pt x="2485581" y="68001"/>
                </a:lnTo>
                <a:lnTo>
                  <a:pt x="2482151" y="84998"/>
                </a:lnTo>
                <a:lnTo>
                  <a:pt x="2472796" y="98879"/>
                </a:lnTo>
                <a:lnTo>
                  <a:pt x="2458923" y="108239"/>
                </a:lnTo>
                <a:lnTo>
                  <a:pt x="2441935" y="111671"/>
                </a:lnTo>
                <a:close/>
              </a:path>
              <a:path w="5518150" h="1909445">
                <a:moveTo>
                  <a:pt x="2744659" y="114196"/>
                </a:moveTo>
                <a:lnTo>
                  <a:pt x="2726697" y="110566"/>
                </a:lnTo>
                <a:lnTo>
                  <a:pt x="2712029" y="100666"/>
                </a:lnTo>
                <a:lnTo>
                  <a:pt x="2702140" y="85982"/>
                </a:lnTo>
                <a:lnTo>
                  <a:pt x="2698514" y="68001"/>
                </a:lnTo>
                <a:lnTo>
                  <a:pt x="2702140" y="50022"/>
                </a:lnTo>
                <a:lnTo>
                  <a:pt x="2712029" y="35339"/>
                </a:lnTo>
                <a:lnTo>
                  <a:pt x="2726697" y="25439"/>
                </a:lnTo>
                <a:lnTo>
                  <a:pt x="2744659" y="21809"/>
                </a:lnTo>
                <a:lnTo>
                  <a:pt x="2762640" y="25439"/>
                </a:lnTo>
                <a:lnTo>
                  <a:pt x="2777317" y="35339"/>
                </a:lnTo>
                <a:lnTo>
                  <a:pt x="2787210" y="50022"/>
                </a:lnTo>
                <a:lnTo>
                  <a:pt x="2790837" y="68001"/>
                </a:lnTo>
                <a:lnTo>
                  <a:pt x="2787210" y="85982"/>
                </a:lnTo>
                <a:lnTo>
                  <a:pt x="2777317" y="100666"/>
                </a:lnTo>
                <a:lnTo>
                  <a:pt x="2762640" y="110566"/>
                </a:lnTo>
                <a:lnTo>
                  <a:pt x="2744659" y="114196"/>
                </a:lnTo>
                <a:close/>
              </a:path>
              <a:path w="5518150" h="1909445">
                <a:moveTo>
                  <a:pt x="3047382" y="116718"/>
                </a:moveTo>
                <a:lnTo>
                  <a:pt x="3028441" y="112890"/>
                </a:lnTo>
                <a:lnTo>
                  <a:pt x="3012968" y="102451"/>
                </a:lnTo>
                <a:lnTo>
                  <a:pt x="3002533" y="86966"/>
                </a:lnTo>
                <a:lnTo>
                  <a:pt x="2998706" y="68001"/>
                </a:lnTo>
                <a:lnTo>
                  <a:pt x="3002533" y="49038"/>
                </a:lnTo>
                <a:lnTo>
                  <a:pt x="3012968" y="33553"/>
                </a:lnTo>
                <a:lnTo>
                  <a:pt x="3028441" y="23112"/>
                </a:lnTo>
                <a:lnTo>
                  <a:pt x="3047382" y="19284"/>
                </a:lnTo>
                <a:lnTo>
                  <a:pt x="3066343" y="23112"/>
                </a:lnTo>
                <a:lnTo>
                  <a:pt x="3081826" y="33553"/>
                </a:lnTo>
                <a:lnTo>
                  <a:pt x="3092265" y="49038"/>
                </a:lnTo>
                <a:lnTo>
                  <a:pt x="3096092" y="68001"/>
                </a:lnTo>
                <a:lnTo>
                  <a:pt x="3092265" y="86966"/>
                </a:lnTo>
                <a:lnTo>
                  <a:pt x="3081826" y="102451"/>
                </a:lnTo>
                <a:lnTo>
                  <a:pt x="3066343" y="112890"/>
                </a:lnTo>
                <a:lnTo>
                  <a:pt x="3047382" y="116718"/>
                </a:lnTo>
                <a:close/>
              </a:path>
              <a:path w="5518150" h="1909445">
                <a:moveTo>
                  <a:pt x="3350106" y="119243"/>
                </a:moveTo>
                <a:lnTo>
                  <a:pt x="3330171" y="115216"/>
                </a:lnTo>
                <a:lnTo>
                  <a:pt x="3313894" y="104236"/>
                </a:lnTo>
                <a:lnTo>
                  <a:pt x="3302921" y="87948"/>
                </a:lnTo>
                <a:lnTo>
                  <a:pt x="3298898" y="68001"/>
                </a:lnTo>
                <a:lnTo>
                  <a:pt x="3302921" y="48054"/>
                </a:lnTo>
                <a:lnTo>
                  <a:pt x="3313894" y="31766"/>
                </a:lnTo>
                <a:lnTo>
                  <a:pt x="3330171" y="20786"/>
                </a:lnTo>
                <a:lnTo>
                  <a:pt x="3350106" y="16759"/>
                </a:lnTo>
                <a:lnTo>
                  <a:pt x="3370046" y="20786"/>
                </a:lnTo>
                <a:lnTo>
                  <a:pt x="3386335" y="31766"/>
                </a:lnTo>
                <a:lnTo>
                  <a:pt x="3397319" y="48054"/>
                </a:lnTo>
                <a:lnTo>
                  <a:pt x="3401348" y="68001"/>
                </a:lnTo>
                <a:lnTo>
                  <a:pt x="3397319" y="87948"/>
                </a:lnTo>
                <a:lnTo>
                  <a:pt x="3386335" y="104236"/>
                </a:lnTo>
                <a:lnTo>
                  <a:pt x="3370046" y="115216"/>
                </a:lnTo>
                <a:lnTo>
                  <a:pt x="3350106" y="119243"/>
                </a:lnTo>
                <a:close/>
              </a:path>
              <a:path w="5518150" h="1909445">
                <a:moveTo>
                  <a:pt x="3652830" y="122608"/>
                </a:moveTo>
                <a:lnTo>
                  <a:pt x="3631603" y="118317"/>
                </a:lnTo>
                <a:lnTo>
                  <a:pt x="3614263" y="106616"/>
                </a:lnTo>
                <a:lnTo>
                  <a:pt x="3602569" y="89263"/>
                </a:lnTo>
                <a:lnTo>
                  <a:pt x="3598280" y="68018"/>
                </a:lnTo>
                <a:lnTo>
                  <a:pt x="3602569" y="46774"/>
                </a:lnTo>
                <a:lnTo>
                  <a:pt x="3614263" y="29421"/>
                </a:lnTo>
                <a:lnTo>
                  <a:pt x="3631603" y="17719"/>
                </a:lnTo>
                <a:lnTo>
                  <a:pt x="3652830" y="13428"/>
                </a:lnTo>
                <a:lnTo>
                  <a:pt x="3674075" y="17719"/>
                </a:lnTo>
                <a:lnTo>
                  <a:pt x="3691425" y="29421"/>
                </a:lnTo>
                <a:lnTo>
                  <a:pt x="3703123" y="46774"/>
                </a:lnTo>
                <a:lnTo>
                  <a:pt x="3707413" y="68018"/>
                </a:lnTo>
                <a:lnTo>
                  <a:pt x="3703123" y="89263"/>
                </a:lnTo>
                <a:lnTo>
                  <a:pt x="3691425" y="106616"/>
                </a:lnTo>
                <a:lnTo>
                  <a:pt x="3674075" y="118317"/>
                </a:lnTo>
                <a:lnTo>
                  <a:pt x="3652830" y="122608"/>
                </a:lnTo>
                <a:close/>
              </a:path>
              <a:path w="5518150" h="1909445">
                <a:moveTo>
                  <a:pt x="3955587" y="125133"/>
                </a:moveTo>
                <a:lnTo>
                  <a:pt x="3933367" y="120643"/>
                </a:lnTo>
                <a:lnTo>
                  <a:pt x="3915223" y="108401"/>
                </a:lnTo>
                <a:lnTo>
                  <a:pt x="3902991" y="90246"/>
                </a:lnTo>
                <a:lnTo>
                  <a:pt x="3898506" y="68018"/>
                </a:lnTo>
                <a:lnTo>
                  <a:pt x="3902991" y="45790"/>
                </a:lnTo>
                <a:lnTo>
                  <a:pt x="3915223" y="27635"/>
                </a:lnTo>
                <a:lnTo>
                  <a:pt x="3933367" y="15392"/>
                </a:lnTo>
                <a:lnTo>
                  <a:pt x="3955587" y="10903"/>
                </a:lnTo>
                <a:lnTo>
                  <a:pt x="3977788" y="15392"/>
                </a:lnTo>
                <a:lnTo>
                  <a:pt x="3995921" y="27635"/>
                </a:lnTo>
                <a:lnTo>
                  <a:pt x="4008150" y="45790"/>
                </a:lnTo>
                <a:lnTo>
                  <a:pt x="4012635" y="68018"/>
                </a:lnTo>
                <a:lnTo>
                  <a:pt x="4008155" y="90246"/>
                </a:lnTo>
                <a:lnTo>
                  <a:pt x="3995934" y="108401"/>
                </a:lnTo>
                <a:lnTo>
                  <a:pt x="3977802" y="120643"/>
                </a:lnTo>
                <a:lnTo>
                  <a:pt x="3955587" y="125133"/>
                </a:lnTo>
                <a:close/>
              </a:path>
              <a:path w="5518150" h="1909445">
                <a:moveTo>
                  <a:pt x="4258311" y="127658"/>
                </a:moveTo>
                <a:lnTo>
                  <a:pt x="4235112" y="122970"/>
                </a:lnTo>
                <a:lnTo>
                  <a:pt x="4216162" y="110187"/>
                </a:lnTo>
                <a:lnTo>
                  <a:pt x="4203384" y="91230"/>
                </a:lnTo>
                <a:lnTo>
                  <a:pt x="4198698" y="68018"/>
                </a:lnTo>
                <a:lnTo>
                  <a:pt x="4203384" y="44806"/>
                </a:lnTo>
                <a:lnTo>
                  <a:pt x="4216162" y="25850"/>
                </a:lnTo>
                <a:lnTo>
                  <a:pt x="4235112" y="13068"/>
                </a:lnTo>
                <a:lnTo>
                  <a:pt x="4258311" y="8381"/>
                </a:lnTo>
                <a:lnTo>
                  <a:pt x="4281505" y="13068"/>
                </a:lnTo>
                <a:lnTo>
                  <a:pt x="4300443" y="25850"/>
                </a:lnTo>
                <a:lnTo>
                  <a:pt x="4313209" y="44806"/>
                </a:lnTo>
                <a:lnTo>
                  <a:pt x="4317890" y="68018"/>
                </a:lnTo>
                <a:lnTo>
                  <a:pt x="4313209" y="91230"/>
                </a:lnTo>
                <a:lnTo>
                  <a:pt x="4300443" y="110187"/>
                </a:lnTo>
                <a:lnTo>
                  <a:pt x="4281505" y="122970"/>
                </a:lnTo>
                <a:lnTo>
                  <a:pt x="4258311" y="127658"/>
                </a:lnTo>
                <a:close/>
              </a:path>
              <a:path w="5518150" h="1909445">
                <a:moveTo>
                  <a:pt x="4561035" y="131864"/>
                </a:moveTo>
                <a:lnTo>
                  <a:pt x="4536199" y="126848"/>
                </a:lnTo>
                <a:lnTo>
                  <a:pt x="4515920" y="113170"/>
                </a:lnTo>
                <a:lnTo>
                  <a:pt x="4502249" y="92881"/>
                </a:lnTo>
                <a:lnTo>
                  <a:pt x="4497236" y="68035"/>
                </a:lnTo>
                <a:lnTo>
                  <a:pt x="4502249" y="43188"/>
                </a:lnTo>
                <a:lnTo>
                  <a:pt x="4515920" y="22900"/>
                </a:lnTo>
                <a:lnTo>
                  <a:pt x="4536199" y="9221"/>
                </a:lnTo>
                <a:lnTo>
                  <a:pt x="4561035" y="4205"/>
                </a:lnTo>
                <a:lnTo>
                  <a:pt x="4585851" y="9221"/>
                </a:lnTo>
                <a:lnTo>
                  <a:pt x="4606120" y="22900"/>
                </a:lnTo>
                <a:lnTo>
                  <a:pt x="4619787" y="43188"/>
                </a:lnTo>
                <a:lnTo>
                  <a:pt x="4624800" y="68035"/>
                </a:lnTo>
                <a:lnTo>
                  <a:pt x="4619787" y="92881"/>
                </a:lnTo>
                <a:lnTo>
                  <a:pt x="4606120" y="113170"/>
                </a:lnTo>
                <a:lnTo>
                  <a:pt x="4585851" y="126848"/>
                </a:lnTo>
                <a:lnTo>
                  <a:pt x="4561035" y="131864"/>
                </a:lnTo>
                <a:close/>
              </a:path>
              <a:path w="5518150" h="1909445">
                <a:moveTo>
                  <a:pt x="4863758" y="135229"/>
                </a:moveTo>
                <a:lnTo>
                  <a:pt x="4837612" y="129949"/>
                </a:lnTo>
                <a:lnTo>
                  <a:pt x="4816259" y="115548"/>
                </a:lnTo>
                <a:lnTo>
                  <a:pt x="4801863" y="94189"/>
                </a:lnTo>
                <a:lnTo>
                  <a:pt x="4796584" y="68035"/>
                </a:lnTo>
                <a:lnTo>
                  <a:pt x="4801863" y="41882"/>
                </a:lnTo>
                <a:lnTo>
                  <a:pt x="4816259" y="20523"/>
                </a:lnTo>
                <a:lnTo>
                  <a:pt x="4837612" y="6121"/>
                </a:lnTo>
                <a:lnTo>
                  <a:pt x="4863758" y="840"/>
                </a:lnTo>
                <a:lnTo>
                  <a:pt x="4889885" y="6121"/>
                </a:lnTo>
                <a:lnTo>
                  <a:pt x="4911228" y="20523"/>
                </a:lnTo>
                <a:lnTo>
                  <a:pt x="4925620" y="41882"/>
                </a:lnTo>
                <a:lnTo>
                  <a:pt x="4930899" y="68035"/>
                </a:lnTo>
                <a:lnTo>
                  <a:pt x="4925620" y="94189"/>
                </a:lnTo>
                <a:lnTo>
                  <a:pt x="4911228" y="115548"/>
                </a:lnTo>
                <a:lnTo>
                  <a:pt x="4889885" y="129949"/>
                </a:lnTo>
                <a:lnTo>
                  <a:pt x="4863758" y="135229"/>
                </a:lnTo>
                <a:close/>
              </a:path>
              <a:path w="5518150" h="1909445">
                <a:moveTo>
                  <a:pt x="5166482" y="136070"/>
                </a:moveTo>
                <a:lnTo>
                  <a:pt x="5140004" y="130724"/>
                </a:lnTo>
                <a:lnTo>
                  <a:pt x="5118384" y="116144"/>
                </a:lnTo>
                <a:lnTo>
                  <a:pt x="5103808" y="94518"/>
                </a:lnTo>
                <a:lnTo>
                  <a:pt x="5098464" y="68035"/>
                </a:lnTo>
                <a:lnTo>
                  <a:pt x="5103808" y="41551"/>
                </a:lnTo>
                <a:lnTo>
                  <a:pt x="5118384" y="19926"/>
                </a:lnTo>
                <a:lnTo>
                  <a:pt x="5140004" y="5346"/>
                </a:lnTo>
                <a:lnTo>
                  <a:pt x="5166482" y="0"/>
                </a:lnTo>
                <a:lnTo>
                  <a:pt x="5192940" y="5346"/>
                </a:lnTo>
                <a:lnTo>
                  <a:pt x="5214551" y="19926"/>
                </a:lnTo>
                <a:lnTo>
                  <a:pt x="5229123" y="41551"/>
                </a:lnTo>
                <a:lnTo>
                  <a:pt x="5234467" y="68035"/>
                </a:lnTo>
                <a:lnTo>
                  <a:pt x="5229123" y="94518"/>
                </a:lnTo>
                <a:lnTo>
                  <a:pt x="5214551" y="116144"/>
                </a:lnTo>
                <a:lnTo>
                  <a:pt x="5192940" y="130724"/>
                </a:lnTo>
                <a:lnTo>
                  <a:pt x="5166482" y="136070"/>
                </a:lnTo>
                <a:close/>
              </a:path>
              <a:path w="5518150" h="1909445">
                <a:moveTo>
                  <a:pt x="5469206" y="86513"/>
                </a:moveTo>
                <a:lnTo>
                  <a:pt x="5462020" y="85060"/>
                </a:lnTo>
                <a:lnTo>
                  <a:pt x="5456151" y="81098"/>
                </a:lnTo>
                <a:lnTo>
                  <a:pt x="5452193" y="75224"/>
                </a:lnTo>
                <a:lnTo>
                  <a:pt x="5450741" y="68035"/>
                </a:lnTo>
                <a:lnTo>
                  <a:pt x="5452193" y="60845"/>
                </a:lnTo>
                <a:lnTo>
                  <a:pt x="5456151" y="54972"/>
                </a:lnTo>
                <a:lnTo>
                  <a:pt x="5462020" y="51010"/>
                </a:lnTo>
                <a:lnTo>
                  <a:pt x="5469206" y="49557"/>
                </a:lnTo>
                <a:lnTo>
                  <a:pt x="5476392" y="51010"/>
                </a:lnTo>
                <a:lnTo>
                  <a:pt x="5482261" y="54972"/>
                </a:lnTo>
                <a:lnTo>
                  <a:pt x="5486219" y="60845"/>
                </a:lnTo>
                <a:lnTo>
                  <a:pt x="5487670" y="68035"/>
                </a:lnTo>
                <a:lnTo>
                  <a:pt x="5486219" y="75224"/>
                </a:lnTo>
                <a:lnTo>
                  <a:pt x="5482261" y="81098"/>
                </a:lnTo>
                <a:lnTo>
                  <a:pt x="5476392" y="85060"/>
                </a:lnTo>
                <a:lnTo>
                  <a:pt x="5469206" y="86513"/>
                </a:lnTo>
                <a:close/>
              </a:path>
              <a:path w="5518150" h="1909445">
                <a:moveTo>
                  <a:pt x="20148" y="391137"/>
                </a:moveTo>
                <a:lnTo>
                  <a:pt x="12304" y="389553"/>
                </a:lnTo>
                <a:lnTo>
                  <a:pt x="5899" y="385233"/>
                </a:lnTo>
                <a:lnTo>
                  <a:pt x="1582" y="378824"/>
                </a:lnTo>
                <a:lnTo>
                  <a:pt x="0" y="370974"/>
                </a:lnTo>
                <a:lnTo>
                  <a:pt x="1582" y="363125"/>
                </a:lnTo>
                <a:lnTo>
                  <a:pt x="5899" y="356718"/>
                </a:lnTo>
                <a:lnTo>
                  <a:pt x="12304" y="352399"/>
                </a:lnTo>
                <a:lnTo>
                  <a:pt x="20148" y="350815"/>
                </a:lnTo>
                <a:lnTo>
                  <a:pt x="27993" y="352399"/>
                </a:lnTo>
                <a:lnTo>
                  <a:pt x="34398" y="356718"/>
                </a:lnTo>
                <a:lnTo>
                  <a:pt x="38715" y="363125"/>
                </a:lnTo>
                <a:lnTo>
                  <a:pt x="40297" y="370974"/>
                </a:lnTo>
                <a:lnTo>
                  <a:pt x="38715" y="378824"/>
                </a:lnTo>
                <a:lnTo>
                  <a:pt x="34398" y="385233"/>
                </a:lnTo>
                <a:lnTo>
                  <a:pt x="27993" y="389553"/>
                </a:lnTo>
                <a:lnTo>
                  <a:pt x="20148" y="391137"/>
                </a:lnTo>
                <a:close/>
              </a:path>
              <a:path w="5518150" h="1909445">
                <a:moveTo>
                  <a:pt x="322872" y="394502"/>
                </a:moveTo>
                <a:lnTo>
                  <a:pt x="313722" y="392653"/>
                </a:lnTo>
                <a:lnTo>
                  <a:pt x="306248" y="387611"/>
                </a:lnTo>
                <a:lnTo>
                  <a:pt x="301209" y="380132"/>
                </a:lnTo>
                <a:lnTo>
                  <a:pt x="299361" y="370974"/>
                </a:lnTo>
                <a:lnTo>
                  <a:pt x="301209" y="361819"/>
                </a:lnTo>
                <a:lnTo>
                  <a:pt x="306248" y="354341"/>
                </a:lnTo>
                <a:lnTo>
                  <a:pt x="313722" y="349299"/>
                </a:lnTo>
                <a:lnTo>
                  <a:pt x="322872" y="347450"/>
                </a:lnTo>
                <a:lnTo>
                  <a:pt x="332023" y="349299"/>
                </a:lnTo>
                <a:lnTo>
                  <a:pt x="339496" y="354341"/>
                </a:lnTo>
                <a:lnTo>
                  <a:pt x="344535" y="361819"/>
                </a:lnTo>
                <a:lnTo>
                  <a:pt x="346383" y="370974"/>
                </a:lnTo>
                <a:lnTo>
                  <a:pt x="344535" y="380132"/>
                </a:lnTo>
                <a:lnTo>
                  <a:pt x="339496" y="387611"/>
                </a:lnTo>
                <a:lnTo>
                  <a:pt x="332023" y="392653"/>
                </a:lnTo>
                <a:lnTo>
                  <a:pt x="322872" y="394502"/>
                </a:lnTo>
                <a:close/>
              </a:path>
              <a:path w="5518150" h="1909445">
                <a:moveTo>
                  <a:pt x="625599" y="397024"/>
                </a:moveTo>
                <a:lnTo>
                  <a:pt x="615474" y="394978"/>
                </a:lnTo>
                <a:lnTo>
                  <a:pt x="607204" y="389398"/>
                </a:lnTo>
                <a:lnTo>
                  <a:pt x="601626" y="381123"/>
                </a:lnTo>
                <a:lnTo>
                  <a:pt x="599580" y="370991"/>
                </a:lnTo>
                <a:lnTo>
                  <a:pt x="601626" y="360861"/>
                </a:lnTo>
                <a:lnTo>
                  <a:pt x="607204" y="352586"/>
                </a:lnTo>
                <a:lnTo>
                  <a:pt x="615474" y="347006"/>
                </a:lnTo>
                <a:lnTo>
                  <a:pt x="625599" y="344959"/>
                </a:lnTo>
                <a:lnTo>
                  <a:pt x="635722" y="347006"/>
                </a:lnTo>
                <a:lnTo>
                  <a:pt x="643992" y="352586"/>
                </a:lnTo>
                <a:lnTo>
                  <a:pt x="649569" y="360861"/>
                </a:lnTo>
                <a:lnTo>
                  <a:pt x="651615" y="370991"/>
                </a:lnTo>
                <a:lnTo>
                  <a:pt x="649572" y="381123"/>
                </a:lnTo>
                <a:lnTo>
                  <a:pt x="643998" y="389398"/>
                </a:lnTo>
                <a:lnTo>
                  <a:pt x="635729" y="394978"/>
                </a:lnTo>
                <a:lnTo>
                  <a:pt x="625599" y="397024"/>
                </a:lnTo>
                <a:close/>
              </a:path>
              <a:path w="5518150" h="1909445">
                <a:moveTo>
                  <a:pt x="928323" y="400389"/>
                </a:moveTo>
                <a:lnTo>
                  <a:pt x="916885" y="398080"/>
                </a:lnTo>
                <a:lnTo>
                  <a:pt x="907546" y="391780"/>
                </a:lnTo>
                <a:lnTo>
                  <a:pt x="901250" y="382436"/>
                </a:lnTo>
                <a:lnTo>
                  <a:pt x="898942" y="370991"/>
                </a:lnTo>
                <a:lnTo>
                  <a:pt x="901250" y="359547"/>
                </a:lnTo>
                <a:lnTo>
                  <a:pt x="907546" y="350202"/>
                </a:lnTo>
                <a:lnTo>
                  <a:pt x="916885" y="343903"/>
                </a:lnTo>
                <a:lnTo>
                  <a:pt x="928323" y="341593"/>
                </a:lnTo>
                <a:lnTo>
                  <a:pt x="939761" y="343903"/>
                </a:lnTo>
                <a:lnTo>
                  <a:pt x="949100" y="350202"/>
                </a:lnTo>
                <a:lnTo>
                  <a:pt x="955396" y="359547"/>
                </a:lnTo>
                <a:lnTo>
                  <a:pt x="957704" y="370991"/>
                </a:lnTo>
                <a:lnTo>
                  <a:pt x="955396" y="382436"/>
                </a:lnTo>
                <a:lnTo>
                  <a:pt x="949100" y="391780"/>
                </a:lnTo>
                <a:lnTo>
                  <a:pt x="939761" y="398080"/>
                </a:lnTo>
                <a:lnTo>
                  <a:pt x="928323" y="400389"/>
                </a:lnTo>
                <a:close/>
              </a:path>
              <a:path w="5518150" h="1909445">
                <a:moveTo>
                  <a:pt x="1231047" y="403755"/>
                </a:moveTo>
                <a:lnTo>
                  <a:pt x="1218303" y="401179"/>
                </a:lnTo>
                <a:lnTo>
                  <a:pt x="1207895" y="394157"/>
                </a:lnTo>
                <a:lnTo>
                  <a:pt x="1200877" y="383742"/>
                </a:lnTo>
                <a:lnTo>
                  <a:pt x="1198303" y="370991"/>
                </a:lnTo>
                <a:lnTo>
                  <a:pt x="1200877" y="358240"/>
                </a:lnTo>
                <a:lnTo>
                  <a:pt x="1207895" y="347826"/>
                </a:lnTo>
                <a:lnTo>
                  <a:pt x="1218303" y="340803"/>
                </a:lnTo>
                <a:lnTo>
                  <a:pt x="1231047" y="338228"/>
                </a:lnTo>
                <a:lnTo>
                  <a:pt x="1243791" y="340803"/>
                </a:lnTo>
                <a:lnTo>
                  <a:pt x="1254200" y="347826"/>
                </a:lnTo>
                <a:lnTo>
                  <a:pt x="1261219" y="358240"/>
                </a:lnTo>
                <a:lnTo>
                  <a:pt x="1263793" y="370991"/>
                </a:lnTo>
                <a:lnTo>
                  <a:pt x="1261219" y="383742"/>
                </a:lnTo>
                <a:lnTo>
                  <a:pt x="1254200" y="394157"/>
                </a:lnTo>
                <a:lnTo>
                  <a:pt x="1243791" y="401179"/>
                </a:lnTo>
                <a:lnTo>
                  <a:pt x="1231047" y="403755"/>
                </a:lnTo>
                <a:close/>
              </a:path>
              <a:path w="5518150" h="1909445">
                <a:moveTo>
                  <a:pt x="1533770" y="406280"/>
                </a:moveTo>
                <a:lnTo>
                  <a:pt x="1520055" y="403507"/>
                </a:lnTo>
                <a:lnTo>
                  <a:pt x="1508850" y="395945"/>
                </a:lnTo>
                <a:lnTo>
                  <a:pt x="1501294" y="384733"/>
                </a:lnTo>
                <a:lnTo>
                  <a:pt x="1498522" y="371008"/>
                </a:lnTo>
                <a:lnTo>
                  <a:pt x="1501294" y="357283"/>
                </a:lnTo>
                <a:lnTo>
                  <a:pt x="1508850" y="346071"/>
                </a:lnTo>
                <a:lnTo>
                  <a:pt x="1520055" y="338510"/>
                </a:lnTo>
                <a:lnTo>
                  <a:pt x="1533770" y="335737"/>
                </a:lnTo>
                <a:lnTo>
                  <a:pt x="1547488" y="338510"/>
                </a:lnTo>
                <a:lnTo>
                  <a:pt x="1558694" y="346071"/>
                </a:lnTo>
                <a:lnTo>
                  <a:pt x="1566250" y="357283"/>
                </a:lnTo>
                <a:lnTo>
                  <a:pt x="1569022" y="371008"/>
                </a:lnTo>
                <a:lnTo>
                  <a:pt x="1566253" y="384733"/>
                </a:lnTo>
                <a:lnTo>
                  <a:pt x="1558700" y="395945"/>
                </a:lnTo>
                <a:lnTo>
                  <a:pt x="1547495" y="403507"/>
                </a:lnTo>
                <a:lnTo>
                  <a:pt x="1533770" y="406280"/>
                </a:lnTo>
                <a:close/>
              </a:path>
              <a:path w="5518150" h="1909445">
                <a:moveTo>
                  <a:pt x="1836487" y="408805"/>
                </a:moveTo>
                <a:lnTo>
                  <a:pt x="1821785" y="405834"/>
                </a:lnTo>
                <a:lnTo>
                  <a:pt x="1809778" y="397732"/>
                </a:lnTo>
                <a:lnTo>
                  <a:pt x="1801683" y="385718"/>
                </a:lnTo>
                <a:lnTo>
                  <a:pt x="1798714" y="371008"/>
                </a:lnTo>
                <a:lnTo>
                  <a:pt x="1801683" y="356299"/>
                </a:lnTo>
                <a:lnTo>
                  <a:pt x="1809778" y="344284"/>
                </a:lnTo>
                <a:lnTo>
                  <a:pt x="1821785" y="336183"/>
                </a:lnTo>
                <a:lnTo>
                  <a:pt x="1836487" y="333212"/>
                </a:lnTo>
                <a:lnTo>
                  <a:pt x="1851190" y="336183"/>
                </a:lnTo>
                <a:lnTo>
                  <a:pt x="1863197" y="344284"/>
                </a:lnTo>
                <a:lnTo>
                  <a:pt x="1871292" y="356299"/>
                </a:lnTo>
                <a:lnTo>
                  <a:pt x="1874260" y="371008"/>
                </a:lnTo>
                <a:lnTo>
                  <a:pt x="1871292" y="385718"/>
                </a:lnTo>
                <a:lnTo>
                  <a:pt x="1863197" y="397732"/>
                </a:lnTo>
                <a:lnTo>
                  <a:pt x="1851190" y="405834"/>
                </a:lnTo>
                <a:lnTo>
                  <a:pt x="1836487" y="408805"/>
                </a:lnTo>
                <a:close/>
              </a:path>
              <a:path w="5518150" h="1909445">
                <a:moveTo>
                  <a:pt x="2139211" y="412170"/>
                </a:moveTo>
                <a:lnTo>
                  <a:pt x="2123203" y="408936"/>
                </a:lnTo>
                <a:lnTo>
                  <a:pt x="2110135" y="400115"/>
                </a:lnTo>
                <a:lnTo>
                  <a:pt x="2101326" y="387031"/>
                </a:lnTo>
                <a:lnTo>
                  <a:pt x="2098096" y="371008"/>
                </a:lnTo>
                <a:lnTo>
                  <a:pt x="2101326" y="354985"/>
                </a:lnTo>
                <a:lnTo>
                  <a:pt x="2110135" y="341902"/>
                </a:lnTo>
                <a:lnTo>
                  <a:pt x="2123203" y="333081"/>
                </a:lnTo>
                <a:lnTo>
                  <a:pt x="2139211" y="329846"/>
                </a:lnTo>
                <a:lnTo>
                  <a:pt x="2155225" y="333081"/>
                </a:lnTo>
                <a:lnTo>
                  <a:pt x="2168305" y="341902"/>
                </a:lnTo>
                <a:lnTo>
                  <a:pt x="2177125" y="354985"/>
                </a:lnTo>
                <a:lnTo>
                  <a:pt x="2180360" y="371008"/>
                </a:lnTo>
                <a:lnTo>
                  <a:pt x="2177125" y="387031"/>
                </a:lnTo>
                <a:lnTo>
                  <a:pt x="2168305" y="400115"/>
                </a:lnTo>
                <a:lnTo>
                  <a:pt x="2155225" y="408936"/>
                </a:lnTo>
                <a:lnTo>
                  <a:pt x="2139211" y="412170"/>
                </a:lnTo>
                <a:close/>
              </a:path>
              <a:path w="5518150" h="1909445">
                <a:moveTo>
                  <a:pt x="2441935" y="414695"/>
                </a:moveTo>
                <a:lnTo>
                  <a:pt x="2424947" y="411263"/>
                </a:lnTo>
                <a:lnTo>
                  <a:pt x="2411073" y="401903"/>
                </a:lnTo>
                <a:lnTo>
                  <a:pt x="2401719" y="388022"/>
                </a:lnTo>
                <a:lnTo>
                  <a:pt x="2398288" y="371025"/>
                </a:lnTo>
                <a:lnTo>
                  <a:pt x="2401719" y="354029"/>
                </a:lnTo>
                <a:lnTo>
                  <a:pt x="2411073" y="340148"/>
                </a:lnTo>
                <a:lnTo>
                  <a:pt x="2424947" y="330790"/>
                </a:lnTo>
                <a:lnTo>
                  <a:pt x="2441935" y="327358"/>
                </a:lnTo>
                <a:lnTo>
                  <a:pt x="2458923" y="330790"/>
                </a:lnTo>
                <a:lnTo>
                  <a:pt x="2472796" y="340148"/>
                </a:lnTo>
                <a:lnTo>
                  <a:pt x="2482151" y="354029"/>
                </a:lnTo>
                <a:lnTo>
                  <a:pt x="2485581" y="371025"/>
                </a:lnTo>
                <a:lnTo>
                  <a:pt x="2482151" y="388022"/>
                </a:lnTo>
                <a:lnTo>
                  <a:pt x="2472796" y="401903"/>
                </a:lnTo>
                <a:lnTo>
                  <a:pt x="2458923" y="411263"/>
                </a:lnTo>
                <a:lnTo>
                  <a:pt x="2441935" y="414695"/>
                </a:lnTo>
                <a:close/>
              </a:path>
              <a:path w="5518150" h="1909445">
                <a:moveTo>
                  <a:pt x="2744659" y="417220"/>
                </a:moveTo>
                <a:lnTo>
                  <a:pt x="2726697" y="413590"/>
                </a:lnTo>
                <a:lnTo>
                  <a:pt x="2712029" y="403690"/>
                </a:lnTo>
                <a:lnTo>
                  <a:pt x="2702140" y="389006"/>
                </a:lnTo>
                <a:lnTo>
                  <a:pt x="2698514" y="371025"/>
                </a:lnTo>
                <a:lnTo>
                  <a:pt x="2702140" y="353046"/>
                </a:lnTo>
                <a:lnTo>
                  <a:pt x="2712029" y="338363"/>
                </a:lnTo>
                <a:lnTo>
                  <a:pt x="2726697" y="328464"/>
                </a:lnTo>
                <a:lnTo>
                  <a:pt x="2744659" y="324833"/>
                </a:lnTo>
                <a:lnTo>
                  <a:pt x="2762640" y="328464"/>
                </a:lnTo>
                <a:lnTo>
                  <a:pt x="2777317" y="338363"/>
                </a:lnTo>
                <a:lnTo>
                  <a:pt x="2787210" y="353046"/>
                </a:lnTo>
                <a:lnTo>
                  <a:pt x="2790837" y="371025"/>
                </a:lnTo>
                <a:lnTo>
                  <a:pt x="2787210" y="389006"/>
                </a:lnTo>
                <a:lnTo>
                  <a:pt x="2777317" y="403690"/>
                </a:lnTo>
                <a:lnTo>
                  <a:pt x="2762640" y="413590"/>
                </a:lnTo>
                <a:lnTo>
                  <a:pt x="2744659" y="417220"/>
                </a:lnTo>
                <a:close/>
              </a:path>
              <a:path w="5518150" h="1909445">
                <a:moveTo>
                  <a:pt x="3047382" y="419742"/>
                </a:moveTo>
                <a:lnTo>
                  <a:pt x="3028441" y="415914"/>
                </a:lnTo>
                <a:lnTo>
                  <a:pt x="3012968" y="405475"/>
                </a:lnTo>
                <a:lnTo>
                  <a:pt x="3002533" y="389990"/>
                </a:lnTo>
                <a:lnTo>
                  <a:pt x="2998706" y="371025"/>
                </a:lnTo>
                <a:lnTo>
                  <a:pt x="3002533" y="352062"/>
                </a:lnTo>
                <a:lnTo>
                  <a:pt x="3012968" y="336577"/>
                </a:lnTo>
                <a:lnTo>
                  <a:pt x="3028441" y="326137"/>
                </a:lnTo>
                <a:lnTo>
                  <a:pt x="3047382" y="322308"/>
                </a:lnTo>
                <a:lnTo>
                  <a:pt x="3066343" y="326137"/>
                </a:lnTo>
                <a:lnTo>
                  <a:pt x="3081826" y="336577"/>
                </a:lnTo>
                <a:lnTo>
                  <a:pt x="3092265" y="352062"/>
                </a:lnTo>
                <a:lnTo>
                  <a:pt x="3096092" y="371025"/>
                </a:lnTo>
                <a:lnTo>
                  <a:pt x="3092265" y="389990"/>
                </a:lnTo>
                <a:lnTo>
                  <a:pt x="3081826" y="405475"/>
                </a:lnTo>
                <a:lnTo>
                  <a:pt x="3066343" y="415914"/>
                </a:lnTo>
                <a:lnTo>
                  <a:pt x="3047382" y="419742"/>
                </a:lnTo>
                <a:close/>
              </a:path>
              <a:path w="5518150" h="1909445">
                <a:moveTo>
                  <a:pt x="3350106" y="422267"/>
                </a:moveTo>
                <a:lnTo>
                  <a:pt x="3330171" y="418240"/>
                </a:lnTo>
                <a:lnTo>
                  <a:pt x="3313894" y="407260"/>
                </a:lnTo>
                <a:lnTo>
                  <a:pt x="3302921" y="390973"/>
                </a:lnTo>
                <a:lnTo>
                  <a:pt x="3298898" y="371025"/>
                </a:lnTo>
                <a:lnTo>
                  <a:pt x="3302921" y="351078"/>
                </a:lnTo>
                <a:lnTo>
                  <a:pt x="3313894" y="334790"/>
                </a:lnTo>
                <a:lnTo>
                  <a:pt x="3330171" y="323810"/>
                </a:lnTo>
                <a:lnTo>
                  <a:pt x="3350106" y="319783"/>
                </a:lnTo>
                <a:lnTo>
                  <a:pt x="3370046" y="323810"/>
                </a:lnTo>
                <a:lnTo>
                  <a:pt x="3386335" y="334790"/>
                </a:lnTo>
                <a:lnTo>
                  <a:pt x="3397319" y="351078"/>
                </a:lnTo>
                <a:lnTo>
                  <a:pt x="3401348" y="371025"/>
                </a:lnTo>
                <a:lnTo>
                  <a:pt x="3397319" y="390973"/>
                </a:lnTo>
                <a:lnTo>
                  <a:pt x="3386335" y="407260"/>
                </a:lnTo>
                <a:lnTo>
                  <a:pt x="3370046" y="418240"/>
                </a:lnTo>
                <a:lnTo>
                  <a:pt x="3350106" y="422267"/>
                </a:lnTo>
                <a:close/>
              </a:path>
              <a:path w="5518150" h="1909445">
                <a:moveTo>
                  <a:pt x="3652830" y="425632"/>
                </a:moveTo>
                <a:lnTo>
                  <a:pt x="3631603" y="421341"/>
                </a:lnTo>
                <a:lnTo>
                  <a:pt x="3614263" y="409640"/>
                </a:lnTo>
                <a:lnTo>
                  <a:pt x="3602569" y="392287"/>
                </a:lnTo>
                <a:lnTo>
                  <a:pt x="3598280" y="371042"/>
                </a:lnTo>
                <a:lnTo>
                  <a:pt x="3602569" y="349798"/>
                </a:lnTo>
                <a:lnTo>
                  <a:pt x="3614263" y="332445"/>
                </a:lnTo>
                <a:lnTo>
                  <a:pt x="3631603" y="320743"/>
                </a:lnTo>
                <a:lnTo>
                  <a:pt x="3652830" y="316452"/>
                </a:lnTo>
                <a:lnTo>
                  <a:pt x="3674075" y="320743"/>
                </a:lnTo>
                <a:lnTo>
                  <a:pt x="3691425" y="332445"/>
                </a:lnTo>
                <a:lnTo>
                  <a:pt x="3703123" y="349798"/>
                </a:lnTo>
                <a:lnTo>
                  <a:pt x="3707413" y="371042"/>
                </a:lnTo>
                <a:lnTo>
                  <a:pt x="3703123" y="392287"/>
                </a:lnTo>
                <a:lnTo>
                  <a:pt x="3691425" y="409640"/>
                </a:lnTo>
                <a:lnTo>
                  <a:pt x="3674075" y="421341"/>
                </a:lnTo>
                <a:lnTo>
                  <a:pt x="3652830" y="425632"/>
                </a:lnTo>
                <a:close/>
              </a:path>
              <a:path w="5518150" h="1909445">
                <a:moveTo>
                  <a:pt x="3955587" y="428157"/>
                </a:moveTo>
                <a:lnTo>
                  <a:pt x="3933367" y="423668"/>
                </a:lnTo>
                <a:lnTo>
                  <a:pt x="3915223" y="411426"/>
                </a:lnTo>
                <a:lnTo>
                  <a:pt x="3902991" y="393271"/>
                </a:lnTo>
                <a:lnTo>
                  <a:pt x="3898506" y="371042"/>
                </a:lnTo>
                <a:lnTo>
                  <a:pt x="3902991" y="348814"/>
                </a:lnTo>
                <a:lnTo>
                  <a:pt x="3915223" y="330659"/>
                </a:lnTo>
                <a:lnTo>
                  <a:pt x="3933367" y="318416"/>
                </a:lnTo>
                <a:lnTo>
                  <a:pt x="3955587" y="313927"/>
                </a:lnTo>
                <a:lnTo>
                  <a:pt x="3977788" y="318416"/>
                </a:lnTo>
                <a:lnTo>
                  <a:pt x="3995921" y="330659"/>
                </a:lnTo>
                <a:lnTo>
                  <a:pt x="4008150" y="348814"/>
                </a:lnTo>
                <a:lnTo>
                  <a:pt x="4012635" y="371042"/>
                </a:lnTo>
                <a:lnTo>
                  <a:pt x="4008155" y="393271"/>
                </a:lnTo>
                <a:lnTo>
                  <a:pt x="3995934" y="411426"/>
                </a:lnTo>
                <a:lnTo>
                  <a:pt x="3977802" y="423668"/>
                </a:lnTo>
                <a:lnTo>
                  <a:pt x="3955587" y="428157"/>
                </a:lnTo>
                <a:close/>
              </a:path>
              <a:path w="5518150" h="1909445">
                <a:moveTo>
                  <a:pt x="4258311" y="430682"/>
                </a:moveTo>
                <a:lnTo>
                  <a:pt x="4235112" y="425994"/>
                </a:lnTo>
                <a:lnTo>
                  <a:pt x="4216162" y="413212"/>
                </a:lnTo>
                <a:lnTo>
                  <a:pt x="4203384" y="394254"/>
                </a:lnTo>
                <a:lnTo>
                  <a:pt x="4198698" y="371042"/>
                </a:lnTo>
                <a:lnTo>
                  <a:pt x="4203384" y="347830"/>
                </a:lnTo>
                <a:lnTo>
                  <a:pt x="4216162" y="328874"/>
                </a:lnTo>
                <a:lnTo>
                  <a:pt x="4235112" y="316092"/>
                </a:lnTo>
                <a:lnTo>
                  <a:pt x="4258311" y="311405"/>
                </a:lnTo>
                <a:lnTo>
                  <a:pt x="4281505" y="316092"/>
                </a:lnTo>
                <a:lnTo>
                  <a:pt x="4300443" y="328874"/>
                </a:lnTo>
                <a:lnTo>
                  <a:pt x="4313209" y="347830"/>
                </a:lnTo>
                <a:lnTo>
                  <a:pt x="4317890" y="371042"/>
                </a:lnTo>
                <a:lnTo>
                  <a:pt x="4313209" y="394254"/>
                </a:lnTo>
                <a:lnTo>
                  <a:pt x="4300443" y="413212"/>
                </a:lnTo>
                <a:lnTo>
                  <a:pt x="4281505" y="425994"/>
                </a:lnTo>
                <a:lnTo>
                  <a:pt x="4258311" y="430682"/>
                </a:lnTo>
                <a:close/>
              </a:path>
              <a:path w="5518150" h="1909445">
                <a:moveTo>
                  <a:pt x="4561035" y="434888"/>
                </a:moveTo>
                <a:lnTo>
                  <a:pt x="4536199" y="429872"/>
                </a:lnTo>
                <a:lnTo>
                  <a:pt x="4515920" y="416194"/>
                </a:lnTo>
                <a:lnTo>
                  <a:pt x="4502249" y="395905"/>
                </a:lnTo>
                <a:lnTo>
                  <a:pt x="4497236" y="371059"/>
                </a:lnTo>
                <a:lnTo>
                  <a:pt x="4502249" y="346212"/>
                </a:lnTo>
                <a:lnTo>
                  <a:pt x="4515920" y="325924"/>
                </a:lnTo>
                <a:lnTo>
                  <a:pt x="4536199" y="312245"/>
                </a:lnTo>
                <a:lnTo>
                  <a:pt x="4561035" y="307230"/>
                </a:lnTo>
                <a:lnTo>
                  <a:pt x="4585851" y="312245"/>
                </a:lnTo>
                <a:lnTo>
                  <a:pt x="4606120" y="325924"/>
                </a:lnTo>
                <a:lnTo>
                  <a:pt x="4619787" y="346212"/>
                </a:lnTo>
                <a:lnTo>
                  <a:pt x="4624800" y="371059"/>
                </a:lnTo>
                <a:lnTo>
                  <a:pt x="4619787" y="395905"/>
                </a:lnTo>
                <a:lnTo>
                  <a:pt x="4606120" y="416194"/>
                </a:lnTo>
                <a:lnTo>
                  <a:pt x="4585851" y="429872"/>
                </a:lnTo>
                <a:lnTo>
                  <a:pt x="4561035" y="434888"/>
                </a:lnTo>
                <a:close/>
              </a:path>
              <a:path w="5518150" h="1909445">
                <a:moveTo>
                  <a:pt x="4863758" y="438254"/>
                </a:moveTo>
                <a:lnTo>
                  <a:pt x="4837612" y="432973"/>
                </a:lnTo>
                <a:lnTo>
                  <a:pt x="4816259" y="418572"/>
                </a:lnTo>
                <a:lnTo>
                  <a:pt x="4801863" y="397213"/>
                </a:lnTo>
                <a:lnTo>
                  <a:pt x="4796584" y="371059"/>
                </a:lnTo>
                <a:lnTo>
                  <a:pt x="4801863" y="344906"/>
                </a:lnTo>
                <a:lnTo>
                  <a:pt x="4816259" y="323547"/>
                </a:lnTo>
                <a:lnTo>
                  <a:pt x="4837612" y="309146"/>
                </a:lnTo>
                <a:lnTo>
                  <a:pt x="4863758" y="303864"/>
                </a:lnTo>
                <a:lnTo>
                  <a:pt x="4889885" y="309146"/>
                </a:lnTo>
                <a:lnTo>
                  <a:pt x="4911228" y="323547"/>
                </a:lnTo>
                <a:lnTo>
                  <a:pt x="4925620" y="344906"/>
                </a:lnTo>
                <a:lnTo>
                  <a:pt x="4930899" y="371059"/>
                </a:lnTo>
                <a:lnTo>
                  <a:pt x="4925620" y="397213"/>
                </a:lnTo>
                <a:lnTo>
                  <a:pt x="4911228" y="418572"/>
                </a:lnTo>
                <a:lnTo>
                  <a:pt x="4889885" y="432973"/>
                </a:lnTo>
                <a:lnTo>
                  <a:pt x="4863758" y="438254"/>
                </a:lnTo>
                <a:close/>
              </a:path>
              <a:path w="5518150" h="1909445">
                <a:moveTo>
                  <a:pt x="5166482" y="442460"/>
                </a:moveTo>
                <a:lnTo>
                  <a:pt x="5138699" y="436850"/>
                </a:lnTo>
                <a:lnTo>
                  <a:pt x="5116017" y="421552"/>
                </a:lnTo>
                <a:lnTo>
                  <a:pt x="5100727" y="398857"/>
                </a:lnTo>
                <a:lnTo>
                  <a:pt x="5095122" y="371059"/>
                </a:lnTo>
                <a:lnTo>
                  <a:pt x="5100727" y="343262"/>
                </a:lnTo>
                <a:lnTo>
                  <a:pt x="5116017" y="320567"/>
                </a:lnTo>
                <a:lnTo>
                  <a:pt x="5138699" y="305268"/>
                </a:lnTo>
                <a:lnTo>
                  <a:pt x="5166482" y="299658"/>
                </a:lnTo>
                <a:lnTo>
                  <a:pt x="5194251" y="305268"/>
                </a:lnTo>
                <a:lnTo>
                  <a:pt x="5216935" y="320567"/>
                </a:lnTo>
                <a:lnTo>
                  <a:pt x="5232232" y="343262"/>
                </a:lnTo>
                <a:lnTo>
                  <a:pt x="5237842" y="371059"/>
                </a:lnTo>
                <a:lnTo>
                  <a:pt x="5232232" y="398857"/>
                </a:lnTo>
                <a:lnTo>
                  <a:pt x="5216935" y="421552"/>
                </a:lnTo>
                <a:lnTo>
                  <a:pt x="5194251" y="436850"/>
                </a:lnTo>
                <a:lnTo>
                  <a:pt x="5166482" y="442460"/>
                </a:lnTo>
                <a:close/>
              </a:path>
              <a:path w="5518150" h="1909445">
                <a:moveTo>
                  <a:pt x="5469206" y="419775"/>
                </a:moveTo>
                <a:lnTo>
                  <a:pt x="5450245" y="415948"/>
                </a:lnTo>
                <a:lnTo>
                  <a:pt x="5434762" y="405509"/>
                </a:lnTo>
                <a:lnTo>
                  <a:pt x="5424323" y="390024"/>
                </a:lnTo>
                <a:lnTo>
                  <a:pt x="5420496" y="371059"/>
                </a:lnTo>
                <a:lnTo>
                  <a:pt x="5424323" y="352096"/>
                </a:lnTo>
                <a:lnTo>
                  <a:pt x="5434762" y="336610"/>
                </a:lnTo>
                <a:lnTo>
                  <a:pt x="5450245" y="326170"/>
                </a:lnTo>
                <a:lnTo>
                  <a:pt x="5469206" y="322342"/>
                </a:lnTo>
                <a:lnTo>
                  <a:pt x="5488147" y="326170"/>
                </a:lnTo>
                <a:lnTo>
                  <a:pt x="5503620" y="336610"/>
                </a:lnTo>
                <a:lnTo>
                  <a:pt x="5514055" y="352096"/>
                </a:lnTo>
                <a:lnTo>
                  <a:pt x="5517882" y="371059"/>
                </a:lnTo>
                <a:lnTo>
                  <a:pt x="5514055" y="390024"/>
                </a:lnTo>
                <a:lnTo>
                  <a:pt x="5503620" y="405509"/>
                </a:lnTo>
                <a:lnTo>
                  <a:pt x="5488147" y="415948"/>
                </a:lnTo>
                <a:lnTo>
                  <a:pt x="5469206" y="419775"/>
                </a:lnTo>
                <a:close/>
              </a:path>
              <a:path w="5518150" h="1909445">
                <a:moveTo>
                  <a:pt x="20148" y="694158"/>
                </a:moveTo>
                <a:lnTo>
                  <a:pt x="12304" y="692574"/>
                </a:lnTo>
                <a:lnTo>
                  <a:pt x="5899" y="688255"/>
                </a:lnTo>
                <a:lnTo>
                  <a:pt x="1582" y="681848"/>
                </a:lnTo>
                <a:lnTo>
                  <a:pt x="0" y="673999"/>
                </a:lnTo>
                <a:lnTo>
                  <a:pt x="1582" y="666149"/>
                </a:lnTo>
                <a:lnTo>
                  <a:pt x="5899" y="659742"/>
                </a:lnTo>
                <a:lnTo>
                  <a:pt x="12304" y="655423"/>
                </a:lnTo>
                <a:lnTo>
                  <a:pt x="20148" y="653840"/>
                </a:lnTo>
                <a:lnTo>
                  <a:pt x="27993" y="655423"/>
                </a:lnTo>
                <a:lnTo>
                  <a:pt x="34398" y="659742"/>
                </a:lnTo>
                <a:lnTo>
                  <a:pt x="38715" y="666149"/>
                </a:lnTo>
                <a:lnTo>
                  <a:pt x="40297" y="673999"/>
                </a:lnTo>
                <a:lnTo>
                  <a:pt x="38715" y="681848"/>
                </a:lnTo>
                <a:lnTo>
                  <a:pt x="34398" y="688255"/>
                </a:lnTo>
                <a:lnTo>
                  <a:pt x="27993" y="692574"/>
                </a:lnTo>
                <a:lnTo>
                  <a:pt x="20148" y="694158"/>
                </a:lnTo>
                <a:close/>
              </a:path>
              <a:path w="5518150" h="1909445">
                <a:moveTo>
                  <a:pt x="322872" y="697527"/>
                </a:moveTo>
                <a:lnTo>
                  <a:pt x="313722" y="695677"/>
                </a:lnTo>
                <a:lnTo>
                  <a:pt x="306248" y="690635"/>
                </a:lnTo>
                <a:lnTo>
                  <a:pt x="301209" y="683156"/>
                </a:lnTo>
                <a:lnTo>
                  <a:pt x="299361" y="673999"/>
                </a:lnTo>
                <a:lnTo>
                  <a:pt x="301209" y="664843"/>
                </a:lnTo>
                <a:lnTo>
                  <a:pt x="306248" y="657365"/>
                </a:lnTo>
                <a:lnTo>
                  <a:pt x="313722" y="652323"/>
                </a:lnTo>
                <a:lnTo>
                  <a:pt x="322872" y="650474"/>
                </a:lnTo>
                <a:lnTo>
                  <a:pt x="332023" y="652323"/>
                </a:lnTo>
                <a:lnTo>
                  <a:pt x="339496" y="657365"/>
                </a:lnTo>
                <a:lnTo>
                  <a:pt x="344535" y="664843"/>
                </a:lnTo>
                <a:lnTo>
                  <a:pt x="346383" y="673999"/>
                </a:lnTo>
                <a:lnTo>
                  <a:pt x="344535" y="683156"/>
                </a:lnTo>
                <a:lnTo>
                  <a:pt x="339496" y="690635"/>
                </a:lnTo>
                <a:lnTo>
                  <a:pt x="332023" y="695677"/>
                </a:lnTo>
                <a:lnTo>
                  <a:pt x="322872" y="697527"/>
                </a:lnTo>
                <a:close/>
              </a:path>
              <a:path w="5518150" h="1909445">
                <a:moveTo>
                  <a:pt x="625599" y="700048"/>
                </a:moveTo>
                <a:lnTo>
                  <a:pt x="615474" y="698002"/>
                </a:lnTo>
                <a:lnTo>
                  <a:pt x="607204" y="692422"/>
                </a:lnTo>
                <a:lnTo>
                  <a:pt x="601626" y="684147"/>
                </a:lnTo>
                <a:lnTo>
                  <a:pt x="599580" y="674015"/>
                </a:lnTo>
                <a:lnTo>
                  <a:pt x="601626" y="663886"/>
                </a:lnTo>
                <a:lnTo>
                  <a:pt x="607204" y="655610"/>
                </a:lnTo>
                <a:lnTo>
                  <a:pt x="615474" y="650030"/>
                </a:lnTo>
                <a:lnTo>
                  <a:pt x="625599" y="647983"/>
                </a:lnTo>
                <a:lnTo>
                  <a:pt x="635722" y="650030"/>
                </a:lnTo>
                <a:lnTo>
                  <a:pt x="643992" y="655610"/>
                </a:lnTo>
                <a:lnTo>
                  <a:pt x="649569" y="663886"/>
                </a:lnTo>
                <a:lnTo>
                  <a:pt x="651615" y="674015"/>
                </a:lnTo>
                <a:lnTo>
                  <a:pt x="649572" y="684147"/>
                </a:lnTo>
                <a:lnTo>
                  <a:pt x="643998" y="692422"/>
                </a:lnTo>
                <a:lnTo>
                  <a:pt x="635729" y="698002"/>
                </a:lnTo>
                <a:lnTo>
                  <a:pt x="625599" y="700048"/>
                </a:lnTo>
                <a:close/>
              </a:path>
              <a:path w="5518150" h="1909445">
                <a:moveTo>
                  <a:pt x="928323" y="703414"/>
                </a:moveTo>
                <a:lnTo>
                  <a:pt x="916885" y="701104"/>
                </a:lnTo>
                <a:lnTo>
                  <a:pt x="907546" y="694805"/>
                </a:lnTo>
                <a:lnTo>
                  <a:pt x="901250" y="685460"/>
                </a:lnTo>
                <a:lnTo>
                  <a:pt x="898942" y="674015"/>
                </a:lnTo>
                <a:lnTo>
                  <a:pt x="901250" y="662571"/>
                </a:lnTo>
                <a:lnTo>
                  <a:pt x="907546" y="653226"/>
                </a:lnTo>
                <a:lnTo>
                  <a:pt x="916885" y="646927"/>
                </a:lnTo>
                <a:lnTo>
                  <a:pt x="928323" y="644617"/>
                </a:lnTo>
                <a:lnTo>
                  <a:pt x="939761" y="646927"/>
                </a:lnTo>
                <a:lnTo>
                  <a:pt x="949100" y="653226"/>
                </a:lnTo>
                <a:lnTo>
                  <a:pt x="955396" y="662571"/>
                </a:lnTo>
                <a:lnTo>
                  <a:pt x="957704" y="674015"/>
                </a:lnTo>
                <a:lnTo>
                  <a:pt x="955396" y="685460"/>
                </a:lnTo>
                <a:lnTo>
                  <a:pt x="949100" y="694805"/>
                </a:lnTo>
                <a:lnTo>
                  <a:pt x="939761" y="701104"/>
                </a:lnTo>
                <a:lnTo>
                  <a:pt x="928323" y="703414"/>
                </a:lnTo>
                <a:close/>
              </a:path>
              <a:path w="5518150" h="1909445">
                <a:moveTo>
                  <a:pt x="1231047" y="706779"/>
                </a:moveTo>
                <a:lnTo>
                  <a:pt x="1218303" y="704204"/>
                </a:lnTo>
                <a:lnTo>
                  <a:pt x="1207895" y="697181"/>
                </a:lnTo>
                <a:lnTo>
                  <a:pt x="1200877" y="686766"/>
                </a:lnTo>
                <a:lnTo>
                  <a:pt x="1198303" y="674015"/>
                </a:lnTo>
                <a:lnTo>
                  <a:pt x="1200877" y="661265"/>
                </a:lnTo>
                <a:lnTo>
                  <a:pt x="1207895" y="650850"/>
                </a:lnTo>
                <a:lnTo>
                  <a:pt x="1218303" y="643827"/>
                </a:lnTo>
                <a:lnTo>
                  <a:pt x="1231047" y="641252"/>
                </a:lnTo>
                <a:lnTo>
                  <a:pt x="1243791" y="643827"/>
                </a:lnTo>
                <a:lnTo>
                  <a:pt x="1254200" y="650850"/>
                </a:lnTo>
                <a:lnTo>
                  <a:pt x="1261219" y="661265"/>
                </a:lnTo>
                <a:lnTo>
                  <a:pt x="1263793" y="674015"/>
                </a:lnTo>
                <a:lnTo>
                  <a:pt x="1261219" y="686766"/>
                </a:lnTo>
                <a:lnTo>
                  <a:pt x="1254200" y="697181"/>
                </a:lnTo>
                <a:lnTo>
                  <a:pt x="1243791" y="704204"/>
                </a:lnTo>
                <a:lnTo>
                  <a:pt x="1231047" y="706779"/>
                </a:lnTo>
                <a:close/>
              </a:path>
              <a:path w="5518150" h="1909445">
                <a:moveTo>
                  <a:pt x="1533770" y="709304"/>
                </a:moveTo>
                <a:lnTo>
                  <a:pt x="1520055" y="706531"/>
                </a:lnTo>
                <a:lnTo>
                  <a:pt x="1508850" y="698970"/>
                </a:lnTo>
                <a:lnTo>
                  <a:pt x="1501294" y="687758"/>
                </a:lnTo>
                <a:lnTo>
                  <a:pt x="1498522" y="674032"/>
                </a:lnTo>
                <a:lnTo>
                  <a:pt x="1501294" y="660307"/>
                </a:lnTo>
                <a:lnTo>
                  <a:pt x="1508850" y="649095"/>
                </a:lnTo>
                <a:lnTo>
                  <a:pt x="1520055" y="641534"/>
                </a:lnTo>
                <a:lnTo>
                  <a:pt x="1533770" y="638761"/>
                </a:lnTo>
                <a:lnTo>
                  <a:pt x="1547488" y="641534"/>
                </a:lnTo>
                <a:lnTo>
                  <a:pt x="1558694" y="649095"/>
                </a:lnTo>
                <a:lnTo>
                  <a:pt x="1566250" y="660307"/>
                </a:lnTo>
                <a:lnTo>
                  <a:pt x="1569022" y="674032"/>
                </a:lnTo>
                <a:lnTo>
                  <a:pt x="1566253" y="687758"/>
                </a:lnTo>
                <a:lnTo>
                  <a:pt x="1558700" y="698970"/>
                </a:lnTo>
                <a:lnTo>
                  <a:pt x="1547495" y="706531"/>
                </a:lnTo>
                <a:lnTo>
                  <a:pt x="1533770" y="709304"/>
                </a:lnTo>
                <a:close/>
              </a:path>
              <a:path w="5518150" h="1909445">
                <a:moveTo>
                  <a:pt x="1836487" y="711829"/>
                </a:moveTo>
                <a:lnTo>
                  <a:pt x="1821785" y="708858"/>
                </a:lnTo>
                <a:lnTo>
                  <a:pt x="1809778" y="700756"/>
                </a:lnTo>
                <a:lnTo>
                  <a:pt x="1801683" y="688742"/>
                </a:lnTo>
                <a:lnTo>
                  <a:pt x="1798714" y="674032"/>
                </a:lnTo>
                <a:lnTo>
                  <a:pt x="1801683" y="659324"/>
                </a:lnTo>
                <a:lnTo>
                  <a:pt x="1809778" y="647310"/>
                </a:lnTo>
                <a:lnTo>
                  <a:pt x="1821785" y="639207"/>
                </a:lnTo>
                <a:lnTo>
                  <a:pt x="1836487" y="636236"/>
                </a:lnTo>
                <a:lnTo>
                  <a:pt x="1851190" y="639207"/>
                </a:lnTo>
                <a:lnTo>
                  <a:pt x="1863197" y="647310"/>
                </a:lnTo>
                <a:lnTo>
                  <a:pt x="1871292" y="659324"/>
                </a:lnTo>
                <a:lnTo>
                  <a:pt x="1874260" y="674032"/>
                </a:lnTo>
                <a:lnTo>
                  <a:pt x="1871292" y="688742"/>
                </a:lnTo>
                <a:lnTo>
                  <a:pt x="1863197" y="700756"/>
                </a:lnTo>
                <a:lnTo>
                  <a:pt x="1851190" y="708858"/>
                </a:lnTo>
                <a:lnTo>
                  <a:pt x="1836487" y="711829"/>
                </a:lnTo>
                <a:close/>
              </a:path>
              <a:path w="5518150" h="1909445">
                <a:moveTo>
                  <a:pt x="2139211" y="715194"/>
                </a:moveTo>
                <a:lnTo>
                  <a:pt x="2123203" y="711960"/>
                </a:lnTo>
                <a:lnTo>
                  <a:pt x="2110135" y="703139"/>
                </a:lnTo>
                <a:lnTo>
                  <a:pt x="2101326" y="690055"/>
                </a:lnTo>
                <a:lnTo>
                  <a:pt x="2098096" y="674032"/>
                </a:lnTo>
                <a:lnTo>
                  <a:pt x="2101326" y="658010"/>
                </a:lnTo>
                <a:lnTo>
                  <a:pt x="2110135" y="644926"/>
                </a:lnTo>
                <a:lnTo>
                  <a:pt x="2123203" y="636105"/>
                </a:lnTo>
                <a:lnTo>
                  <a:pt x="2139211" y="632870"/>
                </a:lnTo>
                <a:lnTo>
                  <a:pt x="2155225" y="636105"/>
                </a:lnTo>
                <a:lnTo>
                  <a:pt x="2168305" y="644926"/>
                </a:lnTo>
                <a:lnTo>
                  <a:pt x="2177125" y="658010"/>
                </a:lnTo>
                <a:lnTo>
                  <a:pt x="2180360" y="674032"/>
                </a:lnTo>
                <a:lnTo>
                  <a:pt x="2177125" y="690055"/>
                </a:lnTo>
                <a:lnTo>
                  <a:pt x="2168305" y="703139"/>
                </a:lnTo>
                <a:lnTo>
                  <a:pt x="2155225" y="711960"/>
                </a:lnTo>
                <a:lnTo>
                  <a:pt x="2139211" y="715194"/>
                </a:lnTo>
                <a:close/>
              </a:path>
              <a:path w="5518150" h="1909445">
                <a:moveTo>
                  <a:pt x="2441935" y="717719"/>
                </a:moveTo>
                <a:lnTo>
                  <a:pt x="2424947" y="714287"/>
                </a:lnTo>
                <a:lnTo>
                  <a:pt x="2411073" y="704928"/>
                </a:lnTo>
                <a:lnTo>
                  <a:pt x="2401719" y="691046"/>
                </a:lnTo>
                <a:lnTo>
                  <a:pt x="2398288" y="674049"/>
                </a:lnTo>
                <a:lnTo>
                  <a:pt x="2401719" y="657052"/>
                </a:lnTo>
                <a:lnTo>
                  <a:pt x="2411073" y="643171"/>
                </a:lnTo>
                <a:lnTo>
                  <a:pt x="2424947" y="633811"/>
                </a:lnTo>
                <a:lnTo>
                  <a:pt x="2441935" y="630379"/>
                </a:lnTo>
                <a:lnTo>
                  <a:pt x="2458923" y="633811"/>
                </a:lnTo>
                <a:lnTo>
                  <a:pt x="2472796" y="643171"/>
                </a:lnTo>
                <a:lnTo>
                  <a:pt x="2482151" y="657052"/>
                </a:lnTo>
                <a:lnTo>
                  <a:pt x="2485581" y="674049"/>
                </a:lnTo>
                <a:lnTo>
                  <a:pt x="2482151" y="691046"/>
                </a:lnTo>
                <a:lnTo>
                  <a:pt x="2472796" y="704928"/>
                </a:lnTo>
                <a:lnTo>
                  <a:pt x="2458923" y="714287"/>
                </a:lnTo>
                <a:lnTo>
                  <a:pt x="2441935" y="717719"/>
                </a:lnTo>
                <a:close/>
              </a:path>
              <a:path w="5518150" h="1909445">
                <a:moveTo>
                  <a:pt x="2744659" y="720244"/>
                </a:moveTo>
                <a:lnTo>
                  <a:pt x="2726697" y="716614"/>
                </a:lnTo>
                <a:lnTo>
                  <a:pt x="2712029" y="706714"/>
                </a:lnTo>
                <a:lnTo>
                  <a:pt x="2702140" y="692030"/>
                </a:lnTo>
                <a:lnTo>
                  <a:pt x="2698514" y="674049"/>
                </a:lnTo>
                <a:lnTo>
                  <a:pt x="2702140" y="656070"/>
                </a:lnTo>
                <a:lnTo>
                  <a:pt x="2712029" y="641387"/>
                </a:lnTo>
                <a:lnTo>
                  <a:pt x="2726697" y="631488"/>
                </a:lnTo>
                <a:lnTo>
                  <a:pt x="2744659" y="627858"/>
                </a:lnTo>
                <a:lnTo>
                  <a:pt x="2762640" y="631488"/>
                </a:lnTo>
                <a:lnTo>
                  <a:pt x="2777317" y="641387"/>
                </a:lnTo>
                <a:lnTo>
                  <a:pt x="2787210" y="656070"/>
                </a:lnTo>
                <a:lnTo>
                  <a:pt x="2790837" y="674049"/>
                </a:lnTo>
                <a:lnTo>
                  <a:pt x="2787210" y="692030"/>
                </a:lnTo>
                <a:lnTo>
                  <a:pt x="2777317" y="706714"/>
                </a:lnTo>
                <a:lnTo>
                  <a:pt x="2762640" y="716614"/>
                </a:lnTo>
                <a:lnTo>
                  <a:pt x="2744659" y="720244"/>
                </a:lnTo>
                <a:close/>
              </a:path>
              <a:path w="5518150" h="1909445">
                <a:moveTo>
                  <a:pt x="3047382" y="722766"/>
                </a:moveTo>
                <a:lnTo>
                  <a:pt x="3028441" y="718938"/>
                </a:lnTo>
                <a:lnTo>
                  <a:pt x="3012968" y="708498"/>
                </a:lnTo>
                <a:lnTo>
                  <a:pt x="3002533" y="693013"/>
                </a:lnTo>
                <a:lnTo>
                  <a:pt x="2998706" y="674049"/>
                </a:lnTo>
                <a:lnTo>
                  <a:pt x="3002533" y="655086"/>
                </a:lnTo>
                <a:lnTo>
                  <a:pt x="3012968" y="639601"/>
                </a:lnTo>
                <a:lnTo>
                  <a:pt x="3028441" y="629161"/>
                </a:lnTo>
                <a:lnTo>
                  <a:pt x="3047382" y="625333"/>
                </a:lnTo>
                <a:lnTo>
                  <a:pt x="3066343" y="629161"/>
                </a:lnTo>
                <a:lnTo>
                  <a:pt x="3081826" y="639601"/>
                </a:lnTo>
                <a:lnTo>
                  <a:pt x="3092265" y="655086"/>
                </a:lnTo>
                <a:lnTo>
                  <a:pt x="3096092" y="674049"/>
                </a:lnTo>
                <a:lnTo>
                  <a:pt x="3092265" y="693013"/>
                </a:lnTo>
                <a:lnTo>
                  <a:pt x="3081826" y="708498"/>
                </a:lnTo>
                <a:lnTo>
                  <a:pt x="3066343" y="718938"/>
                </a:lnTo>
                <a:lnTo>
                  <a:pt x="3047382" y="722766"/>
                </a:lnTo>
                <a:close/>
              </a:path>
              <a:path w="5518150" h="1909445">
                <a:moveTo>
                  <a:pt x="3350106" y="725291"/>
                </a:moveTo>
                <a:lnTo>
                  <a:pt x="3330171" y="721265"/>
                </a:lnTo>
                <a:lnTo>
                  <a:pt x="3313894" y="710284"/>
                </a:lnTo>
                <a:lnTo>
                  <a:pt x="3302921" y="693997"/>
                </a:lnTo>
                <a:lnTo>
                  <a:pt x="3298898" y="674049"/>
                </a:lnTo>
                <a:lnTo>
                  <a:pt x="3302921" y="654102"/>
                </a:lnTo>
                <a:lnTo>
                  <a:pt x="3313894" y="637814"/>
                </a:lnTo>
                <a:lnTo>
                  <a:pt x="3330171" y="626834"/>
                </a:lnTo>
                <a:lnTo>
                  <a:pt x="3350106" y="622808"/>
                </a:lnTo>
                <a:lnTo>
                  <a:pt x="3370046" y="626834"/>
                </a:lnTo>
                <a:lnTo>
                  <a:pt x="3386335" y="637814"/>
                </a:lnTo>
                <a:lnTo>
                  <a:pt x="3397319" y="654102"/>
                </a:lnTo>
                <a:lnTo>
                  <a:pt x="3401348" y="674049"/>
                </a:lnTo>
                <a:lnTo>
                  <a:pt x="3397319" y="693997"/>
                </a:lnTo>
                <a:lnTo>
                  <a:pt x="3386335" y="710284"/>
                </a:lnTo>
                <a:lnTo>
                  <a:pt x="3370046" y="721265"/>
                </a:lnTo>
                <a:lnTo>
                  <a:pt x="3350106" y="725291"/>
                </a:lnTo>
                <a:close/>
              </a:path>
              <a:path w="5518150" h="1909445">
                <a:moveTo>
                  <a:pt x="3652830" y="728656"/>
                </a:moveTo>
                <a:lnTo>
                  <a:pt x="3631603" y="724365"/>
                </a:lnTo>
                <a:lnTo>
                  <a:pt x="3614263" y="712664"/>
                </a:lnTo>
                <a:lnTo>
                  <a:pt x="3602569" y="695311"/>
                </a:lnTo>
                <a:lnTo>
                  <a:pt x="3598280" y="674066"/>
                </a:lnTo>
                <a:lnTo>
                  <a:pt x="3602569" y="652822"/>
                </a:lnTo>
                <a:lnTo>
                  <a:pt x="3614263" y="635470"/>
                </a:lnTo>
                <a:lnTo>
                  <a:pt x="3631603" y="623768"/>
                </a:lnTo>
                <a:lnTo>
                  <a:pt x="3652830" y="619476"/>
                </a:lnTo>
                <a:lnTo>
                  <a:pt x="3674075" y="623768"/>
                </a:lnTo>
                <a:lnTo>
                  <a:pt x="3691425" y="635470"/>
                </a:lnTo>
                <a:lnTo>
                  <a:pt x="3703123" y="652822"/>
                </a:lnTo>
                <a:lnTo>
                  <a:pt x="3707413" y="674066"/>
                </a:lnTo>
                <a:lnTo>
                  <a:pt x="3703123" y="695311"/>
                </a:lnTo>
                <a:lnTo>
                  <a:pt x="3691425" y="712664"/>
                </a:lnTo>
                <a:lnTo>
                  <a:pt x="3674075" y="724365"/>
                </a:lnTo>
                <a:lnTo>
                  <a:pt x="3652830" y="728656"/>
                </a:lnTo>
                <a:close/>
              </a:path>
              <a:path w="5518150" h="1909445">
                <a:moveTo>
                  <a:pt x="3955587" y="731181"/>
                </a:moveTo>
                <a:lnTo>
                  <a:pt x="3933367" y="726692"/>
                </a:lnTo>
                <a:lnTo>
                  <a:pt x="3915223" y="714449"/>
                </a:lnTo>
                <a:lnTo>
                  <a:pt x="3902991" y="696294"/>
                </a:lnTo>
                <a:lnTo>
                  <a:pt x="3898506" y="674066"/>
                </a:lnTo>
                <a:lnTo>
                  <a:pt x="3902991" y="651838"/>
                </a:lnTo>
                <a:lnTo>
                  <a:pt x="3915223" y="633683"/>
                </a:lnTo>
                <a:lnTo>
                  <a:pt x="3933367" y="621441"/>
                </a:lnTo>
                <a:lnTo>
                  <a:pt x="3955587" y="616951"/>
                </a:lnTo>
                <a:lnTo>
                  <a:pt x="3977788" y="621441"/>
                </a:lnTo>
                <a:lnTo>
                  <a:pt x="3995921" y="633683"/>
                </a:lnTo>
                <a:lnTo>
                  <a:pt x="4008150" y="651838"/>
                </a:lnTo>
                <a:lnTo>
                  <a:pt x="4012635" y="674066"/>
                </a:lnTo>
                <a:lnTo>
                  <a:pt x="4008155" y="696294"/>
                </a:lnTo>
                <a:lnTo>
                  <a:pt x="3995934" y="714449"/>
                </a:lnTo>
                <a:lnTo>
                  <a:pt x="3977802" y="726692"/>
                </a:lnTo>
                <a:lnTo>
                  <a:pt x="3955587" y="731181"/>
                </a:lnTo>
                <a:close/>
              </a:path>
              <a:path w="5518150" h="1909445">
                <a:moveTo>
                  <a:pt x="4258311" y="733706"/>
                </a:moveTo>
                <a:lnTo>
                  <a:pt x="4235112" y="729019"/>
                </a:lnTo>
                <a:lnTo>
                  <a:pt x="4216162" y="716236"/>
                </a:lnTo>
                <a:lnTo>
                  <a:pt x="4203384" y="697278"/>
                </a:lnTo>
                <a:lnTo>
                  <a:pt x="4198698" y="674066"/>
                </a:lnTo>
                <a:lnTo>
                  <a:pt x="4203384" y="650854"/>
                </a:lnTo>
                <a:lnTo>
                  <a:pt x="4216162" y="631896"/>
                </a:lnTo>
                <a:lnTo>
                  <a:pt x="4235112" y="619114"/>
                </a:lnTo>
                <a:lnTo>
                  <a:pt x="4258311" y="614426"/>
                </a:lnTo>
                <a:lnTo>
                  <a:pt x="4281505" y="619114"/>
                </a:lnTo>
                <a:lnTo>
                  <a:pt x="4300443" y="631896"/>
                </a:lnTo>
                <a:lnTo>
                  <a:pt x="4313209" y="650854"/>
                </a:lnTo>
                <a:lnTo>
                  <a:pt x="4317890" y="674066"/>
                </a:lnTo>
                <a:lnTo>
                  <a:pt x="4313209" y="697278"/>
                </a:lnTo>
                <a:lnTo>
                  <a:pt x="4300443" y="716236"/>
                </a:lnTo>
                <a:lnTo>
                  <a:pt x="4281505" y="729019"/>
                </a:lnTo>
                <a:lnTo>
                  <a:pt x="4258311" y="733706"/>
                </a:lnTo>
                <a:close/>
              </a:path>
              <a:path w="5518150" h="1909445">
                <a:moveTo>
                  <a:pt x="4561035" y="737912"/>
                </a:moveTo>
                <a:lnTo>
                  <a:pt x="4536199" y="732897"/>
                </a:lnTo>
                <a:lnTo>
                  <a:pt x="4515920" y="719218"/>
                </a:lnTo>
                <a:lnTo>
                  <a:pt x="4502249" y="698929"/>
                </a:lnTo>
                <a:lnTo>
                  <a:pt x="4497236" y="674083"/>
                </a:lnTo>
                <a:lnTo>
                  <a:pt x="4502249" y="649237"/>
                </a:lnTo>
                <a:lnTo>
                  <a:pt x="4515920" y="628948"/>
                </a:lnTo>
                <a:lnTo>
                  <a:pt x="4536199" y="615269"/>
                </a:lnTo>
                <a:lnTo>
                  <a:pt x="4561035" y="610254"/>
                </a:lnTo>
                <a:lnTo>
                  <a:pt x="4585851" y="615269"/>
                </a:lnTo>
                <a:lnTo>
                  <a:pt x="4606120" y="628948"/>
                </a:lnTo>
                <a:lnTo>
                  <a:pt x="4619787" y="649237"/>
                </a:lnTo>
                <a:lnTo>
                  <a:pt x="4624800" y="674083"/>
                </a:lnTo>
                <a:lnTo>
                  <a:pt x="4619787" y="698929"/>
                </a:lnTo>
                <a:lnTo>
                  <a:pt x="4606120" y="719218"/>
                </a:lnTo>
                <a:lnTo>
                  <a:pt x="4585851" y="732897"/>
                </a:lnTo>
                <a:lnTo>
                  <a:pt x="4561035" y="737912"/>
                </a:lnTo>
                <a:close/>
              </a:path>
              <a:path w="5518150" h="1909445">
                <a:moveTo>
                  <a:pt x="4863758" y="741278"/>
                </a:moveTo>
                <a:lnTo>
                  <a:pt x="4837612" y="735997"/>
                </a:lnTo>
                <a:lnTo>
                  <a:pt x="4816259" y="721596"/>
                </a:lnTo>
                <a:lnTo>
                  <a:pt x="4801863" y="700237"/>
                </a:lnTo>
                <a:lnTo>
                  <a:pt x="4796584" y="674083"/>
                </a:lnTo>
                <a:lnTo>
                  <a:pt x="4801863" y="647930"/>
                </a:lnTo>
                <a:lnTo>
                  <a:pt x="4816259" y="626571"/>
                </a:lnTo>
                <a:lnTo>
                  <a:pt x="4837612" y="612170"/>
                </a:lnTo>
                <a:lnTo>
                  <a:pt x="4863758" y="606888"/>
                </a:lnTo>
                <a:lnTo>
                  <a:pt x="4889885" y="612170"/>
                </a:lnTo>
                <a:lnTo>
                  <a:pt x="4911228" y="626571"/>
                </a:lnTo>
                <a:lnTo>
                  <a:pt x="4925620" y="647930"/>
                </a:lnTo>
                <a:lnTo>
                  <a:pt x="4930899" y="674083"/>
                </a:lnTo>
                <a:lnTo>
                  <a:pt x="4925620" y="700237"/>
                </a:lnTo>
                <a:lnTo>
                  <a:pt x="4911228" y="721596"/>
                </a:lnTo>
                <a:lnTo>
                  <a:pt x="4889885" y="735997"/>
                </a:lnTo>
                <a:lnTo>
                  <a:pt x="4863758" y="741278"/>
                </a:lnTo>
                <a:close/>
              </a:path>
              <a:path w="5518150" h="1909445">
                <a:moveTo>
                  <a:pt x="5166482" y="745487"/>
                </a:moveTo>
                <a:lnTo>
                  <a:pt x="5138699" y="739877"/>
                </a:lnTo>
                <a:lnTo>
                  <a:pt x="5116017" y="724578"/>
                </a:lnTo>
                <a:lnTo>
                  <a:pt x="5100727" y="701882"/>
                </a:lnTo>
                <a:lnTo>
                  <a:pt x="5095122" y="674083"/>
                </a:lnTo>
                <a:lnTo>
                  <a:pt x="5100727" y="646286"/>
                </a:lnTo>
                <a:lnTo>
                  <a:pt x="5116017" y="623591"/>
                </a:lnTo>
                <a:lnTo>
                  <a:pt x="5138699" y="608292"/>
                </a:lnTo>
                <a:lnTo>
                  <a:pt x="5166482" y="602682"/>
                </a:lnTo>
                <a:lnTo>
                  <a:pt x="5194251" y="608292"/>
                </a:lnTo>
                <a:lnTo>
                  <a:pt x="5216935" y="623591"/>
                </a:lnTo>
                <a:lnTo>
                  <a:pt x="5232232" y="646286"/>
                </a:lnTo>
                <a:lnTo>
                  <a:pt x="5237842" y="674083"/>
                </a:lnTo>
                <a:lnTo>
                  <a:pt x="5232232" y="701882"/>
                </a:lnTo>
                <a:lnTo>
                  <a:pt x="5216935" y="724578"/>
                </a:lnTo>
                <a:lnTo>
                  <a:pt x="5194251" y="739877"/>
                </a:lnTo>
                <a:lnTo>
                  <a:pt x="5166482" y="745487"/>
                </a:lnTo>
                <a:close/>
              </a:path>
              <a:path w="5518150" h="1909445">
                <a:moveTo>
                  <a:pt x="5469206" y="713564"/>
                </a:moveTo>
                <a:lnTo>
                  <a:pt x="5453840" y="710462"/>
                </a:lnTo>
                <a:lnTo>
                  <a:pt x="5441298" y="702002"/>
                </a:lnTo>
                <a:lnTo>
                  <a:pt x="5432844" y="689453"/>
                </a:lnTo>
                <a:lnTo>
                  <a:pt x="5429745" y="674083"/>
                </a:lnTo>
                <a:lnTo>
                  <a:pt x="5432844" y="658714"/>
                </a:lnTo>
                <a:lnTo>
                  <a:pt x="5441298" y="646166"/>
                </a:lnTo>
                <a:lnTo>
                  <a:pt x="5453840" y="637707"/>
                </a:lnTo>
                <a:lnTo>
                  <a:pt x="5469206" y="634605"/>
                </a:lnTo>
                <a:lnTo>
                  <a:pt x="5484552" y="637707"/>
                </a:lnTo>
                <a:lnTo>
                  <a:pt x="5497084" y="646166"/>
                </a:lnTo>
                <a:lnTo>
                  <a:pt x="5505534" y="658714"/>
                </a:lnTo>
                <a:lnTo>
                  <a:pt x="5508633" y="674083"/>
                </a:lnTo>
                <a:lnTo>
                  <a:pt x="5505534" y="689453"/>
                </a:lnTo>
                <a:lnTo>
                  <a:pt x="5497084" y="702002"/>
                </a:lnTo>
                <a:lnTo>
                  <a:pt x="5484552" y="710462"/>
                </a:lnTo>
                <a:lnTo>
                  <a:pt x="5469206" y="713564"/>
                </a:lnTo>
                <a:close/>
              </a:path>
              <a:path w="5518150" h="1909445">
                <a:moveTo>
                  <a:pt x="20148" y="997185"/>
                </a:moveTo>
                <a:lnTo>
                  <a:pt x="12304" y="995601"/>
                </a:lnTo>
                <a:lnTo>
                  <a:pt x="5899" y="991281"/>
                </a:lnTo>
                <a:lnTo>
                  <a:pt x="1582" y="984873"/>
                </a:lnTo>
                <a:lnTo>
                  <a:pt x="0" y="977023"/>
                </a:lnTo>
                <a:lnTo>
                  <a:pt x="1582" y="969173"/>
                </a:lnTo>
                <a:lnTo>
                  <a:pt x="5899" y="962766"/>
                </a:lnTo>
                <a:lnTo>
                  <a:pt x="12304" y="958447"/>
                </a:lnTo>
                <a:lnTo>
                  <a:pt x="20148" y="956864"/>
                </a:lnTo>
                <a:lnTo>
                  <a:pt x="27993" y="958447"/>
                </a:lnTo>
                <a:lnTo>
                  <a:pt x="34398" y="962766"/>
                </a:lnTo>
                <a:lnTo>
                  <a:pt x="38715" y="969173"/>
                </a:lnTo>
                <a:lnTo>
                  <a:pt x="40297" y="977023"/>
                </a:lnTo>
                <a:lnTo>
                  <a:pt x="38715" y="984873"/>
                </a:lnTo>
                <a:lnTo>
                  <a:pt x="34398" y="991281"/>
                </a:lnTo>
                <a:lnTo>
                  <a:pt x="27993" y="995601"/>
                </a:lnTo>
                <a:lnTo>
                  <a:pt x="20148" y="997185"/>
                </a:lnTo>
                <a:close/>
              </a:path>
              <a:path w="5518150" h="1909445">
                <a:moveTo>
                  <a:pt x="322872" y="1000551"/>
                </a:moveTo>
                <a:lnTo>
                  <a:pt x="313722" y="998702"/>
                </a:lnTo>
                <a:lnTo>
                  <a:pt x="306248" y="993659"/>
                </a:lnTo>
                <a:lnTo>
                  <a:pt x="301209" y="986180"/>
                </a:lnTo>
                <a:lnTo>
                  <a:pt x="299361" y="977023"/>
                </a:lnTo>
                <a:lnTo>
                  <a:pt x="301209" y="967867"/>
                </a:lnTo>
                <a:lnTo>
                  <a:pt x="306248" y="960389"/>
                </a:lnTo>
                <a:lnTo>
                  <a:pt x="313722" y="955347"/>
                </a:lnTo>
                <a:lnTo>
                  <a:pt x="322872" y="953498"/>
                </a:lnTo>
                <a:lnTo>
                  <a:pt x="332023" y="955347"/>
                </a:lnTo>
                <a:lnTo>
                  <a:pt x="339496" y="960389"/>
                </a:lnTo>
                <a:lnTo>
                  <a:pt x="344535" y="967867"/>
                </a:lnTo>
                <a:lnTo>
                  <a:pt x="346383" y="977023"/>
                </a:lnTo>
                <a:lnTo>
                  <a:pt x="344535" y="986180"/>
                </a:lnTo>
                <a:lnTo>
                  <a:pt x="339496" y="993659"/>
                </a:lnTo>
                <a:lnTo>
                  <a:pt x="332023" y="998702"/>
                </a:lnTo>
                <a:lnTo>
                  <a:pt x="322872" y="1000551"/>
                </a:lnTo>
                <a:close/>
              </a:path>
              <a:path w="5518150" h="1909445">
                <a:moveTo>
                  <a:pt x="625599" y="1003072"/>
                </a:moveTo>
                <a:lnTo>
                  <a:pt x="615474" y="1001026"/>
                </a:lnTo>
                <a:lnTo>
                  <a:pt x="607204" y="995446"/>
                </a:lnTo>
                <a:lnTo>
                  <a:pt x="601626" y="987171"/>
                </a:lnTo>
                <a:lnTo>
                  <a:pt x="599580" y="977040"/>
                </a:lnTo>
                <a:lnTo>
                  <a:pt x="601626" y="966910"/>
                </a:lnTo>
                <a:lnTo>
                  <a:pt x="607204" y="958635"/>
                </a:lnTo>
                <a:lnTo>
                  <a:pt x="615474" y="953054"/>
                </a:lnTo>
                <a:lnTo>
                  <a:pt x="625599" y="951007"/>
                </a:lnTo>
                <a:lnTo>
                  <a:pt x="635722" y="953054"/>
                </a:lnTo>
                <a:lnTo>
                  <a:pt x="643992" y="958635"/>
                </a:lnTo>
                <a:lnTo>
                  <a:pt x="649569" y="966910"/>
                </a:lnTo>
                <a:lnTo>
                  <a:pt x="651615" y="977040"/>
                </a:lnTo>
                <a:lnTo>
                  <a:pt x="649572" y="987171"/>
                </a:lnTo>
                <a:lnTo>
                  <a:pt x="643998" y="995446"/>
                </a:lnTo>
                <a:lnTo>
                  <a:pt x="635729" y="1001026"/>
                </a:lnTo>
                <a:lnTo>
                  <a:pt x="625599" y="1003072"/>
                </a:lnTo>
                <a:close/>
              </a:path>
              <a:path w="5518150" h="1909445">
                <a:moveTo>
                  <a:pt x="928323" y="1006438"/>
                </a:moveTo>
                <a:lnTo>
                  <a:pt x="916885" y="1004128"/>
                </a:lnTo>
                <a:lnTo>
                  <a:pt x="907546" y="997829"/>
                </a:lnTo>
                <a:lnTo>
                  <a:pt x="901250" y="988484"/>
                </a:lnTo>
                <a:lnTo>
                  <a:pt x="898942" y="977040"/>
                </a:lnTo>
                <a:lnTo>
                  <a:pt x="901250" y="965595"/>
                </a:lnTo>
                <a:lnTo>
                  <a:pt x="907546" y="956251"/>
                </a:lnTo>
                <a:lnTo>
                  <a:pt x="916885" y="949951"/>
                </a:lnTo>
                <a:lnTo>
                  <a:pt x="928323" y="947642"/>
                </a:lnTo>
                <a:lnTo>
                  <a:pt x="939761" y="949951"/>
                </a:lnTo>
                <a:lnTo>
                  <a:pt x="949100" y="956251"/>
                </a:lnTo>
                <a:lnTo>
                  <a:pt x="955396" y="965595"/>
                </a:lnTo>
                <a:lnTo>
                  <a:pt x="957704" y="977040"/>
                </a:lnTo>
                <a:lnTo>
                  <a:pt x="955396" y="988484"/>
                </a:lnTo>
                <a:lnTo>
                  <a:pt x="949100" y="997829"/>
                </a:lnTo>
                <a:lnTo>
                  <a:pt x="939761" y="1004128"/>
                </a:lnTo>
                <a:lnTo>
                  <a:pt x="928323" y="1006438"/>
                </a:lnTo>
                <a:close/>
              </a:path>
              <a:path w="5518150" h="1909445">
                <a:moveTo>
                  <a:pt x="1231047" y="1009803"/>
                </a:moveTo>
                <a:lnTo>
                  <a:pt x="1218303" y="1007228"/>
                </a:lnTo>
                <a:lnTo>
                  <a:pt x="1207895" y="1000205"/>
                </a:lnTo>
                <a:lnTo>
                  <a:pt x="1200877" y="989791"/>
                </a:lnTo>
                <a:lnTo>
                  <a:pt x="1198303" y="977040"/>
                </a:lnTo>
                <a:lnTo>
                  <a:pt x="1200877" y="964289"/>
                </a:lnTo>
                <a:lnTo>
                  <a:pt x="1207895" y="953874"/>
                </a:lnTo>
                <a:lnTo>
                  <a:pt x="1218303" y="946851"/>
                </a:lnTo>
                <a:lnTo>
                  <a:pt x="1231047" y="944276"/>
                </a:lnTo>
                <a:lnTo>
                  <a:pt x="1243791" y="946851"/>
                </a:lnTo>
                <a:lnTo>
                  <a:pt x="1254200" y="953874"/>
                </a:lnTo>
                <a:lnTo>
                  <a:pt x="1261219" y="964289"/>
                </a:lnTo>
                <a:lnTo>
                  <a:pt x="1263793" y="977040"/>
                </a:lnTo>
                <a:lnTo>
                  <a:pt x="1261219" y="989791"/>
                </a:lnTo>
                <a:lnTo>
                  <a:pt x="1254200" y="1000205"/>
                </a:lnTo>
                <a:lnTo>
                  <a:pt x="1243791" y="1007228"/>
                </a:lnTo>
                <a:lnTo>
                  <a:pt x="1231047" y="1009803"/>
                </a:lnTo>
                <a:close/>
              </a:path>
              <a:path w="5518150" h="1909445">
                <a:moveTo>
                  <a:pt x="1533770" y="1012328"/>
                </a:moveTo>
                <a:lnTo>
                  <a:pt x="1520055" y="1009555"/>
                </a:lnTo>
                <a:lnTo>
                  <a:pt x="1508850" y="1001994"/>
                </a:lnTo>
                <a:lnTo>
                  <a:pt x="1501294" y="990782"/>
                </a:lnTo>
                <a:lnTo>
                  <a:pt x="1498522" y="977056"/>
                </a:lnTo>
                <a:lnTo>
                  <a:pt x="1501294" y="963331"/>
                </a:lnTo>
                <a:lnTo>
                  <a:pt x="1508850" y="952119"/>
                </a:lnTo>
                <a:lnTo>
                  <a:pt x="1520055" y="944558"/>
                </a:lnTo>
                <a:lnTo>
                  <a:pt x="1533770" y="941785"/>
                </a:lnTo>
                <a:lnTo>
                  <a:pt x="1547488" y="944558"/>
                </a:lnTo>
                <a:lnTo>
                  <a:pt x="1558694" y="952119"/>
                </a:lnTo>
                <a:lnTo>
                  <a:pt x="1566250" y="963331"/>
                </a:lnTo>
                <a:lnTo>
                  <a:pt x="1569022" y="977056"/>
                </a:lnTo>
                <a:lnTo>
                  <a:pt x="1566253" y="990782"/>
                </a:lnTo>
                <a:lnTo>
                  <a:pt x="1558700" y="1001994"/>
                </a:lnTo>
                <a:lnTo>
                  <a:pt x="1547495" y="1009555"/>
                </a:lnTo>
                <a:lnTo>
                  <a:pt x="1533770" y="1012328"/>
                </a:lnTo>
                <a:close/>
              </a:path>
              <a:path w="5518150" h="1909445">
                <a:moveTo>
                  <a:pt x="1836487" y="1014853"/>
                </a:moveTo>
                <a:lnTo>
                  <a:pt x="1821785" y="1011882"/>
                </a:lnTo>
                <a:lnTo>
                  <a:pt x="1809778" y="1003780"/>
                </a:lnTo>
                <a:lnTo>
                  <a:pt x="1801683" y="991766"/>
                </a:lnTo>
                <a:lnTo>
                  <a:pt x="1798714" y="977056"/>
                </a:lnTo>
                <a:lnTo>
                  <a:pt x="1801683" y="962347"/>
                </a:lnTo>
                <a:lnTo>
                  <a:pt x="1809778" y="950333"/>
                </a:lnTo>
                <a:lnTo>
                  <a:pt x="1821785" y="942231"/>
                </a:lnTo>
                <a:lnTo>
                  <a:pt x="1836487" y="939260"/>
                </a:lnTo>
                <a:lnTo>
                  <a:pt x="1851190" y="942231"/>
                </a:lnTo>
                <a:lnTo>
                  <a:pt x="1863197" y="950333"/>
                </a:lnTo>
                <a:lnTo>
                  <a:pt x="1871292" y="962347"/>
                </a:lnTo>
                <a:lnTo>
                  <a:pt x="1874260" y="977056"/>
                </a:lnTo>
                <a:lnTo>
                  <a:pt x="1871292" y="991766"/>
                </a:lnTo>
                <a:lnTo>
                  <a:pt x="1863197" y="1003780"/>
                </a:lnTo>
                <a:lnTo>
                  <a:pt x="1851190" y="1011882"/>
                </a:lnTo>
                <a:lnTo>
                  <a:pt x="1836487" y="1014853"/>
                </a:lnTo>
                <a:close/>
              </a:path>
              <a:path w="5518150" h="1909445">
                <a:moveTo>
                  <a:pt x="2139211" y="1018219"/>
                </a:moveTo>
                <a:lnTo>
                  <a:pt x="2123203" y="1014984"/>
                </a:lnTo>
                <a:lnTo>
                  <a:pt x="2110135" y="1006163"/>
                </a:lnTo>
                <a:lnTo>
                  <a:pt x="2101326" y="993079"/>
                </a:lnTo>
                <a:lnTo>
                  <a:pt x="2098096" y="977056"/>
                </a:lnTo>
                <a:lnTo>
                  <a:pt x="2101326" y="961034"/>
                </a:lnTo>
                <a:lnTo>
                  <a:pt x="2110135" y="947950"/>
                </a:lnTo>
                <a:lnTo>
                  <a:pt x="2123203" y="939129"/>
                </a:lnTo>
                <a:lnTo>
                  <a:pt x="2139211" y="935894"/>
                </a:lnTo>
                <a:lnTo>
                  <a:pt x="2155225" y="939129"/>
                </a:lnTo>
                <a:lnTo>
                  <a:pt x="2168305" y="947950"/>
                </a:lnTo>
                <a:lnTo>
                  <a:pt x="2177125" y="961034"/>
                </a:lnTo>
                <a:lnTo>
                  <a:pt x="2180360" y="977056"/>
                </a:lnTo>
                <a:lnTo>
                  <a:pt x="2177125" y="993079"/>
                </a:lnTo>
                <a:lnTo>
                  <a:pt x="2168305" y="1006163"/>
                </a:lnTo>
                <a:lnTo>
                  <a:pt x="2155225" y="1014984"/>
                </a:lnTo>
                <a:lnTo>
                  <a:pt x="2139211" y="1018219"/>
                </a:lnTo>
                <a:close/>
              </a:path>
              <a:path w="5518150" h="1909445">
                <a:moveTo>
                  <a:pt x="2441935" y="1020744"/>
                </a:moveTo>
                <a:lnTo>
                  <a:pt x="2424947" y="1017311"/>
                </a:lnTo>
                <a:lnTo>
                  <a:pt x="2411073" y="1007952"/>
                </a:lnTo>
                <a:lnTo>
                  <a:pt x="2401719" y="994070"/>
                </a:lnTo>
                <a:lnTo>
                  <a:pt x="2398288" y="977073"/>
                </a:lnTo>
                <a:lnTo>
                  <a:pt x="2401719" y="960077"/>
                </a:lnTo>
                <a:lnTo>
                  <a:pt x="2411073" y="946197"/>
                </a:lnTo>
                <a:lnTo>
                  <a:pt x="2424947" y="936838"/>
                </a:lnTo>
                <a:lnTo>
                  <a:pt x="2441935" y="933407"/>
                </a:lnTo>
                <a:lnTo>
                  <a:pt x="2458923" y="936838"/>
                </a:lnTo>
                <a:lnTo>
                  <a:pt x="2472796" y="946197"/>
                </a:lnTo>
                <a:lnTo>
                  <a:pt x="2482151" y="960077"/>
                </a:lnTo>
                <a:lnTo>
                  <a:pt x="2485581" y="977073"/>
                </a:lnTo>
                <a:lnTo>
                  <a:pt x="2482151" y="994070"/>
                </a:lnTo>
                <a:lnTo>
                  <a:pt x="2472796" y="1007952"/>
                </a:lnTo>
                <a:lnTo>
                  <a:pt x="2458923" y="1017311"/>
                </a:lnTo>
                <a:lnTo>
                  <a:pt x="2441935" y="1020744"/>
                </a:lnTo>
                <a:close/>
              </a:path>
              <a:path w="5518150" h="1909445">
                <a:moveTo>
                  <a:pt x="2744659" y="1023268"/>
                </a:moveTo>
                <a:lnTo>
                  <a:pt x="2726697" y="1019638"/>
                </a:lnTo>
                <a:lnTo>
                  <a:pt x="2712029" y="1009738"/>
                </a:lnTo>
                <a:lnTo>
                  <a:pt x="2702140" y="995055"/>
                </a:lnTo>
                <a:lnTo>
                  <a:pt x="2698514" y="977073"/>
                </a:lnTo>
                <a:lnTo>
                  <a:pt x="2702140" y="959094"/>
                </a:lnTo>
                <a:lnTo>
                  <a:pt x="2712029" y="944412"/>
                </a:lnTo>
                <a:lnTo>
                  <a:pt x="2726697" y="934512"/>
                </a:lnTo>
                <a:lnTo>
                  <a:pt x="2744659" y="930882"/>
                </a:lnTo>
                <a:lnTo>
                  <a:pt x="2762640" y="934512"/>
                </a:lnTo>
                <a:lnTo>
                  <a:pt x="2777317" y="944412"/>
                </a:lnTo>
                <a:lnTo>
                  <a:pt x="2787210" y="959094"/>
                </a:lnTo>
                <a:lnTo>
                  <a:pt x="2790837" y="977073"/>
                </a:lnTo>
                <a:lnTo>
                  <a:pt x="2787210" y="995055"/>
                </a:lnTo>
                <a:lnTo>
                  <a:pt x="2777317" y="1009738"/>
                </a:lnTo>
                <a:lnTo>
                  <a:pt x="2762640" y="1019638"/>
                </a:lnTo>
                <a:lnTo>
                  <a:pt x="2744659" y="1023268"/>
                </a:lnTo>
                <a:close/>
              </a:path>
              <a:path w="5518150" h="1909445">
                <a:moveTo>
                  <a:pt x="3047382" y="1025790"/>
                </a:moveTo>
                <a:lnTo>
                  <a:pt x="3028441" y="1021962"/>
                </a:lnTo>
                <a:lnTo>
                  <a:pt x="3012968" y="1011523"/>
                </a:lnTo>
                <a:lnTo>
                  <a:pt x="3002533" y="996038"/>
                </a:lnTo>
                <a:lnTo>
                  <a:pt x="2998706" y="977073"/>
                </a:lnTo>
                <a:lnTo>
                  <a:pt x="3002533" y="958110"/>
                </a:lnTo>
                <a:lnTo>
                  <a:pt x="3012968" y="942625"/>
                </a:lnTo>
                <a:lnTo>
                  <a:pt x="3028441" y="932185"/>
                </a:lnTo>
                <a:lnTo>
                  <a:pt x="3047382" y="928357"/>
                </a:lnTo>
                <a:lnTo>
                  <a:pt x="3066343" y="932185"/>
                </a:lnTo>
                <a:lnTo>
                  <a:pt x="3081826" y="942625"/>
                </a:lnTo>
                <a:lnTo>
                  <a:pt x="3092265" y="958110"/>
                </a:lnTo>
                <a:lnTo>
                  <a:pt x="3096092" y="977073"/>
                </a:lnTo>
                <a:lnTo>
                  <a:pt x="3092265" y="996038"/>
                </a:lnTo>
                <a:lnTo>
                  <a:pt x="3081826" y="1011523"/>
                </a:lnTo>
                <a:lnTo>
                  <a:pt x="3066343" y="1021962"/>
                </a:lnTo>
                <a:lnTo>
                  <a:pt x="3047382" y="1025790"/>
                </a:lnTo>
                <a:close/>
              </a:path>
              <a:path w="5518150" h="1909445">
                <a:moveTo>
                  <a:pt x="3350106" y="1028315"/>
                </a:moveTo>
                <a:lnTo>
                  <a:pt x="3330171" y="1024289"/>
                </a:lnTo>
                <a:lnTo>
                  <a:pt x="3313894" y="1013308"/>
                </a:lnTo>
                <a:lnTo>
                  <a:pt x="3302921" y="997021"/>
                </a:lnTo>
                <a:lnTo>
                  <a:pt x="3298898" y="977073"/>
                </a:lnTo>
                <a:lnTo>
                  <a:pt x="3302921" y="957126"/>
                </a:lnTo>
                <a:lnTo>
                  <a:pt x="3313894" y="940838"/>
                </a:lnTo>
                <a:lnTo>
                  <a:pt x="3330171" y="929858"/>
                </a:lnTo>
                <a:lnTo>
                  <a:pt x="3350106" y="925832"/>
                </a:lnTo>
                <a:lnTo>
                  <a:pt x="3370046" y="929858"/>
                </a:lnTo>
                <a:lnTo>
                  <a:pt x="3386335" y="940838"/>
                </a:lnTo>
                <a:lnTo>
                  <a:pt x="3397319" y="957126"/>
                </a:lnTo>
                <a:lnTo>
                  <a:pt x="3401348" y="977073"/>
                </a:lnTo>
                <a:lnTo>
                  <a:pt x="3397319" y="997021"/>
                </a:lnTo>
                <a:lnTo>
                  <a:pt x="3386335" y="1013308"/>
                </a:lnTo>
                <a:lnTo>
                  <a:pt x="3370046" y="1024289"/>
                </a:lnTo>
                <a:lnTo>
                  <a:pt x="3350106" y="1028315"/>
                </a:lnTo>
                <a:close/>
              </a:path>
              <a:path w="5518150" h="1909445">
                <a:moveTo>
                  <a:pt x="3652830" y="1031680"/>
                </a:moveTo>
                <a:lnTo>
                  <a:pt x="3631603" y="1027389"/>
                </a:lnTo>
                <a:lnTo>
                  <a:pt x="3614263" y="1015688"/>
                </a:lnTo>
                <a:lnTo>
                  <a:pt x="3602569" y="998336"/>
                </a:lnTo>
                <a:lnTo>
                  <a:pt x="3598280" y="977090"/>
                </a:lnTo>
                <a:lnTo>
                  <a:pt x="3602569" y="955846"/>
                </a:lnTo>
                <a:lnTo>
                  <a:pt x="3614263" y="938494"/>
                </a:lnTo>
                <a:lnTo>
                  <a:pt x="3631603" y="926792"/>
                </a:lnTo>
                <a:lnTo>
                  <a:pt x="3652830" y="922500"/>
                </a:lnTo>
                <a:lnTo>
                  <a:pt x="3674075" y="926792"/>
                </a:lnTo>
                <a:lnTo>
                  <a:pt x="3691425" y="938494"/>
                </a:lnTo>
                <a:lnTo>
                  <a:pt x="3703123" y="955846"/>
                </a:lnTo>
                <a:lnTo>
                  <a:pt x="3707413" y="977090"/>
                </a:lnTo>
                <a:lnTo>
                  <a:pt x="3703123" y="998336"/>
                </a:lnTo>
                <a:lnTo>
                  <a:pt x="3691425" y="1015688"/>
                </a:lnTo>
                <a:lnTo>
                  <a:pt x="3674075" y="1027389"/>
                </a:lnTo>
                <a:lnTo>
                  <a:pt x="3652830" y="1031680"/>
                </a:lnTo>
                <a:close/>
              </a:path>
              <a:path w="5518150" h="1909445">
                <a:moveTo>
                  <a:pt x="3955587" y="1034205"/>
                </a:moveTo>
                <a:lnTo>
                  <a:pt x="3933367" y="1029716"/>
                </a:lnTo>
                <a:lnTo>
                  <a:pt x="3915223" y="1017475"/>
                </a:lnTo>
                <a:lnTo>
                  <a:pt x="3902991" y="999320"/>
                </a:lnTo>
                <a:lnTo>
                  <a:pt x="3898506" y="977090"/>
                </a:lnTo>
                <a:lnTo>
                  <a:pt x="3902991" y="954862"/>
                </a:lnTo>
                <a:lnTo>
                  <a:pt x="3915223" y="936707"/>
                </a:lnTo>
                <a:lnTo>
                  <a:pt x="3933367" y="924465"/>
                </a:lnTo>
                <a:lnTo>
                  <a:pt x="3955587" y="919975"/>
                </a:lnTo>
                <a:lnTo>
                  <a:pt x="3977788" y="924465"/>
                </a:lnTo>
                <a:lnTo>
                  <a:pt x="3995921" y="936707"/>
                </a:lnTo>
                <a:lnTo>
                  <a:pt x="4008150" y="954862"/>
                </a:lnTo>
                <a:lnTo>
                  <a:pt x="4012635" y="977090"/>
                </a:lnTo>
                <a:lnTo>
                  <a:pt x="4008155" y="999320"/>
                </a:lnTo>
                <a:lnTo>
                  <a:pt x="3995934" y="1017475"/>
                </a:lnTo>
                <a:lnTo>
                  <a:pt x="3977802" y="1029716"/>
                </a:lnTo>
                <a:lnTo>
                  <a:pt x="3955587" y="1034205"/>
                </a:lnTo>
                <a:close/>
              </a:path>
              <a:path w="5518150" h="1909445">
                <a:moveTo>
                  <a:pt x="4258311" y="1036730"/>
                </a:moveTo>
                <a:lnTo>
                  <a:pt x="4235112" y="1032043"/>
                </a:lnTo>
                <a:lnTo>
                  <a:pt x="4216162" y="1019260"/>
                </a:lnTo>
                <a:lnTo>
                  <a:pt x="4203384" y="1000302"/>
                </a:lnTo>
                <a:lnTo>
                  <a:pt x="4198698" y="977090"/>
                </a:lnTo>
                <a:lnTo>
                  <a:pt x="4203384" y="953879"/>
                </a:lnTo>
                <a:lnTo>
                  <a:pt x="4216162" y="934922"/>
                </a:lnTo>
                <a:lnTo>
                  <a:pt x="4235112" y="922141"/>
                </a:lnTo>
                <a:lnTo>
                  <a:pt x="4258311" y="917454"/>
                </a:lnTo>
                <a:lnTo>
                  <a:pt x="4281505" y="922141"/>
                </a:lnTo>
                <a:lnTo>
                  <a:pt x="4300443" y="934922"/>
                </a:lnTo>
                <a:lnTo>
                  <a:pt x="4313209" y="953879"/>
                </a:lnTo>
                <a:lnTo>
                  <a:pt x="4317890" y="977090"/>
                </a:lnTo>
                <a:lnTo>
                  <a:pt x="4313209" y="1000302"/>
                </a:lnTo>
                <a:lnTo>
                  <a:pt x="4300443" y="1019260"/>
                </a:lnTo>
                <a:lnTo>
                  <a:pt x="4281505" y="1032043"/>
                </a:lnTo>
                <a:lnTo>
                  <a:pt x="4258311" y="1036730"/>
                </a:lnTo>
                <a:close/>
              </a:path>
              <a:path w="5518150" h="1909445">
                <a:moveTo>
                  <a:pt x="4561035" y="1040936"/>
                </a:moveTo>
                <a:lnTo>
                  <a:pt x="4536199" y="1035921"/>
                </a:lnTo>
                <a:lnTo>
                  <a:pt x="4515920" y="1022242"/>
                </a:lnTo>
                <a:lnTo>
                  <a:pt x="4502249" y="1001954"/>
                </a:lnTo>
                <a:lnTo>
                  <a:pt x="4497236" y="977107"/>
                </a:lnTo>
                <a:lnTo>
                  <a:pt x="4502249" y="952261"/>
                </a:lnTo>
                <a:lnTo>
                  <a:pt x="4515920" y="931972"/>
                </a:lnTo>
                <a:lnTo>
                  <a:pt x="4536199" y="918294"/>
                </a:lnTo>
                <a:lnTo>
                  <a:pt x="4561035" y="913278"/>
                </a:lnTo>
                <a:lnTo>
                  <a:pt x="4585851" y="918294"/>
                </a:lnTo>
                <a:lnTo>
                  <a:pt x="4606120" y="931972"/>
                </a:lnTo>
                <a:lnTo>
                  <a:pt x="4619787" y="952261"/>
                </a:lnTo>
                <a:lnTo>
                  <a:pt x="4624800" y="977107"/>
                </a:lnTo>
                <a:lnTo>
                  <a:pt x="4619787" y="1001954"/>
                </a:lnTo>
                <a:lnTo>
                  <a:pt x="4606120" y="1022242"/>
                </a:lnTo>
                <a:lnTo>
                  <a:pt x="4585851" y="1035921"/>
                </a:lnTo>
                <a:lnTo>
                  <a:pt x="4561035" y="1040936"/>
                </a:lnTo>
                <a:close/>
              </a:path>
              <a:path w="5518150" h="1909445">
                <a:moveTo>
                  <a:pt x="4863758" y="1044302"/>
                </a:moveTo>
                <a:lnTo>
                  <a:pt x="4837612" y="1039021"/>
                </a:lnTo>
                <a:lnTo>
                  <a:pt x="4816259" y="1024620"/>
                </a:lnTo>
                <a:lnTo>
                  <a:pt x="4801863" y="1003261"/>
                </a:lnTo>
                <a:lnTo>
                  <a:pt x="4796584" y="977107"/>
                </a:lnTo>
                <a:lnTo>
                  <a:pt x="4801863" y="950954"/>
                </a:lnTo>
                <a:lnTo>
                  <a:pt x="4816259" y="929596"/>
                </a:lnTo>
                <a:lnTo>
                  <a:pt x="4837612" y="915194"/>
                </a:lnTo>
                <a:lnTo>
                  <a:pt x="4863758" y="909912"/>
                </a:lnTo>
                <a:lnTo>
                  <a:pt x="4889885" y="915194"/>
                </a:lnTo>
                <a:lnTo>
                  <a:pt x="4911228" y="929596"/>
                </a:lnTo>
                <a:lnTo>
                  <a:pt x="4925620" y="950954"/>
                </a:lnTo>
                <a:lnTo>
                  <a:pt x="4930899" y="977107"/>
                </a:lnTo>
                <a:lnTo>
                  <a:pt x="4925620" y="1003261"/>
                </a:lnTo>
                <a:lnTo>
                  <a:pt x="4911228" y="1024620"/>
                </a:lnTo>
                <a:lnTo>
                  <a:pt x="4889885" y="1039021"/>
                </a:lnTo>
                <a:lnTo>
                  <a:pt x="4863758" y="1044302"/>
                </a:lnTo>
                <a:close/>
              </a:path>
              <a:path w="5518150" h="1909445">
                <a:moveTo>
                  <a:pt x="5166482" y="1042621"/>
                </a:moveTo>
                <a:lnTo>
                  <a:pt x="5140984" y="1037472"/>
                </a:lnTo>
                <a:lnTo>
                  <a:pt x="5120169" y="1023431"/>
                </a:lnTo>
                <a:lnTo>
                  <a:pt x="5106139" y="1002607"/>
                </a:lnTo>
                <a:lnTo>
                  <a:pt x="5100995" y="977107"/>
                </a:lnTo>
                <a:lnTo>
                  <a:pt x="5106139" y="951608"/>
                </a:lnTo>
                <a:lnTo>
                  <a:pt x="5120169" y="930785"/>
                </a:lnTo>
                <a:lnTo>
                  <a:pt x="5140984" y="916745"/>
                </a:lnTo>
                <a:lnTo>
                  <a:pt x="5166482" y="911597"/>
                </a:lnTo>
                <a:lnTo>
                  <a:pt x="5191961" y="916745"/>
                </a:lnTo>
                <a:lnTo>
                  <a:pt x="5212766" y="930785"/>
                </a:lnTo>
                <a:lnTo>
                  <a:pt x="5226792" y="951608"/>
                </a:lnTo>
                <a:lnTo>
                  <a:pt x="5231935" y="977107"/>
                </a:lnTo>
                <a:lnTo>
                  <a:pt x="5226792" y="1002607"/>
                </a:lnTo>
                <a:lnTo>
                  <a:pt x="5212766" y="1023431"/>
                </a:lnTo>
                <a:lnTo>
                  <a:pt x="5191961" y="1037472"/>
                </a:lnTo>
                <a:lnTo>
                  <a:pt x="5166482" y="1042621"/>
                </a:lnTo>
                <a:close/>
              </a:path>
              <a:path w="5518150" h="1909445">
                <a:moveTo>
                  <a:pt x="5476126" y="989695"/>
                </a:moveTo>
                <a:lnTo>
                  <a:pt x="5462218" y="989695"/>
                </a:lnTo>
                <a:lnTo>
                  <a:pt x="5456581" y="984057"/>
                </a:lnTo>
                <a:lnTo>
                  <a:pt x="5456581" y="970123"/>
                </a:lnTo>
                <a:lnTo>
                  <a:pt x="5462218" y="964486"/>
                </a:lnTo>
                <a:lnTo>
                  <a:pt x="5476159" y="964486"/>
                </a:lnTo>
                <a:lnTo>
                  <a:pt x="5481797" y="970123"/>
                </a:lnTo>
                <a:lnTo>
                  <a:pt x="5481797" y="984057"/>
                </a:lnTo>
                <a:lnTo>
                  <a:pt x="5476126" y="989695"/>
                </a:lnTo>
                <a:close/>
              </a:path>
              <a:path w="5518150" h="1909445">
                <a:moveTo>
                  <a:pt x="20148" y="1300189"/>
                </a:moveTo>
                <a:lnTo>
                  <a:pt x="12304" y="1298606"/>
                </a:lnTo>
                <a:lnTo>
                  <a:pt x="5899" y="1294287"/>
                </a:lnTo>
                <a:lnTo>
                  <a:pt x="1582" y="1287879"/>
                </a:lnTo>
                <a:lnTo>
                  <a:pt x="0" y="1280030"/>
                </a:lnTo>
                <a:lnTo>
                  <a:pt x="1582" y="1272181"/>
                </a:lnTo>
                <a:lnTo>
                  <a:pt x="5899" y="1265773"/>
                </a:lnTo>
                <a:lnTo>
                  <a:pt x="12304" y="1261454"/>
                </a:lnTo>
                <a:lnTo>
                  <a:pt x="20148" y="1259871"/>
                </a:lnTo>
                <a:lnTo>
                  <a:pt x="27993" y="1261454"/>
                </a:lnTo>
                <a:lnTo>
                  <a:pt x="34398" y="1265773"/>
                </a:lnTo>
                <a:lnTo>
                  <a:pt x="38715" y="1272181"/>
                </a:lnTo>
                <a:lnTo>
                  <a:pt x="40297" y="1280030"/>
                </a:lnTo>
                <a:lnTo>
                  <a:pt x="38715" y="1287879"/>
                </a:lnTo>
                <a:lnTo>
                  <a:pt x="34398" y="1294287"/>
                </a:lnTo>
                <a:lnTo>
                  <a:pt x="27993" y="1298606"/>
                </a:lnTo>
                <a:lnTo>
                  <a:pt x="20148" y="1300189"/>
                </a:lnTo>
                <a:close/>
              </a:path>
              <a:path w="5518150" h="1909445">
                <a:moveTo>
                  <a:pt x="322872" y="1303558"/>
                </a:moveTo>
                <a:lnTo>
                  <a:pt x="313722" y="1301709"/>
                </a:lnTo>
                <a:lnTo>
                  <a:pt x="306248" y="1296666"/>
                </a:lnTo>
                <a:lnTo>
                  <a:pt x="301209" y="1289188"/>
                </a:lnTo>
                <a:lnTo>
                  <a:pt x="299361" y="1280030"/>
                </a:lnTo>
                <a:lnTo>
                  <a:pt x="301209" y="1270874"/>
                </a:lnTo>
                <a:lnTo>
                  <a:pt x="306248" y="1263397"/>
                </a:lnTo>
                <a:lnTo>
                  <a:pt x="313722" y="1258355"/>
                </a:lnTo>
                <a:lnTo>
                  <a:pt x="322872" y="1256505"/>
                </a:lnTo>
                <a:lnTo>
                  <a:pt x="332023" y="1258355"/>
                </a:lnTo>
                <a:lnTo>
                  <a:pt x="339496" y="1263397"/>
                </a:lnTo>
                <a:lnTo>
                  <a:pt x="344535" y="1270874"/>
                </a:lnTo>
                <a:lnTo>
                  <a:pt x="346383" y="1280030"/>
                </a:lnTo>
                <a:lnTo>
                  <a:pt x="344535" y="1289188"/>
                </a:lnTo>
                <a:lnTo>
                  <a:pt x="339496" y="1296666"/>
                </a:lnTo>
                <a:lnTo>
                  <a:pt x="332023" y="1301709"/>
                </a:lnTo>
                <a:lnTo>
                  <a:pt x="322872" y="1303558"/>
                </a:lnTo>
                <a:close/>
              </a:path>
              <a:path w="5518150" h="1909445">
                <a:moveTo>
                  <a:pt x="625599" y="1306080"/>
                </a:moveTo>
                <a:lnTo>
                  <a:pt x="615474" y="1304033"/>
                </a:lnTo>
                <a:lnTo>
                  <a:pt x="607204" y="1298452"/>
                </a:lnTo>
                <a:lnTo>
                  <a:pt x="601626" y="1290177"/>
                </a:lnTo>
                <a:lnTo>
                  <a:pt x="599580" y="1280047"/>
                </a:lnTo>
                <a:lnTo>
                  <a:pt x="601626" y="1269917"/>
                </a:lnTo>
                <a:lnTo>
                  <a:pt x="607204" y="1261642"/>
                </a:lnTo>
                <a:lnTo>
                  <a:pt x="615474" y="1256061"/>
                </a:lnTo>
                <a:lnTo>
                  <a:pt x="625599" y="1254014"/>
                </a:lnTo>
                <a:lnTo>
                  <a:pt x="635722" y="1256061"/>
                </a:lnTo>
                <a:lnTo>
                  <a:pt x="643992" y="1261642"/>
                </a:lnTo>
                <a:lnTo>
                  <a:pt x="649569" y="1269917"/>
                </a:lnTo>
                <a:lnTo>
                  <a:pt x="651615" y="1280047"/>
                </a:lnTo>
                <a:lnTo>
                  <a:pt x="649572" y="1290177"/>
                </a:lnTo>
                <a:lnTo>
                  <a:pt x="643998" y="1298452"/>
                </a:lnTo>
                <a:lnTo>
                  <a:pt x="635729" y="1304033"/>
                </a:lnTo>
                <a:lnTo>
                  <a:pt x="625599" y="1306080"/>
                </a:lnTo>
                <a:close/>
              </a:path>
              <a:path w="5518150" h="1909445">
                <a:moveTo>
                  <a:pt x="928323" y="1309445"/>
                </a:moveTo>
                <a:lnTo>
                  <a:pt x="916885" y="1307135"/>
                </a:lnTo>
                <a:lnTo>
                  <a:pt x="907546" y="1300836"/>
                </a:lnTo>
                <a:lnTo>
                  <a:pt x="901250" y="1291492"/>
                </a:lnTo>
                <a:lnTo>
                  <a:pt x="898942" y="1280047"/>
                </a:lnTo>
                <a:lnTo>
                  <a:pt x="901250" y="1268602"/>
                </a:lnTo>
                <a:lnTo>
                  <a:pt x="907546" y="1259258"/>
                </a:lnTo>
                <a:lnTo>
                  <a:pt x="916885" y="1252958"/>
                </a:lnTo>
                <a:lnTo>
                  <a:pt x="928323" y="1250649"/>
                </a:lnTo>
                <a:lnTo>
                  <a:pt x="939761" y="1252958"/>
                </a:lnTo>
                <a:lnTo>
                  <a:pt x="949100" y="1259258"/>
                </a:lnTo>
                <a:lnTo>
                  <a:pt x="955396" y="1268602"/>
                </a:lnTo>
                <a:lnTo>
                  <a:pt x="957704" y="1280047"/>
                </a:lnTo>
                <a:lnTo>
                  <a:pt x="955396" y="1291492"/>
                </a:lnTo>
                <a:lnTo>
                  <a:pt x="949100" y="1300836"/>
                </a:lnTo>
                <a:lnTo>
                  <a:pt x="939761" y="1307135"/>
                </a:lnTo>
                <a:lnTo>
                  <a:pt x="928323" y="1309445"/>
                </a:lnTo>
                <a:close/>
              </a:path>
              <a:path w="5518150" h="1909445">
                <a:moveTo>
                  <a:pt x="1231047" y="1312810"/>
                </a:moveTo>
                <a:lnTo>
                  <a:pt x="1218303" y="1310235"/>
                </a:lnTo>
                <a:lnTo>
                  <a:pt x="1207895" y="1303212"/>
                </a:lnTo>
                <a:lnTo>
                  <a:pt x="1200877" y="1292798"/>
                </a:lnTo>
                <a:lnTo>
                  <a:pt x="1198303" y="1280047"/>
                </a:lnTo>
                <a:lnTo>
                  <a:pt x="1200877" y="1267296"/>
                </a:lnTo>
                <a:lnTo>
                  <a:pt x="1207895" y="1256881"/>
                </a:lnTo>
                <a:lnTo>
                  <a:pt x="1218303" y="1249859"/>
                </a:lnTo>
                <a:lnTo>
                  <a:pt x="1231047" y="1247283"/>
                </a:lnTo>
                <a:lnTo>
                  <a:pt x="1243791" y="1249859"/>
                </a:lnTo>
                <a:lnTo>
                  <a:pt x="1254200" y="1256881"/>
                </a:lnTo>
                <a:lnTo>
                  <a:pt x="1261219" y="1267296"/>
                </a:lnTo>
                <a:lnTo>
                  <a:pt x="1263793" y="1280047"/>
                </a:lnTo>
                <a:lnTo>
                  <a:pt x="1261219" y="1292798"/>
                </a:lnTo>
                <a:lnTo>
                  <a:pt x="1254200" y="1303212"/>
                </a:lnTo>
                <a:lnTo>
                  <a:pt x="1243791" y="1310235"/>
                </a:lnTo>
                <a:lnTo>
                  <a:pt x="1231047" y="1312810"/>
                </a:lnTo>
                <a:close/>
              </a:path>
              <a:path w="5518150" h="1909445">
                <a:moveTo>
                  <a:pt x="1533770" y="1315335"/>
                </a:moveTo>
                <a:lnTo>
                  <a:pt x="1520055" y="1312562"/>
                </a:lnTo>
                <a:lnTo>
                  <a:pt x="1508850" y="1305001"/>
                </a:lnTo>
                <a:lnTo>
                  <a:pt x="1501294" y="1293789"/>
                </a:lnTo>
                <a:lnTo>
                  <a:pt x="1498522" y="1280064"/>
                </a:lnTo>
                <a:lnTo>
                  <a:pt x="1501294" y="1266338"/>
                </a:lnTo>
                <a:lnTo>
                  <a:pt x="1508850" y="1255127"/>
                </a:lnTo>
                <a:lnTo>
                  <a:pt x="1520055" y="1247565"/>
                </a:lnTo>
                <a:lnTo>
                  <a:pt x="1533770" y="1244792"/>
                </a:lnTo>
                <a:lnTo>
                  <a:pt x="1547488" y="1247565"/>
                </a:lnTo>
                <a:lnTo>
                  <a:pt x="1558694" y="1255127"/>
                </a:lnTo>
                <a:lnTo>
                  <a:pt x="1566250" y="1266338"/>
                </a:lnTo>
                <a:lnTo>
                  <a:pt x="1569022" y="1280064"/>
                </a:lnTo>
                <a:lnTo>
                  <a:pt x="1566253" y="1293789"/>
                </a:lnTo>
                <a:lnTo>
                  <a:pt x="1558700" y="1305001"/>
                </a:lnTo>
                <a:lnTo>
                  <a:pt x="1547495" y="1312562"/>
                </a:lnTo>
                <a:lnTo>
                  <a:pt x="1533770" y="1315335"/>
                </a:lnTo>
                <a:close/>
              </a:path>
              <a:path w="5518150" h="1909445">
                <a:moveTo>
                  <a:pt x="1836487" y="1317860"/>
                </a:moveTo>
                <a:lnTo>
                  <a:pt x="1821785" y="1314889"/>
                </a:lnTo>
                <a:lnTo>
                  <a:pt x="1809778" y="1306788"/>
                </a:lnTo>
                <a:lnTo>
                  <a:pt x="1801683" y="1294773"/>
                </a:lnTo>
                <a:lnTo>
                  <a:pt x="1798714" y="1280064"/>
                </a:lnTo>
                <a:lnTo>
                  <a:pt x="1801683" y="1265356"/>
                </a:lnTo>
                <a:lnTo>
                  <a:pt x="1809778" y="1253341"/>
                </a:lnTo>
                <a:lnTo>
                  <a:pt x="1821785" y="1245239"/>
                </a:lnTo>
                <a:lnTo>
                  <a:pt x="1836487" y="1242267"/>
                </a:lnTo>
                <a:lnTo>
                  <a:pt x="1851190" y="1245239"/>
                </a:lnTo>
                <a:lnTo>
                  <a:pt x="1863197" y="1253341"/>
                </a:lnTo>
                <a:lnTo>
                  <a:pt x="1871292" y="1265356"/>
                </a:lnTo>
                <a:lnTo>
                  <a:pt x="1874260" y="1280064"/>
                </a:lnTo>
                <a:lnTo>
                  <a:pt x="1871292" y="1294773"/>
                </a:lnTo>
                <a:lnTo>
                  <a:pt x="1863197" y="1306788"/>
                </a:lnTo>
                <a:lnTo>
                  <a:pt x="1851190" y="1314889"/>
                </a:lnTo>
                <a:lnTo>
                  <a:pt x="1836487" y="1317860"/>
                </a:lnTo>
                <a:close/>
              </a:path>
              <a:path w="5518150" h="1909445">
                <a:moveTo>
                  <a:pt x="2139211" y="1321226"/>
                </a:moveTo>
                <a:lnTo>
                  <a:pt x="2123203" y="1317991"/>
                </a:lnTo>
                <a:lnTo>
                  <a:pt x="2110135" y="1309170"/>
                </a:lnTo>
                <a:lnTo>
                  <a:pt x="2101326" y="1296087"/>
                </a:lnTo>
                <a:lnTo>
                  <a:pt x="2098096" y="1280064"/>
                </a:lnTo>
                <a:lnTo>
                  <a:pt x="2101326" y="1264041"/>
                </a:lnTo>
                <a:lnTo>
                  <a:pt x="2110135" y="1250957"/>
                </a:lnTo>
                <a:lnTo>
                  <a:pt x="2123203" y="1242136"/>
                </a:lnTo>
                <a:lnTo>
                  <a:pt x="2139211" y="1238902"/>
                </a:lnTo>
                <a:lnTo>
                  <a:pt x="2155225" y="1242136"/>
                </a:lnTo>
                <a:lnTo>
                  <a:pt x="2168305" y="1250957"/>
                </a:lnTo>
                <a:lnTo>
                  <a:pt x="2177125" y="1264041"/>
                </a:lnTo>
                <a:lnTo>
                  <a:pt x="2180360" y="1280064"/>
                </a:lnTo>
                <a:lnTo>
                  <a:pt x="2177125" y="1296087"/>
                </a:lnTo>
                <a:lnTo>
                  <a:pt x="2168305" y="1309170"/>
                </a:lnTo>
                <a:lnTo>
                  <a:pt x="2155225" y="1317991"/>
                </a:lnTo>
                <a:lnTo>
                  <a:pt x="2139211" y="1321226"/>
                </a:lnTo>
                <a:close/>
              </a:path>
              <a:path w="5518150" h="1909445">
                <a:moveTo>
                  <a:pt x="2441935" y="1323751"/>
                </a:moveTo>
                <a:lnTo>
                  <a:pt x="2424947" y="1320319"/>
                </a:lnTo>
                <a:lnTo>
                  <a:pt x="2411073" y="1310959"/>
                </a:lnTo>
                <a:lnTo>
                  <a:pt x="2401719" y="1297078"/>
                </a:lnTo>
                <a:lnTo>
                  <a:pt x="2398288" y="1280081"/>
                </a:lnTo>
                <a:lnTo>
                  <a:pt x="2401719" y="1263084"/>
                </a:lnTo>
                <a:lnTo>
                  <a:pt x="2411073" y="1249204"/>
                </a:lnTo>
                <a:lnTo>
                  <a:pt x="2424947" y="1239846"/>
                </a:lnTo>
                <a:lnTo>
                  <a:pt x="2441935" y="1236414"/>
                </a:lnTo>
                <a:lnTo>
                  <a:pt x="2458923" y="1239846"/>
                </a:lnTo>
                <a:lnTo>
                  <a:pt x="2472796" y="1249204"/>
                </a:lnTo>
                <a:lnTo>
                  <a:pt x="2482151" y="1263084"/>
                </a:lnTo>
                <a:lnTo>
                  <a:pt x="2485581" y="1280081"/>
                </a:lnTo>
                <a:lnTo>
                  <a:pt x="2482151" y="1297078"/>
                </a:lnTo>
                <a:lnTo>
                  <a:pt x="2472796" y="1310959"/>
                </a:lnTo>
                <a:lnTo>
                  <a:pt x="2458923" y="1320319"/>
                </a:lnTo>
                <a:lnTo>
                  <a:pt x="2441935" y="1323751"/>
                </a:lnTo>
                <a:close/>
              </a:path>
              <a:path w="5518150" h="1909445">
                <a:moveTo>
                  <a:pt x="2744659" y="1326276"/>
                </a:moveTo>
                <a:lnTo>
                  <a:pt x="2726697" y="1322645"/>
                </a:lnTo>
                <a:lnTo>
                  <a:pt x="2712029" y="1312745"/>
                </a:lnTo>
                <a:lnTo>
                  <a:pt x="2702140" y="1298062"/>
                </a:lnTo>
                <a:lnTo>
                  <a:pt x="2698514" y="1280081"/>
                </a:lnTo>
                <a:lnTo>
                  <a:pt x="2702140" y="1262100"/>
                </a:lnTo>
                <a:lnTo>
                  <a:pt x="2712029" y="1247418"/>
                </a:lnTo>
                <a:lnTo>
                  <a:pt x="2726697" y="1237519"/>
                </a:lnTo>
                <a:lnTo>
                  <a:pt x="2744659" y="1233889"/>
                </a:lnTo>
                <a:lnTo>
                  <a:pt x="2762640" y="1237519"/>
                </a:lnTo>
                <a:lnTo>
                  <a:pt x="2777317" y="1247418"/>
                </a:lnTo>
                <a:lnTo>
                  <a:pt x="2787210" y="1262100"/>
                </a:lnTo>
                <a:lnTo>
                  <a:pt x="2790837" y="1280081"/>
                </a:lnTo>
                <a:lnTo>
                  <a:pt x="2787210" y="1298062"/>
                </a:lnTo>
                <a:lnTo>
                  <a:pt x="2777317" y="1312745"/>
                </a:lnTo>
                <a:lnTo>
                  <a:pt x="2762640" y="1322645"/>
                </a:lnTo>
                <a:lnTo>
                  <a:pt x="2744659" y="1326276"/>
                </a:lnTo>
                <a:close/>
              </a:path>
              <a:path w="5518150" h="1909445">
                <a:moveTo>
                  <a:pt x="3047382" y="1328797"/>
                </a:moveTo>
                <a:lnTo>
                  <a:pt x="3028441" y="1324969"/>
                </a:lnTo>
                <a:lnTo>
                  <a:pt x="3012968" y="1314529"/>
                </a:lnTo>
                <a:lnTo>
                  <a:pt x="3002533" y="1299044"/>
                </a:lnTo>
                <a:lnTo>
                  <a:pt x="2998706" y="1280081"/>
                </a:lnTo>
                <a:lnTo>
                  <a:pt x="3002533" y="1261117"/>
                </a:lnTo>
                <a:lnTo>
                  <a:pt x="3012968" y="1245632"/>
                </a:lnTo>
                <a:lnTo>
                  <a:pt x="3028441" y="1235192"/>
                </a:lnTo>
                <a:lnTo>
                  <a:pt x="3047382" y="1231364"/>
                </a:lnTo>
                <a:lnTo>
                  <a:pt x="3066343" y="1235192"/>
                </a:lnTo>
                <a:lnTo>
                  <a:pt x="3081826" y="1245632"/>
                </a:lnTo>
                <a:lnTo>
                  <a:pt x="3092265" y="1261117"/>
                </a:lnTo>
                <a:lnTo>
                  <a:pt x="3096092" y="1280081"/>
                </a:lnTo>
                <a:lnTo>
                  <a:pt x="3092265" y="1299044"/>
                </a:lnTo>
                <a:lnTo>
                  <a:pt x="3081826" y="1314529"/>
                </a:lnTo>
                <a:lnTo>
                  <a:pt x="3066343" y="1324969"/>
                </a:lnTo>
                <a:lnTo>
                  <a:pt x="3047382" y="1328797"/>
                </a:lnTo>
                <a:close/>
              </a:path>
              <a:path w="5518150" h="1909445">
                <a:moveTo>
                  <a:pt x="3350106" y="1331322"/>
                </a:moveTo>
                <a:lnTo>
                  <a:pt x="3330171" y="1327296"/>
                </a:lnTo>
                <a:lnTo>
                  <a:pt x="3313894" y="1316316"/>
                </a:lnTo>
                <a:lnTo>
                  <a:pt x="3302921" y="1300028"/>
                </a:lnTo>
                <a:lnTo>
                  <a:pt x="3298898" y="1280081"/>
                </a:lnTo>
                <a:lnTo>
                  <a:pt x="3302921" y="1260133"/>
                </a:lnTo>
                <a:lnTo>
                  <a:pt x="3313894" y="1243846"/>
                </a:lnTo>
                <a:lnTo>
                  <a:pt x="3330171" y="1232865"/>
                </a:lnTo>
                <a:lnTo>
                  <a:pt x="3350106" y="1228839"/>
                </a:lnTo>
                <a:lnTo>
                  <a:pt x="3370046" y="1232865"/>
                </a:lnTo>
                <a:lnTo>
                  <a:pt x="3386335" y="1243846"/>
                </a:lnTo>
                <a:lnTo>
                  <a:pt x="3397319" y="1260133"/>
                </a:lnTo>
                <a:lnTo>
                  <a:pt x="3401348" y="1280081"/>
                </a:lnTo>
                <a:lnTo>
                  <a:pt x="3397319" y="1300028"/>
                </a:lnTo>
                <a:lnTo>
                  <a:pt x="3386335" y="1316316"/>
                </a:lnTo>
                <a:lnTo>
                  <a:pt x="3370046" y="1327296"/>
                </a:lnTo>
                <a:lnTo>
                  <a:pt x="3350106" y="1331322"/>
                </a:lnTo>
                <a:close/>
              </a:path>
              <a:path w="5518150" h="1909445">
                <a:moveTo>
                  <a:pt x="3652830" y="1334688"/>
                </a:moveTo>
                <a:lnTo>
                  <a:pt x="3631603" y="1330397"/>
                </a:lnTo>
                <a:lnTo>
                  <a:pt x="3614263" y="1318695"/>
                </a:lnTo>
                <a:lnTo>
                  <a:pt x="3602569" y="1301343"/>
                </a:lnTo>
                <a:lnTo>
                  <a:pt x="3598280" y="1280098"/>
                </a:lnTo>
                <a:lnTo>
                  <a:pt x="3602569" y="1258854"/>
                </a:lnTo>
                <a:lnTo>
                  <a:pt x="3614263" y="1241501"/>
                </a:lnTo>
                <a:lnTo>
                  <a:pt x="3631603" y="1229799"/>
                </a:lnTo>
                <a:lnTo>
                  <a:pt x="3652830" y="1225507"/>
                </a:lnTo>
                <a:lnTo>
                  <a:pt x="3674075" y="1229799"/>
                </a:lnTo>
                <a:lnTo>
                  <a:pt x="3691425" y="1241501"/>
                </a:lnTo>
                <a:lnTo>
                  <a:pt x="3703123" y="1258854"/>
                </a:lnTo>
                <a:lnTo>
                  <a:pt x="3707413" y="1280098"/>
                </a:lnTo>
                <a:lnTo>
                  <a:pt x="3703123" y="1301343"/>
                </a:lnTo>
                <a:lnTo>
                  <a:pt x="3691425" y="1318695"/>
                </a:lnTo>
                <a:lnTo>
                  <a:pt x="3674075" y="1330397"/>
                </a:lnTo>
                <a:lnTo>
                  <a:pt x="3652830" y="1334688"/>
                </a:lnTo>
                <a:close/>
              </a:path>
              <a:path w="5518150" h="1909445">
                <a:moveTo>
                  <a:pt x="3955587" y="1337213"/>
                </a:moveTo>
                <a:lnTo>
                  <a:pt x="3933367" y="1332723"/>
                </a:lnTo>
                <a:lnTo>
                  <a:pt x="3915223" y="1320482"/>
                </a:lnTo>
                <a:lnTo>
                  <a:pt x="3902991" y="1302327"/>
                </a:lnTo>
                <a:lnTo>
                  <a:pt x="3898506" y="1280098"/>
                </a:lnTo>
                <a:lnTo>
                  <a:pt x="3902991" y="1257870"/>
                </a:lnTo>
                <a:lnTo>
                  <a:pt x="3915223" y="1239714"/>
                </a:lnTo>
                <a:lnTo>
                  <a:pt x="3933367" y="1227472"/>
                </a:lnTo>
                <a:lnTo>
                  <a:pt x="3955587" y="1222982"/>
                </a:lnTo>
                <a:lnTo>
                  <a:pt x="3977788" y="1227472"/>
                </a:lnTo>
                <a:lnTo>
                  <a:pt x="3995921" y="1239714"/>
                </a:lnTo>
                <a:lnTo>
                  <a:pt x="4008150" y="1257870"/>
                </a:lnTo>
                <a:lnTo>
                  <a:pt x="4012635" y="1280098"/>
                </a:lnTo>
                <a:lnTo>
                  <a:pt x="4008155" y="1302327"/>
                </a:lnTo>
                <a:lnTo>
                  <a:pt x="3995934" y="1320482"/>
                </a:lnTo>
                <a:lnTo>
                  <a:pt x="3977802" y="1332723"/>
                </a:lnTo>
                <a:lnTo>
                  <a:pt x="3955587" y="1337213"/>
                </a:lnTo>
                <a:close/>
              </a:path>
              <a:path w="5518150" h="1909445">
                <a:moveTo>
                  <a:pt x="4258311" y="1339738"/>
                </a:moveTo>
                <a:lnTo>
                  <a:pt x="4235112" y="1335050"/>
                </a:lnTo>
                <a:lnTo>
                  <a:pt x="4216162" y="1322267"/>
                </a:lnTo>
                <a:lnTo>
                  <a:pt x="4203384" y="1303310"/>
                </a:lnTo>
                <a:lnTo>
                  <a:pt x="4198698" y="1280098"/>
                </a:lnTo>
                <a:lnTo>
                  <a:pt x="4203384" y="1256886"/>
                </a:lnTo>
                <a:lnTo>
                  <a:pt x="4216162" y="1237930"/>
                </a:lnTo>
                <a:lnTo>
                  <a:pt x="4235112" y="1225148"/>
                </a:lnTo>
                <a:lnTo>
                  <a:pt x="4258311" y="1220461"/>
                </a:lnTo>
                <a:lnTo>
                  <a:pt x="4281505" y="1225148"/>
                </a:lnTo>
                <a:lnTo>
                  <a:pt x="4300443" y="1237930"/>
                </a:lnTo>
                <a:lnTo>
                  <a:pt x="4313209" y="1256886"/>
                </a:lnTo>
                <a:lnTo>
                  <a:pt x="4317890" y="1280098"/>
                </a:lnTo>
                <a:lnTo>
                  <a:pt x="4313209" y="1303310"/>
                </a:lnTo>
                <a:lnTo>
                  <a:pt x="4300443" y="1322267"/>
                </a:lnTo>
                <a:lnTo>
                  <a:pt x="4281505" y="1335050"/>
                </a:lnTo>
                <a:lnTo>
                  <a:pt x="4258311" y="1339738"/>
                </a:lnTo>
                <a:close/>
              </a:path>
              <a:path w="5518150" h="1909445">
                <a:moveTo>
                  <a:pt x="4561035" y="1342263"/>
                </a:moveTo>
                <a:lnTo>
                  <a:pt x="4536842" y="1337377"/>
                </a:lnTo>
                <a:lnTo>
                  <a:pt x="4517089" y="1324054"/>
                </a:lnTo>
                <a:lnTo>
                  <a:pt x="4503772" y="1304294"/>
                </a:lnTo>
                <a:lnTo>
                  <a:pt x="4498890" y="1280098"/>
                </a:lnTo>
                <a:lnTo>
                  <a:pt x="4503772" y="1255902"/>
                </a:lnTo>
                <a:lnTo>
                  <a:pt x="4517089" y="1236143"/>
                </a:lnTo>
                <a:lnTo>
                  <a:pt x="4536842" y="1222821"/>
                </a:lnTo>
                <a:lnTo>
                  <a:pt x="4561035" y="1217936"/>
                </a:lnTo>
                <a:lnTo>
                  <a:pt x="4585208" y="1222821"/>
                </a:lnTo>
                <a:lnTo>
                  <a:pt x="4604951" y="1236143"/>
                </a:lnTo>
                <a:lnTo>
                  <a:pt x="4618264" y="1255902"/>
                </a:lnTo>
                <a:lnTo>
                  <a:pt x="4623146" y="1280098"/>
                </a:lnTo>
                <a:lnTo>
                  <a:pt x="4618264" y="1304294"/>
                </a:lnTo>
                <a:lnTo>
                  <a:pt x="4604951" y="1324054"/>
                </a:lnTo>
                <a:lnTo>
                  <a:pt x="4585208" y="1337377"/>
                </a:lnTo>
                <a:lnTo>
                  <a:pt x="4561035" y="1342263"/>
                </a:lnTo>
                <a:close/>
              </a:path>
              <a:path w="5518150" h="1909445">
                <a:moveTo>
                  <a:pt x="4863758" y="1327974"/>
                </a:moveTo>
                <a:lnTo>
                  <a:pt x="4845129" y="1324211"/>
                </a:lnTo>
                <a:lnTo>
                  <a:pt x="4829914" y="1313950"/>
                </a:lnTo>
                <a:lnTo>
                  <a:pt x="4819655" y="1298732"/>
                </a:lnTo>
                <a:lnTo>
                  <a:pt x="4815892" y="1280098"/>
                </a:lnTo>
                <a:lnTo>
                  <a:pt x="4819655" y="1261463"/>
                </a:lnTo>
                <a:lnTo>
                  <a:pt x="4829914" y="1246245"/>
                </a:lnTo>
                <a:lnTo>
                  <a:pt x="4845129" y="1235984"/>
                </a:lnTo>
                <a:lnTo>
                  <a:pt x="4863758" y="1232221"/>
                </a:lnTo>
                <a:lnTo>
                  <a:pt x="4882368" y="1235984"/>
                </a:lnTo>
                <a:lnTo>
                  <a:pt x="4897573" y="1246245"/>
                </a:lnTo>
                <a:lnTo>
                  <a:pt x="4907829" y="1261463"/>
                </a:lnTo>
                <a:lnTo>
                  <a:pt x="4911591" y="1280098"/>
                </a:lnTo>
                <a:lnTo>
                  <a:pt x="4907829" y="1298732"/>
                </a:lnTo>
                <a:lnTo>
                  <a:pt x="4897573" y="1313950"/>
                </a:lnTo>
                <a:lnTo>
                  <a:pt x="4882368" y="1324211"/>
                </a:lnTo>
                <a:lnTo>
                  <a:pt x="4863758" y="1327974"/>
                </a:lnTo>
                <a:close/>
              </a:path>
              <a:path w="5518150" h="1909445">
                <a:moveTo>
                  <a:pt x="5172963" y="1291861"/>
                </a:moveTo>
                <a:lnTo>
                  <a:pt x="5159967" y="1291861"/>
                </a:lnTo>
                <a:lnTo>
                  <a:pt x="5154701" y="1286596"/>
                </a:lnTo>
                <a:lnTo>
                  <a:pt x="5154701" y="1273603"/>
                </a:lnTo>
                <a:lnTo>
                  <a:pt x="5159967" y="1268334"/>
                </a:lnTo>
                <a:lnTo>
                  <a:pt x="5172963" y="1268334"/>
                </a:lnTo>
                <a:lnTo>
                  <a:pt x="5178229" y="1273603"/>
                </a:lnTo>
                <a:lnTo>
                  <a:pt x="5178229" y="1286596"/>
                </a:lnTo>
                <a:lnTo>
                  <a:pt x="5172963" y="1291861"/>
                </a:lnTo>
                <a:close/>
              </a:path>
              <a:path w="5518150" h="1909445">
                <a:moveTo>
                  <a:pt x="20148" y="1603166"/>
                </a:moveTo>
                <a:lnTo>
                  <a:pt x="12304" y="1601583"/>
                </a:lnTo>
                <a:lnTo>
                  <a:pt x="5899" y="1597263"/>
                </a:lnTo>
                <a:lnTo>
                  <a:pt x="1582" y="1590855"/>
                </a:lnTo>
                <a:lnTo>
                  <a:pt x="0" y="1583004"/>
                </a:lnTo>
                <a:lnTo>
                  <a:pt x="1582" y="1575154"/>
                </a:lnTo>
                <a:lnTo>
                  <a:pt x="5899" y="1568747"/>
                </a:lnTo>
                <a:lnTo>
                  <a:pt x="12304" y="1564428"/>
                </a:lnTo>
                <a:lnTo>
                  <a:pt x="20148" y="1562844"/>
                </a:lnTo>
                <a:lnTo>
                  <a:pt x="27993" y="1564428"/>
                </a:lnTo>
                <a:lnTo>
                  <a:pt x="34398" y="1568747"/>
                </a:lnTo>
                <a:lnTo>
                  <a:pt x="38715" y="1575154"/>
                </a:lnTo>
                <a:lnTo>
                  <a:pt x="40297" y="1583004"/>
                </a:lnTo>
                <a:lnTo>
                  <a:pt x="38715" y="1590855"/>
                </a:lnTo>
                <a:lnTo>
                  <a:pt x="34398" y="1597263"/>
                </a:lnTo>
                <a:lnTo>
                  <a:pt x="27993" y="1601583"/>
                </a:lnTo>
                <a:lnTo>
                  <a:pt x="20148" y="1603166"/>
                </a:lnTo>
                <a:close/>
              </a:path>
              <a:path w="5518150" h="1909445">
                <a:moveTo>
                  <a:pt x="322872" y="1606528"/>
                </a:moveTo>
                <a:lnTo>
                  <a:pt x="313722" y="1604679"/>
                </a:lnTo>
                <a:lnTo>
                  <a:pt x="306248" y="1599638"/>
                </a:lnTo>
                <a:lnTo>
                  <a:pt x="301209" y="1592161"/>
                </a:lnTo>
                <a:lnTo>
                  <a:pt x="299361" y="1583004"/>
                </a:lnTo>
                <a:lnTo>
                  <a:pt x="301209" y="1573848"/>
                </a:lnTo>
                <a:lnTo>
                  <a:pt x="306248" y="1566370"/>
                </a:lnTo>
                <a:lnTo>
                  <a:pt x="313722" y="1561328"/>
                </a:lnTo>
                <a:lnTo>
                  <a:pt x="322872" y="1559479"/>
                </a:lnTo>
                <a:lnTo>
                  <a:pt x="332023" y="1561328"/>
                </a:lnTo>
                <a:lnTo>
                  <a:pt x="339496" y="1566370"/>
                </a:lnTo>
                <a:lnTo>
                  <a:pt x="344535" y="1573848"/>
                </a:lnTo>
                <a:lnTo>
                  <a:pt x="346383" y="1583004"/>
                </a:lnTo>
                <a:lnTo>
                  <a:pt x="344535" y="1592161"/>
                </a:lnTo>
                <a:lnTo>
                  <a:pt x="339496" y="1599638"/>
                </a:lnTo>
                <a:lnTo>
                  <a:pt x="332023" y="1604679"/>
                </a:lnTo>
                <a:lnTo>
                  <a:pt x="322872" y="1606528"/>
                </a:lnTo>
                <a:close/>
              </a:path>
              <a:path w="5518150" h="1909445">
                <a:moveTo>
                  <a:pt x="625599" y="1609053"/>
                </a:moveTo>
                <a:lnTo>
                  <a:pt x="615474" y="1607007"/>
                </a:lnTo>
                <a:lnTo>
                  <a:pt x="607204" y="1601427"/>
                </a:lnTo>
                <a:lnTo>
                  <a:pt x="601626" y="1593152"/>
                </a:lnTo>
                <a:lnTo>
                  <a:pt x="599580" y="1583020"/>
                </a:lnTo>
                <a:lnTo>
                  <a:pt x="601626" y="1572890"/>
                </a:lnTo>
                <a:lnTo>
                  <a:pt x="607204" y="1564615"/>
                </a:lnTo>
                <a:lnTo>
                  <a:pt x="615474" y="1559035"/>
                </a:lnTo>
                <a:lnTo>
                  <a:pt x="625599" y="1556988"/>
                </a:lnTo>
                <a:lnTo>
                  <a:pt x="635722" y="1559035"/>
                </a:lnTo>
                <a:lnTo>
                  <a:pt x="643992" y="1564615"/>
                </a:lnTo>
                <a:lnTo>
                  <a:pt x="649569" y="1572890"/>
                </a:lnTo>
                <a:lnTo>
                  <a:pt x="651615" y="1583020"/>
                </a:lnTo>
                <a:lnTo>
                  <a:pt x="649572" y="1593152"/>
                </a:lnTo>
                <a:lnTo>
                  <a:pt x="643998" y="1601427"/>
                </a:lnTo>
                <a:lnTo>
                  <a:pt x="635729" y="1607007"/>
                </a:lnTo>
                <a:lnTo>
                  <a:pt x="625599" y="1609053"/>
                </a:lnTo>
                <a:close/>
              </a:path>
              <a:path w="5518150" h="1909445">
                <a:moveTo>
                  <a:pt x="928323" y="1612418"/>
                </a:moveTo>
                <a:lnTo>
                  <a:pt x="916885" y="1610109"/>
                </a:lnTo>
                <a:lnTo>
                  <a:pt x="907546" y="1603809"/>
                </a:lnTo>
                <a:lnTo>
                  <a:pt x="901250" y="1594465"/>
                </a:lnTo>
                <a:lnTo>
                  <a:pt x="898942" y="1583020"/>
                </a:lnTo>
                <a:lnTo>
                  <a:pt x="901250" y="1571576"/>
                </a:lnTo>
                <a:lnTo>
                  <a:pt x="907546" y="1562231"/>
                </a:lnTo>
                <a:lnTo>
                  <a:pt x="916885" y="1555932"/>
                </a:lnTo>
                <a:lnTo>
                  <a:pt x="928323" y="1553622"/>
                </a:lnTo>
                <a:lnTo>
                  <a:pt x="939761" y="1555932"/>
                </a:lnTo>
                <a:lnTo>
                  <a:pt x="949100" y="1562231"/>
                </a:lnTo>
                <a:lnTo>
                  <a:pt x="955396" y="1571576"/>
                </a:lnTo>
                <a:lnTo>
                  <a:pt x="957704" y="1583020"/>
                </a:lnTo>
                <a:lnTo>
                  <a:pt x="955396" y="1594465"/>
                </a:lnTo>
                <a:lnTo>
                  <a:pt x="949100" y="1603809"/>
                </a:lnTo>
                <a:lnTo>
                  <a:pt x="939761" y="1610109"/>
                </a:lnTo>
                <a:lnTo>
                  <a:pt x="928323" y="1612418"/>
                </a:lnTo>
                <a:close/>
              </a:path>
              <a:path w="5518150" h="1909445">
                <a:moveTo>
                  <a:pt x="1231047" y="1615787"/>
                </a:moveTo>
                <a:lnTo>
                  <a:pt x="1218303" y="1613211"/>
                </a:lnTo>
                <a:lnTo>
                  <a:pt x="1207895" y="1606188"/>
                </a:lnTo>
                <a:lnTo>
                  <a:pt x="1200877" y="1595772"/>
                </a:lnTo>
                <a:lnTo>
                  <a:pt x="1198303" y="1583020"/>
                </a:lnTo>
                <a:lnTo>
                  <a:pt x="1200877" y="1570269"/>
                </a:lnTo>
                <a:lnTo>
                  <a:pt x="1207895" y="1559855"/>
                </a:lnTo>
                <a:lnTo>
                  <a:pt x="1218303" y="1552832"/>
                </a:lnTo>
                <a:lnTo>
                  <a:pt x="1231047" y="1550257"/>
                </a:lnTo>
                <a:lnTo>
                  <a:pt x="1243791" y="1552832"/>
                </a:lnTo>
                <a:lnTo>
                  <a:pt x="1254200" y="1559855"/>
                </a:lnTo>
                <a:lnTo>
                  <a:pt x="1261219" y="1570269"/>
                </a:lnTo>
                <a:lnTo>
                  <a:pt x="1263793" y="1583020"/>
                </a:lnTo>
                <a:lnTo>
                  <a:pt x="1261219" y="1595772"/>
                </a:lnTo>
                <a:lnTo>
                  <a:pt x="1254200" y="1606188"/>
                </a:lnTo>
                <a:lnTo>
                  <a:pt x="1243791" y="1613211"/>
                </a:lnTo>
                <a:lnTo>
                  <a:pt x="1231047" y="1615787"/>
                </a:lnTo>
                <a:close/>
              </a:path>
              <a:path w="5518150" h="1909445">
                <a:moveTo>
                  <a:pt x="1533770" y="1618309"/>
                </a:moveTo>
                <a:lnTo>
                  <a:pt x="1520055" y="1615536"/>
                </a:lnTo>
                <a:lnTo>
                  <a:pt x="1508850" y="1607975"/>
                </a:lnTo>
                <a:lnTo>
                  <a:pt x="1501294" y="1596763"/>
                </a:lnTo>
                <a:lnTo>
                  <a:pt x="1498522" y="1583037"/>
                </a:lnTo>
                <a:lnTo>
                  <a:pt x="1501294" y="1569312"/>
                </a:lnTo>
                <a:lnTo>
                  <a:pt x="1508850" y="1558100"/>
                </a:lnTo>
                <a:lnTo>
                  <a:pt x="1520055" y="1550539"/>
                </a:lnTo>
                <a:lnTo>
                  <a:pt x="1533770" y="1547766"/>
                </a:lnTo>
                <a:lnTo>
                  <a:pt x="1547488" y="1550539"/>
                </a:lnTo>
                <a:lnTo>
                  <a:pt x="1558694" y="1558100"/>
                </a:lnTo>
                <a:lnTo>
                  <a:pt x="1566250" y="1569312"/>
                </a:lnTo>
                <a:lnTo>
                  <a:pt x="1569022" y="1583037"/>
                </a:lnTo>
                <a:lnTo>
                  <a:pt x="1566253" y="1596763"/>
                </a:lnTo>
                <a:lnTo>
                  <a:pt x="1558700" y="1607975"/>
                </a:lnTo>
                <a:lnTo>
                  <a:pt x="1547495" y="1615536"/>
                </a:lnTo>
                <a:lnTo>
                  <a:pt x="1533770" y="1618309"/>
                </a:lnTo>
                <a:close/>
              </a:path>
              <a:path w="5518150" h="1909445">
                <a:moveTo>
                  <a:pt x="1836487" y="1620834"/>
                </a:moveTo>
                <a:lnTo>
                  <a:pt x="1821785" y="1617863"/>
                </a:lnTo>
                <a:lnTo>
                  <a:pt x="1809778" y="1609761"/>
                </a:lnTo>
                <a:lnTo>
                  <a:pt x="1801683" y="1597747"/>
                </a:lnTo>
                <a:lnTo>
                  <a:pt x="1798714" y="1583037"/>
                </a:lnTo>
                <a:lnTo>
                  <a:pt x="1801683" y="1568328"/>
                </a:lnTo>
                <a:lnTo>
                  <a:pt x="1809778" y="1556314"/>
                </a:lnTo>
                <a:lnTo>
                  <a:pt x="1821785" y="1548212"/>
                </a:lnTo>
                <a:lnTo>
                  <a:pt x="1836487" y="1545241"/>
                </a:lnTo>
                <a:lnTo>
                  <a:pt x="1851190" y="1548212"/>
                </a:lnTo>
                <a:lnTo>
                  <a:pt x="1863197" y="1556314"/>
                </a:lnTo>
                <a:lnTo>
                  <a:pt x="1871292" y="1568328"/>
                </a:lnTo>
                <a:lnTo>
                  <a:pt x="1874260" y="1583037"/>
                </a:lnTo>
                <a:lnTo>
                  <a:pt x="1871292" y="1597747"/>
                </a:lnTo>
                <a:lnTo>
                  <a:pt x="1863197" y="1609761"/>
                </a:lnTo>
                <a:lnTo>
                  <a:pt x="1851190" y="1617863"/>
                </a:lnTo>
                <a:lnTo>
                  <a:pt x="1836487" y="1620834"/>
                </a:lnTo>
                <a:close/>
              </a:path>
              <a:path w="5518150" h="1909445">
                <a:moveTo>
                  <a:pt x="2139211" y="1624199"/>
                </a:moveTo>
                <a:lnTo>
                  <a:pt x="2123203" y="1620965"/>
                </a:lnTo>
                <a:lnTo>
                  <a:pt x="2110135" y="1612144"/>
                </a:lnTo>
                <a:lnTo>
                  <a:pt x="2101326" y="1599060"/>
                </a:lnTo>
                <a:lnTo>
                  <a:pt x="2098096" y="1583037"/>
                </a:lnTo>
                <a:lnTo>
                  <a:pt x="2101326" y="1567015"/>
                </a:lnTo>
                <a:lnTo>
                  <a:pt x="2110135" y="1553931"/>
                </a:lnTo>
                <a:lnTo>
                  <a:pt x="2123203" y="1545110"/>
                </a:lnTo>
                <a:lnTo>
                  <a:pt x="2139211" y="1541875"/>
                </a:lnTo>
                <a:lnTo>
                  <a:pt x="2155225" y="1545110"/>
                </a:lnTo>
                <a:lnTo>
                  <a:pt x="2168305" y="1553931"/>
                </a:lnTo>
                <a:lnTo>
                  <a:pt x="2177125" y="1567015"/>
                </a:lnTo>
                <a:lnTo>
                  <a:pt x="2180360" y="1583037"/>
                </a:lnTo>
                <a:lnTo>
                  <a:pt x="2177125" y="1599060"/>
                </a:lnTo>
                <a:lnTo>
                  <a:pt x="2168305" y="1612144"/>
                </a:lnTo>
                <a:lnTo>
                  <a:pt x="2155225" y="1620965"/>
                </a:lnTo>
                <a:lnTo>
                  <a:pt x="2139211" y="1624199"/>
                </a:lnTo>
                <a:close/>
              </a:path>
              <a:path w="5518150" h="1909445">
                <a:moveTo>
                  <a:pt x="2441935" y="1626724"/>
                </a:moveTo>
                <a:lnTo>
                  <a:pt x="2424947" y="1623292"/>
                </a:lnTo>
                <a:lnTo>
                  <a:pt x="2411073" y="1613932"/>
                </a:lnTo>
                <a:lnTo>
                  <a:pt x="2401719" y="1600051"/>
                </a:lnTo>
                <a:lnTo>
                  <a:pt x="2398288" y="1583054"/>
                </a:lnTo>
                <a:lnTo>
                  <a:pt x="2401719" y="1566057"/>
                </a:lnTo>
                <a:lnTo>
                  <a:pt x="2411073" y="1552176"/>
                </a:lnTo>
                <a:lnTo>
                  <a:pt x="2424947" y="1542816"/>
                </a:lnTo>
                <a:lnTo>
                  <a:pt x="2441935" y="1539384"/>
                </a:lnTo>
                <a:lnTo>
                  <a:pt x="2458923" y="1542816"/>
                </a:lnTo>
                <a:lnTo>
                  <a:pt x="2472796" y="1552176"/>
                </a:lnTo>
                <a:lnTo>
                  <a:pt x="2482151" y="1566057"/>
                </a:lnTo>
                <a:lnTo>
                  <a:pt x="2485581" y="1583054"/>
                </a:lnTo>
                <a:lnTo>
                  <a:pt x="2482151" y="1600051"/>
                </a:lnTo>
                <a:lnTo>
                  <a:pt x="2472796" y="1613932"/>
                </a:lnTo>
                <a:lnTo>
                  <a:pt x="2458923" y="1623292"/>
                </a:lnTo>
                <a:lnTo>
                  <a:pt x="2441935" y="1626724"/>
                </a:lnTo>
                <a:close/>
              </a:path>
              <a:path w="5518150" h="1909445">
                <a:moveTo>
                  <a:pt x="2744659" y="1629249"/>
                </a:moveTo>
                <a:lnTo>
                  <a:pt x="2726697" y="1625619"/>
                </a:lnTo>
                <a:lnTo>
                  <a:pt x="2712029" y="1615719"/>
                </a:lnTo>
                <a:lnTo>
                  <a:pt x="2702140" y="1601035"/>
                </a:lnTo>
                <a:lnTo>
                  <a:pt x="2698514" y="1583054"/>
                </a:lnTo>
                <a:lnTo>
                  <a:pt x="2702140" y="1565075"/>
                </a:lnTo>
                <a:lnTo>
                  <a:pt x="2712029" y="1550392"/>
                </a:lnTo>
                <a:lnTo>
                  <a:pt x="2726697" y="1540493"/>
                </a:lnTo>
                <a:lnTo>
                  <a:pt x="2744659" y="1536862"/>
                </a:lnTo>
                <a:lnTo>
                  <a:pt x="2762640" y="1540493"/>
                </a:lnTo>
                <a:lnTo>
                  <a:pt x="2777317" y="1550392"/>
                </a:lnTo>
                <a:lnTo>
                  <a:pt x="2787210" y="1565075"/>
                </a:lnTo>
                <a:lnTo>
                  <a:pt x="2790837" y="1583054"/>
                </a:lnTo>
                <a:lnTo>
                  <a:pt x="2787210" y="1601035"/>
                </a:lnTo>
                <a:lnTo>
                  <a:pt x="2777317" y="1615719"/>
                </a:lnTo>
                <a:lnTo>
                  <a:pt x="2762640" y="1625619"/>
                </a:lnTo>
                <a:lnTo>
                  <a:pt x="2744659" y="1629249"/>
                </a:lnTo>
                <a:close/>
              </a:path>
              <a:path w="5518150" h="1909445">
                <a:moveTo>
                  <a:pt x="3047382" y="1631771"/>
                </a:moveTo>
                <a:lnTo>
                  <a:pt x="3028441" y="1627943"/>
                </a:lnTo>
                <a:lnTo>
                  <a:pt x="3012968" y="1617504"/>
                </a:lnTo>
                <a:lnTo>
                  <a:pt x="3002533" y="1602019"/>
                </a:lnTo>
                <a:lnTo>
                  <a:pt x="2998706" y="1583054"/>
                </a:lnTo>
                <a:lnTo>
                  <a:pt x="3002533" y="1564091"/>
                </a:lnTo>
                <a:lnTo>
                  <a:pt x="3012968" y="1548606"/>
                </a:lnTo>
                <a:lnTo>
                  <a:pt x="3028441" y="1538166"/>
                </a:lnTo>
                <a:lnTo>
                  <a:pt x="3047382" y="1534338"/>
                </a:lnTo>
                <a:lnTo>
                  <a:pt x="3066343" y="1538166"/>
                </a:lnTo>
                <a:lnTo>
                  <a:pt x="3081826" y="1548606"/>
                </a:lnTo>
                <a:lnTo>
                  <a:pt x="3092265" y="1564091"/>
                </a:lnTo>
                <a:lnTo>
                  <a:pt x="3096092" y="1583054"/>
                </a:lnTo>
                <a:lnTo>
                  <a:pt x="3092265" y="1602019"/>
                </a:lnTo>
                <a:lnTo>
                  <a:pt x="3081826" y="1617504"/>
                </a:lnTo>
                <a:lnTo>
                  <a:pt x="3066343" y="1627943"/>
                </a:lnTo>
                <a:lnTo>
                  <a:pt x="3047382" y="1631771"/>
                </a:lnTo>
                <a:close/>
              </a:path>
              <a:path w="5518150" h="1909445">
                <a:moveTo>
                  <a:pt x="3350106" y="1634296"/>
                </a:moveTo>
                <a:lnTo>
                  <a:pt x="3330171" y="1630270"/>
                </a:lnTo>
                <a:lnTo>
                  <a:pt x="3313894" y="1619289"/>
                </a:lnTo>
                <a:lnTo>
                  <a:pt x="3302921" y="1603002"/>
                </a:lnTo>
                <a:lnTo>
                  <a:pt x="3298898" y="1583054"/>
                </a:lnTo>
                <a:lnTo>
                  <a:pt x="3302921" y="1563107"/>
                </a:lnTo>
                <a:lnTo>
                  <a:pt x="3313894" y="1546819"/>
                </a:lnTo>
                <a:lnTo>
                  <a:pt x="3330171" y="1535839"/>
                </a:lnTo>
                <a:lnTo>
                  <a:pt x="3350106" y="1531813"/>
                </a:lnTo>
                <a:lnTo>
                  <a:pt x="3370046" y="1535839"/>
                </a:lnTo>
                <a:lnTo>
                  <a:pt x="3386335" y="1546819"/>
                </a:lnTo>
                <a:lnTo>
                  <a:pt x="3397319" y="1563107"/>
                </a:lnTo>
                <a:lnTo>
                  <a:pt x="3401348" y="1583054"/>
                </a:lnTo>
                <a:lnTo>
                  <a:pt x="3397319" y="1603002"/>
                </a:lnTo>
                <a:lnTo>
                  <a:pt x="3386335" y="1619289"/>
                </a:lnTo>
                <a:lnTo>
                  <a:pt x="3370046" y="1630270"/>
                </a:lnTo>
                <a:lnTo>
                  <a:pt x="3350106" y="1634296"/>
                </a:lnTo>
                <a:close/>
              </a:path>
              <a:path w="5518150" h="1909445">
                <a:moveTo>
                  <a:pt x="3652830" y="1634296"/>
                </a:moveTo>
                <a:lnTo>
                  <a:pt x="3632895" y="1630270"/>
                </a:lnTo>
                <a:lnTo>
                  <a:pt x="3616618" y="1619289"/>
                </a:lnTo>
                <a:lnTo>
                  <a:pt x="3605645" y="1603002"/>
                </a:lnTo>
                <a:lnTo>
                  <a:pt x="3601622" y="1583054"/>
                </a:lnTo>
                <a:lnTo>
                  <a:pt x="3605645" y="1563107"/>
                </a:lnTo>
                <a:lnTo>
                  <a:pt x="3616618" y="1546819"/>
                </a:lnTo>
                <a:lnTo>
                  <a:pt x="3632895" y="1535839"/>
                </a:lnTo>
                <a:lnTo>
                  <a:pt x="3652830" y="1531813"/>
                </a:lnTo>
                <a:lnTo>
                  <a:pt x="3672770" y="1535839"/>
                </a:lnTo>
                <a:lnTo>
                  <a:pt x="3689058" y="1546819"/>
                </a:lnTo>
                <a:lnTo>
                  <a:pt x="3700043" y="1563107"/>
                </a:lnTo>
                <a:lnTo>
                  <a:pt x="3704071" y="1583054"/>
                </a:lnTo>
                <a:lnTo>
                  <a:pt x="3700043" y="1603002"/>
                </a:lnTo>
                <a:lnTo>
                  <a:pt x="3689058" y="1619289"/>
                </a:lnTo>
                <a:lnTo>
                  <a:pt x="3672770" y="1630270"/>
                </a:lnTo>
                <a:lnTo>
                  <a:pt x="3652830" y="1634296"/>
                </a:lnTo>
                <a:close/>
              </a:path>
              <a:path w="5518150" h="1909445">
                <a:moveTo>
                  <a:pt x="3955587" y="1628422"/>
                </a:moveTo>
                <a:lnTo>
                  <a:pt x="3937937" y="1624857"/>
                </a:lnTo>
                <a:lnTo>
                  <a:pt x="3923527" y="1615137"/>
                </a:lnTo>
                <a:lnTo>
                  <a:pt x="3913814" y="1600721"/>
                </a:lnTo>
                <a:lnTo>
                  <a:pt x="3910253" y="1583071"/>
                </a:lnTo>
                <a:lnTo>
                  <a:pt x="3913814" y="1565421"/>
                </a:lnTo>
                <a:lnTo>
                  <a:pt x="3923527" y="1551005"/>
                </a:lnTo>
                <a:lnTo>
                  <a:pt x="3937937" y="1541285"/>
                </a:lnTo>
                <a:lnTo>
                  <a:pt x="3955587" y="1537720"/>
                </a:lnTo>
                <a:lnTo>
                  <a:pt x="3973218" y="1541285"/>
                </a:lnTo>
                <a:lnTo>
                  <a:pt x="3987617" y="1551005"/>
                </a:lnTo>
                <a:lnTo>
                  <a:pt x="3997327" y="1565421"/>
                </a:lnTo>
                <a:lnTo>
                  <a:pt x="4000888" y="1583071"/>
                </a:lnTo>
                <a:lnTo>
                  <a:pt x="3997327" y="1600721"/>
                </a:lnTo>
                <a:lnTo>
                  <a:pt x="3987617" y="1615137"/>
                </a:lnTo>
                <a:lnTo>
                  <a:pt x="3973218" y="1624857"/>
                </a:lnTo>
                <a:lnTo>
                  <a:pt x="3955587" y="1628422"/>
                </a:lnTo>
                <a:close/>
              </a:path>
              <a:path w="5518150" h="1909445">
                <a:moveTo>
                  <a:pt x="4258311" y="1614137"/>
                </a:moveTo>
                <a:lnTo>
                  <a:pt x="4246205" y="1611694"/>
                </a:lnTo>
                <a:lnTo>
                  <a:pt x="4236323" y="1605032"/>
                </a:lnTo>
                <a:lnTo>
                  <a:pt x="4229663" y="1595152"/>
                </a:lnTo>
                <a:lnTo>
                  <a:pt x="4227222" y="1583054"/>
                </a:lnTo>
                <a:lnTo>
                  <a:pt x="4229663" y="1570956"/>
                </a:lnTo>
                <a:lnTo>
                  <a:pt x="4236323" y="1561076"/>
                </a:lnTo>
                <a:lnTo>
                  <a:pt x="4246205" y="1554414"/>
                </a:lnTo>
                <a:lnTo>
                  <a:pt x="4258311" y="1551972"/>
                </a:lnTo>
                <a:lnTo>
                  <a:pt x="4270398" y="1554414"/>
                </a:lnTo>
                <a:lnTo>
                  <a:pt x="4280269" y="1561076"/>
                </a:lnTo>
                <a:lnTo>
                  <a:pt x="4286925" y="1570956"/>
                </a:lnTo>
                <a:lnTo>
                  <a:pt x="4289366" y="1583054"/>
                </a:lnTo>
                <a:lnTo>
                  <a:pt x="4286925" y="1595152"/>
                </a:lnTo>
                <a:lnTo>
                  <a:pt x="4280269" y="1605032"/>
                </a:lnTo>
                <a:lnTo>
                  <a:pt x="4270398" y="1611694"/>
                </a:lnTo>
                <a:lnTo>
                  <a:pt x="4258311" y="1614137"/>
                </a:lnTo>
                <a:close/>
              </a:path>
              <a:path w="5518150" h="1909445">
                <a:moveTo>
                  <a:pt x="4567955" y="1595659"/>
                </a:moveTo>
                <a:lnTo>
                  <a:pt x="4554047" y="1595659"/>
                </a:lnTo>
                <a:lnTo>
                  <a:pt x="4548410" y="1590021"/>
                </a:lnTo>
                <a:lnTo>
                  <a:pt x="4548410" y="1576087"/>
                </a:lnTo>
                <a:lnTo>
                  <a:pt x="4554047" y="1570450"/>
                </a:lnTo>
                <a:lnTo>
                  <a:pt x="4567988" y="1570450"/>
                </a:lnTo>
                <a:lnTo>
                  <a:pt x="4573626" y="1576087"/>
                </a:lnTo>
                <a:lnTo>
                  <a:pt x="4573626" y="1590021"/>
                </a:lnTo>
                <a:lnTo>
                  <a:pt x="4567955" y="1595659"/>
                </a:lnTo>
                <a:close/>
              </a:path>
              <a:path w="5518150" h="1909445">
                <a:moveTo>
                  <a:pt x="24317" y="1893535"/>
                </a:moveTo>
                <a:lnTo>
                  <a:pt x="15976" y="1893535"/>
                </a:lnTo>
                <a:lnTo>
                  <a:pt x="12597" y="1890153"/>
                </a:lnTo>
                <a:lnTo>
                  <a:pt x="12597" y="1881805"/>
                </a:lnTo>
                <a:lnTo>
                  <a:pt x="15976" y="1878422"/>
                </a:lnTo>
                <a:lnTo>
                  <a:pt x="24317" y="1878422"/>
                </a:lnTo>
                <a:lnTo>
                  <a:pt x="27700" y="1881805"/>
                </a:lnTo>
                <a:lnTo>
                  <a:pt x="27700" y="1890153"/>
                </a:lnTo>
                <a:lnTo>
                  <a:pt x="24317" y="1893535"/>
                </a:lnTo>
                <a:close/>
              </a:path>
              <a:path w="5518150" h="1909445">
                <a:moveTo>
                  <a:pt x="328894" y="1896900"/>
                </a:moveTo>
                <a:lnTo>
                  <a:pt x="316853" y="1896900"/>
                </a:lnTo>
                <a:lnTo>
                  <a:pt x="311959" y="1892002"/>
                </a:lnTo>
                <a:lnTo>
                  <a:pt x="311959" y="1879955"/>
                </a:lnTo>
                <a:lnTo>
                  <a:pt x="316853" y="1875057"/>
                </a:lnTo>
                <a:lnTo>
                  <a:pt x="328894" y="1875057"/>
                </a:lnTo>
                <a:lnTo>
                  <a:pt x="333789" y="1879955"/>
                </a:lnTo>
                <a:lnTo>
                  <a:pt x="333789" y="1892002"/>
                </a:lnTo>
                <a:lnTo>
                  <a:pt x="328894" y="1896900"/>
                </a:lnTo>
                <a:close/>
              </a:path>
              <a:path w="5518150" h="1909445">
                <a:moveTo>
                  <a:pt x="633940" y="1901106"/>
                </a:moveTo>
                <a:lnTo>
                  <a:pt x="617255" y="1901106"/>
                </a:lnTo>
                <a:lnTo>
                  <a:pt x="610497" y="1894342"/>
                </a:lnTo>
                <a:lnTo>
                  <a:pt x="610497" y="1877646"/>
                </a:lnTo>
                <a:lnTo>
                  <a:pt x="617255" y="1870885"/>
                </a:lnTo>
                <a:lnTo>
                  <a:pt x="633940" y="1870885"/>
                </a:lnTo>
                <a:lnTo>
                  <a:pt x="640702" y="1877646"/>
                </a:lnTo>
                <a:lnTo>
                  <a:pt x="640702" y="1894342"/>
                </a:lnTo>
                <a:lnTo>
                  <a:pt x="633940" y="1901106"/>
                </a:lnTo>
                <a:close/>
              </a:path>
              <a:path w="5518150" h="1909445">
                <a:moveTo>
                  <a:pt x="938062" y="1903631"/>
                </a:moveTo>
                <a:lnTo>
                  <a:pt x="918584" y="1903631"/>
                </a:lnTo>
                <a:lnTo>
                  <a:pt x="910696" y="1895739"/>
                </a:lnTo>
                <a:lnTo>
                  <a:pt x="910696" y="1876252"/>
                </a:lnTo>
                <a:lnTo>
                  <a:pt x="918584" y="1868360"/>
                </a:lnTo>
                <a:lnTo>
                  <a:pt x="938062" y="1868360"/>
                </a:lnTo>
                <a:lnTo>
                  <a:pt x="945947" y="1876252"/>
                </a:lnTo>
                <a:lnTo>
                  <a:pt x="945947" y="1895739"/>
                </a:lnTo>
                <a:lnTo>
                  <a:pt x="938062" y="1903631"/>
                </a:lnTo>
                <a:close/>
              </a:path>
              <a:path w="5518150" h="1909445">
                <a:moveTo>
                  <a:pt x="1231047" y="1906997"/>
                </a:moveTo>
                <a:lnTo>
                  <a:pt x="1222878" y="1905346"/>
                </a:lnTo>
                <a:lnTo>
                  <a:pt x="1216206" y="1900844"/>
                </a:lnTo>
                <a:lnTo>
                  <a:pt x="1211707" y="1894167"/>
                </a:lnTo>
                <a:lnTo>
                  <a:pt x="1210057" y="1885994"/>
                </a:lnTo>
                <a:lnTo>
                  <a:pt x="1211707" y="1877821"/>
                </a:lnTo>
                <a:lnTo>
                  <a:pt x="1216206" y="1871146"/>
                </a:lnTo>
                <a:lnTo>
                  <a:pt x="1222878" y="1866645"/>
                </a:lnTo>
                <a:lnTo>
                  <a:pt x="1231047" y="1864994"/>
                </a:lnTo>
                <a:lnTo>
                  <a:pt x="1239215" y="1866645"/>
                </a:lnTo>
                <a:lnTo>
                  <a:pt x="1245887" y="1871146"/>
                </a:lnTo>
                <a:lnTo>
                  <a:pt x="1250386" y="1877821"/>
                </a:lnTo>
                <a:lnTo>
                  <a:pt x="1252036" y="1885994"/>
                </a:lnTo>
                <a:lnTo>
                  <a:pt x="1250386" y="1894167"/>
                </a:lnTo>
                <a:lnTo>
                  <a:pt x="1245887" y="1900844"/>
                </a:lnTo>
                <a:lnTo>
                  <a:pt x="1239215" y="1905346"/>
                </a:lnTo>
                <a:lnTo>
                  <a:pt x="1231047" y="1906997"/>
                </a:lnTo>
                <a:close/>
              </a:path>
              <a:path w="5518150" h="1909445">
                <a:moveTo>
                  <a:pt x="1533770" y="1908678"/>
                </a:moveTo>
                <a:lnTo>
                  <a:pt x="1524943" y="1906897"/>
                </a:lnTo>
                <a:lnTo>
                  <a:pt x="1517738" y="1902037"/>
                </a:lnTo>
                <a:lnTo>
                  <a:pt x="1512881" y="1894827"/>
                </a:lnTo>
                <a:lnTo>
                  <a:pt x="1511100" y="1885994"/>
                </a:lnTo>
                <a:lnTo>
                  <a:pt x="1512881" y="1877160"/>
                </a:lnTo>
                <a:lnTo>
                  <a:pt x="1517738" y="1869951"/>
                </a:lnTo>
                <a:lnTo>
                  <a:pt x="1524943" y="1865091"/>
                </a:lnTo>
                <a:lnTo>
                  <a:pt x="1533770" y="1863310"/>
                </a:lnTo>
                <a:lnTo>
                  <a:pt x="1542599" y="1865091"/>
                </a:lnTo>
                <a:lnTo>
                  <a:pt x="1549806" y="1869951"/>
                </a:lnTo>
                <a:lnTo>
                  <a:pt x="1554664" y="1877160"/>
                </a:lnTo>
                <a:lnTo>
                  <a:pt x="1556444" y="1885994"/>
                </a:lnTo>
                <a:lnTo>
                  <a:pt x="1554661" y="1894827"/>
                </a:lnTo>
                <a:lnTo>
                  <a:pt x="1549800" y="1902037"/>
                </a:lnTo>
                <a:lnTo>
                  <a:pt x="1542592" y="1906897"/>
                </a:lnTo>
                <a:lnTo>
                  <a:pt x="1533770" y="1908678"/>
                </a:lnTo>
                <a:close/>
              </a:path>
              <a:path w="5518150" h="1909445">
                <a:moveTo>
                  <a:pt x="1836487" y="1908678"/>
                </a:moveTo>
                <a:lnTo>
                  <a:pt x="1827665" y="1906897"/>
                </a:lnTo>
                <a:lnTo>
                  <a:pt x="1820466" y="1902037"/>
                </a:lnTo>
                <a:lnTo>
                  <a:pt x="1815615" y="1894827"/>
                </a:lnTo>
                <a:lnTo>
                  <a:pt x="1813837" y="1885994"/>
                </a:lnTo>
                <a:lnTo>
                  <a:pt x="1815615" y="1877160"/>
                </a:lnTo>
                <a:lnTo>
                  <a:pt x="1820466" y="1869951"/>
                </a:lnTo>
                <a:lnTo>
                  <a:pt x="1827665" y="1865091"/>
                </a:lnTo>
                <a:lnTo>
                  <a:pt x="1836487" y="1863310"/>
                </a:lnTo>
                <a:lnTo>
                  <a:pt x="1845315" y="1865091"/>
                </a:lnTo>
                <a:lnTo>
                  <a:pt x="1852526" y="1869951"/>
                </a:lnTo>
                <a:lnTo>
                  <a:pt x="1857388" y="1877160"/>
                </a:lnTo>
                <a:lnTo>
                  <a:pt x="1859171" y="1885994"/>
                </a:lnTo>
                <a:lnTo>
                  <a:pt x="1857388" y="1894827"/>
                </a:lnTo>
                <a:lnTo>
                  <a:pt x="1852526" y="1902037"/>
                </a:lnTo>
                <a:lnTo>
                  <a:pt x="1845315" y="1906897"/>
                </a:lnTo>
                <a:lnTo>
                  <a:pt x="1836487" y="1908678"/>
                </a:lnTo>
                <a:close/>
              </a:path>
              <a:path w="5518150" h="1909445">
                <a:moveTo>
                  <a:pt x="2145097" y="1909173"/>
                </a:moveTo>
                <a:lnTo>
                  <a:pt x="2133325" y="1909173"/>
                </a:lnTo>
                <a:lnTo>
                  <a:pt x="2129740" y="1908448"/>
                </a:lnTo>
                <a:lnTo>
                  <a:pt x="2122004" y="1903228"/>
                </a:lnTo>
                <a:lnTo>
                  <a:pt x="2116787" y="1895488"/>
                </a:lnTo>
                <a:lnTo>
                  <a:pt x="2114873" y="1886011"/>
                </a:lnTo>
                <a:lnTo>
                  <a:pt x="2116787" y="1876534"/>
                </a:lnTo>
                <a:lnTo>
                  <a:pt x="2122004" y="1868795"/>
                </a:lnTo>
                <a:lnTo>
                  <a:pt x="2129740" y="1863576"/>
                </a:lnTo>
                <a:lnTo>
                  <a:pt x="2139211" y="1861663"/>
                </a:lnTo>
                <a:lnTo>
                  <a:pt x="2148682" y="1863576"/>
                </a:lnTo>
                <a:lnTo>
                  <a:pt x="2156418" y="1868795"/>
                </a:lnTo>
                <a:lnTo>
                  <a:pt x="2161636" y="1876534"/>
                </a:lnTo>
                <a:lnTo>
                  <a:pt x="2163549" y="1886011"/>
                </a:lnTo>
                <a:lnTo>
                  <a:pt x="2161636" y="1895488"/>
                </a:lnTo>
                <a:lnTo>
                  <a:pt x="2156418" y="1903228"/>
                </a:lnTo>
                <a:lnTo>
                  <a:pt x="2148682" y="1908448"/>
                </a:lnTo>
                <a:lnTo>
                  <a:pt x="2145097" y="1909173"/>
                </a:lnTo>
                <a:close/>
              </a:path>
              <a:path w="5518150" h="1909445">
                <a:moveTo>
                  <a:pt x="2441935" y="1908678"/>
                </a:moveTo>
                <a:lnTo>
                  <a:pt x="2433112" y="1906897"/>
                </a:lnTo>
                <a:lnTo>
                  <a:pt x="2425913" y="1902037"/>
                </a:lnTo>
                <a:lnTo>
                  <a:pt x="2421063" y="1894827"/>
                </a:lnTo>
                <a:lnTo>
                  <a:pt x="2419285" y="1885994"/>
                </a:lnTo>
                <a:lnTo>
                  <a:pt x="2421063" y="1877160"/>
                </a:lnTo>
                <a:lnTo>
                  <a:pt x="2425913" y="1869951"/>
                </a:lnTo>
                <a:lnTo>
                  <a:pt x="2433112" y="1865091"/>
                </a:lnTo>
                <a:lnTo>
                  <a:pt x="2441935" y="1863310"/>
                </a:lnTo>
                <a:lnTo>
                  <a:pt x="2450777" y="1865091"/>
                </a:lnTo>
                <a:lnTo>
                  <a:pt x="2457986" y="1869951"/>
                </a:lnTo>
                <a:lnTo>
                  <a:pt x="2462840" y="1877160"/>
                </a:lnTo>
                <a:lnTo>
                  <a:pt x="2464619" y="1885994"/>
                </a:lnTo>
                <a:lnTo>
                  <a:pt x="2462836" y="1894827"/>
                </a:lnTo>
                <a:lnTo>
                  <a:pt x="2457973" y="1902037"/>
                </a:lnTo>
                <a:lnTo>
                  <a:pt x="2450763" y="1906897"/>
                </a:lnTo>
                <a:lnTo>
                  <a:pt x="2441935" y="1908678"/>
                </a:lnTo>
                <a:close/>
              </a:path>
              <a:path w="5518150" h="1909445">
                <a:moveTo>
                  <a:pt x="2744659" y="1906156"/>
                </a:moveTo>
                <a:lnTo>
                  <a:pt x="2736824" y="1904572"/>
                </a:lnTo>
                <a:lnTo>
                  <a:pt x="2730418" y="1900252"/>
                </a:lnTo>
                <a:lnTo>
                  <a:pt x="2726093" y="1893844"/>
                </a:lnTo>
                <a:lnTo>
                  <a:pt x="2724506" y="1885994"/>
                </a:lnTo>
                <a:lnTo>
                  <a:pt x="2726093" y="1878145"/>
                </a:lnTo>
                <a:lnTo>
                  <a:pt x="2730418" y="1871737"/>
                </a:lnTo>
                <a:lnTo>
                  <a:pt x="2736824" y="1867418"/>
                </a:lnTo>
                <a:lnTo>
                  <a:pt x="2744659" y="1865835"/>
                </a:lnTo>
                <a:lnTo>
                  <a:pt x="2752507" y="1867418"/>
                </a:lnTo>
                <a:lnTo>
                  <a:pt x="2758912" y="1871737"/>
                </a:lnTo>
                <a:lnTo>
                  <a:pt x="2763229" y="1878145"/>
                </a:lnTo>
                <a:lnTo>
                  <a:pt x="2764811" y="1885994"/>
                </a:lnTo>
                <a:lnTo>
                  <a:pt x="2763229" y="1893844"/>
                </a:lnTo>
                <a:lnTo>
                  <a:pt x="2758912" y="1900252"/>
                </a:lnTo>
                <a:lnTo>
                  <a:pt x="2752507" y="1904572"/>
                </a:lnTo>
                <a:lnTo>
                  <a:pt x="2744659" y="1906156"/>
                </a:lnTo>
                <a:close/>
              </a:path>
              <a:path w="5518150" h="1909445">
                <a:moveTo>
                  <a:pt x="3056193" y="1901947"/>
                </a:moveTo>
                <a:lnTo>
                  <a:pt x="3038606" y="1901947"/>
                </a:lnTo>
                <a:lnTo>
                  <a:pt x="3031449" y="1894794"/>
                </a:lnTo>
                <a:lnTo>
                  <a:pt x="3031449" y="1877194"/>
                </a:lnTo>
                <a:lnTo>
                  <a:pt x="3038606" y="1870041"/>
                </a:lnTo>
                <a:lnTo>
                  <a:pt x="3056193" y="1870041"/>
                </a:lnTo>
                <a:lnTo>
                  <a:pt x="3063349" y="1877194"/>
                </a:lnTo>
                <a:lnTo>
                  <a:pt x="3063349" y="1894794"/>
                </a:lnTo>
                <a:lnTo>
                  <a:pt x="3056193" y="1901947"/>
                </a:lnTo>
                <a:close/>
              </a:path>
              <a:path w="5518150" h="1909445">
                <a:moveTo>
                  <a:pt x="3355676" y="1896077"/>
                </a:moveTo>
                <a:lnTo>
                  <a:pt x="3344570" y="1896077"/>
                </a:lnTo>
                <a:lnTo>
                  <a:pt x="3340047" y="1891564"/>
                </a:lnTo>
                <a:lnTo>
                  <a:pt x="3340047" y="1880424"/>
                </a:lnTo>
                <a:lnTo>
                  <a:pt x="3344570" y="1875914"/>
                </a:lnTo>
                <a:lnTo>
                  <a:pt x="3355676" y="1875914"/>
                </a:lnTo>
                <a:lnTo>
                  <a:pt x="3360199" y="1880424"/>
                </a:lnTo>
                <a:lnTo>
                  <a:pt x="3360199" y="1891564"/>
                </a:lnTo>
                <a:lnTo>
                  <a:pt x="3355676" y="1896077"/>
                </a:lnTo>
                <a:close/>
              </a:path>
              <a:path w="5518150" h="1909445">
                <a:moveTo>
                  <a:pt x="3654686" y="1889359"/>
                </a:moveTo>
                <a:lnTo>
                  <a:pt x="3650973" y="1889359"/>
                </a:lnTo>
                <a:lnTo>
                  <a:pt x="3649488" y="1887861"/>
                </a:lnTo>
                <a:lnTo>
                  <a:pt x="3649488" y="1884127"/>
                </a:lnTo>
                <a:lnTo>
                  <a:pt x="3650973" y="1882628"/>
                </a:lnTo>
                <a:lnTo>
                  <a:pt x="3654720" y="1882628"/>
                </a:lnTo>
                <a:lnTo>
                  <a:pt x="3656205" y="1884127"/>
                </a:lnTo>
                <a:lnTo>
                  <a:pt x="3656205" y="1887861"/>
                </a:lnTo>
                <a:lnTo>
                  <a:pt x="3654686" y="1889359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0628" y="3221129"/>
            <a:ext cx="123825" cy="12382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0628" y="4211729"/>
            <a:ext cx="123825" cy="12382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0628" y="5202329"/>
            <a:ext cx="123825" cy="12382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826272" y="1624196"/>
            <a:ext cx="12703175" cy="48336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253365">
              <a:lnSpc>
                <a:spcPct val="100000"/>
              </a:lnSpc>
              <a:spcBef>
                <a:spcPts val="125"/>
              </a:spcBef>
            </a:pPr>
            <a:r>
              <a:rPr dirty="0" sz="5700" spc="-725">
                <a:latin typeface="Verdana"/>
                <a:cs typeface="Verdana"/>
              </a:rPr>
              <a:t>HIERARCHICAL</a:t>
            </a:r>
            <a:r>
              <a:rPr dirty="0" sz="5700" spc="-880">
                <a:latin typeface="Verdana"/>
                <a:cs typeface="Verdana"/>
              </a:rPr>
              <a:t> </a:t>
            </a:r>
            <a:r>
              <a:rPr dirty="0" sz="5700" spc="-770">
                <a:latin typeface="Verdana"/>
                <a:cs typeface="Verdana"/>
              </a:rPr>
              <a:t>CLUSTERING</a:t>
            </a:r>
            <a:endParaRPr sz="5700">
              <a:latin typeface="Verdana"/>
              <a:cs typeface="Verdana"/>
            </a:endParaRPr>
          </a:p>
          <a:p>
            <a:pPr marL="12700" marR="803910">
              <a:lnSpc>
                <a:spcPct val="116100"/>
              </a:lnSpc>
              <a:spcBef>
                <a:spcPts val="3690"/>
              </a:spcBef>
            </a:pPr>
            <a:r>
              <a:rPr dirty="0" sz="2800" spc="-80">
                <a:latin typeface="Verdana"/>
                <a:cs typeface="Verdana"/>
              </a:rPr>
              <a:t>Dendrograms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90">
                <a:latin typeface="Verdana"/>
                <a:cs typeface="Verdana"/>
              </a:rPr>
              <a:t>are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40">
                <a:latin typeface="Verdana"/>
                <a:cs typeface="Verdana"/>
              </a:rPr>
              <a:t>hierarchical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80">
                <a:latin typeface="Verdana"/>
                <a:cs typeface="Verdana"/>
              </a:rPr>
              <a:t>tree-</a:t>
            </a:r>
            <a:r>
              <a:rPr dirty="0" sz="2800" spc="-85">
                <a:latin typeface="Verdana"/>
                <a:cs typeface="Verdana"/>
              </a:rPr>
              <a:t>like</a:t>
            </a:r>
            <a:r>
              <a:rPr dirty="0" sz="2800" spc="-245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structures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55">
                <a:latin typeface="Verdana"/>
                <a:cs typeface="Verdana"/>
              </a:rPr>
              <a:t>used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45">
                <a:latin typeface="Verdana"/>
                <a:cs typeface="Verdana"/>
              </a:rPr>
              <a:t>in</a:t>
            </a:r>
            <a:r>
              <a:rPr dirty="0" sz="2800" spc="-24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hierarchical </a:t>
            </a:r>
            <a:r>
              <a:rPr dirty="0" sz="2800" spc="-45">
                <a:latin typeface="Verdana"/>
                <a:cs typeface="Verdana"/>
              </a:rPr>
              <a:t>clustering</a:t>
            </a:r>
            <a:r>
              <a:rPr dirty="0" sz="2800" spc="-24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to</a:t>
            </a:r>
            <a:r>
              <a:rPr dirty="0" sz="2800" spc="-240">
                <a:latin typeface="Verdana"/>
                <a:cs typeface="Verdana"/>
              </a:rPr>
              <a:t> </a:t>
            </a:r>
            <a:r>
              <a:rPr dirty="0" sz="2800" spc="-75">
                <a:latin typeface="Verdana"/>
                <a:cs typeface="Verdana"/>
              </a:rPr>
              <a:t>visualize</a:t>
            </a:r>
            <a:r>
              <a:rPr dirty="0" sz="2800" spc="-240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the</a:t>
            </a:r>
            <a:r>
              <a:rPr dirty="0" sz="2800" spc="-240">
                <a:latin typeface="Verdana"/>
                <a:cs typeface="Verdana"/>
              </a:rPr>
              <a:t> </a:t>
            </a:r>
            <a:r>
              <a:rPr dirty="0" sz="2800" spc="-95">
                <a:latin typeface="Verdana"/>
                <a:cs typeface="Verdana"/>
              </a:rPr>
              <a:t>arrangement</a:t>
            </a:r>
            <a:r>
              <a:rPr dirty="0" sz="2800" spc="-24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240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the</a:t>
            </a:r>
            <a:r>
              <a:rPr dirty="0" sz="2800" spc="-24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clusters.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16100"/>
              </a:lnSpc>
            </a:pPr>
            <a:r>
              <a:rPr dirty="0" sz="2800" spc="-80">
                <a:latin typeface="Verdana"/>
                <a:cs typeface="Verdana"/>
              </a:rPr>
              <a:t>Dendrograms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75">
                <a:latin typeface="Verdana"/>
                <a:cs typeface="Verdana"/>
              </a:rPr>
              <a:t>serve</a:t>
            </a:r>
            <a:r>
              <a:rPr dirty="0" sz="2800" spc="-245">
                <a:latin typeface="Verdana"/>
                <a:cs typeface="Verdana"/>
              </a:rPr>
              <a:t> </a:t>
            </a:r>
            <a:r>
              <a:rPr dirty="0" sz="2800" spc="-114">
                <a:latin typeface="Verdana"/>
                <a:cs typeface="Verdana"/>
              </a:rPr>
              <a:t>as</a:t>
            </a:r>
            <a:r>
              <a:rPr dirty="0" sz="2800" spc="-245">
                <a:latin typeface="Verdana"/>
                <a:cs typeface="Verdana"/>
              </a:rPr>
              <a:t> </a:t>
            </a:r>
            <a:r>
              <a:rPr dirty="0" sz="2800" spc="-55">
                <a:latin typeface="Verdana"/>
                <a:cs typeface="Verdana"/>
              </a:rPr>
              <a:t>valuable</a:t>
            </a:r>
            <a:r>
              <a:rPr dirty="0" sz="2800" spc="-24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tools</a:t>
            </a:r>
            <a:r>
              <a:rPr dirty="0" sz="2800" spc="-24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for</a:t>
            </a:r>
            <a:r>
              <a:rPr dirty="0" sz="2800" spc="-245">
                <a:latin typeface="Verdana"/>
                <a:cs typeface="Verdana"/>
              </a:rPr>
              <a:t> </a:t>
            </a:r>
            <a:r>
              <a:rPr dirty="0" sz="2800" spc="-55">
                <a:latin typeface="Verdana"/>
                <a:cs typeface="Verdana"/>
              </a:rPr>
              <a:t>exploratory</a:t>
            </a:r>
            <a:r>
              <a:rPr dirty="0" sz="2800" spc="-245">
                <a:latin typeface="Verdana"/>
                <a:cs typeface="Verdana"/>
              </a:rPr>
              <a:t> </a:t>
            </a:r>
            <a:r>
              <a:rPr dirty="0" sz="2800" spc="-60">
                <a:latin typeface="Verdana"/>
                <a:cs typeface="Verdana"/>
              </a:rPr>
              <a:t>data</a:t>
            </a:r>
            <a:r>
              <a:rPr dirty="0" sz="2800" spc="-245">
                <a:latin typeface="Verdana"/>
                <a:cs typeface="Verdana"/>
              </a:rPr>
              <a:t> </a:t>
            </a:r>
            <a:r>
              <a:rPr dirty="0" sz="2800" spc="-100">
                <a:latin typeface="Verdana"/>
                <a:cs typeface="Verdana"/>
              </a:rPr>
              <a:t>analysis,</a:t>
            </a:r>
            <a:r>
              <a:rPr dirty="0" sz="2800" spc="-24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cluster </a:t>
            </a:r>
            <a:r>
              <a:rPr dirty="0" sz="2800" spc="-50">
                <a:latin typeface="Verdana"/>
                <a:cs typeface="Verdana"/>
              </a:rPr>
              <a:t>interpretation,</a:t>
            </a:r>
            <a:r>
              <a:rPr dirty="0" sz="2800" spc="-235">
                <a:latin typeface="Verdana"/>
                <a:cs typeface="Verdana"/>
              </a:rPr>
              <a:t> </a:t>
            </a:r>
            <a:r>
              <a:rPr dirty="0" sz="2800" spc="-60">
                <a:latin typeface="Verdana"/>
                <a:cs typeface="Verdana"/>
              </a:rPr>
              <a:t>and</a:t>
            </a:r>
            <a:r>
              <a:rPr dirty="0" sz="2800" spc="-229">
                <a:latin typeface="Verdana"/>
                <a:cs typeface="Verdana"/>
              </a:rPr>
              <a:t> </a:t>
            </a:r>
            <a:r>
              <a:rPr dirty="0" sz="2800" spc="-45">
                <a:latin typeface="Verdana"/>
                <a:cs typeface="Verdana"/>
              </a:rPr>
              <a:t>decision-</a:t>
            </a:r>
            <a:r>
              <a:rPr dirty="0" sz="2800" spc="-150">
                <a:latin typeface="Verdana"/>
                <a:cs typeface="Verdana"/>
              </a:rPr>
              <a:t>making</a:t>
            </a:r>
            <a:r>
              <a:rPr dirty="0" sz="2800" spc="-229">
                <a:latin typeface="Verdana"/>
                <a:cs typeface="Verdana"/>
              </a:rPr>
              <a:t> </a:t>
            </a:r>
            <a:r>
              <a:rPr dirty="0" sz="2800" spc="-45">
                <a:latin typeface="Verdana"/>
                <a:cs typeface="Verdana"/>
              </a:rPr>
              <a:t>in</a:t>
            </a:r>
            <a:r>
              <a:rPr dirty="0" sz="2800" spc="-235">
                <a:latin typeface="Verdana"/>
                <a:cs typeface="Verdana"/>
              </a:rPr>
              <a:t> </a:t>
            </a:r>
            <a:r>
              <a:rPr dirty="0" sz="2800" spc="-40">
                <a:latin typeface="Verdana"/>
                <a:cs typeface="Verdana"/>
              </a:rPr>
              <a:t>hierarchical</a:t>
            </a:r>
            <a:r>
              <a:rPr dirty="0" sz="2800" spc="-229">
                <a:latin typeface="Verdana"/>
                <a:cs typeface="Verdana"/>
              </a:rPr>
              <a:t> </a:t>
            </a:r>
            <a:r>
              <a:rPr dirty="0" sz="2800" spc="-45">
                <a:latin typeface="Verdana"/>
                <a:cs typeface="Verdana"/>
              </a:rPr>
              <a:t>clustering</a:t>
            </a:r>
            <a:r>
              <a:rPr dirty="0" sz="2800" spc="-229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tasks.</a:t>
            </a:r>
            <a:endParaRPr sz="2800">
              <a:latin typeface="Verdana"/>
              <a:cs typeface="Verdana"/>
            </a:endParaRPr>
          </a:p>
          <a:p>
            <a:pPr marL="12700" marR="93980">
              <a:lnSpc>
                <a:spcPct val="116100"/>
              </a:lnSpc>
            </a:pPr>
            <a:r>
              <a:rPr dirty="0" sz="2800" spc="-90">
                <a:latin typeface="Verdana"/>
                <a:cs typeface="Verdana"/>
              </a:rPr>
              <a:t>They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provide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135">
                <a:latin typeface="Verdana"/>
                <a:cs typeface="Verdana"/>
              </a:rPr>
              <a:t>a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30">
                <a:latin typeface="Verdana"/>
                <a:cs typeface="Verdana"/>
              </a:rPr>
              <a:t>clear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60">
                <a:latin typeface="Verdana"/>
                <a:cs typeface="Verdana"/>
              </a:rPr>
              <a:t>and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intuitive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45">
                <a:latin typeface="Verdana"/>
                <a:cs typeface="Verdana"/>
              </a:rPr>
              <a:t>representation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the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clustering </a:t>
            </a:r>
            <a:r>
              <a:rPr dirty="0" sz="2800" spc="-55">
                <a:latin typeface="Verdana"/>
                <a:cs typeface="Verdana"/>
              </a:rPr>
              <a:t>structure,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60">
                <a:latin typeface="Verdana"/>
                <a:cs typeface="Verdana"/>
              </a:rPr>
              <a:t>enabling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60">
                <a:latin typeface="Verdana"/>
                <a:cs typeface="Verdana"/>
              </a:rPr>
              <a:t>data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30">
                <a:latin typeface="Verdana"/>
                <a:cs typeface="Verdana"/>
              </a:rPr>
              <a:t>scientists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to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170">
                <a:latin typeface="Verdana"/>
                <a:cs typeface="Verdana"/>
              </a:rPr>
              <a:t>make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informed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30">
                <a:latin typeface="Verdana"/>
                <a:cs typeface="Verdana"/>
              </a:rPr>
              <a:t>decisions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about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data </a:t>
            </a:r>
            <a:r>
              <a:rPr dirty="0" sz="2800" spc="-45">
                <a:latin typeface="Verdana"/>
                <a:cs typeface="Verdana"/>
              </a:rPr>
              <a:t>partitioning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60">
                <a:latin typeface="Verdana"/>
                <a:cs typeface="Verdana"/>
              </a:rPr>
              <a:t>and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cluster</a:t>
            </a:r>
            <a:r>
              <a:rPr dirty="0" sz="2800" spc="-24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formation.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486312" y="1629841"/>
            <a:ext cx="6791959" cy="7626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800" spc="-645">
                <a:latin typeface="Verdana"/>
                <a:cs typeface="Verdana"/>
              </a:rPr>
              <a:t>REGRESSION</a:t>
            </a:r>
            <a:r>
              <a:rPr dirty="0" sz="4800" spc="-735">
                <a:latin typeface="Verdana"/>
                <a:cs typeface="Verdana"/>
              </a:rPr>
              <a:t> </a:t>
            </a:r>
            <a:r>
              <a:rPr dirty="0" sz="4800" spc="-625">
                <a:latin typeface="Verdana"/>
                <a:cs typeface="Verdana"/>
              </a:rPr>
              <a:t>TECHNIQUES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028668" y="7289303"/>
            <a:ext cx="120014" cy="2997835"/>
          </a:xfrm>
          <a:custGeom>
            <a:avLst/>
            <a:gdLst/>
            <a:ahLst/>
            <a:cxnLst/>
            <a:rect l="l" t="t" r="r" b="b"/>
            <a:pathLst>
              <a:path w="120015" h="2997834">
                <a:moveTo>
                  <a:pt x="5402" y="2997666"/>
                </a:moveTo>
                <a:lnTo>
                  <a:pt x="0" y="206"/>
                </a:lnTo>
                <a:lnTo>
                  <a:pt x="114299" y="0"/>
                </a:lnTo>
                <a:lnTo>
                  <a:pt x="119702" y="2997460"/>
                </a:lnTo>
                <a:lnTo>
                  <a:pt x="5402" y="2997666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033498" y="0"/>
            <a:ext cx="120014" cy="2893060"/>
          </a:xfrm>
          <a:custGeom>
            <a:avLst/>
            <a:gdLst/>
            <a:ahLst/>
            <a:cxnLst/>
            <a:rect l="l" t="t" r="r" b="b"/>
            <a:pathLst>
              <a:path w="120015" h="2893060">
                <a:moveTo>
                  <a:pt x="114300" y="0"/>
                </a:moveTo>
                <a:lnTo>
                  <a:pt x="119514" y="2892796"/>
                </a:lnTo>
                <a:lnTo>
                  <a:pt x="5214" y="2893002"/>
                </a:lnTo>
                <a:lnTo>
                  <a:pt x="0" y="0"/>
                </a:lnTo>
                <a:lnTo>
                  <a:pt x="114300" y="0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591586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3"/>
                </a:moveTo>
                <a:lnTo>
                  <a:pt x="675160" y="1671416"/>
                </a:lnTo>
                <a:lnTo>
                  <a:pt x="625513" y="1666232"/>
                </a:lnTo>
                <a:lnTo>
                  <a:pt x="576616" y="1658026"/>
                </a:lnTo>
                <a:lnTo>
                  <a:pt x="529031" y="1647153"/>
                </a:lnTo>
                <a:lnTo>
                  <a:pt x="483321" y="1633968"/>
                </a:lnTo>
                <a:lnTo>
                  <a:pt x="437539" y="1617096"/>
                </a:lnTo>
                <a:lnTo>
                  <a:pt x="393341" y="1597418"/>
                </a:lnTo>
                <a:lnTo>
                  <a:pt x="350847" y="1575052"/>
                </a:lnTo>
                <a:lnTo>
                  <a:pt x="310177" y="1550114"/>
                </a:lnTo>
                <a:lnTo>
                  <a:pt x="271453" y="1522721"/>
                </a:lnTo>
                <a:lnTo>
                  <a:pt x="234794" y="1492989"/>
                </a:lnTo>
                <a:lnTo>
                  <a:pt x="200323" y="1461036"/>
                </a:lnTo>
                <a:lnTo>
                  <a:pt x="168159" y="1426976"/>
                </a:lnTo>
                <a:lnTo>
                  <a:pt x="138424" y="1390928"/>
                </a:lnTo>
                <a:lnTo>
                  <a:pt x="111238" y="1353007"/>
                </a:lnTo>
                <a:lnTo>
                  <a:pt x="86721" y="1313331"/>
                </a:lnTo>
                <a:lnTo>
                  <a:pt x="64995" y="1272016"/>
                </a:lnTo>
                <a:lnTo>
                  <a:pt x="46180" y="1229178"/>
                </a:lnTo>
                <a:lnTo>
                  <a:pt x="30397" y="1184934"/>
                </a:lnTo>
                <a:lnTo>
                  <a:pt x="17767" y="1139401"/>
                </a:lnTo>
                <a:lnTo>
                  <a:pt x="8416" y="1092695"/>
                </a:lnTo>
                <a:lnTo>
                  <a:pt x="2447" y="1044933"/>
                </a:lnTo>
                <a:lnTo>
                  <a:pt x="36" y="996973"/>
                </a:lnTo>
                <a:lnTo>
                  <a:pt x="0" y="0"/>
                </a:lnTo>
                <a:lnTo>
                  <a:pt x="1449201" y="0"/>
                </a:lnTo>
                <a:lnTo>
                  <a:pt x="1449201" y="996973"/>
                </a:lnTo>
                <a:lnTo>
                  <a:pt x="1446726" y="1045325"/>
                </a:lnTo>
                <a:lnTo>
                  <a:pt x="1440681" y="1092778"/>
                </a:lnTo>
                <a:lnTo>
                  <a:pt x="1431216" y="1139217"/>
                </a:lnTo>
                <a:lnTo>
                  <a:pt x="1418442" y="1184524"/>
                </a:lnTo>
                <a:lnTo>
                  <a:pt x="1402496" y="1228582"/>
                </a:lnTo>
                <a:lnTo>
                  <a:pt x="1383508" y="1271276"/>
                </a:lnTo>
                <a:lnTo>
                  <a:pt x="1361609" y="1312489"/>
                </a:lnTo>
                <a:lnTo>
                  <a:pt x="1336929" y="1352103"/>
                </a:lnTo>
                <a:lnTo>
                  <a:pt x="1309599" y="1390003"/>
                </a:lnTo>
                <a:lnTo>
                  <a:pt x="1279749" y="1426072"/>
                </a:lnTo>
                <a:lnTo>
                  <a:pt x="1247509" y="1460193"/>
                </a:lnTo>
                <a:lnTo>
                  <a:pt x="1213011" y="1492249"/>
                </a:lnTo>
                <a:lnTo>
                  <a:pt x="1176383" y="1522125"/>
                </a:lnTo>
                <a:lnTo>
                  <a:pt x="1137757" y="1549703"/>
                </a:lnTo>
                <a:lnTo>
                  <a:pt x="1097264" y="1574867"/>
                </a:lnTo>
                <a:lnTo>
                  <a:pt x="1055033" y="1597501"/>
                </a:lnTo>
                <a:lnTo>
                  <a:pt x="1011195" y="1617487"/>
                </a:lnTo>
                <a:lnTo>
                  <a:pt x="965880" y="1634709"/>
                </a:lnTo>
                <a:lnTo>
                  <a:pt x="964295" y="1635449"/>
                </a:lnTo>
                <a:lnTo>
                  <a:pt x="962740" y="1635449"/>
                </a:lnTo>
                <a:lnTo>
                  <a:pt x="961186" y="1636190"/>
                </a:lnTo>
                <a:lnTo>
                  <a:pt x="916350" y="1649143"/>
                </a:lnTo>
                <a:lnTo>
                  <a:pt x="870164" y="1659465"/>
                </a:lnTo>
                <a:lnTo>
                  <a:pt x="822777" y="1667014"/>
                </a:lnTo>
                <a:lnTo>
                  <a:pt x="774338" y="1671647"/>
                </a:lnTo>
                <a:lnTo>
                  <a:pt x="724996" y="1673223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90"/>
              <a:t>9</a:t>
            </a:r>
          </a:p>
        </p:txBody>
      </p:sp>
      <p:sp>
        <p:nvSpPr>
          <p:cNvPr id="7" name="object 7" descr=""/>
          <p:cNvSpPr/>
          <p:nvPr/>
        </p:nvSpPr>
        <p:spPr>
          <a:xfrm>
            <a:off x="1475969" y="28157"/>
            <a:ext cx="7279005" cy="999490"/>
          </a:xfrm>
          <a:custGeom>
            <a:avLst/>
            <a:gdLst/>
            <a:ahLst/>
            <a:cxnLst/>
            <a:rect l="l" t="t" r="r" b="b"/>
            <a:pathLst>
              <a:path w="7279005" h="999490">
                <a:moveTo>
                  <a:pt x="1311" y="67917"/>
                </a:moveTo>
                <a:lnTo>
                  <a:pt x="370" y="67917"/>
                </a:lnTo>
                <a:lnTo>
                  <a:pt x="0" y="67549"/>
                </a:lnTo>
                <a:lnTo>
                  <a:pt x="0" y="66607"/>
                </a:lnTo>
                <a:lnTo>
                  <a:pt x="370" y="66236"/>
                </a:lnTo>
                <a:lnTo>
                  <a:pt x="1311" y="66236"/>
                </a:lnTo>
                <a:lnTo>
                  <a:pt x="1681" y="66607"/>
                </a:lnTo>
                <a:lnTo>
                  <a:pt x="1681" y="67549"/>
                </a:lnTo>
                <a:lnTo>
                  <a:pt x="1311" y="67917"/>
                </a:lnTo>
                <a:close/>
              </a:path>
              <a:path w="7279005" h="999490">
                <a:moveTo>
                  <a:pt x="305415" y="70441"/>
                </a:moveTo>
                <a:lnTo>
                  <a:pt x="301698" y="70441"/>
                </a:lnTo>
                <a:lnTo>
                  <a:pt x="300201" y="68946"/>
                </a:lnTo>
                <a:lnTo>
                  <a:pt x="300201" y="65209"/>
                </a:lnTo>
                <a:lnTo>
                  <a:pt x="301698" y="63711"/>
                </a:lnTo>
                <a:lnTo>
                  <a:pt x="305432" y="63711"/>
                </a:lnTo>
                <a:lnTo>
                  <a:pt x="306929" y="65209"/>
                </a:lnTo>
                <a:lnTo>
                  <a:pt x="306929" y="68946"/>
                </a:lnTo>
                <a:lnTo>
                  <a:pt x="305415" y="70441"/>
                </a:lnTo>
                <a:close/>
              </a:path>
              <a:path w="7279005" h="999490">
                <a:moveTo>
                  <a:pt x="610007" y="73807"/>
                </a:moveTo>
                <a:lnTo>
                  <a:pt x="602591" y="73807"/>
                </a:lnTo>
                <a:lnTo>
                  <a:pt x="599580" y="70796"/>
                </a:lnTo>
                <a:lnTo>
                  <a:pt x="599580" y="63393"/>
                </a:lnTo>
                <a:lnTo>
                  <a:pt x="602591" y="60379"/>
                </a:lnTo>
                <a:lnTo>
                  <a:pt x="609990" y="60379"/>
                </a:lnTo>
                <a:lnTo>
                  <a:pt x="613002" y="63393"/>
                </a:lnTo>
                <a:lnTo>
                  <a:pt x="613002" y="70796"/>
                </a:lnTo>
                <a:lnTo>
                  <a:pt x="610007" y="73807"/>
                </a:lnTo>
                <a:close/>
              </a:path>
              <a:path w="7279005" h="999490">
                <a:moveTo>
                  <a:pt x="914581" y="77172"/>
                </a:moveTo>
                <a:lnTo>
                  <a:pt x="903448" y="77172"/>
                </a:lnTo>
                <a:lnTo>
                  <a:pt x="898942" y="72663"/>
                </a:lnTo>
                <a:lnTo>
                  <a:pt x="898942" y="61523"/>
                </a:lnTo>
                <a:lnTo>
                  <a:pt x="903448" y="57013"/>
                </a:lnTo>
                <a:lnTo>
                  <a:pt x="914581" y="57013"/>
                </a:lnTo>
                <a:lnTo>
                  <a:pt x="919087" y="61523"/>
                </a:lnTo>
                <a:lnTo>
                  <a:pt x="919087" y="72663"/>
                </a:lnTo>
                <a:lnTo>
                  <a:pt x="914581" y="77172"/>
                </a:lnTo>
                <a:close/>
              </a:path>
              <a:path w="7279005" h="999490">
                <a:moveTo>
                  <a:pt x="1219154" y="80538"/>
                </a:moveTo>
                <a:lnTo>
                  <a:pt x="1204322" y="80538"/>
                </a:lnTo>
                <a:lnTo>
                  <a:pt x="1198303" y="74516"/>
                </a:lnTo>
                <a:lnTo>
                  <a:pt x="1198303" y="59673"/>
                </a:lnTo>
                <a:lnTo>
                  <a:pt x="1204322" y="53648"/>
                </a:lnTo>
                <a:lnTo>
                  <a:pt x="1219154" y="53648"/>
                </a:lnTo>
                <a:lnTo>
                  <a:pt x="1225177" y="59673"/>
                </a:lnTo>
                <a:lnTo>
                  <a:pt x="1225177" y="74516"/>
                </a:lnTo>
                <a:lnTo>
                  <a:pt x="1219154" y="80538"/>
                </a:lnTo>
                <a:close/>
              </a:path>
              <a:path w="7279005" h="999490">
                <a:moveTo>
                  <a:pt x="1523731" y="83903"/>
                </a:moveTo>
                <a:lnTo>
                  <a:pt x="1505196" y="83903"/>
                </a:lnTo>
                <a:lnTo>
                  <a:pt x="1497679" y="76383"/>
                </a:lnTo>
                <a:lnTo>
                  <a:pt x="1497679" y="57837"/>
                </a:lnTo>
                <a:lnTo>
                  <a:pt x="1505196" y="50316"/>
                </a:lnTo>
                <a:lnTo>
                  <a:pt x="1523731" y="50316"/>
                </a:lnTo>
                <a:lnTo>
                  <a:pt x="1531249" y="57837"/>
                </a:lnTo>
                <a:lnTo>
                  <a:pt x="1531249" y="76383"/>
                </a:lnTo>
                <a:lnTo>
                  <a:pt x="1523731" y="83903"/>
                </a:lnTo>
                <a:close/>
              </a:path>
              <a:path w="7279005" h="999490">
                <a:moveTo>
                  <a:pt x="1817189" y="87272"/>
                </a:moveTo>
                <a:lnTo>
                  <a:pt x="1809344" y="85688"/>
                </a:lnTo>
                <a:lnTo>
                  <a:pt x="1802940" y="81368"/>
                </a:lnTo>
                <a:lnTo>
                  <a:pt x="1798623" y="74960"/>
                </a:lnTo>
                <a:lnTo>
                  <a:pt x="1797040" y="67110"/>
                </a:lnTo>
                <a:lnTo>
                  <a:pt x="1798623" y="59260"/>
                </a:lnTo>
                <a:lnTo>
                  <a:pt x="1802940" y="52853"/>
                </a:lnTo>
                <a:lnTo>
                  <a:pt x="1809344" y="48534"/>
                </a:lnTo>
                <a:lnTo>
                  <a:pt x="1817189" y="46951"/>
                </a:lnTo>
                <a:lnTo>
                  <a:pt x="1825034" y="48534"/>
                </a:lnTo>
                <a:lnTo>
                  <a:pt x="1831438" y="52853"/>
                </a:lnTo>
                <a:lnTo>
                  <a:pt x="1835755" y="59260"/>
                </a:lnTo>
                <a:lnTo>
                  <a:pt x="1837338" y="67110"/>
                </a:lnTo>
                <a:lnTo>
                  <a:pt x="1835755" y="74960"/>
                </a:lnTo>
                <a:lnTo>
                  <a:pt x="1831438" y="81368"/>
                </a:lnTo>
                <a:lnTo>
                  <a:pt x="1825034" y="85688"/>
                </a:lnTo>
                <a:lnTo>
                  <a:pt x="1817189" y="87272"/>
                </a:lnTo>
                <a:close/>
              </a:path>
              <a:path w="7279005" h="999490">
                <a:moveTo>
                  <a:pt x="2119913" y="90638"/>
                </a:moveTo>
                <a:lnTo>
                  <a:pt x="2110762" y="88789"/>
                </a:lnTo>
                <a:lnTo>
                  <a:pt x="2103289" y="83746"/>
                </a:lnTo>
                <a:lnTo>
                  <a:pt x="2098250" y="76267"/>
                </a:lnTo>
                <a:lnTo>
                  <a:pt x="2096402" y="67110"/>
                </a:lnTo>
                <a:lnTo>
                  <a:pt x="2098250" y="57954"/>
                </a:lnTo>
                <a:lnTo>
                  <a:pt x="2103289" y="50477"/>
                </a:lnTo>
                <a:lnTo>
                  <a:pt x="2110762" y="45434"/>
                </a:lnTo>
                <a:lnTo>
                  <a:pt x="2119913" y="43585"/>
                </a:lnTo>
                <a:lnTo>
                  <a:pt x="2129063" y="45434"/>
                </a:lnTo>
                <a:lnTo>
                  <a:pt x="2136537" y="50477"/>
                </a:lnTo>
                <a:lnTo>
                  <a:pt x="2141576" y="57954"/>
                </a:lnTo>
                <a:lnTo>
                  <a:pt x="2143424" y="67110"/>
                </a:lnTo>
                <a:lnTo>
                  <a:pt x="2141576" y="76267"/>
                </a:lnTo>
                <a:lnTo>
                  <a:pt x="2136537" y="83746"/>
                </a:lnTo>
                <a:lnTo>
                  <a:pt x="2129063" y="88789"/>
                </a:lnTo>
                <a:lnTo>
                  <a:pt x="2119913" y="90638"/>
                </a:lnTo>
                <a:close/>
              </a:path>
              <a:path w="7279005" h="999490">
                <a:moveTo>
                  <a:pt x="2422640" y="93159"/>
                </a:moveTo>
                <a:lnTo>
                  <a:pt x="2412515" y="91113"/>
                </a:lnTo>
                <a:lnTo>
                  <a:pt x="2404244" y="85533"/>
                </a:lnTo>
                <a:lnTo>
                  <a:pt x="2398666" y="77258"/>
                </a:lnTo>
                <a:lnTo>
                  <a:pt x="2396621" y="67127"/>
                </a:lnTo>
                <a:lnTo>
                  <a:pt x="2398666" y="56997"/>
                </a:lnTo>
                <a:lnTo>
                  <a:pt x="2404244" y="48722"/>
                </a:lnTo>
                <a:lnTo>
                  <a:pt x="2412515" y="43141"/>
                </a:lnTo>
                <a:lnTo>
                  <a:pt x="2422640" y="41094"/>
                </a:lnTo>
                <a:lnTo>
                  <a:pt x="2432763" y="43141"/>
                </a:lnTo>
                <a:lnTo>
                  <a:pt x="2441033" y="48722"/>
                </a:lnTo>
                <a:lnTo>
                  <a:pt x="2446610" y="56997"/>
                </a:lnTo>
                <a:lnTo>
                  <a:pt x="2448656" y="67127"/>
                </a:lnTo>
                <a:lnTo>
                  <a:pt x="2446612" y="77258"/>
                </a:lnTo>
                <a:lnTo>
                  <a:pt x="2441039" y="85533"/>
                </a:lnTo>
                <a:lnTo>
                  <a:pt x="2432770" y="91113"/>
                </a:lnTo>
                <a:lnTo>
                  <a:pt x="2422640" y="93159"/>
                </a:lnTo>
                <a:close/>
              </a:path>
              <a:path w="7279005" h="999490">
                <a:moveTo>
                  <a:pt x="2725364" y="96525"/>
                </a:moveTo>
                <a:lnTo>
                  <a:pt x="2713926" y="94215"/>
                </a:lnTo>
                <a:lnTo>
                  <a:pt x="2704587" y="87916"/>
                </a:lnTo>
                <a:lnTo>
                  <a:pt x="2698291" y="78571"/>
                </a:lnTo>
                <a:lnTo>
                  <a:pt x="2695982" y="67127"/>
                </a:lnTo>
                <a:lnTo>
                  <a:pt x="2698291" y="55682"/>
                </a:lnTo>
                <a:lnTo>
                  <a:pt x="2704587" y="46338"/>
                </a:lnTo>
                <a:lnTo>
                  <a:pt x="2713926" y="40038"/>
                </a:lnTo>
                <a:lnTo>
                  <a:pt x="2725364" y="37729"/>
                </a:lnTo>
                <a:lnTo>
                  <a:pt x="2736801" y="40038"/>
                </a:lnTo>
                <a:lnTo>
                  <a:pt x="2746140" y="46338"/>
                </a:lnTo>
                <a:lnTo>
                  <a:pt x="2752436" y="55682"/>
                </a:lnTo>
                <a:lnTo>
                  <a:pt x="2754745" y="67127"/>
                </a:lnTo>
                <a:lnTo>
                  <a:pt x="2752436" y="78571"/>
                </a:lnTo>
                <a:lnTo>
                  <a:pt x="2746140" y="87916"/>
                </a:lnTo>
                <a:lnTo>
                  <a:pt x="2736801" y="94215"/>
                </a:lnTo>
                <a:lnTo>
                  <a:pt x="2725364" y="96525"/>
                </a:lnTo>
                <a:close/>
              </a:path>
              <a:path w="7279005" h="999490">
                <a:moveTo>
                  <a:pt x="3028087" y="99890"/>
                </a:moveTo>
                <a:lnTo>
                  <a:pt x="3015344" y="97315"/>
                </a:lnTo>
                <a:lnTo>
                  <a:pt x="3004936" y="90292"/>
                </a:lnTo>
                <a:lnTo>
                  <a:pt x="2997918" y="79878"/>
                </a:lnTo>
                <a:lnTo>
                  <a:pt x="2995344" y="67127"/>
                </a:lnTo>
                <a:lnTo>
                  <a:pt x="2997918" y="54376"/>
                </a:lnTo>
                <a:lnTo>
                  <a:pt x="3004936" y="43961"/>
                </a:lnTo>
                <a:lnTo>
                  <a:pt x="3015344" y="36939"/>
                </a:lnTo>
                <a:lnTo>
                  <a:pt x="3028087" y="34363"/>
                </a:lnTo>
                <a:lnTo>
                  <a:pt x="3040831" y="36939"/>
                </a:lnTo>
                <a:lnTo>
                  <a:pt x="3051241" y="43961"/>
                </a:lnTo>
                <a:lnTo>
                  <a:pt x="3058260" y="54376"/>
                </a:lnTo>
                <a:lnTo>
                  <a:pt x="3060834" y="67127"/>
                </a:lnTo>
                <a:lnTo>
                  <a:pt x="3058260" y="79878"/>
                </a:lnTo>
                <a:lnTo>
                  <a:pt x="3051241" y="90292"/>
                </a:lnTo>
                <a:lnTo>
                  <a:pt x="3040831" y="97315"/>
                </a:lnTo>
                <a:lnTo>
                  <a:pt x="3028087" y="99890"/>
                </a:lnTo>
                <a:close/>
              </a:path>
              <a:path w="7279005" h="999490">
                <a:moveTo>
                  <a:pt x="3330811" y="102415"/>
                </a:moveTo>
                <a:lnTo>
                  <a:pt x="3317095" y="99642"/>
                </a:lnTo>
                <a:lnTo>
                  <a:pt x="3305891" y="92081"/>
                </a:lnTo>
                <a:lnTo>
                  <a:pt x="3298334" y="80869"/>
                </a:lnTo>
                <a:lnTo>
                  <a:pt x="3295563" y="67144"/>
                </a:lnTo>
                <a:lnTo>
                  <a:pt x="3298334" y="53418"/>
                </a:lnTo>
                <a:lnTo>
                  <a:pt x="3305891" y="42206"/>
                </a:lnTo>
                <a:lnTo>
                  <a:pt x="3317095" y="34645"/>
                </a:lnTo>
                <a:lnTo>
                  <a:pt x="3330811" y="31872"/>
                </a:lnTo>
                <a:lnTo>
                  <a:pt x="3344529" y="34645"/>
                </a:lnTo>
                <a:lnTo>
                  <a:pt x="3355734" y="42206"/>
                </a:lnTo>
                <a:lnTo>
                  <a:pt x="3363291" y="53418"/>
                </a:lnTo>
                <a:lnTo>
                  <a:pt x="3366062" y="67144"/>
                </a:lnTo>
                <a:lnTo>
                  <a:pt x="3363293" y="80869"/>
                </a:lnTo>
                <a:lnTo>
                  <a:pt x="3355741" y="92081"/>
                </a:lnTo>
                <a:lnTo>
                  <a:pt x="3344536" y="99642"/>
                </a:lnTo>
                <a:lnTo>
                  <a:pt x="3330811" y="102415"/>
                </a:lnTo>
                <a:close/>
              </a:path>
              <a:path w="7279005" h="999490">
                <a:moveTo>
                  <a:pt x="3633528" y="104940"/>
                </a:moveTo>
                <a:lnTo>
                  <a:pt x="3618825" y="101969"/>
                </a:lnTo>
                <a:lnTo>
                  <a:pt x="3606819" y="93867"/>
                </a:lnTo>
                <a:lnTo>
                  <a:pt x="3598723" y="81853"/>
                </a:lnTo>
                <a:lnTo>
                  <a:pt x="3595755" y="67144"/>
                </a:lnTo>
                <a:lnTo>
                  <a:pt x="3598723" y="52434"/>
                </a:lnTo>
                <a:lnTo>
                  <a:pt x="3606819" y="40420"/>
                </a:lnTo>
                <a:lnTo>
                  <a:pt x="3618825" y="32318"/>
                </a:lnTo>
                <a:lnTo>
                  <a:pt x="3633528" y="29347"/>
                </a:lnTo>
                <a:lnTo>
                  <a:pt x="3648231" y="32318"/>
                </a:lnTo>
                <a:lnTo>
                  <a:pt x="3660237" y="40420"/>
                </a:lnTo>
                <a:lnTo>
                  <a:pt x="3668333" y="52434"/>
                </a:lnTo>
                <a:lnTo>
                  <a:pt x="3671301" y="67144"/>
                </a:lnTo>
                <a:lnTo>
                  <a:pt x="3668333" y="81853"/>
                </a:lnTo>
                <a:lnTo>
                  <a:pt x="3660237" y="93867"/>
                </a:lnTo>
                <a:lnTo>
                  <a:pt x="3648231" y="101969"/>
                </a:lnTo>
                <a:lnTo>
                  <a:pt x="3633528" y="104940"/>
                </a:lnTo>
                <a:close/>
              </a:path>
              <a:path w="7279005" h="999490">
                <a:moveTo>
                  <a:pt x="3936252" y="108306"/>
                </a:moveTo>
                <a:lnTo>
                  <a:pt x="3920243" y="105071"/>
                </a:lnTo>
                <a:lnTo>
                  <a:pt x="3907175" y="96250"/>
                </a:lnTo>
                <a:lnTo>
                  <a:pt x="3898366" y="83166"/>
                </a:lnTo>
                <a:lnTo>
                  <a:pt x="3895137" y="67144"/>
                </a:lnTo>
                <a:lnTo>
                  <a:pt x="3898366" y="51121"/>
                </a:lnTo>
                <a:lnTo>
                  <a:pt x="3907175" y="38037"/>
                </a:lnTo>
                <a:lnTo>
                  <a:pt x="3920243" y="29216"/>
                </a:lnTo>
                <a:lnTo>
                  <a:pt x="3936252" y="25981"/>
                </a:lnTo>
                <a:lnTo>
                  <a:pt x="3952265" y="29216"/>
                </a:lnTo>
                <a:lnTo>
                  <a:pt x="3965345" y="38037"/>
                </a:lnTo>
                <a:lnTo>
                  <a:pt x="3974165" y="51121"/>
                </a:lnTo>
                <a:lnTo>
                  <a:pt x="3977400" y="67144"/>
                </a:lnTo>
                <a:lnTo>
                  <a:pt x="3974165" y="83166"/>
                </a:lnTo>
                <a:lnTo>
                  <a:pt x="3965345" y="96250"/>
                </a:lnTo>
                <a:lnTo>
                  <a:pt x="3952265" y="105071"/>
                </a:lnTo>
                <a:lnTo>
                  <a:pt x="3936252" y="108306"/>
                </a:lnTo>
                <a:close/>
              </a:path>
              <a:path w="7279005" h="999490">
                <a:moveTo>
                  <a:pt x="4238975" y="110831"/>
                </a:moveTo>
                <a:lnTo>
                  <a:pt x="4221988" y="107398"/>
                </a:lnTo>
                <a:lnTo>
                  <a:pt x="4208114" y="98039"/>
                </a:lnTo>
                <a:lnTo>
                  <a:pt x="4198759" y="84158"/>
                </a:lnTo>
                <a:lnTo>
                  <a:pt x="4195329" y="67160"/>
                </a:lnTo>
                <a:lnTo>
                  <a:pt x="4198759" y="50164"/>
                </a:lnTo>
                <a:lnTo>
                  <a:pt x="4208114" y="36284"/>
                </a:lnTo>
                <a:lnTo>
                  <a:pt x="4221988" y="26925"/>
                </a:lnTo>
                <a:lnTo>
                  <a:pt x="4238975" y="23494"/>
                </a:lnTo>
                <a:lnTo>
                  <a:pt x="4255963" y="26925"/>
                </a:lnTo>
                <a:lnTo>
                  <a:pt x="4269837" y="36284"/>
                </a:lnTo>
                <a:lnTo>
                  <a:pt x="4279191" y="50164"/>
                </a:lnTo>
                <a:lnTo>
                  <a:pt x="4282622" y="67160"/>
                </a:lnTo>
                <a:lnTo>
                  <a:pt x="4279191" y="84158"/>
                </a:lnTo>
                <a:lnTo>
                  <a:pt x="4269837" y="98039"/>
                </a:lnTo>
                <a:lnTo>
                  <a:pt x="4255963" y="107398"/>
                </a:lnTo>
                <a:lnTo>
                  <a:pt x="4238975" y="110831"/>
                </a:lnTo>
                <a:close/>
              </a:path>
              <a:path w="7279005" h="999490">
                <a:moveTo>
                  <a:pt x="4541699" y="113355"/>
                </a:moveTo>
                <a:lnTo>
                  <a:pt x="4523737" y="109725"/>
                </a:lnTo>
                <a:lnTo>
                  <a:pt x="4509070" y="99825"/>
                </a:lnTo>
                <a:lnTo>
                  <a:pt x="4499181" y="85142"/>
                </a:lnTo>
                <a:lnTo>
                  <a:pt x="4495555" y="67160"/>
                </a:lnTo>
                <a:lnTo>
                  <a:pt x="4499181" y="49181"/>
                </a:lnTo>
                <a:lnTo>
                  <a:pt x="4509070" y="34499"/>
                </a:lnTo>
                <a:lnTo>
                  <a:pt x="4523737" y="24599"/>
                </a:lnTo>
                <a:lnTo>
                  <a:pt x="4541699" y="20969"/>
                </a:lnTo>
                <a:lnTo>
                  <a:pt x="4559681" y="24599"/>
                </a:lnTo>
                <a:lnTo>
                  <a:pt x="4574358" y="34499"/>
                </a:lnTo>
                <a:lnTo>
                  <a:pt x="4584251" y="49181"/>
                </a:lnTo>
                <a:lnTo>
                  <a:pt x="4587877" y="67160"/>
                </a:lnTo>
                <a:lnTo>
                  <a:pt x="4584251" y="85142"/>
                </a:lnTo>
                <a:lnTo>
                  <a:pt x="4574358" y="99825"/>
                </a:lnTo>
                <a:lnTo>
                  <a:pt x="4559681" y="109725"/>
                </a:lnTo>
                <a:lnTo>
                  <a:pt x="4541699" y="113355"/>
                </a:lnTo>
                <a:close/>
              </a:path>
              <a:path w="7279005" h="999490">
                <a:moveTo>
                  <a:pt x="4844423" y="115877"/>
                </a:moveTo>
                <a:lnTo>
                  <a:pt x="4825482" y="112049"/>
                </a:lnTo>
                <a:lnTo>
                  <a:pt x="4810009" y="101610"/>
                </a:lnTo>
                <a:lnTo>
                  <a:pt x="4799574" y="86125"/>
                </a:lnTo>
                <a:lnTo>
                  <a:pt x="4795747" y="67160"/>
                </a:lnTo>
                <a:lnTo>
                  <a:pt x="4799574" y="48197"/>
                </a:lnTo>
                <a:lnTo>
                  <a:pt x="4810009" y="32712"/>
                </a:lnTo>
                <a:lnTo>
                  <a:pt x="4825482" y="22272"/>
                </a:lnTo>
                <a:lnTo>
                  <a:pt x="4844423" y="18444"/>
                </a:lnTo>
                <a:lnTo>
                  <a:pt x="4863384" y="22272"/>
                </a:lnTo>
                <a:lnTo>
                  <a:pt x="4878867" y="32712"/>
                </a:lnTo>
                <a:lnTo>
                  <a:pt x="4889305" y="48197"/>
                </a:lnTo>
                <a:lnTo>
                  <a:pt x="4893133" y="67160"/>
                </a:lnTo>
                <a:lnTo>
                  <a:pt x="4889305" y="86125"/>
                </a:lnTo>
                <a:lnTo>
                  <a:pt x="4878867" y="101610"/>
                </a:lnTo>
                <a:lnTo>
                  <a:pt x="4863384" y="112049"/>
                </a:lnTo>
                <a:lnTo>
                  <a:pt x="4844423" y="115877"/>
                </a:lnTo>
                <a:close/>
              </a:path>
              <a:path w="7279005" h="999490">
                <a:moveTo>
                  <a:pt x="5147147" y="118402"/>
                </a:moveTo>
                <a:lnTo>
                  <a:pt x="5127212" y="114376"/>
                </a:lnTo>
                <a:lnTo>
                  <a:pt x="5110935" y="103395"/>
                </a:lnTo>
                <a:lnTo>
                  <a:pt x="5099962" y="87108"/>
                </a:lnTo>
                <a:lnTo>
                  <a:pt x="5095939" y="67160"/>
                </a:lnTo>
                <a:lnTo>
                  <a:pt x="5099962" y="47213"/>
                </a:lnTo>
                <a:lnTo>
                  <a:pt x="5110935" y="30925"/>
                </a:lnTo>
                <a:lnTo>
                  <a:pt x="5127212" y="19945"/>
                </a:lnTo>
                <a:lnTo>
                  <a:pt x="5147147" y="15919"/>
                </a:lnTo>
                <a:lnTo>
                  <a:pt x="5167087" y="19945"/>
                </a:lnTo>
                <a:lnTo>
                  <a:pt x="5183375" y="30925"/>
                </a:lnTo>
                <a:lnTo>
                  <a:pt x="5194360" y="47213"/>
                </a:lnTo>
                <a:lnTo>
                  <a:pt x="5198388" y="67160"/>
                </a:lnTo>
                <a:lnTo>
                  <a:pt x="5194360" y="87108"/>
                </a:lnTo>
                <a:lnTo>
                  <a:pt x="5183375" y="103395"/>
                </a:lnTo>
                <a:lnTo>
                  <a:pt x="5167087" y="114376"/>
                </a:lnTo>
                <a:lnTo>
                  <a:pt x="5147147" y="118402"/>
                </a:lnTo>
                <a:close/>
              </a:path>
              <a:path w="7279005" h="999490">
                <a:moveTo>
                  <a:pt x="5449870" y="121767"/>
                </a:moveTo>
                <a:lnTo>
                  <a:pt x="5428644" y="117476"/>
                </a:lnTo>
                <a:lnTo>
                  <a:pt x="5411304" y="105775"/>
                </a:lnTo>
                <a:lnTo>
                  <a:pt x="5399610" y="88423"/>
                </a:lnTo>
                <a:lnTo>
                  <a:pt x="5395321" y="67177"/>
                </a:lnTo>
                <a:lnTo>
                  <a:pt x="5399610" y="45933"/>
                </a:lnTo>
                <a:lnTo>
                  <a:pt x="5411304" y="28581"/>
                </a:lnTo>
                <a:lnTo>
                  <a:pt x="5428644" y="16879"/>
                </a:lnTo>
                <a:lnTo>
                  <a:pt x="5449870" y="12587"/>
                </a:lnTo>
                <a:lnTo>
                  <a:pt x="5471116" y="16879"/>
                </a:lnTo>
                <a:lnTo>
                  <a:pt x="5488466" y="28581"/>
                </a:lnTo>
                <a:lnTo>
                  <a:pt x="5500164" y="45933"/>
                </a:lnTo>
                <a:lnTo>
                  <a:pt x="5504454" y="67177"/>
                </a:lnTo>
                <a:lnTo>
                  <a:pt x="5500164" y="88423"/>
                </a:lnTo>
                <a:lnTo>
                  <a:pt x="5488466" y="105775"/>
                </a:lnTo>
                <a:lnTo>
                  <a:pt x="5471116" y="117476"/>
                </a:lnTo>
                <a:lnTo>
                  <a:pt x="5449870" y="121767"/>
                </a:lnTo>
                <a:close/>
              </a:path>
              <a:path w="7279005" h="999490">
                <a:moveTo>
                  <a:pt x="5752628" y="124292"/>
                </a:moveTo>
                <a:lnTo>
                  <a:pt x="5730408" y="119803"/>
                </a:lnTo>
                <a:lnTo>
                  <a:pt x="5712264" y="107562"/>
                </a:lnTo>
                <a:lnTo>
                  <a:pt x="5700032" y="89407"/>
                </a:lnTo>
                <a:lnTo>
                  <a:pt x="5695546" y="67177"/>
                </a:lnTo>
                <a:lnTo>
                  <a:pt x="5700032" y="44949"/>
                </a:lnTo>
                <a:lnTo>
                  <a:pt x="5712264" y="26794"/>
                </a:lnTo>
                <a:lnTo>
                  <a:pt x="5730408" y="14552"/>
                </a:lnTo>
                <a:lnTo>
                  <a:pt x="5752628" y="10062"/>
                </a:lnTo>
                <a:lnTo>
                  <a:pt x="5774828" y="14552"/>
                </a:lnTo>
                <a:lnTo>
                  <a:pt x="5792962" y="26794"/>
                </a:lnTo>
                <a:lnTo>
                  <a:pt x="5805191" y="44949"/>
                </a:lnTo>
                <a:lnTo>
                  <a:pt x="5809675" y="67177"/>
                </a:lnTo>
                <a:lnTo>
                  <a:pt x="5805195" y="89407"/>
                </a:lnTo>
                <a:lnTo>
                  <a:pt x="5792975" y="107562"/>
                </a:lnTo>
                <a:lnTo>
                  <a:pt x="5774842" y="119803"/>
                </a:lnTo>
                <a:lnTo>
                  <a:pt x="5752628" y="124292"/>
                </a:lnTo>
                <a:close/>
              </a:path>
              <a:path w="7279005" h="999490">
                <a:moveTo>
                  <a:pt x="6055351" y="126817"/>
                </a:moveTo>
                <a:lnTo>
                  <a:pt x="6032152" y="122130"/>
                </a:lnTo>
                <a:lnTo>
                  <a:pt x="6013203" y="109347"/>
                </a:lnTo>
                <a:lnTo>
                  <a:pt x="6000425" y="90389"/>
                </a:lnTo>
                <a:lnTo>
                  <a:pt x="5995738" y="67177"/>
                </a:lnTo>
                <a:lnTo>
                  <a:pt x="6000425" y="43966"/>
                </a:lnTo>
                <a:lnTo>
                  <a:pt x="6013203" y="25009"/>
                </a:lnTo>
                <a:lnTo>
                  <a:pt x="6032152" y="12228"/>
                </a:lnTo>
                <a:lnTo>
                  <a:pt x="6055351" y="7541"/>
                </a:lnTo>
                <a:lnTo>
                  <a:pt x="6078546" y="12228"/>
                </a:lnTo>
                <a:lnTo>
                  <a:pt x="6097483" y="25009"/>
                </a:lnTo>
                <a:lnTo>
                  <a:pt x="6110250" y="43966"/>
                </a:lnTo>
                <a:lnTo>
                  <a:pt x="6114931" y="67177"/>
                </a:lnTo>
                <a:lnTo>
                  <a:pt x="6110250" y="90389"/>
                </a:lnTo>
                <a:lnTo>
                  <a:pt x="6097483" y="109347"/>
                </a:lnTo>
                <a:lnTo>
                  <a:pt x="6078546" y="122130"/>
                </a:lnTo>
                <a:lnTo>
                  <a:pt x="6055351" y="126817"/>
                </a:lnTo>
                <a:close/>
              </a:path>
              <a:path w="7279005" h="999490">
                <a:moveTo>
                  <a:pt x="6358075" y="131023"/>
                </a:moveTo>
                <a:lnTo>
                  <a:pt x="6333239" y="126008"/>
                </a:lnTo>
                <a:lnTo>
                  <a:pt x="6312960" y="112329"/>
                </a:lnTo>
                <a:lnTo>
                  <a:pt x="6299289" y="92041"/>
                </a:lnTo>
                <a:lnTo>
                  <a:pt x="6294276" y="67194"/>
                </a:lnTo>
                <a:lnTo>
                  <a:pt x="6299289" y="42348"/>
                </a:lnTo>
                <a:lnTo>
                  <a:pt x="6312960" y="22059"/>
                </a:lnTo>
                <a:lnTo>
                  <a:pt x="6333239" y="8381"/>
                </a:lnTo>
                <a:lnTo>
                  <a:pt x="6358075" y="3365"/>
                </a:lnTo>
                <a:lnTo>
                  <a:pt x="6382892" y="8381"/>
                </a:lnTo>
                <a:lnTo>
                  <a:pt x="6403161" y="22059"/>
                </a:lnTo>
                <a:lnTo>
                  <a:pt x="6416828" y="42348"/>
                </a:lnTo>
                <a:lnTo>
                  <a:pt x="6421840" y="67194"/>
                </a:lnTo>
                <a:lnTo>
                  <a:pt x="6416828" y="92041"/>
                </a:lnTo>
                <a:lnTo>
                  <a:pt x="6403161" y="112329"/>
                </a:lnTo>
                <a:lnTo>
                  <a:pt x="6382892" y="126008"/>
                </a:lnTo>
                <a:lnTo>
                  <a:pt x="6358075" y="131023"/>
                </a:lnTo>
                <a:close/>
              </a:path>
              <a:path w="7279005" h="999490">
                <a:moveTo>
                  <a:pt x="6660799" y="134389"/>
                </a:moveTo>
                <a:lnTo>
                  <a:pt x="6634652" y="129108"/>
                </a:lnTo>
                <a:lnTo>
                  <a:pt x="6613300" y="114707"/>
                </a:lnTo>
                <a:lnTo>
                  <a:pt x="6598904" y="93348"/>
                </a:lnTo>
                <a:lnTo>
                  <a:pt x="6593625" y="67194"/>
                </a:lnTo>
                <a:lnTo>
                  <a:pt x="6598904" y="41042"/>
                </a:lnTo>
                <a:lnTo>
                  <a:pt x="6613300" y="19683"/>
                </a:lnTo>
                <a:lnTo>
                  <a:pt x="6634652" y="5281"/>
                </a:lnTo>
                <a:lnTo>
                  <a:pt x="6660799" y="0"/>
                </a:lnTo>
                <a:lnTo>
                  <a:pt x="6686926" y="5281"/>
                </a:lnTo>
                <a:lnTo>
                  <a:pt x="6708268" y="19683"/>
                </a:lnTo>
                <a:lnTo>
                  <a:pt x="6722661" y="41042"/>
                </a:lnTo>
                <a:lnTo>
                  <a:pt x="6727940" y="67194"/>
                </a:lnTo>
                <a:lnTo>
                  <a:pt x="6722661" y="93348"/>
                </a:lnTo>
                <a:lnTo>
                  <a:pt x="6708268" y="114707"/>
                </a:lnTo>
                <a:lnTo>
                  <a:pt x="6686926" y="129108"/>
                </a:lnTo>
                <a:lnTo>
                  <a:pt x="6660799" y="134389"/>
                </a:lnTo>
                <a:close/>
              </a:path>
              <a:path w="7279005" h="999490">
                <a:moveTo>
                  <a:pt x="6963523" y="132708"/>
                </a:moveTo>
                <a:lnTo>
                  <a:pt x="6938024" y="127559"/>
                </a:lnTo>
                <a:lnTo>
                  <a:pt x="6917209" y="113518"/>
                </a:lnTo>
                <a:lnTo>
                  <a:pt x="6903180" y="92694"/>
                </a:lnTo>
                <a:lnTo>
                  <a:pt x="6898036" y="67194"/>
                </a:lnTo>
                <a:lnTo>
                  <a:pt x="6903180" y="41695"/>
                </a:lnTo>
                <a:lnTo>
                  <a:pt x="6917209" y="20872"/>
                </a:lnTo>
                <a:lnTo>
                  <a:pt x="6938024" y="6832"/>
                </a:lnTo>
                <a:lnTo>
                  <a:pt x="6963523" y="1684"/>
                </a:lnTo>
                <a:lnTo>
                  <a:pt x="6989002" y="6832"/>
                </a:lnTo>
                <a:lnTo>
                  <a:pt x="7009806" y="20872"/>
                </a:lnTo>
                <a:lnTo>
                  <a:pt x="7023832" y="41695"/>
                </a:lnTo>
                <a:lnTo>
                  <a:pt x="7028976" y="67194"/>
                </a:lnTo>
                <a:lnTo>
                  <a:pt x="7023832" y="92694"/>
                </a:lnTo>
                <a:lnTo>
                  <a:pt x="7009806" y="113518"/>
                </a:lnTo>
                <a:lnTo>
                  <a:pt x="6989002" y="127559"/>
                </a:lnTo>
                <a:lnTo>
                  <a:pt x="6963523" y="132708"/>
                </a:lnTo>
                <a:close/>
              </a:path>
              <a:path w="7279005" h="999490">
                <a:moveTo>
                  <a:pt x="7273166" y="79782"/>
                </a:moveTo>
                <a:lnTo>
                  <a:pt x="7259259" y="79782"/>
                </a:lnTo>
                <a:lnTo>
                  <a:pt x="7253622" y="74145"/>
                </a:lnTo>
                <a:lnTo>
                  <a:pt x="7253622" y="60210"/>
                </a:lnTo>
                <a:lnTo>
                  <a:pt x="7259259" y="54573"/>
                </a:lnTo>
                <a:lnTo>
                  <a:pt x="7273200" y="54573"/>
                </a:lnTo>
                <a:lnTo>
                  <a:pt x="7278837" y="60210"/>
                </a:lnTo>
                <a:lnTo>
                  <a:pt x="7278837" y="74145"/>
                </a:lnTo>
                <a:lnTo>
                  <a:pt x="7273166" y="79782"/>
                </a:lnTo>
                <a:close/>
              </a:path>
              <a:path w="7279005" h="999490">
                <a:moveTo>
                  <a:pt x="304961" y="372608"/>
                </a:moveTo>
                <a:lnTo>
                  <a:pt x="302169" y="372608"/>
                </a:lnTo>
                <a:lnTo>
                  <a:pt x="301043" y="371481"/>
                </a:lnTo>
                <a:lnTo>
                  <a:pt x="301043" y="368686"/>
                </a:lnTo>
                <a:lnTo>
                  <a:pt x="302169" y="367562"/>
                </a:lnTo>
                <a:lnTo>
                  <a:pt x="304961" y="367562"/>
                </a:lnTo>
                <a:lnTo>
                  <a:pt x="306088" y="368686"/>
                </a:lnTo>
                <a:lnTo>
                  <a:pt x="306088" y="371481"/>
                </a:lnTo>
                <a:lnTo>
                  <a:pt x="304961" y="372608"/>
                </a:lnTo>
                <a:close/>
              </a:path>
              <a:path w="7279005" h="999490">
                <a:moveTo>
                  <a:pt x="610007" y="376814"/>
                </a:moveTo>
                <a:lnTo>
                  <a:pt x="602591" y="376814"/>
                </a:lnTo>
                <a:lnTo>
                  <a:pt x="599580" y="373803"/>
                </a:lnTo>
                <a:lnTo>
                  <a:pt x="599580" y="366401"/>
                </a:lnTo>
                <a:lnTo>
                  <a:pt x="602591" y="363386"/>
                </a:lnTo>
                <a:lnTo>
                  <a:pt x="609990" y="363386"/>
                </a:lnTo>
                <a:lnTo>
                  <a:pt x="613002" y="366401"/>
                </a:lnTo>
                <a:lnTo>
                  <a:pt x="613002" y="373803"/>
                </a:lnTo>
                <a:lnTo>
                  <a:pt x="610007" y="376814"/>
                </a:lnTo>
                <a:close/>
              </a:path>
              <a:path w="7279005" h="999490">
                <a:moveTo>
                  <a:pt x="914581" y="380180"/>
                </a:moveTo>
                <a:lnTo>
                  <a:pt x="903448" y="380180"/>
                </a:lnTo>
                <a:lnTo>
                  <a:pt x="898942" y="375670"/>
                </a:lnTo>
                <a:lnTo>
                  <a:pt x="898942" y="364530"/>
                </a:lnTo>
                <a:lnTo>
                  <a:pt x="903448" y="360021"/>
                </a:lnTo>
                <a:lnTo>
                  <a:pt x="914581" y="360021"/>
                </a:lnTo>
                <a:lnTo>
                  <a:pt x="919087" y="364530"/>
                </a:lnTo>
                <a:lnTo>
                  <a:pt x="919087" y="375670"/>
                </a:lnTo>
                <a:lnTo>
                  <a:pt x="914581" y="380180"/>
                </a:lnTo>
                <a:close/>
              </a:path>
              <a:path w="7279005" h="999490">
                <a:moveTo>
                  <a:pt x="1219154" y="383545"/>
                </a:moveTo>
                <a:lnTo>
                  <a:pt x="1204322" y="383545"/>
                </a:lnTo>
                <a:lnTo>
                  <a:pt x="1198303" y="377523"/>
                </a:lnTo>
                <a:lnTo>
                  <a:pt x="1198303" y="362681"/>
                </a:lnTo>
                <a:lnTo>
                  <a:pt x="1204322" y="356655"/>
                </a:lnTo>
                <a:lnTo>
                  <a:pt x="1219154" y="356655"/>
                </a:lnTo>
                <a:lnTo>
                  <a:pt x="1225177" y="362681"/>
                </a:lnTo>
                <a:lnTo>
                  <a:pt x="1225177" y="377523"/>
                </a:lnTo>
                <a:lnTo>
                  <a:pt x="1219154" y="383545"/>
                </a:lnTo>
                <a:close/>
              </a:path>
              <a:path w="7279005" h="999490">
                <a:moveTo>
                  <a:pt x="1523731" y="386911"/>
                </a:moveTo>
                <a:lnTo>
                  <a:pt x="1505196" y="386911"/>
                </a:lnTo>
                <a:lnTo>
                  <a:pt x="1497679" y="379390"/>
                </a:lnTo>
                <a:lnTo>
                  <a:pt x="1497679" y="360844"/>
                </a:lnTo>
                <a:lnTo>
                  <a:pt x="1505196" y="353323"/>
                </a:lnTo>
                <a:lnTo>
                  <a:pt x="1523731" y="353323"/>
                </a:lnTo>
                <a:lnTo>
                  <a:pt x="1531249" y="360844"/>
                </a:lnTo>
                <a:lnTo>
                  <a:pt x="1531249" y="379390"/>
                </a:lnTo>
                <a:lnTo>
                  <a:pt x="1523731" y="386911"/>
                </a:lnTo>
                <a:close/>
              </a:path>
              <a:path w="7279005" h="999490">
                <a:moveTo>
                  <a:pt x="1817189" y="390276"/>
                </a:moveTo>
                <a:lnTo>
                  <a:pt x="1809344" y="388693"/>
                </a:lnTo>
                <a:lnTo>
                  <a:pt x="1802940" y="384374"/>
                </a:lnTo>
                <a:lnTo>
                  <a:pt x="1798623" y="377966"/>
                </a:lnTo>
                <a:lnTo>
                  <a:pt x="1797040" y="370117"/>
                </a:lnTo>
                <a:lnTo>
                  <a:pt x="1798623" y="362268"/>
                </a:lnTo>
                <a:lnTo>
                  <a:pt x="1802940" y="355860"/>
                </a:lnTo>
                <a:lnTo>
                  <a:pt x="1809344" y="351541"/>
                </a:lnTo>
                <a:lnTo>
                  <a:pt x="1817189" y="349958"/>
                </a:lnTo>
                <a:lnTo>
                  <a:pt x="1825034" y="351541"/>
                </a:lnTo>
                <a:lnTo>
                  <a:pt x="1831438" y="355860"/>
                </a:lnTo>
                <a:lnTo>
                  <a:pt x="1835755" y="362268"/>
                </a:lnTo>
                <a:lnTo>
                  <a:pt x="1837338" y="370117"/>
                </a:lnTo>
                <a:lnTo>
                  <a:pt x="1835755" y="377966"/>
                </a:lnTo>
                <a:lnTo>
                  <a:pt x="1831438" y="384374"/>
                </a:lnTo>
                <a:lnTo>
                  <a:pt x="1825034" y="388693"/>
                </a:lnTo>
                <a:lnTo>
                  <a:pt x="1817189" y="390276"/>
                </a:lnTo>
                <a:close/>
              </a:path>
              <a:path w="7279005" h="999490">
                <a:moveTo>
                  <a:pt x="2119913" y="393645"/>
                </a:moveTo>
                <a:lnTo>
                  <a:pt x="2110762" y="391796"/>
                </a:lnTo>
                <a:lnTo>
                  <a:pt x="2103289" y="386753"/>
                </a:lnTo>
                <a:lnTo>
                  <a:pt x="2098250" y="379275"/>
                </a:lnTo>
                <a:lnTo>
                  <a:pt x="2096402" y="370117"/>
                </a:lnTo>
                <a:lnTo>
                  <a:pt x="2098250" y="360961"/>
                </a:lnTo>
                <a:lnTo>
                  <a:pt x="2103289" y="353484"/>
                </a:lnTo>
                <a:lnTo>
                  <a:pt x="2110762" y="348442"/>
                </a:lnTo>
                <a:lnTo>
                  <a:pt x="2119913" y="346593"/>
                </a:lnTo>
                <a:lnTo>
                  <a:pt x="2129063" y="348442"/>
                </a:lnTo>
                <a:lnTo>
                  <a:pt x="2136537" y="353484"/>
                </a:lnTo>
                <a:lnTo>
                  <a:pt x="2141576" y="360961"/>
                </a:lnTo>
                <a:lnTo>
                  <a:pt x="2143424" y="370117"/>
                </a:lnTo>
                <a:lnTo>
                  <a:pt x="2141576" y="379275"/>
                </a:lnTo>
                <a:lnTo>
                  <a:pt x="2136537" y="386753"/>
                </a:lnTo>
                <a:lnTo>
                  <a:pt x="2129063" y="391796"/>
                </a:lnTo>
                <a:lnTo>
                  <a:pt x="2119913" y="393645"/>
                </a:lnTo>
                <a:close/>
              </a:path>
              <a:path w="7279005" h="999490">
                <a:moveTo>
                  <a:pt x="2422640" y="396167"/>
                </a:moveTo>
                <a:lnTo>
                  <a:pt x="2412515" y="394120"/>
                </a:lnTo>
                <a:lnTo>
                  <a:pt x="2404244" y="388539"/>
                </a:lnTo>
                <a:lnTo>
                  <a:pt x="2398666" y="380264"/>
                </a:lnTo>
                <a:lnTo>
                  <a:pt x="2396621" y="370134"/>
                </a:lnTo>
                <a:lnTo>
                  <a:pt x="2398666" y="360004"/>
                </a:lnTo>
                <a:lnTo>
                  <a:pt x="2404244" y="351729"/>
                </a:lnTo>
                <a:lnTo>
                  <a:pt x="2412515" y="346148"/>
                </a:lnTo>
                <a:lnTo>
                  <a:pt x="2422640" y="344101"/>
                </a:lnTo>
                <a:lnTo>
                  <a:pt x="2432763" y="346148"/>
                </a:lnTo>
                <a:lnTo>
                  <a:pt x="2441033" y="351729"/>
                </a:lnTo>
                <a:lnTo>
                  <a:pt x="2446610" y="360004"/>
                </a:lnTo>
                <a:lnTo>
                  <a:pt x="2448656" y="370134"/>
                </a:lnTo>
                <a:lnTo>
                  <a:pt x="2446612" y="380264"/>
                </a:lnTo>
                <a:lnTo>
                  <a:pt x="2441039" y="388539"/>
                </a:lnTo>
                <a:lnTo>
                  <a:pt x="2432770" y="394120"/>
                </a:lnTo>
                <a:lnTo>
                  <a:pt x="2422640" y="396167"/>
                </a:lnTo>
                <a:close/>
              </a:path>
              <a:path w="7279005" h="999490">
                <a:moveTo>
                  <a:pt x="2725364" y="399532"/>
                </a:moveTo>
                <a:lnTo>
                  <a:pt x="2713926" y="397222"/>
                </a:lnTo>
                <a:lnTo>
                  <a:pt x="2704587" y="390923"/>
                </a:lnTo>
                <a:lnTo>
                  <a:pt x="2698291" y="381579"/>
                </a:lnTo>
                <a:lnTo>
                  <a:pt x="2695982" y="370134"/>
                </a:lnTo>
                <a:lnTo>
                  <a:pt x="2698291" y="358689"/>
                </a:lnTo>
                <a:lnTo>
                  <a:pt x="2704587" y="349345"/>
                </a:lnTo>
                <a:lnTo>
                  <a:pt x="2713926" y="343046"/>
                </a:lnTo>
                <a:lnTo>
                  <a:pt x="2725364" y="340736"/>
                </a:lnTo>
                <a:lnTo>
                  <a:pt x="2736801" y="343046"/>
                </a:lnTo>
                <a:lnTo>
                  <a:pt x="2746140" y="349345"/>
                </a:lnTo>
                <a:lnTo>
                  <a:pt x="2752436" y="358689"/>
                </a:lnTo>
                <a:lnTo>
                  <a:pt x="2754745" y="370134"/>
                </a:lnTo>
                <a:lnTo>
                  <a:pt x="2752436" y="381579"/>
                </a:lnTo>
                <a:lnTo>
                  <a:pt x="2746140" y="390923"/>
                </a:lnTo>
                <a:lnTo>
                  <a:pt x="2736801" y="397222"/>
                </a:lnTo>
                <a:lnTo>
                  <a:pt x="2725364" y="399532"/>
                </a:lnTo>
                <a:close/>
              </a:path>
              <a:path w="7279005" h="999490">
                <a:moveTo>
                  <a:pt x="3028087" y="402897"/>
                </a:moveTo>
                <a:lnTo>
                  <a:pt x="3015344" y="400322"/>
                </a:lnTo>
                <a:lnTo>
                  <a:pt x="3004936" y="393299"/>
                </a:lnTo>
                <a:lnTo>
                  <a:pt x="2997918" y="382885"/>
                </a:lnTo>
                <a:lnTo>
                  <a:pt x="2995344" y="370134"/>
                </a:lnTo>
                <a:lnTo>
                  <a:pt x="2997918" y="357383"/>
                </a:lnTo>
                <a:lnTo>
                  <a:pt x="3004936" y="346968"/>
                </a:lnTo>
                <a:lnTo>
                  <a:pt x="3015344" y="339946"/>
                </a:lnTo>
                <a:lnTo>
                  <a:pt x="3028087" y="337370"/>
                </a:lnTo>
                <a:lnTo>
                  <a:pt x="3040831" y="339946"/>
                </a:lnTo>
                <a:lnTo>
                  <a:pt x="3051241" y="346968"/>
                </a:lnTo>
                <a:lnTo>
                  <a:pt x="3058260" y="357383"/>
                </a:lnTo>
                <a:lnTo>
                  <a:pt x="3060834" y="370134"/>
                </a:lnTo>
                <a:lnTo>
                  <a:pt x="3058260" y="382885"/>
                </a:lnTo>
                <a:lnTo>
                  <a:pt x="3051241" y="393299"/>
                </a:lnTo>
                <a:lnTo>
                  <a:pt x="3040831" y="400322"/>
                </a:lnTo>
                <a:lnTo>
                  <a:pt x="3028087" y="402897"/>
                </a:lnTo>
                <a:close/>
              </a:path>
              <a:path w="7279005" h="999490">
                <a:moveTo>
                  <a:pt x="3330811" y="405422"/>
                </a:moveTo>
                <a:lnTo>
                  <a:pt x="3317095" y="402649"/>
                </a:lnTo>
                <a:lnTo>
                  <a:pt x="3305891" y="395088"/>
                </a:lnTo>
                <a:lnTo>
                  <a:pt x="3298334" y="383876"/>
                </a:lnTo>
                <a:lnTo>
                  <a:pt x="3295563" y="370151"/>
                </a:lnTo>
                <a:lnTo>
                  <a:pt x="3298334" y="356426"/>
                </a:lnTo>
                <a:lnTo>
                  <a:pt x="3305891" y="345214"/>
                </a:lnTo>
                <a:lnTo>
                  <a:pt x="3317095" y="337652"/>
                </a:lnTo>
                <a:lnTo>
                  <a:pt x="3330811" y="334879"/>
                </a:lnTo>
                <a:lnTo>
                  <a:pt x="3344529" y="337652"/>
                </a:lnTo>
                <a:lnTo>
                  <a:pt x="3355734" y="345214"/>
                </a:lnTo>
                <a:lnTo>
                  <a:pt x="3363291" y="356426"/>
                </a:lnTo>
                <a:lnTo>
                  <a:pt x="3366062" y="370151"/>
                </a:lnTo>
                <a:lnTo>
                  <a:pt x="3363293" y="383876"/>
                </a:lnTo>
                <a:lnTo>
                  <a:pt x="3355741" y="395088"/>
                </a:lnTo>
                <a:lnTo>
                  <a:pt x="3344536" y="402649"/>
                </a:lnTo>
                <a:lnTo>
                  <a:pt x="3330811" y="405422"/>
                </a:lnTo>
                <a:close/>
              </a:path>
              <a:path w="7279005" h="999490">
                <a:moveTo>
                  <a:pt x="3633528" y="407947"/>
                </a:moveTo>
                <a:lnTo>
                  <a:pt x="3618825" y="404976"/>
                </a:lnTo>
                <a:lnTo>
                  <a:pt x="3606819" y="396875"/>
                </a:lnTo>
                <a:lnTo>
                  <a:pt x="3598723" y="384860"/>
                </a:lnTo>
                <a:lnTo>
                  <a:pt x="3595755" y="370151"/>
                </a:lnTo>
                <a:lnTo>
                  <a:pt x="3598723" y="355443"/>
                </a:lnTo>
                <a:lnTo>
                  <a:pt x="3606819" y="343428"/>
                </a:lnTo>
                <a:lnTo>
                  <a:pt x="3618825" y="335326"/>
                </a:lnTo>
                <a:lnTo>
                  <a:pt x="3633528" y="332354"/>
                </a:lnTo>
                <a:lnTo>
                  <a:pt x="3648231" y="335326"/>
                </a:lnTo>
                <a:lnTo>
                  <a:pt x="3660237" y="343428"/>
                </a:lnTo>
                <a:lnTo>
                  <a:pt x="3668333" y="355443"/>
                </a:lnTo>
                <a:lnTo>
                  <a:pt x="3671301" y="370151"/>
                </a:lnTo>
                <a:lnTo>
                  <a:pt x="3668333" y="384860"/>
                </a:lnTo>
                <a:lnTo>
                  <a:pt x="3660237" y="396875"/>
                </a:lnTo>
                <a:lnTo>
                  <a:pt x="3648231" y="404976"/>
                </a:lnTo>
                <a:lnTo>
                  <a:pt x="3633528" y="407947"/>
                </a:lnTo>
                <a:close/>
              </a:path>
              <a:path w="7279005" h="999490">
                <a:moveTo>
                  <a:pt x="3936252" y="411313"/>
                </a:moveTo>
                <a:lnTo>
                  <a:pt x="3920243" y="408078"/>
                </a:lnTo>
                <a:lnTo>
                  <a:pt x="3907175" y="399257"/>
                </a:lnTo>
                <a:lnTo>
                  <a:pt x="3898366" y="386174"/>
                </a:lnTo>
                <a:lnTo>
                  <a:pt x="3895137" y="370151"/>
                </a:lnTo>
                <a:lnTo>
                  <a:pt x="3898366" y="354128"/>
                </a:lnTo>
                <a:lnTo>
                  <a:pt x="3907175" y="341044"/>
                </a:lnTo>
                <a:lnTo>
                  <a:pt x="3920243" y="332223"/>
                </a:lnTo>
                <a:lnTo>
                  <a:pt x="3936252" y="328989"/>
                </a:lnTo>
                <a:lnTo>
                  <a:pt x="3952265" y="332223"/>
                </a:lnTo>
                <a:lnTo>
                  <a:pt x="3965345" y="341044"/>
                </a:lnTo>
                <a:lnTo>
                  <a:pt x="3974165" y="354128"/>
                </a:lnTo>
                <a:lnTo>
                  <a:pt x="3977400" y="370151"/>
                </a:lnTo>
                <a:lnTo>
                  <a:pt x="3974165" y="386174"/>
                </a:lnTo>
                <a:lnTo>
                  <a:pt x="3965345" y="399257"/>
                </a:lnTo>
                <a:lnTo>
                  <a:pt x="3952265" y="408078"/>
                </a:lnTo>
                <a:lnTo>
                  <a:pt x="3936252" y="411313"/>
                </a:lnTo>
                <a:close/>
              </a:path>
              <a:path w="7279005" h="999490">
                <a:moveTo>
                  <a:pt x="4238975" y="413838"/>
                </a:moveTo>
                <a:lnTo>
                  <a:pt x="4221988" y="410406"/>
                </a:lnTo>
                <a:lnTo>
                  <a:pt x="4208114" y="401046"/>
                </a:lnTo>
                <a:lnTo>
                  <a:pt x="4198759" y="387165"/>
                </a:lnTo>
                <a:lnTo>
                  <a:pt x="4195329" y="370168"/>
                </a:lnTo>
                <a:lnTo>
                  <a:pt x="4198759" y="353171"/>
                </a:lnTo>
                <a:lnTo>
                  <a:pt x="4208114" y="339291"/>
                </a:lnTo>
                <a:lnTo>
                  <a:pt x="4221988" y="329933"/>
                </a:lnTo>
                <a:lnTo>
                  <a:pt x="4238975" y="326501"/>
                </a:lnTo>
                <a:lnTo>
                  <a:pt x="4255963" y="329933"/>
                </a:lnTo>
                <a:lnTo>
                  <a:pt x="4269837" y="339291"/>
                </a:lnTo>
                <a:lnTo>
                  <a:pt x="4279191" y="353171"/>
                </a:lnTo>
                <a:lnTo>
                  <a:pt x="4282622" y="370168"/>
                </a:lnTo>
                <a:lnTo>
                  <a:pt x="4279191" y="387165"/>
                </a:lnTo>
                <a:lnTo>
                  <a:pt x="4269837" y="401046"/>
                </a:lnTo>
                <a:lnTo>
                  <a:pt x="4255963" y="410406"/>
                </a:lnTo>
                <a:lnTo>
                  <a:pt x="4238975" y="413838"/>
                </a:lnTo>
                <a:close/>
              </a:path>
              <a:path w="7279005" h="999490">
                <a:moveTo>
                  <a:pt x="4541699" y="416363"/>
                </a:moveTo>
                <a:lnTo>
                  <a:pt x="4523737" y="412733"/>
                </a:lnTo>
                <a:lnTo>
                  <a:pt x="4509070" y="402833"/>
                </a:lnTo>
                <a:lnTo>
                  <a:pt x="4499181" y="388149"/>
                </a:lnTo>
                <a:lnTo>
                  <a:pt x="4495555" y="370168"/>
                </a:lnTo>
                <a:lnTo>
                  <a:pt x="4499181" y="352187"/>
                </a:lnTo>
                <a:lnTo>
                  <a:pt x="4509070" y="337505"/>
                </a:lnTo>
                <a:lnTo>
                  <a:pt x="4523737" y="327606"/>
                </a:lnTo>
                <a:lnTo>
                  <a:pt x="4541699" y="323976"/>
                </a:lnTo>
                <a:lnTo>
                  <a:pt x="4559681" y="327606"/>
                </a:lnTo>
                <a:lnTo>
                  <a:pt x="4574358" y="337505"/>
                </a:lnTo>
                <a:lnTo>
                  <a:pt x="4584251" y="352187"/>
                </a:lnTo>
                <a:lnTo>
                  <a:pt x="4587877" y="370168"/>
                </a:lnTo>
                <a:lnTo>
                  <a:pt x="4584251" y="388149"/>
                </a:lnTo>
                <a:lnTo>
                  <a:pt x="4574358" y="402833"/>
                </a:lnTo>
                <a:lnTo>
                  <a:pt x="4559681" y="412733"/>
                </a:lnTo>
                <a:lnTo>
                  <a:pt x="4541699" y="416363"/>
                </a:lnTo>
                <a:close/>
              </a:path>
              <a:path w="7279005" h="999490">
                <a:moveTo>
                  <a:pt x="4844423" y="418884"/>
                </a:moveTo>
                <a:lnTo>
                  <a:pt x="4825482" y="415056"/>
                </a:lnTo>
                <a:lnTo>
                  <a:pt x="4810009" y="404616"/>
                </a:lnTo>
                <a:lnTo>
                  <a:pt x="4799574" y="389131"/>
                </a:lnTo>
                <a:lnTo>
                  <a:pt x="4795747" y="370168"/>
                </a:lnTo>
                <a:lnTo>
                  <a:pt x="4799574" y="351204"/>
                </a:lnTo>
                <a:lnTo>
                  <a:pt x="4810009" y="335719"/>
                </a:lnTo>
                <a:lnTo>
                  <a:pt x="4825482" y="325279"/>
                </a:lnTo>
                <a:lnTo>
                  <a:pt x="4844423" y="321451"/>
                </a:lnTo>
                <a:lnTo>
                  <a:pt x="4863384" y="325279"/>
                </a:lnTo>
                <a:lnTo>
                  <a:pt x="4878867" y="335719"/>
                </a:lnTo>
                <a:lnTo>
                  <a:pt x="4889305" y="351204"/>
                </a:lnTo>
                <a:lnTo>
                  <a:pt x="4893133" y="370168"/>
                </a:lnTo>
                <a:lnTo>
                  <a:pt x="4889305" y="389131"/>
                </a:lnTo>
                <a:lnTo>
                  <a:pt x="4878867" y="404616"/>
                </a:lnTo>
                <a:lnTo>
                  <a:pt x="4863384" y="415056"/>
                </a:lnTo>
                <a:lnTo>
                  <a:pt x="4844423" y="418884"/>
                </a:lnTo>
                <a:close/>
              </a:path>
              <a:path w="7279005" h="999490">
                <a:moveTo>
                  <a:pt x="5147147" y="421409"/>
                </a:moveTo>
                <a:lnTo>
                  <a:pt x="5127212" y="417383"/>
                </a:lnTo>
                <a:lnTo>
                  <a:pt x="5110935" y="406403"/>
                </a:lnTo>
                <a:lnTo>
                  <a:pt x="5099962" y="390115"/>
                </a:lnTo>
                <a:lnTo>
                  <a:pt x="5095939" y="370168"/>
                </a:lnTo>
                <a:lnTo>
                  <a:pt x="5099962" y="350220"/>
                </a:lnTo>
                <a:lnTo>
                  <a:pt x="5110935" y="333933"/>
                </a:lnTo>
                <a:lnTo>
                  <a:pt x="5127212" y="322952"/>
                </a:lnTo>
                <a:lnTo>
                  <a:pt x="5147147" y="318926"/>
                </a:lnTo>
                <a:lnTo>
                  <a:pt x="5167087" y="322952"/>
                </a:lnTo>
                <a:lnTo>
                  <a:pt x="5183375" y="333933"/>
                </a:lnTo>
                <a:lnTo>
                  <a:pt x="5194360" y="350220"/>
                </a:lnTo>
                <a:lnTo>
                  <a:pt x="5198388" y="370168"/>
                </a:lnTo>
                <a:lnTo>
                  <a:pt x="5194360" y="390115"/>
                </a:lnTo>
                <a:lnTo>
                  <a:pt x="5183375" y="406403"/>
                </a:lnTo>
                <a:lnTo>
                  <a:pt x="5167087" y="417383"/>
                </a:lnTo>
                <a:lnTo>
                  <a:pt x="5147147" y="421409"/>
                </a:lnTo>
                <a:close/>
              </a:path>
              <a:path w="7279005" h="999490">
                <a:moveTo>
                  <a:pt x="5449870" y="424775"/>
                </a:moveTo>
                <a:lnTo>
                  <a:pt x="5428644" y="420484"/>
                </a:lnTo>
                <a:lnTo>
                  <a:pt x="5411304" y="408782"/>
                </a:lnTo>
                <a:lnTo>
                  <a:pt x="5399610" y="391430"/>
                </a:lnTo>
                <a:lnTo>
                  <a:pt x="5395321" y="370185"/>
                </a:lnTo>
                <a:lnTo>
                  <a:pt x="5399610" y="348941"/>
                </a:lnTo>
                <a:lnTo>
                  <a:pt x="5411304" y="331588"/>
                </a:lnTo>
                <a:lnTo>
                  <a:pt x="5428644" y="319886"/>
                </a:lnTo>
                <a:lnTo>
                  <a:pt x="5449870" y="315594"/>
                </a:lnTo>
                <a:lnTo>
                  <a:pt x="5471116" y="319886"/>
                </a:lnTo>
                <a:lnTo>
                  <a:pt x="5488466" y="331588"/>
                </a:lnTo>
                <a:lnTo>
                  <a:pt x="5500164" y="348941"/>
                </a:lnTo>
                <a:lnTo>
                  <a:pt x="5504454" y="370185"/>
                </a:lnTo>
                <a:lnTo>
                  <a:pt x="5500164" y="391430"/>
                </a:lnTo>
                <a:lnTo>
                  <a:pt x="5488466" y="408782"/>
                </a:lnTo>
                <a:lnTo>
                  <a:pt x="5471116" y="420484"/>
                </a:lnTo>
                <a:lnTo>
                  <a:pt x="5449870" y="424775"/>
                </a:lnTo>
                <a:close/>
              </a:path>
              <a:path w="7279005" h="999490">
                <a:moveTo>
                  <a:pt x="5752628" y="427300"/>
                </a:moveTo>
                <a:lnTo>
                  <a:pt x="5730408" y="422811"/>
                </a:lnTo>
                <a:lnTo>
                  <a:pt x="5712264" y="410569"/>
                </a:lnTo>
                <a:lnTo>
                  <a:pt x="5700032" y="392414"/>
                </a:lnTo>
                <a:lnTo>
                  <a:pt x="5695546" y="370185"/>
                </a:lnTo>
                <a:lnTo>
                  <a:pt x="5700032" y="347957"/>
                </a:lnTo>
                <a:lnTo>
                  <a:pt x="5712264" y="329801"/>
                </a:lnTo>
                <a:lnTo>
                  <a:pt x="5730408" y="317559"/>
                </a:lnTo>
                <a:lnTo>
                  <a:pt x="5752628" y="313069"/>
                </a:lnTo>
                <a:lnTo>
                  <a:pt x="5774828" y="317559"/>
                </a:lnTo>
                <a:lnTo>
                  <a:pt x="5792962" y="329801"/>
                </a:lnTo>
                <a:lnTo>
                  <a:pt x="5805191" y="347957"/>
                </a:lnTo>
                <a:lnTo>
                  <a:pt x="5809675" y="370185"/>
                </a:lnTo>
                <a:lnTo>
                  <a:pt x="5805195" y="392414"/>
                </a:lnTo>
                <a:lnTo>
                  <a:pt x="5792975" y="410569"/>
                </a:lnTo>
                <a:lnTo>
                  <a:pt x="5774842" y="422811"/>
                </a:lnTo>
                <a:lnTo>
                  <a:pt x="5752628" y="427300"/>
                </a:lnTo>
                <a:close/>
              </a:path>
              <a:path w="7279005" h="999490">
                <a:moveTo>
                  <a:pt x="6055351" y="429825"/>
                </a:moveTo>
                <a:lnTo>
                  <a:pt x="6032152" y="425137"/>
                </a:lnTo>
                <a:lnTo>
                  <a:pt x="6013203" y="412354"/>
                </a:lnTo>
                <a:lnTo>
                  <a:pt x="6000425" y="393397"/>
                </a:lnTo>
                <a:lnTo>
                  <a:pt x="5995738" y="370185"/>
                </a:lnTo>
                <a:lnTo>
                  <a:pt x="6000425" y="346973"/>
                </a:lnTo>
                <a:lnTo>
                  <a:pt x="6013203" y="328017"/>
                </a:lnTo>
                <a:lnTo>
                  <a:pt x="6032152" y="315235"/>
                </a:lnTo>
                <a:lnTo>
                  <a:pt x="6055351" y="310548"/>
                </a:lnTo>
                <a:lnTo>
                  <a:pt x="6078546" y="315235"/>
                </a:lnTo>
                <a:lnTo>
                  <a:pt x="6097483" y="328017"/>
                </a:lnTo>
                <a:lnTo>
                  <a:pt x="6110250" y="346973"/>
                </a:lnTo>
                <a:lnTo>
                  <a:pt x="6114931" y="370185"/>
                </a:lnTo>
                <a:lnTo>
                  <a:pt x="6110250" y="393397"/>
                </a:lnTo>
                <a:lnTo>
                  <a:pt x="6097483" y="412354"/>
                </a:lnTo>
                <a:lnTo>
                  <a:pt x="6078546" y="425137"/>
                </a:lnTo>
                <a:lnTo>
                  <a:pt x="6055351" y="429825"/>
                </a:lnTo>
                <a:close/>
              </a:path>
              <a:path w="7279005" h="999490">
                <a:moveTo>
                  <a:pt x="6358075" y="432350"/>
                </a:moveTo>
                <a:lnTo>
                  <a:pt x="6333882" y="427464"/>
                </a:lnTo>
                <a:lnTo>
                  <a:pt x="6314129" y="414141"/>
                </a:lnTo>
                <a:lnTo>
                  <a:pt x="6300813" y="394381"/>
                </a:lnTo>
                <a:lnTo>
                  <a:pt x="6295930" y="370185"/>
                </a:lnTo>
                <a:lnTo>
                  <a:pt x="6300813" y="345989"/>
                </a:lnTo>
                <a:lnTo>
                  <a:pt x="6314129" y="326230"/>
                </a:lnTo>
                <a:lnTo>
                  <a:pt x="6333882" y="312908"/>
                </a:lnTo>
                <a:lnTo>
                  <a:pt x="6358075" y="308023"/>
                </a:lnTo>
                <a:lnTo>
                  <a:pt x="6382249" y="312908"/>
                </a:lnTo>
                <a:lnTo>
                  <a:pt x="6401992" y="326230"/>
                </a:lnTo>
                <a:lnTo>
                  <a:pt x="6415304" y="345989"/>
                </a:lnTo>
                <a:lnTo>
                  <a:pt x="6420186" y="370185"/>
                </a:lnTo>
                <a:lnTo>
                  <a:pt x="6415304" y="394381"/>
                </a:lnTo>
                <a:lnTo>
                  <a:pt x="6401992" y="414141"/>
                </a:lnTo>
                <a:lnTo>
                  <a:pt x="6382249" y="427464"/>
                </a:lnTo>
                <a:lnTo>
                  <a:pt x="6358075" y="432350"/>
                </a:lnTo>
                <a:close/>
              </a:path>
              <a:path w="7279005" h="999490">
                <a:moveTo>
                  <a:pt x="6660799" y="418061"/>
                </a:moveTo>
                <a:lnTo>
                  <a:pt x="6642169" y="414298"/>
                </a:lnTo>
                <a:lnTo>
                  <a:pt x="6626954" y="404037"/>
                </a:lnTo>
                <a:lnTo>
                  <a:pt x="6616695" y="388819"/>
                </a:lnTo>
                <a:lnTo>
                  <a:pt x="6612933" y="370185"/>
                </a:lnTo>
                <a:lnTo>
                  <a:pt x="6616695" y="351551"/>
                </a:lnTo>
                <a:lnTo>
                  <a:pt x="6626954" y="336332"/>
                </a:lnTo>
                <a:lnTo>
                  <a:pt x="6642169" y="326071"/>
                </a:lnTo>
                <a:lnTo>
                  <a:pt x="6660799" y="322308"/>
                </a:lnTo>
                <a:lnTo>
                  <a:pt x="6679409" y="326071"/>
                </a:lnTo>
                <a:lnTo>
                  <a:pt x="6694614" y="336332"/>
                </a:lnTo>
                <a:lnTo>
                  <a:pt x="6704869" y="351551"/>
                </a:lnTo>
                <a:lnTo>
                  <a:pt x="6708631" y="370185"/>
                </a:lnTo>
                <a:lnTo>
                  <a:pt x="6704869" y="388819"/>
                </a:lnTo>
                <a:lnTo>
                  <a:pt x="6694614" y="404037"/>
                </a:lnTo>
                <a:lnTo>
                  <a:pt x="6679409" y="414298"/>
                </a:lnTo>
                <a:lnTo>
                  <a:pt x="6660799" y="418061"/>
                </a:lnTo>
                <a:close/>
              </a:path>
              <a:path w="7279005" h="999490">
                <a:moveTo>
                  <a:pt x="6970004" y="381949"/>
                </a:moveTo>
                <a:lnTo>
                  <a:pt x="6957008" y="381949"/>
                </a:lnTo>
                <a:lnTo>
                  <a:pt x="6951742" y="376683"/>
                </a:lnTo>
                <a:lnTo>
                  <a:pt x="6951742" y="363690"/>
                </a:lnTo>
                <a:lnTo>
                  <a:pt x="6957008" y="358421"/>
                </a:lnTo>
                <a:lnTo>
                  <a:pt x="6970004" y="358421"/>
                </a:lnTo>
                <a:lnTo>
                  <a:pt x="6975270" y="363690"/>
                </a:lnTo>
                <a:lnTo>
                  <a:pt x="6975270" y="376683"/>
                </a:lnTo>
                <a:lnTo>
                  <a:pt x="6970004" y="381949"/>
                </a:lnTo>
                <a:close/>
              </a:path>
              <a:path w="7279005" h="999490">
                <a:moveTo>
                  <a:pt x="607685" y="675616"/>
                </a:moveTo>
                <a:lnTo>
                  <a:pt x="604893" y="675616"/>
                </a:lnTo>
                <a:lnTo>
                  <a:pt x="603766" y="674488"/>
                </a:lnTo>
                <a:lnTo>
                  <a:pt x="603766" y="671696"/>
                </a:lnTo>
                <a:lnTo>
                  <a:pt x="604893" y="670566"/>
                </a:lnTo>
                <a:lnTo>
                  <a:pt x="607685" y="670566"/>
                </a:lnTo>
                <a:lnTo>
                  <a:pt x="608812" y="671696"/>
                </a:lnTo>
                <a:lnTo>
                  <a:pt x="608812" y="674488"/>
                </a:lnTo>
                <a:lnTo>
                  <a:pt x="607685" y="675616"/>
                </a:lnTo>
                <a:close/>
              </a:path>
              <a:path w="7279005" h="999490">
                <a:moveTo>
                  <a:pt x="913187" y="680649"/>
                </a:moveTo>
                <a:lnTo>
                  <a:pt x="904842" y="680649"/>
                </a:lnTo>
                <a:lnTo>
                  <a:pt x="901463" y="677266"/>
                </a:lnTo>
                <a:lnTo>
                  <a:pt x="901463" y="668918"/>
                </a:lnTo>
                <a:lnTo>
                  <a:pt x="904842" y="665536"/>
                </a:lnTo>
                <a:lnTo>
                  <a:pt x="913187" y="665536"/>
                </a:lnTo>
                <a:lnTo>
                  <a:pt x="916566" y="668918"/>
                </a:lnTo>
                <a:lnTo>
                  <a:pt x="916566" y="677266"/>
                </a:lnTo>
                <a:lnTo>
                  <a:pt x="913187" y="680649"/>
                </a:lnTo>
                <a:close/>
              </a:path>
              <a:path w="7279005" h="999490">
                <a:moveTo>
                  <a:pt x="1218685" y="685678"/>
                </a:moveTo>
                <a:lnTo>
                  <a:pt x="1204778" y="685678"/>
                </a:lnTo>
                <a:lnTo>
                  <a:pt x="1199144" y="680041"/>
                </a:lnTo>
                <a:lnTo>
                  <a:pt x="1199144" y="666106"/>
                </a:lnTo>
                <a:lnTo>
                  <a:pt x="1204778" y="660469"/>
                </a:lnTo>
                <a:lnTo>
                  <a:pt x="1218702" y="660469"/>
                </a:lnTo>
                <a:lnTo>
                  <a:pt x="1224336" y="666106"/>
                </a:lnTo>
                <a:lnTo>
                  <a:pt x="1224336" y="680041"/>
                </a:lnTo>
                <a:lnTo>
                  <a:pt x="1218685" y="685678"/>
                </a:lnTo>
                <a:close/>
              </a:path>
              <a:path w="7279005" h="999490">
                <a:moveTo>
                  <a:pt x="1523731" y="689888"/>
                </a:moveTo>
                <a:lnTo>
                  <a:pt x="1505196" y="689888"/>
                </a:lnTo>
                <a:lnTo>
                  <a:pt x="1497679" y="682363"/>
                </a:lnTo>
                <a:lnTo>
                  <a:pt x="1497679" y="663818"/>
                </a:lnTo>
                <a:lnTo>
                  <a:pt x="1505196" y="656297"/>
                </a:lnTo>
                <a:lnTo>
                  <a:pt x="1523731" y="656297"/>
                </a:lnTo>
                <a:lnTo>
                  <a:pt x="1531249" y="663818"/>
                </a:lnTo>
                <a:lnTo>
                  <a:pt x="1531249" y="682363"/>
                </a:lnTo>
                <a:lnTo>
                  <a:pt x="1523731" y="689888"/>
                </a:lnTo>
                <a:close/>
              </a:path>
              <a:path w="7279005" h="999490">
                <a:moveTo>
                  <a:pt x="1817189" y="693253"/>
                </a:moveTo>
                <a:lnTo>
                  <a:pt x="1809344" y="691670"/>
                </a:lnTo>
                <a:lnTo>
                  <a:pt x="1802940" y="687350"/>
                </a:lnTo>
                <a:lnTo>
                  <a:pt x="1798623" y="680942"/>
                </a:lnTo>
                <a:lnTo>
                  <a:pt x="1797040" y="673091"/>
                </a:lnTo>
                <a:lnTo>
                  <a:pt x="1798623" y="665241"/>
                </a:lnTo>
                <a:lnTo>
                  <a:pt x="1802940" y="658834"/>
                </a:lnTo>
                <a:lnTo>
                  <a:pt x="1809344" y="654515"/>
                </a:lnTo>
                <a:lnTo>
                  <a:pt x="1817189" y="652931"/>
                </a:lnTo>
                <a:lnTo>
                  <a:pt x="1825034" y="654515"/>
                </a:lnTo>
                <a:lnTo>
                  <a:pt x="1831438" y="658834"/>
                </a:lnTo>
                <a:lnTo>
                  <a:pt x="1835755" y="665241"/>
                </a:lnTo>
                <a:lnTo>
                  <a:pt x="1837338" y="673091"/>
                </a:lnTo>
                <a:lnTo>
                  <a:pt x="1835755" y="680942"/>
                </a:lnTo>
                <a:lnTo>
                  <a:pt x="1831438" y="687350"/>
                </a:lnTo>
                <a:lnTo>
                  <a:pt x="1825034" y="691670"/>
                </a:lnTo>
                <a:lnTo>
                  <a:pt x="1817189" y="693253"/>
                </a:lnTo>
                <a:close/>
              </a:path>
              <a:path w="7279005" h="999490">
                <a:moveTo>
                  <a:pt x="2119913" y="696615"/>
                </a:moveTo>
                <a:lnTo>
                  <a:pt x="2110762" y="694766"/>
                </a:lnTo>
                <a:lnTo>
                  <a:pt x="2103289" y="689725"/>
                </a:lnTo>
                <a:lnTo>
                  <a:pt x="2098250" y="682248"/>
                </a:lnTo>
                <a:lnTo>
                  <a:pt x="2096402" y="673091"/>
                </a:lnTo>
                <a:lnTo>
                  <a:pt x="2098250" y="663935"/>
                </a:lnTo>
                <a:lnTo>
                  <a:pt x="2103289" y="656457"/>
                </a:lnTo>
                <a:lnTo>
                  <a:pt x="2110762" y="651415"/>
                </a:lnTo>
                <a:lnTo>
                  <a:pt x="2119913" y="649566"/>
                </a:lnTo>
                <a:lnTo>
                  <a:pt x="2129063" y="651415"/>
                </a:lnTo>
                <a:lnTo>
                  <a:pt x="2136537" y="656457"/>
                </a:lnTo>
                <a:lnTo>
                  <a:pt x="2141576" y="663935"/>
                </a:lnTo>
                <a:lnTo>
                  <a:pt x="2143424" y="673091"/>
                </a:lnTo>
                <a:lnTo>
                  <a:pt x="2141576" y="682248"/>
                </a:lnTo>
                <a:lnTo>
                  <a:pt x="2136537" y="689725"/>
                </a:lnTo>
                <a:lnTo>
                  <a:pt x="2129063" y="694766"/>
                </a:lnTo>
                <a:lnTo>
                  <a:pt x="2119913" y="696615"/>
                </a:lnTo>
                <a:close/>
              </a:path>
              <a:path w="7279005" h="999490">
                <a:moveTo>
                  <a:pt x="2422640" y="699140"/>
                </a:moveTo>
                <a:lnTo>
                  <a:pt x="2412515" y="697094"/>
                </a:lnTo>
                <a:lnTo>
                  <a:pt x="2404244" y="691514"/>
                </a:lnTo>
                <a:lnTo>
                  <a:pt x="2398666" y="683239"/>
                </a:lnTo>
                <a:lnTo>
                  <a:pt x="2396621" y="673107"/>
                </a:lnTo>
                <a:lnTo>
                  <a:pt x="2398666" y="662978"/>
                </a:lnTo>
                <a:lnTo>
                  <a:pt x="2404244" y="654702"/>
                </a:lnTo>
                <a:lnTo>
                  <a:pt x="2412515" y="649122"/>
                </a:lnTo>
                <a:lnTo>
                  <a:pt x="2422640" y="647075"/>
                </a:lnTo>
                <a:lnTo>
                  <a:pt x="2432763" y="649122"/>
                </a:lnTo>
                <a:lnTo>
                  <a:pt x="2441033" y="654702"/>
                </a:lnTo>
                <a:lnTo>
                  <a:pt x="2446610" y="662978"/>
                </a:lnTo>
                <a:lnTo>
                  <a:pt x="2448656" y="673107"/>
                </a:lnTo>
                <a:lnTo>
                  <a:pt x="2446612" y="683239"/>
                </a:lnTo>
                <a:lnTo>
                  <a:pt x="2441039" y="691514"/>
                </a:lnTo>
                <a:lnTo>
                  <a:pt x="2432770" y="697094"/>
                </a:lnTo>
                <a:lnTo>
                  <a:pt x="2422640" y="699140"/>
                </a:lnTo>
                <a:close/>
              </a:path>
              <a:path w="7279005" h="999490">
                <a:moveTo>
                  <a:pt x="2725364" y="702506"/>
                </a:moveTo>
                <a:lnTo>
                  <a:pt x="2713926" y="700196"/>
                </a:lnTo>
                <a:lnTo>
                  <a:pt x="2704587" y="693896"/>
                </a:lnTo>
                <a:lnTo>
                  <a:pt x="2698291" y="684552"/>
                </a:lnTo>
                <a:lnTo>
                  <a:pt x="2695982" y="673107"/>
                </a:lnTo>
                <a:lnTo>
                  <a:pt x="2698291" y="661663"/>
                </a:lnTo>
                <a:lnTo>
                  <a:pt x="2704587" y="652318"/>
                </a:lnTo>
                <a:lnTo>
                  <a:pt x="2713926" y="646019"/>
                </a:lnTo>
                <a:lnTo>
                  <a:pt x="2725364" y="643709"/>
                </a:lnTo>
                <a:lnTo>
                  <a:pt x="2736801" y="646019"/>
                </a:lnTo>
                <a:lnTo>
                  <a:pt x="2746140" y="652318"/>
                </a:lnTo>
                <a:lnTo>
                  <a:pt x="2752436" y="661663"/>
                </a:lnTo>
                <a:lnTo>
                  <a:pt x="2754745" y="673107"/>
                </a:lnTo>
                <a:lnTo>
                  <a:pt x="2752436" y="684552"/>
                </a:lnTo>
                <a:lnTo>
                  <a:pt x="2746140" y="693896"/>
                </a:lnTo>
                <a:lnTo>
                  <a:pt x="2736801" y="700196"/>
                </a:lnTo>
                <a:lnTo>
                  <a:pt x="2725364" y="702506"/>
                </a:lnTo>
                <a:close/>
              </a:path>
              <a:path w="7279005" h="999490">
                <a:moveTo>
                  <a:pt x="3028087" y="705874"/>
                </a:moveTo>
                <a:lnTo>
                  <a:pt x="3015344" y="703298"/>
                </a:lnTo>
                <a:lnTo>
                  <a:pt x="3004936" y="696275"/>
                </a:lnTo>
                <a:lnTo>
                  <a:pt x="2997918" y="685859"/>
                </a:lnTo>
                <a:lnTo>
                  <a:pt x="2995344" y="673107"/>
                </a:lnTo>
                <a:lnTo>
                  <a:pt x="2997918" y="660356"/>
                </a:lnTo>
                <a:lnTo>
                  <a:pt x="3004936" y="649942"/>
                </a:lnTo>
                <a:lnTo>
                  <a:pt x="3015344" y="642919"/>
                </a:lnTo>
                <a:lnTo>
                  <a:pt x="3028087" y="640344"/>
                </a:lnTo>
                <a:lnTo>
                  <a:pt x="3040831" y="642919"/>
                </a:lnTo>
                <a:lnTo>
                  <a:pt x="3051241" y="649942"/>
                </a:lnTo>
                <a:lnTo>
                  <a:pt x="3058260" y="660356"/>
                </a:lnTo>
                <a:lnTo>
                  <a:pt x="3060834" y="673107"/>
                </a:lnTo>
                <a:lnTo>
                  <a:pt x="3058260" y="685859"/>
                </a:lnTo>
                <a:lnTo>
                  <a:pt x="3051241" y="696275"/>
                </a:lnTo>
                <a:lnTo>
                  <a:pt x="3040831" y="703298"/>
                </a:lnTo>
                <a:lnTo>
                  <a:pt x="3028087" y="705874"/>
                </a:lnTo>
                <a:close/>
              </a:path>
              <a:path w="7279005" h="999490">
                <a:moveTo>
                  <a:pt x="3330811" y="708396"/>
                </a:moveTo>
                <a:lnTo>
                  <a:pt x="3317095" y="705623"/>
                </a:lnTo>
                <a:lnTo>
                  <a:pt x="3305891" y="698062"/>
                </a:lnTo>
                <a:lnTo>
                  <a:pt x="3298334" y="686850"/>
                </a:lnTo>
                <a:lnTo>
                  <a:pt x="3295563" y="673124"/>
                </a:lnTo>
                <a:lnTo>
                  <a:pt x="3298334" y="659399"/>
                </a:lnTo>
                <a:lnTo>
                  <a:pt x="3305891" y="648187"/>
                </a:lnTo>
                <a:lnTo>
                  <a:pt x="3317095" y="640626"/>
                </a:lnTo>
                <a:lnTo>
                  <a:pt x="3330811" y="637853"/>
                </a:lnTo>
                <a:lnTo>
                  <a:pt x="3344529" y="640626"/>
                </a:lnTo>
                <a:lnTo>
                  <a:pt x="3355734" y="648187"/>
                </a:lnTo>
                <a:lnTo>
                  <a:pt x="3363291" y="659399"/>
                </a:lnTo>
                <a:lnTo>
                  <a:pt x="3366062" y="673124"/>
                </a:lnTo>
                <a:lnTo>
                  <a:pt x="3363293" y="686850"/>
                </a:lnTo>
                <a:lnTo>
                  <a:pt x="3355741" y="698062"/>
                </a:lnTo>
                <a:lnTo>
                  <a:pt x="3344536" y="705623"/>
                </a:lnTo>
                <a:lnTo>
                  <a:pt x="3330811" y="708396"/>
                </a:lnTo>
                <a:close/>
              </a:path>
              <a:path w="7279005" h="999490">
                <a:moveTo>
                  <a:pt x="3633528" y="710921"/>
                </a:moveTo>
                <a:lnTo>
                  <a:pt x="3618825" y="707950"/>
                </a:lnTo>
                <a:lnTo>
                  <a:pt x="3606819" y="699848"/>
                </a:lnTo>
                <a:lnTo>
                  <a:pt x="3598723" y="687834"/>
                </a:lnTo>
                <a:lnTo>
                  <a:pt x="3595755" y="673124"/>
                </a:lnTo>
                <a:lnTo>
                  <a:pt x="3598723" y="658415"/>
                </a:lnTo>
                <a:lnTo>
                  <a:pt x="3606819" y="646401"/>
                </a:lnTo>
                <a:lnTo>
                  <a:pt x="3618825" y="638299"/>
                </a:lnTo>
                <a:lnTo>
                  <a:pt x="3633528" y="635328"/>
                </a:lnTo>
                <a:lnTo>
                  <a:pt x="3648231" y="638299"/>
                </a:lnTo>
                <a:lnTo>
                  <a:pt x="3660237" y="646401"/>
                </a:lnTo>
                <a:lnTo>
                  <a:pt x="3668333" y="658415"/>
                </a:lnTo>
                <a:lnTo>
                  <a:pt x="3671301" y="673124"/>
                </a:lnTo>
                <a:lnTo>
                  <a:pt x="3668333" y="687834"/>
                </a:lnTo>
                <a:lnTo>
                  <a:pt x="3660237" y="699848"/>
                </a:lnTo>
                <a:lnTo>
                  <a:pt x="3648231" y="707950"/>
                </a:lnTo>
                <a:lnTo>
                  <a:pt x="3633528" y="710921"/>
                </a:lnTo>
                <a:close/>
              </a:path>
              <a:path w="7279005" h="999490">
                <a:moveTo>
                  <a:pt x="3936252" y="714286"/>
                </a:moveTo>
                <a:lnTo>
                  <a:pt x="3920243" y="711052"/>
                </a:lnTo>
                <a:lnTo>
                  <a:pt x="3907175" y="702231"/>
                </a:lnTo>
                <a:lnTo>
                  <a:pt x="3898366" y="689147"/>
                </a:lnTo>
                <a:lnTo>
                  <a:pt x="3895137" y="673124"/>
                </a:lnTo>
                <a:lnTo>
                  <a:pt x="3898366" y="657102"/>
                </a:lnTo>
                <a:lnTo>
                  <a:pt x="3907175" y="644018"/>
                </a:lnTo>
                <a:lnTo>
                  <a:pt x="3920243" y="635197"/>
                </a:lnTo>
                <a:lnTo>
                  <a:pt x="3936252" y="631962"/>
                </a:lnTo>
                <a:lnTo>
                  <a:pt x="3952265" y="635197"/>
                </a:lnTo>
                <a:lnTo>
                  <a:pt x="3965345" y="644018"/>
                </a:lnTo>
                <a:lnTo>
                  <a:pt x="3974165" y="657102"/>
                </a:lnTo>
                <a:lnTo>
                  <a:pt x="3977400" y="673124"/>
                </a:lnTo>
                <a:lnTo>
                  <a:pt x="3974165" y="689147"/>
                </a:lnTo>
                <a:lnTo>
                  <a:pt x="3965345" y="702231"/>
                </a:lnTo>
                <a:lnTo>
                  <a:pt x="3952265" y="711052"/>
                </a:lnTo>
                <a:lnTo>
                  <a:pt x="3936252" y="714286"/>
                </a:lnTo>
                <a:close/>
              </a:path>
              <a:path w="7279005" h="999490">
                <a:moveTo>
                  <a:pt x="4238975" y="716811"/>
                </a:moveTo>
                <a:lnTo>
                  <a:pt x="4221988" y="713379"/>
                </a:lnTo>
                <a:lnTo>
                  <a:pt x="4208114" y="704019"/>
                </a:lnTo>
                <a:lnTo>
                  <a:pt x="4198759" y="690138"/>
                </a:lnTo>
                <a:lnTo>
                  <a:pt x="4195329" y="673141"/>
                </a:lnTo>
                <a:lnTo>
                  <a:pt x="4198759" y="656144"/>
                </a:lnTo>
                <a:lnTo>
                  <a:pt x="4208114" y="642263"/>
                </a:lnTo>
                <a:lnTo>
                  <a:pt x="4221988" y="632903"/>
                </a:lnTo>
                <a:lnTo>
                  <a:pt x="4238975" y="629471"/>
                </a:lnTo>
                <a:lnTo>
                  <a:pt x="4255963" y="632903"/>
                </a:lnTo>
                <a:lnTo>
                  <a:pt x="4269837" y="642263"/>
                </a:lnTo>
                <a:lnTo>
                  <a:pt x="4279191" y="656144"/>
                </a:lnTo>
                <a:lnTo>
                  <a:pt x="4282622" y="673141"/>
                </a:lnTo>
                <a:lnTo>
                  <a:pt x="4279191" y="690138"/>
                </a:lnTo>
                <a:lnTo>
                  <a:pt x="4269837" y="704019"/>
                </a:lnTo>
                <a:lnTo>
                  <a:pt x="4255963" y="713379"/>
                </a:lnTo>
                <a:lnTo>
                  <a:pt x="4238975" y="716811"/>
                </a:lnTo>
                <a:close/>
              </a:path>
              <a:path w="7279005" h="999490">
                <a:moveTo>
                  <a:pt x="4541699" y="719336"/>
                </a:moveTo>
                <a:lnTo>
                  <a:pt x="4523737" y="715706"/>
                </a:lnTo>
                <a:lnTo>
                  <a:pt x="4509070" y="705806"/>
                </a:lnTo>
                <a:lnTo>
                  <a:pt x="4499181" y="691122"/>
                </a:lnTo>
                <a:lnTo>
                  <a:pt x="4495555" y="673141"/>
                </a:lnTo>
                <a:lnTo>
                  <a:pt x="4499181" y="655162"/>
                </a:lnTo>
                <a:lnTo>
                  <a:pt x="4509070" y="640479"/>
                </a:lnTo>
                <a:lnTo>
                  <a:pt x="4523737" y="630580"/>
                </a:lnTo>
                <a:lnTo>
                  <a:pt x="4541699" y="626949"/>
                </a:lnTo>
                <a:lnTo>
                  <a:pt x="4559681" y="630580"/>
                </a:lnTo>
                <a:lnTo>
                  <a:pt x="4574358" y="640479"/>
                </a:lnTo>
                <a:lnTo>
                  <a:pt x="4584251" y="655162"/>
                </a:lnTo>
                <a:lnTo>
                  <a:pt x="4587877" y="673141"/>
                </a:lnTo>
                <a:lnTo>
                  <a:pt x="4584251" y="691122"/>
                </a:lnTo>
                <a:lnTo>
                  <a:pt x="4574358" y="705806"/>
                </a:lnTo>
                <a:lnTo>
                  <a:pt x="4559681" y="715706"/>
                </a:lnTo>
                <a:lnTo>
                  <a:pt x="4541699" y="719336"/>
                </a:lnTo>
                <a:close/>
              </a:path>
              <a:path w="7279005" h="999490">
                <a:moveTo>
                  <a:pt x="4844423" y="721858"/>
                </a:moveTo>
                <a:lnTo>
                  <a:pt x="4825482" y="718030"/>
                </a:lnTo>
                <a:lnTo>
                  <a:pt x="4810009" y="707591"/>
                </a:lnTo>
                <a:lnTo>
                  <a:pt x="4799574" y="692106"/>
                </a:lnTo>
                <a:lnTo>
                  <a:pt x="4795747" y="673141"/>
                </a:lnTo>
                <a:lnTo>
                  <a:pt x="4799574" y="654178"/>
                </a:lnTo>
                <a:lnTo>
                  <a:pt x="4810009" y="638693"/>
                </a:lnTo>
                <a:lnTo>
                  <a:pt x="4825482" y="628253"/>
                </a:lnTo>
                <a:lnTo>
                  <a:pt x="4844423" y="624425"/>
                </a:lnTo>
                <a:lnTo>
                  <a:pt x="4863384" y="628253"/>
                </a:lnTo>
                <a:lnTo>
                  <a:pt x="4878867" y="638693"/>
                </a:lnTo>
                <a:lnTo>
                  <a:pt x="4889305" y="654178"/>
                </a:lnTo>
                <a:lnTo>
                  <a:pt x="4893133" y="673141"/>
                </a:lnTo>
                <a:lnTo>
                  <a:pt x="4889305" y="692106"/>
                </a:lnTo>
                <a:lnTo>
                  <a:pt x="4878867" y="707591"/>
                </a:lnTo>
                <a:lnTo>
                  <a:pt x="4863384" y="718030"/>
                </a:lnTo>
                <a:lnTo>
                  <a:pt x="4844423" y="721858"/>
                </a:lnTo>
                <a:close/>
              </a:path>
              <a:path w="7279005" h="999490">
                <a:moveTo>
                  <a:pt x="5147147" y="724383"/>
                </a:moveTo>
                <a:lnTo>
                  <a:pt x="5127212" y="720357"/>
                </a:lnTo>
                <a:lnTo>
                  <a:pt x="5110935" y="709376"/>
                </a:lnTo>
                <a:lnTo>
                  <a:pt x="5099962" y="693089"/>
                </a:lnTo>
                <a:lnTo>
                  <a:pt x="5095939" y="673141"/>
                </a:lnTo>
                <a:lnTo>
                  <a:pt x="5099962" y="653194"/>
                </a:lnTo>
                <a:lnTo>
                  <a:pt x="5110935" y="636906"/>
                </a:lnTo>
                <a:lnTo>
                  <a:pt x="5127212" y="625926"/>
                </a:lnTo>
                <a:lnTo>
                  <a:pt x="5147147" y="621900"/>
                </a:lnTo>
                <a:lnTo>
                  <a:pt x="5167087" y="625926"/>
                </a:lnTo>
                <a:lnTo>
                  <a:pt x="5183375" y="636906"/>
                </a:lnTo>
                <a:lnTo>
                  <a:pt x="5194360" y="653194"/>
                </a:lnTo>
                <a:lnTo>
                  <a:pt x="5198388" y="673141"/>
                </a:lnTo>
                <a:lnTo>
                  <a:pt x="5194360" y="693089"/>
                </a:lnTo>
                <a:lnTo>
                  <a:pt x="5183375" y="709376"/>
                </a:lnTo>
                <a:lnTo>
                  <a:pt x="5167087" y="720357"/>
                </a:lnTo>
                <a:lnTo>
                  <a:pt x="5147147" y="724383"/>
                </a:lnTo>
                <a:close/>
              </a:path>
              <a:path w="7279005" h="999490">
                <a:moveTo>
                  <a:pt x="5449870" y="724383"/>
                </a:moveTo>
                <a:lnTo>
                  <a:pt x="5429935" y="720357"/>
                </a:lnTo>
                <a:lnTo>
                  <a:pt x="5413659" y="709376"/>
                </a:lnTo>
                <a:lnTo>
                  <a:pt x="5402686" y="693089"/>
                </a:lnTo>
                <a:lnTo>
                  <a:pt x="5398662" y="673141"/>
                </a:lnTo>
                <a:lnTo>
                  <a:pt x="5402686" y="653194"/>
                </a:lnTo>
                <a:lnTo>
                  <a:pt x="5413659" y="636906"/>
                </a:lnTo>
                <a:lnTo>
                  <a:pt x="5429935" y="625926"/>
                </a:lnTo>
                <a:lnTo>
                  <a:pt x="5449870" y="621900"/>
                </a:lnTo>
                <a:lnTo>
                  <a:pt x="5469811" y="625926"/>
                </a:lnTo>
                <a:lnTo>
                  <a:pt x="5486099" y="636906"/>
                </a:lnTo>
                <a:lnTo>
                  <a:pt x="5497083" y="653194"/>
                </a:lnTo>
                <a:lnTo>
                  <a:pt x="5501112" y="673141"/>
                </a:lnTo>
                <a:lnTo>
                  <a:pt x="5497083" y="693089"/>
                </a:lnTo>
                <a:lnTo>
                  <a:pt x="5486099" y="709376"/>
                </a:lnTo>
                <a:lnTo>
                  <a:pt x="5469811" y="720357"/>
                </a:lnTo>
                <a:lnTo>
                  <a:pt x="5449870" y="724383"/>
                </a:lnTo>
                <a:close/>
              </a:path>
              <a:path w="7279005" h="999490">
                <a:moveTo>
                  <a:pt x="5752628" y="718509"/>
                </a:moveTo>
                <a:lnTo>
                  <a:pt x="5734978" y="714944"/>
                </a:lnTo>
                <a:lnTo>
                  <a:pt x="5720568" y="705224"/>
                </a:lnTo>
                <a:lnTo>
                  <a:pt x="5710855" y="690808"/>
                </a:lnTo>
                <a:lnTo>
                  <a:pt x="5707293" y="673158"/>
                </a:lnTo>
                <a:lnTo>
                  <a:pt x="5710855" y="655508"/>
                </a:lnTo>
                <a:lnTo>
                  <a:pt x="5720568" y="641092"/>
                </a:lnTo>
                <a:lnTo>
                  <a:pt x="5734978" y="631372"/>
                </a:lnTo>
                <a:lnTo>
                  <a:pt x="5752628" y="627807"/>
                </a:lnTo>
                <a:lnTo>
                  <a:pt x="5770258" y="631372"/>
                </a:lnTo>
                <a:lnTo>
                  <a:pt x="5784658" y="641092"/>
                </a:lnTo>
                <a:lnTo>
                  <a:pt x="5794368" y="655508"/>
                </a:lnTo>
                <a:lnTo>
                  <a:pt x="5797928" y="673158"/>
                </a:lnTo>
                <a:lnTo>
                  <a:pt x="5794368" y="690808"/>
                </a:lnTo>
                <a:lnTo>
                  <a:pt x="5784658" y="705224"/>
                </a:lnTo>
                <a:lnTo>
                  <a:pt x="5770258" y="714944"/>
                </a:lnTo>
                <a:lnTo>
                  <a:pt x="5752628" y="718509"/>
                </a:lnTo>
                <a:close/>
              </a:path>
              <a:path w="7279005" h="999490">
                <a:moveTo>
                  <a:pt x="6055351" y="704224"/>
                </a:moveTo>
                <a:lnTo>
                  <a:pt x="6043245" y="701781"/>
                </a:lnTo>
                <a:lnTo>
                  <a:pt x="6033364" y="695119"/>
                </a:lnTo>
                <a:lnTo>
                  <a:pt x="6026704" y="685239"/>
                </a:lnTo>
                <a:lnTo>
                  <a:pt x="6024262" y="673141"/>
                </a:lnTo>
                <a:lnTo>
                  <a:pt x="6026704" y="661043"/>
                </a:lnTo>
                <a:lnTo>
                  <a:pt x="6033364" y="651163"/>
                </a:lnTo>
                <a:lnTo>
                  <a:pt x="6043245" y="644502"/>
                </a:lnTo>
                <a:lnTo>
                  <a:pt x="6055351" y="642059"/>
                </a:lnTo>
                <a:lnTo>
                  <a:pt x="6067438" y="644502"/>
                </a:lnTo>
                <a:lnTo>
                  <a:pt x="6077310" y="651163"/>
                </a:lnTo>
                <a:lnTo>
                  <a:pt x="6083966" y="661043"/>
                </a:lnTo>
                <a:lnTo>
                  <a:pt x="6086407" y="673141"/>
                </a:lnTo>
                <a:lnTo>
                  <a:pt x="6083966" y="685239"/>
                </a:lnTo>
                <a:lnTo>
                  <a:pt x="6077310" y="695119"/>
                </a:lnTo>
                <a:lnTo>
                  <a:pt x="6067438" y="701781"/>
                </a:lnTo>
                <a:lnTo>
                  <a:pt x="6055351" y="704224"/>
                </a:lnTo>
                <a:close/>
              </a:path>
              <a:path w="7279005" h="999490">
                <a:moveTo>
                  <a:pt x="6364995" y="685746"/>
                </a:moveTo>
                <a:lnTo>
                  <a:pt x="6351088" y="685746"/>
                </a:lnTo>
                <a:lnTo>
                  <a:pt x="6345450" y="680108"/>
                </a:lnTo>
                <a:lnTo>
                  <a:pt x="6345450" y="666174"/>
                </a:lnTo>
                <a:lnTo>
                  <a:pt x="6351088" y="660537"/>
                </a:lnTo>
                <a:lnTo>
                  <a:pt x="6365029" y="660537"/>
                </a:lnTo>
                <a:lnTo>
                  <a:pt x="6370666" y="666174"/>
                </a:lnTo>
                <a:lnTo>
                  <a:pt x="6370666" y="680108"/>
                </a:lnTo>
                <a:lnTo>
                  <a:pt x="6364995" y="685746"/>
                </a:lnTo>
                <a:close/>
              </a:path>
              <a:path w="7279005" h="999490">
                <a:moveTo>
                  <a:pt x="1212211" y="976891"/>
                </a:moveTo>
                <a:lnTo>
                  <a:pt x="1211269" y="976891"/>
                </a:lnTo>
                <a:lnTo>
                  <a:pt x="1210898" y="976520"/>
                </a:lnTo>
                <a:lnTo>
                  <a:pt x="1210898" y="975578"/>
                </a:lnTo>
                <a:lnTo>
                  <a:pt x="1211269" y="975207"/>
                </a:lnTo>
                <a:lnTo>
                  <a:pt x="1212211" y="975207"/>
                </a:lnTo>
                <a:lnTo>
                  <a:pt x="1212579" y="975578"/>
                </a:lnTo>
                <a:lnTo>
                  <a:pt x="1212579" y="976520"/>
                </a:lnTo>
                <a:lnTo>
                  <a:pt x="1212211" y="976891"/>
                </a:lnTo>
                <a:close/>
              </a:path>
              <a:path w="7279005" h="999490">
                <a:moveTo>
                  <a:pt x="1516315" y="979413"/>
                </a:moveTo>
                <a:lnTo>
                  <a:pt x="1512599" y="979413"/>
                </a:lnTo>
                <a:lnTo>
                  <a:pt x="1511100" y="977917"/>
                </a:lnTo>
                <a:lnTo>
                  <a:pt x="1511100" y="974180"/>
                </a:lnTo>
                <a:lnTo>
                  <a:pt x="1512599" y="972682"/>
                </a:lnTo>
                <a:lnTo>
                  <a:pt x="1516332" y="972682"/>
                </a:lnTo>
                <a:lnTo>
                  <a:pt x="1517827" y="974180"/>
                </a:lnTo>
                <a:lnTo>
                  <a:pt x="1517827" y="977917"/>
                </a:lnTo>
                <a:lnTo>
                  <a:pt x="1516315" y="979413"/>
                </a:lnTo>
                <a:close/>
              </a:path>
              <a:path w="7279005" h="999490">
                <a:moveTo>
                  <a:pt x="1821358" y="983622"/>
                </a:moveTo>
                <a:lnTo>
                  <a:pt x="1813017" y="983622"/>
                </a:lnTo>
                <a:lnTo>
                  <a:pt x="1809638" y="980240"/>
                </a:lnTo>
                <a:lnTo>
                  <a:pt x="1809638" y="971892"/>
                </a:lnTo>
                <a:lnTo>
                  <a:pt x="1813017" y="968509"/>
                </a:lnTo>
                <a:lnTo>
                  <a:pt x="1821358" y="968509"/>
                </a:lnTo>
                <a:lnTo>
                  <a:pt x="1824740" y="971892"/>
                </a:lnTo>
                <a:lnTo>
                  <a:pt x="1824740" y="980240"/>
                </a:lnTo>
                <a:lnTo>
                  <a:pt x="1821358" y="983622"/>
                </a:lnTo>
                <a:close/>
              </a:path>
              <a:path w="7279005" h="999490">
                <a:moveTo>
                  <a:pt x="2125935" y="986988"/>
                </a:moveTo>
                <a:lnTo>
                  <a:pt x="2113894" y="986988"/>
                </a:lnTo>
                <a:lnTo>
                  <a:pt x="2108999" y="982090"/>
                </a:lnTo>
                <a:lnTo>
                  <a:pt x="2108999" y="970042"/>
                </a:lnTo>
                <a:lnTo>
                  <a:pt x="2113894" y="965144"/>
                </a:lnTo>
                <a:lnTo>
                  <a:pt x="2125935" y="965144"/>
                </a:lnTo>
                <a:lnTo>
                  <a:pt x="2130829" y="970042"/>
                </a:lnTo>
                <a:lnTo>
                  <a:pt x="2130829" y="982090"/>
                </a:lnTo>
                <a:lnTo>
                  <a:pt x="2125935" y="986988"/>
                </a:lnTo>
                <a:close/>
              </a:path>
              <a:path w="7279005" h="999490">
                <a:moveTo>
                  <a:pt x="2430981" y="991194"/>
                </a:moveTo>
                <a:lnTo>
                  <a:pt x="2414295" y="991194"/>
                </a:lnTo>
                <a:lnTo>
                  <a:pt x="2407537" y="984429"/>
                </a:lnTo>
                <a:lnTo>
                  <a:pt x="2407537" y="967733"/>
                </a:lnTo>
                <a:lnTo>
                  <a:pt x="2414295" y="960972"/>
                </a:lnTo>
                <a:lnTo>
                  <a:pt x="2430981" y="960972"/>
                </a:lnTo>
                <a:lnTo>
                  <a:pt x="2437742" y="967733"/>
                </a:lnTo>
                <a:lnTo>
                  <a:pt x="2437742" y="984429"/>
                </a:lnTo>
                <a:lnTo>
                  <a:pt x="2430981" y="991194"/>
                </a:lnTo>
                <a:close/>
              </a:path>
              <a:path w="7279005" h="999490">
                <a:moveTo>
                  <a:pt x="2735102" y="993718"/>
                </a:moveTo>
                <a:lnTo>
                  <a:pt x="2715625" y="993718"/>
                </a:lnTo>
                <a:lnTo>
                  <a:pt x="2707736" y="985826"/>
                </a:lnTo>
                <a:lnTo>
                  <a:pt x="2707736" y="966339"/>
                </a:lnTo>
                <a:lnTo>
                  <a:pt x="2715625" y="958447"/>
                </a:lnTo>
                <a:lnTo>
                  <a:pt x="2735102" y="958447"/>
                </a:lnTo>
                <a:lnTo>
                  <a:pt x="2742988" y="966339"/>
                </a:lnTo>
                <a:lnTo>
                  <a:pt x="2742988" y="985826"/>
                </a:lnTo>
                <a:lnTo>
                  <a:pt x="2735102" y="993718"/>
                </a:lnTo>
                <a:close/>
              </a:path>
              <a:path w="7279005" h="999490">
                <a:moveTo>
                  <a:pt x="3028087" y="997084"/>
                </a:moveTo>
                <a:lnTo>
                  <a:pt x="3019919" y="995433"/>
                </a:lnTo>
                <a:lnTo>
                  <a:pt x="3013247" y="990931"/>
                </a:lnTo>
                <a:lnTo>
                  <a:pt x="3008748" y="984254"/>
                </a:lnTo>
                <a:lnTo>
                  <a:pt x="3007098" y="976081"/>
                </a:lnTo>
                <a:lnTo>
                  <a:pt x="3008748" y="967908"/>
                </a:lnTo>
                <a:lnTo>
                  <a:pt x="3013247" y="961233"/>
                </a:lnTo>
                <a:lnTo>
                  <a:pt x="3019919" y="956732"/>
                </a:lnTo>
                <a:lnTo>
                  <a:pt x="3028087" y="955081"/>
                </a:lnTo>
                <a:lnTo>
                  <a:pt x="3036256" y="956732"/>
                </a:lnTo>
                <a:lnTo>
                  <a:pt x="3042928" y="961233"/>
                </a:lnTo>
                <a:lnTo>
                  <a:pt x="3047427" y="967908"/>
                </a:lnTo>
                <a:lnTo>
                  <a:pt x="3049077" y="976081"/>
                </a:lnTo>
                <a:lnTo>
                  <a:pt x="3047427" y="984254"/>
                </a:lnTo>
                <a:lnTo>
                  <a:pt x="3042928" y="990931"/>
                </a:lnTo>
                <a:lnTo>
                  <a:pt x="3036256" y="995433"/>
                </a:lnTo>
                <a:lnTo>
                  <a:pt x="3028087" y="997084"/>
                </a:lnTo>
                <a:close/>
              </a:path>
              <a:path w="7279005" h="999490">
                <a:moveTo>
                  <a:pt x="3330811" y="998765"/>
                </a:moveTo>
                <a:lnTo>
                  <a:pt x="3321984" y="996984"/>
                </a:lnTo>
                <a:lnTo>
                  <a:pt x="3314778" y="992124"/>
                </a:lnTo>
                <a:lnTo>
                  <a:pt x="3309921" y="984914"/>
                </a:lnTo>
                <a:lnTo>
                  <a:pt x="3308141" y="976081"/>
                </a:lnTo>
                <a:lnTo>
                  <a:pt x="3309921" y="967248"/>
                </a:lnTo>
                <a:lnTo>
                  <a:pt x="3314778" y="960038"/>
                </a:lnTo>
                <a:lnTo>
                  <a:pt x="3321984" y="955178"/>
                </a:lnTo>
                <a:lnTo>
                  <a:pt x="3330811" y="953397"/>
                </a:lnTo>
                <a:lnTo>
                  <a:pt x="3339640" y="955178"/>
                </a:lnTo>
                <a:lnTo>
                  <a:pt x="3346847" y="960038"/>
                </a:lnTo>
                <a:lnTo>
                  <a:pt x="3351704" y="967248"/>
                </a:lnTo>
                <a:lnTo>
                  <a:pt x="3353485" y="976081"/>
                </a:lnTo>
                <a:lnTo>
                  <a:pt x="3351702" y="984914"/>
                </a:lnTo>
                <a:lnTo>
                  <a:pt x="3346840" y="992124"/>
                </a:lnTo>
                <a:lnTo>
                  <a:pt x="3339633" y="996984"/>
                </a:lnTo>
                <a:lnTo>
                  <a:pt x="3330811" y="998765"/>
                </a:lnTo>
                <a:close/>
              </a:path>
              <a:path w="7279005" h="999490">
                <a:moveTo>
                  <a:pt x="3633528" y="998765"/>
                </a:moveTo>
                <a:lnTo>
                  <a:pt x="3624706" y="996984"/>
                </a:lnTo>
                <a:lnTo>
                  <a:pt x="3617507" y="992124"/>
                </a:lnTo>
                <a:lnTo>
                  <a:pt x="3612656" y="984914"/>
                </a:lnTo>
                <a:lnTo>
                  <a:pt x="3610878" y="976081"/>
                </a:lnTo>
                <a:lnTo>
                  <a:pt x="3612656" y="967248"/>
                </a:lnTo>
                <a:lnTo>
                  <a:pt x="3617507" y="960038"/>
                </a:lnTo>
                <a:lnTo>
                  <a:pt x="3624706" y="955178"/>
                </a:lnTo>
                <a:lnTo>
                  <a:pt x="3633528" y="953397"/>
                </a:lnTo>
                <a:lnTo>
                  <a:pt x="3642356" y="955178"/>
                </a:lnTo>
                <a:lnTo>
                  <a:pt x="3649566" y="960038"/>
                </a:lnTo>
                <a:lnTo>
                  <a:pt x="3654429" y="967248"/>
                </a:lnTo>
                <a:lnTo>
                  <a:pt x="3656212" y="976081"/>
                </a:lnTo>
                <a:lnTo>
                  <a:pt x="3654429" y="984914"/>
                </a:lnTo>
                <a:lnTo>
                  <a:pt x="3649566" y="992124"/>
                </a:lnTo>
                <a:lnTo>
                  <a:pt x="3642356" y="996984"/>
                </a:lnTo>
                <a:lnTo>
                  <a:pt x="3633528" y="998765"/>
                </a:lnTo>
                <a:close/>
              </a:path>
              <a:path w="7279005" h="999490">
                <a:moveTo>
                  <a:pt x="3942138" y="999260"/>
                </a:moveTo>
                <a:lnTo>
                  <a:pt x="3930366" y="999260"/>
                </a:lnTo>
                <a:lnTo>
                  <a:pt x="3926781" y="998535"/>
                </a:lnTo>
                <a:lnTo>
                  <a:pt x="3919045" y="993315"/>
                </a:lnTo>
                <a:lnTo>
                  <a:pt x="3913827" y="985575"/>
                </a:lnTo>
                <a:lnTo>
                  <a:pt x="3911914" y="976098"/>
                </a:lnTo>
                <a:lnTo>
                  <a:pt x="3913827" y="966621"/>
                </a:lnTo>
                <a:lnTo>
                  <a:pt x="3919045" y="958882"/>
                </a:lnTo>
                <a:lnTo>
                  <a:pt x="3926781" y="953663"/>
                </a:lnTo>
                <a:lnTo>
                  <a:pt x="3936252" y="951750"/>
                </a:lnTo>
                <a:lnTo>
                  <a:pt x="3945722" y="953663"/>
                </a:lnTo>
                <a:lnTo>
                  <a:pt x="3953459" y="958882"/>
                </a:lnTo>
                <a:lnTo>
                  <a:pt x="3958676" y="966621"/>
                </a:lnTo>
                <a:lnTo>
                  <a:pt x="3960590" y="976098"/>
                </a:lnTo>
                <a:lnTo>
                  <a:pt x="3958676" y="985575"/>
                </a:lnTo>
                <a:lnTo>
                  <a:pt x="3953459" y="993315"/>
                </a:lnTo>
                <a:lnTo>
                  <a:pt x="3945722" y="998535"/>
                </a:lnTo>
                <a:lnTo>
                  <a:pt x="3942138" y="999260"/>
                </a:lnTo>
                <a:close/>
              </a:path>
              <a:path w="7279005" h="999490">
                <a:moveTo>
                  <a:pt x="4238975" y="998765"/>
                </a:moveTo>
                <a:lnTo>
                  <a:pt x="4230153" y="996984"/>
                </a:lnTo>
                <a:lnTo>
                  <a:pt x="4222954" y="992124"/>
                </a:lnTo>
                <a:lnTo>
                  <a:pt x="4218103" y="984914"/>
                </a:lnTo>
                <a:lnTo>
                  <a:pt x="4216325" y="976081"/>
                </a:lnTo>
                <a:lnTo>
                  <a:pt x="4218103" y="967248"/>
                </a:lnTo>
                <a:lnTo>
                  <a:pt x="4222954" y="960038"/>
                </a:lnTo>
                <a:lnTo>
                  <a:pt x="4230153" y="955178"/>
                </a:lnTo>
                <a:lnTo>
                  <a:pt x="4238975" y="953397"/>
                </a:lnTo>
                <a:lnTo>
                  <a:pt x="4247817" y="955178"/>
                </a:lnTo>
                <a:lnTo>
                  <a:pt x="4255026" y="960038"/>
                </a:lnTo>
                <a:lnTo>
                  <a:pt x="4259881" y="967248"/>
                </a:lnTo>
                <a:lnTo>
                  <a:pt x="4261659" y="976081"/>
                </a:lnTo>
                <a:lnTo>
                  <a:pt x="4259876" y="984914"/>
                </a:lnTo>
                <a:lnTo>
                  <a:pt x="4255014" y="992124"/>
                </a:lnTo>
                <a:lnTo>
                  <a:pt x="4247803" y="996984"/>
                </a:lnTo>
                <a:lnTo>
                  <a:pt x="4238975" y="998765"/>
                </a:lnTo>
                <a:close/>
              </a:path>
              <a:path w="7279005" h="999490">
                <a:moveTo>
                  <a:pt x="4541699" y="996243"/>
                </a:moveTo>
                <a:lnTo>
                  <a:pt x="4533865" y="994660"/>
                </a:lnTo>
                <a:lnTo>
                  <a:pt x="4527458" y="990339"/>
                </a:lnTo>
                <a:lnTo>
                  <a:pt x="4523134" y="983931"/>
                </a:lnTo>
                <a:lnTo>
                  <a:pt x="4521547" y="976081"/>
                </a:lnTo>
                <a:lnTo>
                  <a:pt x="4523134" y="968232"/>
                </a:lnTo>
                <a:lnTo>
                  <a:pt x="4527458" y="961824"/>
                </a:lnTo>
                <a:lnTo>
                  <a:pt x="4533865" y="957505"/>
                </a:lnTo>
                <a:lnTo>
                  <a:pt x="4541699" y="955922"/>
                </a:lnTo>
                <a:lnTo>
                  <a:pt x="4549547" y="957505"/>
                </a:lnTo>
                <a:lnTo>
                  <a:pt x="4555953" y="961824"/>
                </a:lnTo>
                <a:lnTo>
                  <a:pt x="4560269" y="968232"/>
                </a:lnTo>
                <a:lnTo>
                  <a:pt x="4561851" y="976081"/>
                </a:lnTo>
                <a:lnTo>
                  <a:pt x="4560269" y="983931"/>
                </a:lnTo>
                <a:lnTo>
                  <a:pt x="4555953" y="990339"/>
                </a:lnTo>
                <a:lnTo>
                  <a:pt x="4549547" y="994660"/>
                </a:lnTo>
                <a:lnTo>
                  <a:pt x="4541699" y="996243"/>
                </a:lnTo>
                <a:close/>
              </a:path>
              <a:path w="7279005" h="999490">
                <a:moveTo>
                  <a:pt x="4853233" y="992034"/>
                </a:moveTo>
                <a:lnTo>
                  <a:pt x="4835646" y="992034"/>
                </a:lnTo>
                <a:lnTo>
                  <a:pt x="4828490" y="984881"/>
                </a:lnTo>
                <a:lnTo>
                  <a:pt x="4828490" y="967281"/>
                </a:lnTo>
                <a:lnTo>
                  <a:pt x="4835646" y="960128"/>
                </a:lnTo>
                <a:lnTo>
                  <a:pt x="4853233" y="960128"/>
                </a:lnTo>
                <a:lnTo>
                  <a:pt x="4860389" y="967281"/>
                </a:lnTo>
                <a:lnTo>
                  <a:pt x="4860389" y="984881"/>
                </a:lnTo>
                <a:lnTo>
                  <a:pt x="4853233" y="992034"/>
                </a:lnTo>
                <a:close/>
              </a:path>
              <a:path w="7279005" h="999490">
                <a:moveTo>
                  <a:pt x="5152716" y="986164"/>
                </a:moveTo>
                <a:lnTo>
                  <a:pt x="5141611" y="986164"/>
                </a:lnTo>
                <a:lnTo>
                  <a:pt x="5137087" y="981651"/>
                </a:lnTo>
                <a:lnTo>
                  <a:pt x="5137087" y="970511"/>
                </a:lnTo>
                <a:lnTo>
                  <a:pt x="5141611" y="966001"/>
                </a:lnTo>
                <a:lnTo>
                  <a:pt x="5152716" y="966001"/>
                </a:lnTo>
                <a:lnTo>
                  <a:pt x="5157240" y="970511"/>
                </a:lnTo>
                <a:lnTo>
                  <a:pt x="5157240" y="981651"/>
                </a:lnTo>
                <a:lnTo>
                  <a:pt x="5152716" y="986164"/>
                </a:lnTo>
                <a:close/>
              </a:path>
              <a:path w="7279005" h="999490">
                <a:moveTo>
                  <a:pt x="5451727" y="979446"/>
                </a:moveTo>
                <a:lnTo>
                  <a:pt x="5448014" y="979446"/>
                </a:lnTo>
                <a:lnTo>
                  <a:pt x="5446528" y="977948"/>
                </a:lnTo>
                <a:lnTo>
                  <a:pt x="5446528" y="974214"/>
                </a:lnTo>
                <a:lnTo>
                  <a:pt x="5448014" y="972715"/>
                </a:lnTo>
                <a:lnTo>
                  <a:pt x="5451761" y="972715"/>
                </a:lnTo>
                <a:lnTo>
                  <a:pt x="5453246" y="974214"/>
                </a:lnTo>
                <a:lnTo>
                  <a:pt x="5453246" y="977948"/>
                </a:lnTo>
                <a:lnTo>
                  <a:pt x="5451727" y="979446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721370" y="8788175"/>
            <a:ext cx="7315200" cy="1499235"/>
          </a:xfrm>
          <a:custGeom>
            <a:avLst/>
            <a:gdLst/>
            <a:ahLst/>
            <a:cxnLst/>
            <a:rect l="l" t="t" r="r" b="b"/>
            <a:pathLst>
              <a:path w="7315200" h="1499234">
                <a:moveTo>
                  <a:pt x="1817658" y="30189"/>
                </a:moveTo>
                <a:lnTo>
                  <a:pt x="1816716" y="30189"/>
                </a:lnTo>
                <a:lnTo>
                  <a:pt x="1816349" y="29819"/>
                </a:lnTo>
                <a:lnTo>
                  <a:pt x="1816349" y="28876"/>
                </a:lnTo>
                <a:lnTo>
                  <a:pt x="1816716" y="28506"/>
                </a:lnTo>
                <a:lnTo>
                  <a:pt x="1817658" y="28506"/>
                </a:lnTo>
                <a:lnTo>
                  <a:pt x="1818030" y="28876"/>
                </a:lnTo>
                <a:lnTo>
                  <a:pt x="1818030" y="29819"/>
                </a:lnTo>
                <a:lnTo>
                  <a:pt x="1817658" y="30189"/>
                </a:lnTo>
                <a:close/>
              </a:path>
              <a:path w="7315200" h="1499234">
                <a:moveTo>
                  <a:pt x="2120838" y="31030"/>
                </a:moveTo>
                <a:lnTo>
                  <a:pt x="2118988" y="31030"/>
                </a:lnTo>
                <a:lnTo>
                  <a:pt x="2118232" y="30273"/>
                </a:lnTo>
                <a:lnTo>
                  <a:pt x="2118232" y="28422"/>
                </a:lnTo>
                <a:lnTo>
                  <a:pt x="2118988" y="27665"/>
                </a:lnTo>
                <a:lnTo>
                  <a:pt x="2120838" y="27665"/>
                </a:lnTo>
                <a:lnTo>
                  <a:pt x="2121594" y="28422"/>
                </a:lnTo>
                <a:lnTo>
                  <a:pt x="2121594" y="30273"/>
                </a:lnTo>
                <a:lnTo>
                  <a:pt x="2120838" y="31030"/>
                </a:lnTo>
                <a:close/>
              </a:path>
              <a:path w="7315200" h="1499234">
                <a:moveTo>
                  <a:pt x="2425415" y="34396"/>
                </a:moveTo>
                <a:lnTo>
                  <a:pt x="2419862" y="34396"/>
                </a:lnTo>
                <a:lnTo>
                  <a:pt x="2417610" y="32141"/>
                </a:lnTo>
                <a:lnTo>
                  <a:pt x="2417610" y="26588"/>
                </a:lnTo>
                <a:lnTo>
                  <a:pt x="2419862" y="24333"/>
                </a:lnTo>
                <a:lnTo>
                  <a:pt x="2425415" y="24333"/>
                </a:lnTo>
                <a:lnTo>
                  <a:pt x="2427666" y="26588"/>
                </a:lnTo>
                <a:lnTo>
                  <a:pt x="2427666" y="32141"/>
                </a:lnTo>
                <a:lnTo>
                  <a:pt x="2425415" y="34396"/>
                </a:lnTo>
                <a:close/>
              </a:path>
              <a:path w="7315200" h="1499234">
                <a:moveTo>
                  <a:pt x="2730005" y="37762"/>
                </a:moveTo>
                <a:lnTo>
                  <a:pt x="2720722" y="37762"/>
                </a:lnTo>
                <a:lnTo>
                  <a:pt x="2716972" y="34009"/>
                </a:lnTo>
                <a:lnTo>
                  <a:pt x="2716972" y="24720"/>
                </a:lnTo>
                <a:lnTo>
                  <a:pt x="2720722" y="20967"/>
                </a:lnTo>
                <a:lnTo>
                  <a:pt x="2730005" y="20967"/>
                </a:lnTo>
                <a:lnTo>
                  <a:pt x="2733755" y="24720"/>
                </a:lnTo>
                <a:lnTo>
                  <a:pt x="2733755" y="34009"/>
                </a:lnTo>
                <a:lnTo>
                  <a:pt x="2730005" y="37762"/>
                </a:lnTo>
                <a:close/>
              </a:path>
              <a:path w="7315200" h="1499234">
                <a:moveTo>
                  <a:pt x="3034579" y="41127"/>
                </a:moveTo>
                <a:lnTo>
                  <a:pt x="3021596" y="41127"/>
                </a:lnTo>
                <a:lnTo>
                  <a:pt x="3016333" y="35860"/>
                </a:lnTo>
                <a:lnTo>
                  <a:pt x="3016333" y="22869"/>
                </a:lnTo>
                <a:lnTo>
                  <a:pt x="3021596" y="17602"/>
                </a:lnTo>
                <a:lnTo>
                  <a:pt x="3034579" y="17602"/>
                </a:lnTo>
                <a:lnTo>
                  <a:pt x="3039845" y="22869"/>
                </a:lnTo>
                <a:lnTo>
                  <a:pt x="3039845" y="35860"/>
                </a:lnTo>
                <a:lnTo>
                  <a:pt x="3034579" y="41127"/>
                </a:lnTo>
                <a:close/>
              </a:path>
              <a:path w="7315200" h="1499234">
                <a:moveTo>
                  <a:pt x="3339156" y="44493"/>
                </a:moveTo>
                <a:lnTo>
                  <a:pt x="3322470" y="44493"/>
                </a:lnTo>
                <a:lnTo>
                  <a:pt x="3315709" y="37728"/>
                </a:lnTo>
                <a:lnTo>
                  <a:pt x="3315709" y="21035"/>
                </a:lnTo>
                <a:lnTo>
                  <a:pt x="3322470" y="14270"/>
                </a:lnTo>
                <a:lnTo>
                  <a:pt x="3339156" y="14270"/>
                </a:lnTo>
                <a:lnTo>
                  <a:pt x="3345917" y="21035"/>
                </a:lnTo>
                <a:lnTo>
                  <a:pt x="3345917" y="37728"/>
                </a:lnTo>
                <a:lnTo>
                  <a:pt x="3339156" y="44493"/>
                </a:lnTo>
                <a:close/>
              </a:path>
              <a:path w="7315200" h="1499234">
                <a:moveTo>
                  <a:pt x="3633528" y="47859"/>
                </a:moveTo>
                <a:lnTo>
                  <a:pt x="3626342" y="46406"/>
                </a:lnTo>
                <a:lnTo>
                  <a:pt x="3620473" y="42444"/>
                </a:lnTo>
                <a:lnTo>
                  <a:pt x="3616515" y="36571"/>
                </a:lnTo>
                <a:lnTo>
                  <a:pt x="3615063" y="29381"/>
                </a:lnTo>
                <a:lnTo>
                  <a:pt x="3616515" y="22192"/>
                </a:lnTo>
                <a:lnTo>
                  <a:pt x="3620473" y="16318"/>
                </a:lnTo>
                <a:lnTo>
                  <a:pt x="3626342" y="12357"/>
                </a:lnTo>
                <a:lnTo>
                  <a:pt x="3633528" y="10904"/>
                </a:lnTo>
                <a:lnTo>
                  <a:pt x="3640714" y="12357"/>
                </a:lnTo>
                <a:lnTo>
                  <a:pt x="3646583" y="16318"/>
                </a:lnTo>
                <a:lnTo>
                  <a:pt x="3650541" y="22192"/>
                </a:lnTo>
                <a:lnTo>
                  <a:pt x="3651993" y="29381"/>
                </a:lnTo>
                <a:lnTo>
                  <a:pt x="3650541" y="36571"/>
                </a:lnTo>
                <a:lnTo>
                  <a:pt x="3646583" y="42444"/>
                </a:lnTo>
                <a:lnTo>
                  <a:pt x="3640714" y="46406"/>
                </a:lnTo>
                <a:lnTo>
                  <a:pt x="3633528" y="47859"/>
                </a:lnTo>
                <a:close/>
              </a:path>
              <a:path w="7315200" h="1499234">
                <a:moveTo>
                  <a:pt x="3936252" y="52066"/>
                </a:moveTo>
                <a:lnTo>
                  <a:pt x="3927429" y="50284"/>
                </a:lnTo>
                <a:lnTo>
                  <a:pt x="3920230" y="45425"/>
                </a:lnTo>
                <a:lnTo>
                  <a:pt x="3915379" y="38215"/>
                </a:lnTo>
                <a:lnTo>
                  <a:pt x="3913601" y="29381"/>
                </a:lnTo>
                <a:lnTo>
                  <a:pt x="3915379" y="20548"/>
                </a:lnTo>
                <a:lnTo>
                  <a:pt x="3920230" y="13338"/>
                </a:lnTo>
                <a:lnTo>
                  <a:pt x="3927429" y="8478"/>
                </a:lnTo>
                <a:lnTo>
                  <a:pt x="3936252" y="6697"/>
                </a:lnTo>
                <a:lnTo>
                  <a:pt x="3945079" y="8478"/>
                </a:lnTo>
                <a:lnTo>
                  <a:pt x="3952290" y="13338"/>
                </a:lnTo>
                <a:lnTo>
                  <a:pt x="3957152" y="20548"/>
                </a:lnTo>
                <a:lnTo>
                  <a:pt x="3958936" y="29381"/>
                </a:lnTo>
                <a:lnTo>
                  <a:pt x="3957152" y="38215"/>
                </a:lnTo>
                <a:lnTo>
                  <a:pt x="3952290" y="45425"/>
                </a:lnTo>
                <a:lnTo>
                  <a:pt x="3945079" y="50284"/>
                </a:lnTo>
                <a:lnTo>
                  <a:pt x="3936252" y="52066"/>
                </a:lnTo>
                <a:close/>
              </a:path>
              <a:path w="7315200" h="1499234">
                <a:moveTo>
                  <a:pt x="4238975" y="54590"/>
                </a:moveTo>
                <a:lnTo>
                  <a:pt x="4229179" y="52611"/>
                </a:lnTo>
                <a:lnTo>
                  <a:pt x="4221186" y="47213"/>
                </a:lnTo>
                <a:lnTo>
                  <a:pt x="4215801" y="39205"/>
                </a:lnTo>
                <a:lnTo>
                  <a:pt x="4213827" y="29398"/>
                </a:lnTo>
                <a:lnTo>
                  <a:pt x="4215801" y="19591"/>
                </a:lnTo>
                <a:lnTo>
                  <a:pt x="4221186" y="11583"/>
                </a:lnTo>
                <a:lnTo>
                  <a:pt x="4229179" y="6186"/>
                </a:lnTo>
                <a:lnTo>
                  <a:pt x="4238975" y="4207"/>
                </a:lnTo>
                <a:lnTo>
                  <a:pt x="4248777" y="6186"/>
                </a:lnTo>
                <a:lnTo>
                  <a:pt x="4256782" y="11583"/>
                </a:lnTo>
                <a:lnTo>
                  <a:pt x="4262178" y="19591"/>
                </a:lnTo>
                <a:lnTo>
                  <a:pt x="4264157" y="29398"/>
                </a:lnTo>
                <a:lnTo>
                  <a:pt x="4262178" y="39205"/>
                </a:lnTo>
                <a:lnTo>
                  <a:pt x="4256782" y="47213"/>
                </a:lnTo>
                <a:lnTo>
                  <a:pt x="4248777" y="52611"/>
                </a:lnTo>
                <a:lnTo>
                  <a:pt x="4238975" y="54590"/>
                </a:lnTo>
                <a:close/>
              </a:path>
              <a:path w="7315200" h="1499234">
                <a:moveTo>
                  <a:pt x="4541699" y="56273"/>
                </a:moveTo>
                <a:lnTo>
                  <a:pt x="4531254" y="54161"/>
                </a:lnTo>
                <a:lnTo>
                  <a:pt x="4522724" y="48401"/>
                </a:lnTo>
                <a:lnTo>
                  <a:pt x="4516972" y="39859"/>
                </a:lnTo>
                <a:lnTo>
                  <a:pt x="4514863" y="29398"/>
                </a:lnTo>
                <a:lnTo>
                  <a:pt x="4516972" y="18937"/>
                </a:lnTo>
                <a:lnTo>
                  <a:pt x="4522724" y="10395"/>
                </a:lnTo>
                <a:lnTo>
                  <a:pt x="4531254" y="4636"/>
                </a:lnTo>
                <a:lnTo>
                  <a:pt x="4541699" y="2524"/>
                </a:lnTo>
                <a:lnTo>
                  <a:pt x="4552164" y="4636"/>
                </a:lnTo>
                <a:lnTo>
                  <a:pt x="4560704" y="10395"/>
                </a:lnTo>
                <a:lnTo>
                  <a:pt x="4566459" y="18937"/>
                </a:lnTo>
                <a:lnTo>
                  <a:pt x="4568569" y="29398"/>
                </a:lnTo>
                <a:lnTo>
                  <a:pt x="4566459" y="39859"/>
                </a:lnTo>
                <a:lnTo>
                  <a:pt x="4560704" y="48401"/>
                </a:lnTo>
                <a:lnTo>
                  <a:pt x="4552164" y="54161"/>
                </a:lnTo>
                <a:lnTo>
                  <a:pt x="4541699" y="56273"/>
                </a:lnTo>
                <a:close/>
              </a:path>
              <a:path w="7315200" h="1499234">
                <a:moveTo>
                  <a:pt x="4844423" y="57114"/>
                </a:moveTo>
                <a:lnTo>
                  <a:pt x="4833647" y="54937"/>
                </a:lnTo>
                <a:lnTo>
                  <a:pt x="4824849" y="48998"/>
                </a:lnTo>
                <a:lnTo>
                  <a:pt x="4818918" y="40189"/>
                </a:lnTo>
                <a:lnTo>
                  <a:pt x="4816743" y="29398"/>
                </a:lnTo>
                <a:lnTo>
                  <a:pt x="4818918" y="18607"/>
                </a:lnTo>
                <a:lnTo>
                  <a:pt x="4824849" y="9797"/>
                </a:lnTo>
                <a:lnTo>
                  <a:pt x="4833647" y="3859"/>
                </a:lnTo>
                <a:lnTo>
                  <a:pt x="4844423" y="1682"/>
                </a:lnTo>
                <a:lnTo>
                  <a:pt x="4855218" y="3859"/>
                </a:lnTo>
                <a:lnTo>
                  <a:pt x="4864027" y="9797"/>
                </a:lnTo>
                <a:lnTo>
                  <a:pt x="4869961" y="18607"/>
                </a:lnTo>
                <a:lnTo>
                  <a:pt x="4872137" y="29398"/>
                </a:lnTo>
                <a:lnTo>
                  <a:pt x="4869961" y="40189"/>
                </a:lnTo>
                <a:lnTo>
                  <a:pt x="4864027" y="48998"/>
                </a:lnTo>
                <a:lnTo>
                  <a:pt x="4855218" y="54937"/>
                </a:lnTo>
                <a:lnTo>
                  <a:pt x="4844423" y="57114"/>
                </a:lnTo>
                <a:close/>
              </a:path>
              <a:path w="7315200" h="1499234">
                <a:moveTo>
                  <a:pt x="5147147" y="58797"/>
                </a:moveTo>
                <a:lnTo>
                  <a:pt x="5135722" y="56487"/>
                </a:lnTo>
                <a:lnTo>
                  <a:pt x="5126387" y="50187"/>
                </a:lnTo>
                <a:lnTo>
                  <a:pt x="5120089" y="40842"/>
                </a:lnTo>
                <a:lnTo>
                  <a:pt x="5117779" y="29398"/>
                </a:lnTo>
                <a:lnTo>
                  <a:pt x="5120089" y="17953"/>
                </a:lnTo>
                <a:lnTo>
                  <a:pt x="5126387" y="8609"/>
                </a:lnTo>
                <a:lnTo>
                  <a:pt x="5135722" y="2309"/>
                </a:lnTo>
                <a:lnTo>
                  <a:pt x="5147147" y="0"/>
                </a:lnTo>
                <a:lnTo>
                  <a:pt x="5158590" y="2309"/>
                </a:lnTo>
                <a:lnTo>
                  <a:pt x="5167936" y="8609"/>
                </a:lnTo>
                <a:lnTo>
                  <a:pt x="5174237" y="17953"/>
                </a:lnTo>
                <a:lnTo>
                  <a:pt x="5176548" y="29398"/>
                </a:lnTo>
                <a:lnTo>
                  <a:pt x="5174237" y="40842"/>
                </a:lnTo>
                <a:lnTo>
                  <a:pt x="5167936" y="50187"/>
                </a:lnTo>
                <a:lnTo>
                  <a:pt x="5158590" y="56487"/>
                </a:lnTo>
                <a:lnTo>
                  <a:pt x="5147147" y="58797"/>
                </a:lnTo>
                <a:close/>
              </a:path>
              <a:path w="7315200" h="1499234">
                <a:moveTo>
                  <a:pt x="5449870" y="57114"/>
                </a:moveTo>
                <a:lnTo>
                  <a:pt x="5439094" y="54937"/>
                </a:lnTo>
                <a:lnTo>
                  <a:pt x="5430296" y="48998"/>
                </a:lnTo>
                <a:lnTo>
                  <a:pt x="5424365" y="40189"/>
                </a:lnTo>
                <a:lnTo>
                  <a:pt x="5422190" y="29398"/>
                </a:lnTo>
                <a:lnTo>
                  <a:pt x="5424365" y="18607"/>
                </a:lnTo>
                <a:lnTo>
                  <a:pt x="5430296" y="9797"/>
                </a:lnTo>
                <a:lnTo>
                  <a:pt x="5439094" y="3859"/>
                </a:lnTo>
                <a:lnTo>
                  <a:pt x="5449870" y="1682"/>
                </a:lnTo>
                <a:lnTo>
                  <a:pt x="5460666" y="3859"/>
                </a:lnTo>
                <a:lnTo>
                  <a:pt x="5469474" y="9797"/>
                </a:lnTo>
                <a:lnTo>
                  <a:pt x="5475409" y="18607"/>
                </a:lnTo>
                <a:lnTo>
                  <a:pt x="5477584" y="29398"/>
                </a:lnTo>
                <a:lnTo>
                  <a:pt x="5475409" y="40189"/>
                </a:lnTo>
                <a:lnTo>
                  <a:pt x="5469474" y="48998"/>
                </a:lnTo>
                <a:lnTo>
                  <a:pt x="5460666" y="54937"/>
                </a:lnTo>
                <a:lnTo>
                  <a:pt x="5449870" y="57114"/>
                </a:lnTo>
                <a:close/>
              </a:path>
              <a:path w="7315200" h="1499234">
                <a:moveTo>
                  <a:pt x="5752628" y="52083"/>
                </a:moveTo>
                <a:lnTo>
                  <a:pt x="5743786" y="50301"/>
                </a:lnTo>
                <a:lnTo>
                  <a:pt x="5736577" y="45442"/>
                </a:lnTo>
                <a:lnTo>
                  <a:pt x="5731722" y="38231"/>
                </a:lnTo>
                <a:lnTo>
                  <a:pt x="5729944" y="29398"/>
                </a:lnTo>
                <a:lnTo>
                  <a:pt x="5731722" y="20564"/>
                </a:lnTo>
                <a:lnTo>
                  <a:pt x="5736577" y="13354"/>
                </a:lnTo>
                <a:lnTo>
                  <a:pt x="5743786" y="8495"/>
                </a:lnTo>
                <a:lnTo>
                  <a:pt x="5752628" y="6714"/>
                </a:lnTo>
                <a:lnTo>
                  <a:pt x="5761450" y="8495"/>
                </a:lnTo>
                <a:lnTo>
                  <a:pt x="5768649" y="13354"/>
                </a:lnTo>
                <a:lnTo>
                  <a:pt x="5773500" y="20564"/>
                </a:lnTo>
                <a:lnTo>
                  <a:pt x="5775278" y="29398"/>
                </a:lnTo>
                <a:lnTo>
                  <a:pt x="5773495" y="38231"/>
                </a:lnTo>
                <a:lnTo>
                  <a:pt x="5768637" y="45442"/>
                </a:lnTo>
                <a:lnTo>
                  <a:pt x="5761436" y="50301"/>
                </a:lnTo>
                <a:lnTo>
                  <a:pt x="5752628" y="52083"/>
                </a:lnTo>
                <a:close/>
              </a:path>
              <a:path w="7315200" h="1499234">
                <a:moveTo>
                  <a:pt x="6062744" y="42844"/>
                </a:moveTo>
                <a:lnTo>
                  <a:pt x="6047925" y="42844"/>
                </a:lnTo>
                <a:lnTo>
                  <a:pt x="6041883" y="36819"/>
                </a:lnTo>
                <a:lnTo>
                  <a:pt x="6041883" y="21977"/>
                </a:lnTo>
                <a:lnTo>
                  <a:pt x="6047925" y="15953"/>
                </a:lnTo>
                <a:lnTo>
                  <a:pt x="6062744" y="15953"/>
                </a:lnTo>
                <a:lnTo>
                  <a:pt x="6068786" y="21977"/>
                </a:lnTo>
                <a:lnTo>
                  <a:pt x="6068786" y="36819"/>
                </a:lnTo>
                <a:lnTo>
                  <a:pt x="6062744" y="42844"/>
                </a:lnTo>
                <a:close/>
              </a:path>
              <a:path w="7315200" h="1499234">
                <a:moveTo>
                  <a:pt x="6359898" y="32764"/>
                </a:moveTo>
                <a:lnTo>
                  <a:pt x="6356185" y="32764"/>
                </a:lnTo>
                <a:lnTo>
                  <a:pt x="6354700" y="31266"/>
                </a:lnTo>
                <a:lnTo>
                  <a:pt x="6354700" y="27530"/>
                </a:lnTo>
                <a:lnTo>
                  <a:pt x="6356185" y="26033"/>
                </a:lnTo>
                <a:lnTo>
                  <a:pt x="6359932" y="26033"/>
                </a:lnTo>
                <a:lnTo>
                  <a:pt x="6361417" y="27530"/>
                </a:lnTo>
                <a:lnTo>
                  <a:pt x="6361417" y="31266"/>
                </a:lnTo>
                <a:lnTo>
                  <a:pt x="6359898" y="32764"/>
                </a:lnTo>
                <a:close/>
              </a:path>
              <a:path w="7315200" h="1499234">
                <a:moveTo>
                  <a:pt x="910409" y="334828"/>
                </a:moveTo>
                <a:lnTo>
                  <a:pt x="907617" y="334828"/>
                </a:lnTo>
                <a:lnTo>
                  <a:pt x="906493" y="333701"/>
                </a:lnTo>
                <a:lnTo>
                  <a:pt x="906493" y="330907"/>
                </a:lnTo>
                <a:lnTo>
                  <a:pt x="907617" y="329780"/>
                </a:lnTo>
                <a:lnTo>
                  <a:pt x="910409" y="329780"/>
                </a:lnTo>
                <a:lnTo>
                  <a:pt x="911536" y="330907"/>
                </a:lnTo>
                <a:lnTo>
                  <a:pt x="911536" y="333701"/>
                </a:lnTo>
                <a:lnTo>
                  <a:pt x="910409" y="334828"/>
                </a:lnTo>
                <a:close/>
              </a:path>
              <a:path w="7315200" h="1499234">
                <a:moveTo>
                  <a:pt x="1215911" y="339862"/>
                </a:moveTo>
                <a:lnTo>
                  <a:pt x="1207569" y="339862"/>
                </a:lnTo>
                <a:lnTo>
                  <a:pt x="1204187" y="336478"/>
                </a:lnTo>
                <a:lnTo>
                  <a:pt x="1204187" y="328131"/>
                </a:lnTo>
                <a:lnTo>
                  <a:pt x="1207569" y="324748"/>
                </a:lnTo>
                <a:lnTo>
                  <a:pt x="1215911" y="324748"/>
                </a:lnTo>
                <a:lnTo>
                  <a:pt x="1219289" y="328131"/>
                </a:lnTo>
                <a:lnTo>
                  <a:pt x="1219289" y="336478"/>
                </a:lnTo>
                <a:lnTo>
                  <a:pt x="1215911" y="339862"/>
                </a:lnTo>
                <a:close/>
              </a:path>
              <a:path w="7315200" h="1499234">
                <a:moveTo>
                  <a:pt x="1521409" y="344891"/>
                </a:moveTo>
                <a:lnTo>
                  <a:pt x="1507501" y="344891"/>
                </a:lnTo>
                <a:lnTo>
                  <a:pt x="1501868" y="339254"/>
                </a:lnTo>
                <a:lnTo>
                  <a:pt x="1501868" y="325321"/>
                </a:lnTo>
                <a:lnTo>
                  <a:pt x="1507501" y="319683"/>
                </a:lnTo>
                <a:lnTo>
                  <a:pt x="1521426" y="319683"/>
                </a:lnTo>
                <a:lnTo>
                  <a:pt x="1527060" y="325321"/>
                </a:lnTo>
                <a:lnTo>
                  <a:pt x="1527060" y="339254"/>
                </a:lnTo>
                <a:lnTo>
                  <a:pt x="1521409" y="344891"/>
                </a:lnTo>
                <a:close/>
              </a:path>
              <a:path w="7315200" h="1499234">
                <a:moveTo>
                  <a:pt x="1826928" y="349924"/>
                </a:moveTo>
                <a:lnTo>
                  <a:pt x="1807450" y="349924"/>
                </a:lnTo>
                <a:lnTo>
                  <a:pt x="1799562" y="342032"/>
                </a:lnTo>
                <a:lnTo>
                  <a:pt x="1799562" y="322544"/>
                </a:lnTo>
                <a:lnTo>
                  <a:pt x="1807450" y="314652"/>
                </a:lnTo>
                <a:lnTo>
                  <a:pt x="1826928" y="314652"/>
                </a:lnTo>
                <a:lnTo>
                  <a:pt x="1834813" y="322544"/>
                </a:lnTo>
                <a:lnTo>
                  <a:pt x="1834813" y="342032"/>
                </a:lnTo>
                <a:lnTo>
                  <a:pt x="1826928" y="349924"/>
                </a:lnTo>
                <a:close/>
              </a:path>
              <a:path w="7315200" h="1499234">
                <a:moveTo>
                  <a:pt x="2119913" y="354954"/>
                </a:moveTo>
                <a:lnTo>
                  <a:pt x="2111084" y="353173"/>
                </a:lnTo>
                <a:lnTo>
                  <a:pt x="2103879" y="348313"/>
                </a:lnTo>
                <a:lnTo>
                  <a:pt x="2099022" y="341104"/>
                </a:lnTo>
                <a:lnTo>
                  <a:pt x="2097242" y="332271"/>
                </a:lnTo>
                <a:lnTo>
                  <a:pt x="2099022" y="323437"/>
                </a:lnTo>
                <a:lnTo>
                  <a:pt x="2103879" y="316227"/>
                </a:lnTo>
                <a:lnTo>
                  <a:pt x="2111084" y="311368"/>
                </a:lnTo>
                <a:lnTo>
                  <a:pt x="2119913" y="309586"/>
                </a:lnTo>
                <a:lnTo>
                  <a:pt x="2128741" y="311368"/>
                </a:lnTo>
                <a:lnTo>
                  <a:pt x="2135947" y="316227"/>
                </a:lnTo>
                <a:lnTo>
                  <a:pt x="2140803" y="323437"/>
                </a:lnTo>
                <a:lnTo>
                  <a:pt x="2142583" y="332271"/>
                </a:lnTo>
                <a:lnTo>
                  <a:pt x="2140801" y="341104"/>
                </a:lnTo>
                <a:lnTo>
                  <a:pt x="2135941" y="348313"/>
                </a:lnTo>
                <a:lnTo>
                  <a:pt x="2128734" y="353173"/>
                </a:lnTo>
                <a:lnTo>
                  <a:pt x="2119913" y="354954"/>
                </a:lnTo>
                <a:close/>
              </a:path>
              <a:path w="7315200" h="1499234">
                <a:moveTo>
                  <a:pt x="2422640" y="358319"/>
                </a:moveTo>
                <a:lnTo>
                  <a:pt x="2412515" y="356273"/>
                </a:lnTo>
                <a:lnTo>
                  <a:pt x="2404244" y="350693"/>
                </a:lnTo>
                <a:lnTo>
                  <a:pt x="2398666" y="342418"/>
                </a:lnTo>
                <a:lnTo>
                  <a:pt x="2396621" y="332288"/>
                </a:lnTo>
                <a:lnTo>
                  <a:pt x="2398666" y="322157"/>
                </a:lnTo>
                <a:lnTo>
                  <a:pt x="2404244" y="313882"/>
                </a:lnTo>
                <a:lnTo>
                  <a:pt x="2412515" y="308301"/>
                </a:lnTo>
                <a:lnTo>
                  <a:pt x="2422640" y="306254"/>
                </a:lnTo>
                <a:lnTo>
                  <a:pt x="2432763" y="308301"/>
                </a:lnTo>
                <a:lnTo>
                  <a:pt x="2441033" y="313882"/>
                </a:lnTo>
                <a:lnTo>
                  <a:pt x="2446610" y="322157"/>
                </a:lnTo>
                <a:lnTo>
                  <a:pt x="2448656" y="332288"/>
                </a:lnTo>
                <a:lnTo>
                  <a:pt x="2446612" y="342418"/>
                </a:lnTo>
                <a:lnTo>
                  <a:pt x="2441039" y="350693"/>
                </a:lnTo>
                <a:lnTo>
                  <a:pt x="2432770" y="356273"/>
                </a:lnTo>
                <a:lnTo>
                  <a:pt x="2422640" y="358319"/>
                </a:lnTo>
                <a:close/>
              </a:path>
              <a:path w="7315200" h="1499234">
                <a:moveTo>
                  <a:pt x="2725364" y="361685"/>
                </a:moveTo>
                <a:lnTo>
                  <a:pt x="2713926" y="359375"/>
                </a:lnTo>
                <a:lnTo>
                  <a:pt x="2704587" y="353076"/>
                </a:lnTo>
                <a:lnTo>
                  <a:pt x="2698291" y="343732"/>
                </a:lnTo>
                <a:lnTo>
                  <a:pt x="2695982" y="332288"/>
                </a:lnTo>
                <a:lnTo>
                  <a:pt x="2698291" y="320843"/>
                </a:lnTo>
                <a:lnTo>
                  <a:pt x="2704587" y="311499"/>
                </a:lnTo>
                <a:lnTo>
                  <a:pt x="2713926" y="305199"/>
                </a:lnTo>
                <a:lnTo>
                  <a:pt x="2725364" y="302889"/>
                </a:lnTo>
                <a:lnTo>
                  <a:pt x="2736801" y="305199"/>
                </a:lnTo>
                <a:lnTo>
                  <a:pt x="2746140" y="311499"/>
                </a:lnTo>
                <a:lnTo>
                  <a:pt x="2752436" y="320843"/>
                </a:lnTo>
                <a:lnTo>
                  <a:pt x="2754745" y="332288"/>
                </a:lnTo>
                <a:lnTo>
                  <a:pt x="2752436" y="343732"/>
                </a:lnTo>
                <a:lnTo>
                  <a:pt x="2746140" y="353076"/>
                </a:lnTo>
                <a:lnTo>
                  <a:pt x="2736801" y="359375"/>
                </a:lnTo>
                <a:lnTo>
                  <a:pt x="2725364" y="361685"/>
                </a:lnTo>
                <a:close/>
              </a:path>
              <a:path w="7315200" h="1499234">
                <a:moveTo>
                  <a:pt x="3028087" y="365050"/>
                </a:moveTo>
                <a:lnTo>
                  <a:pt x="3015344" y="362475"/>
                </a:lnTo>
                <a:lnTo>
                  <a:pt x="3004936" y="355452"/>
                </a:lnTo>
                <a:lnTo>
                  <a:pt x="2997918" y="345038"/>
                </a:lnTo>
                <a:lnTo>
                  <a:pt x="2995344" y="332288"/>
                </a:lnTo>
                <a:lnTo>
                  <a:pt x="2997918" y="319536"/>
                </a:lnTo>
                <a:lnTo>
                  <a:pt x="3004936" y="309122"/>
                </a:lnTo>
                <a:lnTo>
                  <a:pt x="3015344" y="302099"/>
                </a:lnTo>
                <a:lnTo>
                  <a:pt x="3028087" y="299523"/>
                </a:lnTo>
                <a:lnTo>
                  <a:pt x="3040831" y="302099"/>
                </a:lnTo>
                <a:lnTo>
                  <a:pt x="3051241" y="309122"/>
                </a:lnTo>
                <a:lnTo>
                  <a:pt x="3058260" y="319536"/>
                </a:lnTo>
                <a:lnTo>
                  <a:pt x="3060834" y="332288"/>
                </a:lnTo>
                <a:lnTo>
                  <a:pt x="3058260" y="345038"/>
                </a:lnTo>
                <a:lnTo>
                  <a:pt x="3051241" y="355452"/>
                </a:lnTo>
                <a:lnTo>
                  <a:pt x="3040831" y="362475"/>
                </a:lnTo>
                <a:lnTo>
                  <a:pt x="3028087" y="365050"/>
                </a:lnTo>
                <a:close/>
              </a:path>
              <a:path w="7315200" h="1499234">
                <a:moveTo>
                  <a:pt x="3330811" y="367575"/>
                </a:moveTo>
                <a:lnTo>
                  <a:pt x="3317095" y="364802"/>
                </a:lnTo>
                <a:lnTo>
                  <a:pt x="3305891" y="357241"/>
                </a:lnTo>
                <a:lnTo>
                  <a:pt x="3298334" y="346029"/>
                </a:lnTo>
                <a:lnTo>
                  <a:pt x="3295563" y="332304"/>
                </a:lnTo>
                <a:lnTo>
                  <a:pt x="3298334" y="318579"/>
                </a:lnTo>
                <a:lnTo>
                  <a:pt x="3305891" y="307367"/>
                </a:lnTo>
                <a:lnTo>
                  <a:pt x="3317095" y="299806"/>
                </a:lnTo>
                <a:lnTo>
                  <a:pt x="3330811" y="297033"/>
                </a:lnTo>
                <a:lnTo>
                  <a:pt x="3344529" y="299806"/>
                </a:lnTo>
                <a:lnTo>
                  <a:pt x="3355734" y="307367"/>
                </a:lnTo>
                <a:lnTo>
                  <a:pt x="3363291" y="318579"/>
                </a:lnTo>
                <a:lnTo>
                  <a:pt x="3366062" y="332304"/>
                </a:lnTo>
                <a:lnTo>
                  <a:pt x="3363293" y="346029"/>
                </a:lnTo>
                <a:lnTo>
                  <a:pt x="3355741" y="357241"/>
                </a:lnTo>
                <a:lnTo>
                  <a:pt x="3344536" y="364802"/>
                </a:lnTo>
                <a:lnTo>
                  <a:pt x="3330811" y="367575"/>
                </a:lnTo>
                <a:close/>
              </a:path>
              <a:path w="7315200" h="1499234">
                <a:moveTo>
                  <a:pt x="3633528" y="370100"/>
                </a:moveTo>
                <a:lnTo>
                  <a:pt x="3618825" y="367129"/>
                </a:lnTo>
                <a:lnTo>
                  <a:pt x="3606819" y="359027"/>
                </a:lnTo>
                <a:lnTo>
                  <a:pt x="3598723" y="347013"/>
                </a:lnTo>
                <a:lnTo>
                  <a:pt x="3595755" y="332304"/>
                </a:lnTo>
                <a:lnTo>
                  <a:pt x="3598723" y="317595"/>
                </a:lnTo>
                <a:lnTo>
                  <a:pt x="3606819" y="305581"/>
                </a:lnTo>
                <a:lnTo>
                  <a:pt x="3618825" y="297479"/>
                </a:lnTo>
                <a:lnTo>
                  <a:pt x="3633528" y="294508"/>
                </a:lnTo>
                <a:lnTo>
                  <a:pt x="3648231" y="297479"/>
                </a:lnTo>
                <a:lnTo>
                  <a:pt x="3660237" y="305581"/>
                </a:lnTo>
                <a:lnTo>
                  <a:pt x="3668333" y="317595"/>
                </a:lnTo>
                <a:lnTo>
                  <a:pt x="3671301" y="332304"/>
                </a:lnTo>
                <a:lnTo>
                  <a:pt x="3668333" y="347013"/>
                </a:lnTo>
                <a:lnTo>
                  <a:pt x="3660237" y="359027"/>
                </a:lnTo>
                <a:lnTo>
                  <a:pt x="3648231" y="367129"/>
                </a:lnTo>
                <a:lnTo>
                  <a:pt x="3633528" y="370100"/>
                </a:lnTo>
                <a:close/>
              </a:path>
              <a:path w="7315200" h="1499234">
                <a:moveTo>
                  <a:pt x="3936252" y="373466"/>
                </a:moveTo>
                <a:lnTo>
                  <a:pt x="3920243" y="370231"/>
                </a:lnTo>
                <a:lnTo>
                  <a:pt x="3907175" y="361410"/>
                </a:lnTo>
                <a:lnTo>
                  <a:pt x="3898366" y="348327"/>
                </a:lnTo>
                <a:lnTo>
                  <a:pt x="3895137" y="332304"/>
                </a:lnTo>
                <a:lnTo>
                  <a:pt x="3898366" y="316281"/>
                </a:lnTo>
                <a:lnTo>
                  <a:pt x="3907175" y="303198"/>
                </a:lnTo>
                <a:lnTo>
                  <a:pt x="3920243" y="294377"/>
                </a:lnTo>
                <a:lnTo>
                  <a:pt x="3936252" y="291143"/>
                </a:lnTo>
                <a:lnTo>
                  <a:pt x="3952265" y="294377"/>
                </a:lnTo>
                <a:lnTo>
                  <a:pt x="3965345" y="303198"/>
                </a:lnTo>
                <a:lnTo>
                  <a:pt x="3974165" y="316281"/>
                </a:lnTo>
                <a:lnTo>
                  <a:pt x="3977400" y="332304"/>
                </a:lnTo>
                <a:lnTo>
                  <a:pt x="3974165" y="348327"/>
                </a:lnTo>
                <a:lnTo>
                  <a:pt x="3965345" y="361410"/>
                </a:lnTo>
                <a:lnTo>
                  <a:pt x="3952265" y="370231"/>
                </a:lnTo>
                <a:lnTo>
                  <a:pt x="3936252" y="373466"/>
                </a:lnTo>
                <a:close/>
              </a:path>
              <a:path w="7315200" h="1499234">
                <a:moveTo>
                  <a:pt x="4238975" y="375991"/>
                </a:moveTo>
                <a:lnTo>
                  <a:pt x="4221988" y="372558"/>
                </a:lnTo>
                <a:lnTo>
                  <a:pt x="4208114" y="363199"/>
                </a:lnTo>
                <a:lnTo>
                  <a:pt x="4198759" y="349318"/>
                </a:lnTo>
                <a:lnTo>
                  <a:pt x="4195329" y="332321"/>
                </a:lnTo>
                <a:lnTo>
                  <a:pt x="4198759" y="315324"/>
                </a:lnTo>
                <a:lnTo>
                  <a:pt x="4208114" y="301444"/>
                </a:lnTo>
                <a:lnTo>
                  <a:pt x="4221988" y="292084"/>
                </a:lnTo>
                <a:lnTo>
                  <a:pt x="4238975" y="288652"/>
                </a:lnTo>
                <a:lnTo>
                  <a:pt x="4255963" y="292084"/>
                </a:lnTo>
                <a:lnTo>
                  <a:pt x="4269837" y="301444"/>
                </a:lnTo>
                <a:lnTo>
                  <a:pt x="4279191" y="315324"/>
                </a:lnTo>
                <a:lnTo>
                  <a:pt x="4282622" y="332321"/>
                </a:lnTo>
                <a:lnTo>
                  <a:pt x="4279191" y="349318"/>
                </a:lnTo>
                <a:lnTo>
                  <a:pt x="4269837" y="363199"/>
                </a:lnTo>
                <a:lnTo>
                  <a:pt x="4255963" y="372558"/>
                </a:lnTo>
                <a:lnTo>
                  <a:pt x="4238975" y="375991"/>
                </a:lnTo>
                <a:close/>
              </a:path>
              <a:path w="7315200" h="1499234">
                <a:moveTo>
                  <a:pt x="4541699" y="378516"/>
                </a:moveTo>
                <a:lnTo>
                  <a:pt x="4523737" y="374885"/>
                </a:lnTo>
                <a:lnTo>
                  <a:pt x="4509070" y="364985"/>
                </a:lnTo>
                <a:lnTo>
                  <a:pt x="4499181" y="350302"/>
                </a:lnTo>
                <a:lnTo>
                  <a:pt x="4495555" y="332321"/>
                </a:lnTo>
                <a:lnTo>
                  <a:pt x="4499181" y="314341"/>
                </a:lnTo>
                <a:lnTo>
                  <a:pt x="4509070" y="299658"/>
                </a:lnTo>
                <a:lnTo>
                  <a:pt x="4523737" y="289758"/>
                </a:lnTo>
                <a:lnTo>
                  <a:pt x="4541699" y="286128"/>
                </a:lnTo>
                <a:lnTo>
                  <a:pt x="4559681" y="289758"/>
                </a:lnTo>
                <a:lnTo>
                  <a:pt x="4574358" y="299658"/>
                </a:lnTo>
                <a:lnTo>
                  <a:pt x="4584251" y="314341"/>
                </a:lnTo>
                <a:lnTo>
                  <a:pt x="4587877" y="332321"/>
                </a:lnTo>
                <a:lnTo>
                  <a:pt x="4584251" y="350302"/>
                </a:lnTo>
                <a:lnTo>
                  <a:pt x="4574358" y="364985"/>
                </a:lnTo>
                <a:lnTo>
                  <a:pt x="4559681" y="374885"/>
                </a:lnTo>
                <a:lnTo>
                  <a:pt x="4541699" y="378516"/>
                </a:lnTo>
                <a:close/>
              </a:path>
              <a:path w="7315200" h="1499234">
                <a:moveTo>
                  <a:pt x="4844423" y="381037"/>
                </a:moveTo>
                <a:lnTo>
                  <a:pt x="4825482" y="377209"/>
                </a:lnTo>
                <a:lnTo>
                  <a:pt x="4810009" y="366770"/>
                </a:lnTo>
                <a:lnTo>
                  <a:pt x="4799574" y="351286"/>
                </a:lnTo>
                <a:lnTo>
                  <a:pt x="4795747" y="332321"/>
                </a:lnTo>
                <a:lnTo>
                  <a:pt x="4799574" y="313357"/>
                </a:lnTo>
                <a:lnTo>
                  <a:pt x="4810009" y="297872"/>
                </a:lnTo>
                <a:lnTo>
                  <a:pt x="4825482" y="287432"/>
                </a:lnTo>
                <a:lnTo>
                  <a:pt x="4844423" y="283604"/>
                </a:lnTo>
                <a:lnTo>
                  <a:pt x="4863384" y="287432"/>
                </a:lnTo>
                <a:lnTo>
                  <a:pt x="4878867" y="297872"/>
                </a:lnTo>
                <a:lnTo>
                  <a:pt x="4889305" y="313357"/>
                </a:lnTo>
                <a:lnTo>
                  <a:pt x="4893133" y="332321"/>
                </a:lnTo>
                <a:lnTo>
                  <a:pt x="4889305" y="351286"/>
                </a:lnTo>
                <a:lnTo>
                  <a:pt x="4878867" y="366770"/>
                </a:lnTo>
                <a:lnTo>
                  <a:pt x="4863384" y="377209"/>
                </a:lnTo>
                <a:lnTo>
                  <a:pt x="4844423" y="381037"/>
                </a:lnTo>
                <a:close/>
              </a:path>
              <a:path w="7315200" h="1499234">
                <a:moveTo>
                  <a:pt x="5147147" y="383562"/>
                </a:moveTo>
                <a:lnTo>
                  <a:pt x="5127212" y="379536"/>
                </a:lnTo>
                <a:lnTo>
                  <a:pt x="5110935" y="368555"/>
                </a:lnTo>
                <a:lnTo>
                  <a:pt x="5099962" y="352268"/>
                </a:lnTo>
                <a:lnTo>
                  <a:pt x="5095939" y="332321"/>
                </a:lnTo>
                <a:lnTo>
                  <a:pt x="5099962" y="312373"/>
                </a:lnTo>
                <a:lnTo>
                  <a:pt x="5110935" y="296086"/>
                </a:lnTo>
                <a:lnTo>
                  <a:pt x="5127212" y="285105"/>
                </a:lnTo>
                <a:lnTo>
                  <a:pt x="5147147" y="281079"/>
                </a:lnTo>
                <a:lnTo>
                  <a:pt x="5167087" y="285105"/>
                </a:lnTo>
                <a:lnTo>
                  <a:pt x="5183375" y="296086"/>
                </a:lnTo>
                <a:lnTo>
                  <a:pt x="5194360" y="312373"/>
                </a:lnTo>
                <a:lnTo>
                  <a:pt x="5198388" y="332321"/>
                </a:lnTo>
                <a:lnTo>
                  <a:pt x="5194360" y="352268"/>
                </a:lnTo>
                <a:lnTo>
                  <a:pt x="5183375" y="368555"/>
                </a:lnTo>
                <a:lnTo>
                  <a:pt x="5167087" y="379536"/>
                </a:lnTo>
                <a:lnTo>
                  <a:pt x="5147147" y="383562"/>
                </a:lnTo>
                <a:close/>
              </a:path>
              <a:path w="7315200" h="1499234">
                <a:moveTo>
                  <a:pt x="5449870" y="386928"/>
                </a:moveTo>
                <a:lnTo>
                  <a:pt x="5428644" y="382636"/>
                </a:lnTo>
                <a:lnTo>
                  <a:pt x="5411304" y="370935"/>
                </a:lnTo>
                <a:lnTo>
                  <a:pt x="5399610" y="353583"/>
                </a:lnTo>
                <a:lnTo>
                  <a:pt x="5395321" y="332338"/>
                </a:lnTo>
                <a:lnTo>
                  <a:pt x="5399610" y="311093"/>
                </a:lnTo>
                <a:lnTo>
                  <a:pt x="5411304" y="293740"/>
                </a:lnTo>
                <a:lnTo>
                  <a:pt x="5428644" y="282039"/>
                </a:lnTo>
                <a:lnTo>
                  <a:pt x="5449870" y="277747"/>
                </a:lnTo>
                <a:lnTo>
                  <a:pt x="5471116" y="282039"/>
                </a:lnTo>
                <a:lnTo>
                  <a:pt x="5488466" y="293740"/>
                </a:lnTo>
                <a:lnTo>
                  <a:pt x="5500164" y="311093"/>
                </a:lnTo>
                <a:lnTo>
                  <a:pt x="5504454" y="332338"/>
                </a:lnTo>
                <a:lnTo>
                  <a:pt x="5500164" y="353583"/>
                </a:lnTo>
                <a:lnTo>
                  <a:pt x="5488466" y="370935"/>
                </a:lnTo>
                <a:lnTo>
                  <a:pt x="5471116" y="382636"/>
                </a:lnTo>
                <a:lnTo>
                  <a:pt x="5449870" y="386928"/>
                </a:lnTo>
                <a:close/>
              </a:path>
              <a:path w="7315200" h="1499234">
                <a:moveTo>
                  <a:pt x="5752628" y="389452"/>
                </a:moveTo>
                <a:lnTo>
                  <a:pt x="5730408" y="384963"/>
                </a:lnTo>
                <a:lnTo>
                  <a:pt x="5712264" y="372722"/>
                </a:lnTo>
                <a:lnTo>
                  <a:pt x="5700032" y="354567"/>
                </a:lnTo>
                <a:lnTo>
                  <a:pt x="5695546" y="332338"/>
                </a:lnTo>
                <a:lnTo>
                  <a:pt x="5700032" y="310110"/>
                </a:lnTo>
                <a:lnTo>
                  <a:pt x="5712264" y="291955"/>
                </a:lnTo>
                <a:lnTo>
                  <a:pt x="5730408" y="279713"/>
                </a:lnTo>
                <a:lnTo>
                  <a:pt x="5752628" y="275223"/>
                </a:lnTo>
                <a:lnTo>
                  <a:pt x="5774828" y="279713"/>
                </a:lnTo>
                <a:lnTo>
                  <a:pt x="5792962" y="291955"/>
                </a:lnTo>
                <a:lnTo>
                  <a:pt x="5805191" y="310110"/>
                </a:lnTo>
                <a:lnTo>
                  <a:pt x="5809675" y="332338"/>
                </a:lnTo>
                <a:lnTo>
                  <a:pt x="5805195" y="354567"/>
                </a:lnTo>
                <a:lnTo>
                  <a:pt x="5792975" y="372722"/>
                </a:lnTo>
                <a:lnTo>
                  <a:pt x="5774842" y="384963"/>
                </a:lnTo>
                <a:lnTo>
                  <a:pt x="5752628" y="389452"/>
                </a:lnTo>
                <a:close/>
              </a:path>
              <a:path w="7315200" h="1499234">
                <a:moveTo>
                  <a:pt x="6055351" y="391977"/>
                </a:moveTo>
                <a:lnTo>
                  <a:pt x="6032152" y="387290"/>
                </a:lnTo>
                <a:lnTo>
                  <a:pt x="6013203" y="374507"/>
                </a:lnTo>
                <a:lnTo>
                  <a:pt x="6000425" y="355550"/>
                </a:lnTo>
                <a:lnTo>
                  <a:pt x="5995738" y="332338"/>
                </a:lnTo>
                <a:lnTo>
                  <a:pt x="6000425" y="309126"/>
                </a:lnTo>
                <a:lnTo>
                  <a:pt x="6013203" y="290169"/>
                </a:lnTo>
                <a:lnTo>
                  <a:pt x="6032152" y="277386"/>
                </a:lnTo>
                <a:lnTo>
                  <a:pt x="6055351" y="272699"/>
                </a:lnTo>
                <a:lnTo>
                  <a:pt x="6078546" y="277386"/>
                </a:lnTo>
                <a:lnTo>
                  <a:pt x="6097483" y="290169"/>
                </a:lnTo>
                <a:lnTo>
                  <a:pt x="6110250" y="309126"/>
                </a:lnTo>
                <a:lnTo>
                  <a:pt x="6114931" y="332338"/>
                </a:lnTo>
                <a:lnTo>
                  <a:pt x="6110250" y="355550"/>
                </a:lnTo>
                <a:lnTo>
                  <a:pt x="6097483" y="374507"/>
                </a:lnTo>
                <a:lnTo>
                  <a:pt x="6078546" y="387290"/>
                </a:lnTo>
                <a:lnTo>
                  <a:pt x="6055351" y="391977"/>
                </a:lnTo>
                <a:close/>
              </a:path>
              <a:path w="7315200" h="1499234">
                <a:moveTo>
                  <a:pt x="6358075" y="391977"/>
                </a:moveTo>
                <a:lnTo>
                  <a:pt x="6334876" y="387290"/>
                </a:lnTo>
                <a:lnTo>
                  <a:pt x="6315927" y="374507"/>
                </a:lnTo>
                <a:lnTo>
                  <a:pt x="6303148" y="355550"/>
                </a:lnTo>
                <a:lnTo>
                  <a:pt x="6298462" y="332338"/>
                </a:lnTo>
                <a:lnTo>
                  <a:pt x="6303148" y="309126"/>
                </a:lnTo>
                <a:lnTo>
                  <a:pt x="6315927" y="290169"/>
                </a:lnTo>
                <a:lnTo>
                  <a:pt x="6334876" y="277386"/>
                </a:lnTo>
                <a:lnTo>
                  <a:pt x="6358075" y="272699"/>
                </a:lnTo>
                <a:lnTo>
                  <a:pt x="6381269" y="277386"/>
                </a:lnTo>
                <a:lnTo>
                  <a:pt x="6400207" y="290169"/>
                </a:lnTo>
                <a:lnTo>
                  <a:pt x="6412974" y="309126"/>
                </a:lnTo>
                <a:lnTo>
                  <a:pt x="6417655" y="332338"/>
                </a:lnTo>
                <a:lnTo>
                  <a:pt x="6412974" y="355550"/>
                </a:lnTo>
                <a:lnTo>
                  <a:pt x="6400207" y="374507"/>
                </a:lnTo>
                <a:lnTo>
                  <a:pt x="6381269" y="387290"/>
                </a:lnTo>
                <a:lnTo>
                  <a:pt x="6358075" y="391977"/>
                </a:lnTo>
                <a:close/>
              </a:path>
              <a:path w="7315200" h="1499234">
                <a:moveTo>
                  <a:pt x="6660799" y="376865"/>
                </a:moveTo>
                <a:lnTo>
                  <a:pt x="6643480" y="373368"/>
                </a:lnTo>
                <a:lnTo>
                  <a:pt x="6629338" y="363830"/>
                </a:lnTo>
                <a:lnTo>
                  <a:pt x="6619804" y="349682"/>
                </a:lnTo>
                <a:lnTo>
                  <a:pt x="6616309" y="332355"/>
                </a:lnTo>
                <a:lnTo>
                  <a:pt x="6619804" y="315028"/>
                </a:lnTo>
                <a:lnTo>
                  <a:pt x="6629338" y="300880"/>
                </a:lnTo>
                <a:lnTo>
                  <a:pt x="6643480" y="291342"/>
                </a:lnTo>
                <a:lnTo>
                  <a:pt x="6660799" y="287844"/>
                </a:lnTo>
                <a:lnTo>
                  <a:pt x="6678098" y="291342"/>
                </a:lnTo>
                <a:lnTo>
                  <a:pt x="6692230" y="300880"/>
                </a:lnTo>
                <a:lnTo>
                  <a:pt x="6701760" y="315028"/>
                </a:lnTo>
                <a:lnTo>
                  <a:pt x="6705256" y="332355"/>
                </a:lnTo>
                <a:lnTo>
                  <a:pt x="6701760" y="349682"/>
                </a:lnTo>
                <a:lnTo>
                  <a:pt x="6692230" y="363830"/>
                </a:lnTo>
                <a:lnTo>
                  <a:pt x="6678098" y="373368"/>
                </a:lnTo>
                <a:lnTo>
                  <a:pt x="6660799" y="376865"/>
                </a:lnTo>
                <a:close/>
              </a:path>
              <a:path w="7315200" h="1499234">
                <a:moveTo>
                  <a:pt x="6970915" y="345782"/>
                </a:moveTo>
                <a:lnTo>
                  <a:pt x="6956096" y="345782"/>
                </a:lnTo>
                <a:lnTo>
                  <a:pt x="6950088" y="339760"/>
                </a:lnTo>
                <a:lnTo>
                  <a:pt x="6950088" y="324917"/>
                </a:lnTo>
                <a:lnTo>
                  <a:pt x="6956096" y="318892"/>
                </a:lnTo>
                <a:lnTo>
                  <a:pt x="6970915" y="318892"/>
                </a:lnTo>
                <a:lnTo>
                  <a:pt x="6976958" y="324917"/>
                </a:lnTo>
                <a:lnTo>
                  <a:pt x="6976958" y="339760"/>
                </a:lnTo>
                <a:lnTo>
                  <a:pt x="6970915" y="345782"/>
                </a:lnTo>
                <a:close/>
              </a:path>
              <a:path w="7315200" h="1499234">
                <a:moveTo>
                  <a:pt x="304490" y="636928"/>
                </a:moveTo>
                <a:lnTo>
                  <a:pt x="302640" y="636928"/>
                </a:lnTo>
                <a:lnTo>
                  <a:pt x="301883" y="636168"/>
                </a:lnTo>
                <a:lnTo>
                  <a:pt x="301883" y="634318"/>
                </a:lnTo>
                <a:lnTo>
                  <a:pt x="302640" y="633562"/>
                </a:lnTo>
                <a:lnTo>
                  <a:pt x="304490" y="633562"/>
                </a:lnTo>
                <a:lnTo>
                  <a:pt x="305247" y="634318"/>
                </a:lnTo>
                <a:lnTo>
                  <a:pt x="305247" y="636168"/>
                </a:lnTo>
                <a:lnTo>
                  <a:pt x="304490" y="636928"/>
                </a:lnTo>
                <a:close/>
              </a:path>
              <a:path w="7315200" h="1499234">
                <a:moveTo>
                  <a:pt x="609535" y="641134"/>
                </a:moveTo>
                <a:lnTo>
                  <a:pt x="603044" y="641134"/>
                </a:lnTo>
                <a:lnTo>
                  <a:pt x="600421" y="638508"/>
                </a:lnTo>
                <a:lnTo>
                  <a:pt x="600421" y="632013"/>
                </a:lnTo>
                <a:lnTo>
                  <a:pt x="603044" y="629387"/>
                </a:lnTo>
                <a:lnTo>
                  <a:pt x="609535" y="629387"/>
                </a:lnTo>
                <a:lnTo>
                  <a:pt x="612161" y="632013"/>
                </a:lnTo>
                <a:lnTo>
                  <a:pt x="612161" y="638508"/>
                </a:lnTo>
                <a:lnTo>
                  <a:pt x="609535" y="641134"/>
                </a:lnTo>
                <a:close/>
              </a:path>
              <a:path w="7315200" h="1499234">
                <a:moveTo>
                  <a:pt x="914581" y="645340"/>
                </a:moveTo>
                <a:lnTo>
                  <a:pt x="903448" y="645340"/>
                </a:lnTo>
                <a:lnTo>
                  <a:pt x="898942" y="640830"/>
                </a:lnTo>
                <a:lnTo>
                  <a:pt x="898942" y="629690"/>
                </a:lnTo>
                <a:lnTo>
                  <a:pt x="903448" y="625181"/>
                </a:lnTo>
                <a:lnTo>
                  <a:pt x="914581" y="625181"/>
                </a:lnTo>
                <a:lnTo>
                  <a:pt x="919087" y="629690"/>
                </a:lnTo>
                <a:lnTo>
                  <a:pt x="919087" y="640830"/>
                </a:lnTo>
                <a:lnTo>
                  <a:pt x="914581" y="645340"/>
                </a:lnTo>
                <a:close/>
              </a:path>
              <a:path w="7315200" h="1499234">
                <a:moveTo>
                  <a:pt x="1219154" y="648705"/>
                </a:moveTo>
                <a:lnTo>
                  <a:pt x="1204322" y="648705"/>
                </a:lnTo>
                <a:lnTo>
                  <a:pt x="1198303" y="642683"/>
                </a:lnTo>
                <a:lnTo>
                  <a:pt x="1198303" y="627841"/>
                </a:lnTo>
                <a:lnTo>
                  <a:pt x="1204322" y="621815"/>
                </a:lnTo>
                <a:lnTo>
                  <a:pt x="1219154" y="621815"/>
                </a:lnTo>
                <a:lnTo>
                  <a:pt x="1225177" y="627841"/>
                </a:lnTo>
                <a:lnTo>
                  <a:pt x="1225177" y="642683"/>
                </a:lnTo>
                <a:lnTo>
                  <a:pt x="1219154" y="648705"/>
                </a:lnTo>
                <a:close/>
              </a:path>
              <a:path w="7315200" h="1499234">
                <a:moveTo>
                  <a:pt x="1523731" y="652074"/>
                </a:moveTo>
                <a:lnTo>
                  <a:pt x="1505196" y="652074"/>
                </a:lnTo>
                <a:lnTo>
                  <a:pt x="1497679" y="644550"/>
                </a:lnTo>
                <a:lnTo>
                  <a:pt x="1497679" y="626004"/>
                </a:lnTo>
                <a:lnTo>
                  <a:pt x="1505196" y="618483"/>
                </a:lnTo>
                <a:lnTo>
                  <a:pt x="1523731" y="618483"/>
                </a:lnTo>
                <a:lnTo>
                  <a:pt x="1531249" y="626004"/>
                </a:lnTo>
                <a:lnTo>
                  <a:pt x="1531249" y="644550"/>
                </a:lnTo>
                <a:lnTo>
                  <a:pt x="1523731" y="652074"/>
                </a:lnTo>
                <a:close/>
              </a:path>
              <a:path w="7315200" h="1499234">
                <a:moveTo>
                  <a:pt x="1817189" y="655436"/>
                </a:moveTo>
                <a:lnTo>
                  <a:pt x="1809344" y="653853"/>
                </a:lnTo>
                <a:lnTo>
                  <a:pt x="1802940" y="649534"/>
                </a:lnTo>
                <a:lnTo>
                  <a:pt x="1798623" y="643126"/>
                </a:lnTo>
                <a:lnTo>
                  <a:pt x="1797040" y="635277"/>
                </a:lnTo>
                <a:lnTo>
                  <a:pt x="1798623" y="627428"/>
                </a:lnTo>
                <a:lnTo>
                  <a:pt x="1802940" y="621020"/>
                </a:lnTo>
                <a:lnTo>
                  <a:pt x="1809344" y="616701"/>
                </a:lnTo>
                <a:lnTo>
                  <a:pt x="1817189" y="615118"/>
                </a:lnTo>
                <a:lnTo>
                  <a:pt x="1825034" y="616701"/>
                </a:lnTo>
                <a:lnTo>
                  <a:pt x="1831438" y="621020"/>
                </a:lnTo>
                <a:lnTo>
                  <a:pt x="1835755" y="627428"/>
                </a:lnTo>
                <a:lnTo>
                  <a:pt x="1837338" y="635277"/>
                </a:lnTo>
                <a:lnTo>
                  <a:pt x="1835755" y="643126"/>
                </a:lnTo>
                <a:lnTo>
                  <a:pt x="1831438" y="649534"/>
                </a:lnTo>
                <a:lnTo>
                  <a:pt x="1825034" y="653853"/>
                </a:lnTo>
                <a:lnTo>
                  <a:pt x="1817189" y="655436"/>
                </a:lnTo>
                <a:close/>
              </a:path>
              <a:path w="7315200" h="1499234">
                <a:moveTo>
                  <a:pt x="2119913" y="658805"/>
                </a:moveTo>
                <a:lnTo>
                  <a:pt x="2110762" y="656956"/>
                </a:lnTo>
                <a:lnTo>
                  <a:pt x="2103289" y="651913"/>
                </a:lnTo>
                <a:lnTo>
                  <a:pt x="2098250" y="644435"/>
                </a:lnTo>
                <a:lnTo>
                  <a:pt x="2096402" y="635277"/>
                </a:lnTo>
                <a:lnTo>
                  <a:pt x="2098250" y="626122"/>
                </a:lnTo>
                <a:lnTo>
                  <a:pt x="2103289" y="618644"/>
                </a:lnTo>
                <a:lnTo>
                  <a:pt x="2110762" y="613602"/>
                </a:lnTo>
                <a:lnTo>
                  <a:pt x="2119913" y="611753"/>
                </a:lnTo>
                <a:lnTo>
                  <a:pt x="2129063" y="613602"/>
                </a:lnTo>
                <a:lnTo>
                  <a:pt x="2136537" y="618644"/>
                </a:lnTo>
                <a:lnTo>
                  <a:pt x="2141576" y="626122"/>
                </a:lnTo>
                <a:lnTo>
                  <a:pt x="2143424" y="635277"/>
                </a:lnTo>
                <a:lnTo>
                  <a:pt x="2141576" y="644435"/>
                </a:lnTo>
                <a:lnTo>
                  <a:pt x="2136537" y="651913"/>
                </a:lnTo>
                <a:lnTo>
                  <a:pt x="2129063" y="656956"/>
                </a:lnTo>
                <a:lnTo>
                  <a:pt x="2119913" y="658805"/>
                </a:lnTo>
                <a:close/>
              </a:path>
              <a:path w="7315200" h="1499234">
                <a:moveTo>
                  <a:pt x="2422640" y="661327"/>
                </a:moveTo>
                <a:lnTo>
                  <a:pt x="2412515" y="659280"/>
                </a:lnTo>
                <a:lnTo>
                  <a:pt x="2404244" y="653700"/>
                </a:lnTo>
                <a:lnTo>
                  <a:pt x="2398666" y="645425"/>
                </a:lnTo>
                <a:lnTo>
                  <a:pt x="2396621" y="635294"/>
                </a:lnTo>
                <a:lnTo>
                  <a:pt x="2398666" y="625164"/>
                </a:lnTo>
                <a:lnTo>
                  <a:pt x="2404244" y="616889"/>
                </a:lnTo>
                <a:lnTo>
                  <a:pt x="2412515" y="611308"/>
                </a:lnTo>
                <a:lnTo>
                  <a:pt x="2422640" y="609261"/>
                </a:lnTo>
                <a:lnTo>
                  <a:pt x="2432763" y="611308"/>
                </a:lnTo>
                <a:lnTo>
                  <a:pt x="2441033" y="616889"/>
                </a:lnTo>
                <a:lnTo>
                  <a:pt x="2446610" y="625164"/>
                </a:lnTo>
                <a:lnTo>
                  <a:pt x="2448656" y="635294"/>
                </a:lnTo>
                <a:lnTo>
                  <a:pt x="2446612" y="645425"/>
                </a:lnTo>
                <a:lnTo>
                  <a:pt x="2441039" y="653700"/>
                </a:lnTo>
                <a:lnTo>
                  <a:pt x="2432770" y="659280"/>
                </a:lnTo>
                <a:lnTo>
                  <a:pt x="2422640" y="661327"/>
                </a:lnTo>
                <a:close/>
              </a:path>
              <a:path w="7315200" h="1499234">
                <a:moveTo>
                  <a:pt x="2725364" y="664692"/>
                </a:moveTo>
                <a:lnTo>
                  <a:pt x="2713926" y="662382"/>
                </a:lnTo>
                <a:lnTo>
                  <a:pt x="2704587" y="656083"/>
                </a:lnTo>
                <a:lnTo>
                  <a:pt x="2698291" y="646739"/>
                </a:lnTo>
                <a:lnTo>
                  <a:pt x="2695982" y="635294"/>
                </a:lnTo>
                <a:lnTo>
                  <a:pt x="2698291" y="623849"/>
                </a:lnTo>
                <a:lnTo>
                  <a:pt x="2704587" y="614505"/>
                </a:lnTo>
                <a:lnTo>
                  <a:pt x="2713926" y="608206"/>
                </a:lnTo>
                <a:lnTo>
                  <a:pt x="2725364" y="605896"/>
                </a:lnTo>
                <a:lnTo>
                  <a:pt x="2736801" y="608206"/>
                </a:lnTo>
                <a:lnTo>
                  <a:pt x="2746140" y="614505"/>
                </a:lnTo>
                <a:lnTo>
                  <a:pt x="2752436" y="623849"/>
                </a:lnTo>
                <a:lnTo>
                  <a:pt x="2754745" y="635294"/>
                </a:lnTo>
                <a:lnTo>
                  <a:pt x="2752436" y="646739"/>
                </a:lnTo>
                <a:lnTo>
                  <a:pt x="2746140" y="656083"/>
                </a:lnTo>
                <a:lnTo>
                  <a:pt x="2736801" y="662382"/>
                </a:lnTo>
                <a:lnTo>
                  <a:pt x="2725364" y="664692"/>
                </a:lnTo>
                <a:close/>
              </a:path>
              <a:path w="7315200" h="1499234">
                <a:moveTo>
                  <a:pt x="3028087" y="668058"/>
                </a:moveTo>
                <a:lnTo>
                  <a:pt x="3015344" y="665482"/>
                </a:lnTo>
                <a:lnTo>
                  <a:pt x="3004936" y="658459"/>
                </a:lnTo>
                <a:lnTo>
                  <a:pt x="2997918" y="648045"/>
                </a:lnTo>
                <a:lnTo>
                  <a:pt x="2995344" y="635294"/>
                </a:lnTo>
                <a:lnTo>
                  <a:pt x="2997918" y="622543"/>
                </a:lnTo>
                <a:lnTo>
                  <a:pt x="3004936" y="612129"/>
                </a:lnTo>
                <a:lnTo>
                  <a:pt x="3015344" y="605106"/>
                </a:lnTo>
                <a:lnTo>
                  <a:pt x="3028087" y="602530"/>
                </a:lnTo>
                <a:lnTo>
                  <a:pt x="3040831" y="605106"/>
                </a:lnTo>
                <a:lnTo>
                  <a:pt x="3051241" y="612129"/>
                </a:lnTo>
                <a:lnTo>
                  <a:pt x="3058260" y="622543"/>
                </a:lnTo>
                <a:lnTo>
                  <a:pt x="3060834" y="635294"/>
                </a:lnTo>
                <a:lnTo>
                  <a:pt x="3058260" y="648045"/>
                </a:lnTo>
                <a:lnTo>
                  <a:pt x="3051241" y="658459"/>
                </a:lnTo>
                <a:lnTo>
                  <a:pt x="3040831" y="665482"/>
                </a:lnTo>
                <a:lnTo>
                  <a:pt x="3028087" y="668058"/>
                </a:lnTo>
                <a:close/>
              </a:path>
              <a:path w="7315200" h="1499234">
                <a:moveTo>
                  <a:pt x="3330811" y="670582"/>
                </a:moveTo>
                <a:lnTo>
                  <a:pt x="3317095" y="667809"/>
                </a:lnTo>
                <a:lnTo>
                  <a:pt x="3305891" y="660248"/>
                </a:lnTo>
                <a:lnTo>
                  <a:pt x="3298334" y="649036"/>
                </a:lnTo>
                <a:lnTo>
                  <a:pt x="3295563" y="635311"/>
                </a:lnTo>
                <a:lnTo>
                  <a:pt x="3298334" y="621586"/>
                </a:lnTo>
                <a:lnTo>
                  <a:pt x="3305891" y="610374"/>
                </a:lnTo>
                <a:lnTo>
                  <a:pt x="3317095" y="602812"/>
                </a:lnTo>
                <a:lnTo>
                  <a:pt x="3330811" y="600039"/>
                </a:lnTo>
                <a:lnTo>
                  <a:pt x="3344529" y="602812"/>
                </a:lnTo>
                <a:lnTo>
                  <a:pt x="3355734" y="610374"/>
                </a:lnTo>
                <a:lnTo>
                  <a:pt x="3363291" y="621586"/>
                </a:lnTo>
                <a:lnTo>
                  <a:pt x="3366062" y="635311"/>
                </a:lnTo>
                <a:lnTo>
                  <a:pt x="3363293" y="649036"/>
                </a:lnTo>
                <a:lnTo>
                  <a:pt x="3355741" y="660248"/>
                </a:lnTo>
                <a:lnTo>
                  <a:pt x="3344536" y="667809"/>
                </a:lnTo>
                <a:lnTo>
                  <a:pt x="3330811" y="670582"/>
                </a:lnTo>
                <a:close/>
              </a:path>
              <a:path w="7315200" h="1499234">
                <a:moveTo>
                  <a:pt x="3633528" y="673107"/>
                </a:moveTo>
                <a:lnTo>
                  <a:pt x="3618825" y="670136"/>
                </a:lnTo>
                <a:lnTo>
                  <a:pt x="3606819" y="662035"/>
                </a:lnTo>
                <a:lnTo>
                  <a:pt x="3598723" y="650020"/>
                </a:lnTo>
                <a:lnTo>
                  <a:pt x="3595755" y="635311"/>
                </a:lnTo>
                <a:lnTo>
                  <a:pt x="3598723" y="620603"/>
                </a:lnTo>
                <a:lnTo>
                  <a:pt x="3606819" y="608588"/>
                </a:lnTo>
                <a:lnTo>
                  <a:pt x="3618825" y="600486"/>
                </a:lnTo>
                <a:lnTo>
                  <a:pt x="3633528" y="597514"/>
                </a:lnTo>
                <a:lnTo>
                  <a:pt x="3648231" y="600486"/>
                </a:lnTo>
                <a:lnTo>
                  <a:pt x="3660237" y="608588"/>
                </a:lnTo>
                <a:lnTo>
                  <a:pt x="3668333" y="620603"/>
                </a:lnTo>
                <a:lnTo>
                  <a:pt x="3671301" y="635311"/>
                </a:lnTo>
                <a:lnTo>
                  <a:pt x="3668333" y="650020"/>
                </a:lnTo>
                <a:lnTo>
                  <a:pt x="3660237" y="662035"/>
                </a:lnTo>
                <a:lnTo>
                  <a:pt x="3648231" y="670136"/>
                </a:lnTo>
                <a:lnTo>
                  <a:pt x="3633528" y="673107"/>
                </a:lnTo>
                <a:close/>
              </a:path>
              <a:path w="7315200" h="1499234">
                <a:moveTo>
                  <a:pt x="3936252" y="676473"/>
                </a:moveTo>
                <a:lnTo>
                  <a:pt x="3920243" y="673238"/>
                </a:lnTo>
                <a:lnTo>
                  <a:pt x="3907175" y="664417"/>
                </a:lnTo>
                <a:lnTo>
                  <a:pt x="3898366" y="651334"/>
                </a:lnTo>
                <a:lnTo>
                  <a:pt x="3895137" y="635311"/>
                </a:lnTo>
                <a:lnTo>
                  <a:pt x="3898366" y="619288"/>
                </a:lnTo>
                <a:lnTo>
                  <a:pt x="3907175" y="606204"/>
                </a:lnTo>
                <a:lnTo>
                  <a:pt x="3920243" y="597383"/>
                </a:lnTo>
                <a:lnTo>
                  <a:pt x="3936252" y="594149"/>
                </a:lnTo>
                <a:lnTo>
                  <a:pt x="3952265" y="597383"/>
                </a:lnTo>
                <a:lnTo>
                  <a:pt x="3965345" y="606204"/>
                </a:lnTo>
                <a:lnTo>
                  <a:pt x="3974165" y="619288"/>
                </a:lnTo>
                <a:lnTo>
                  <a:pt x="3977400" y="635311"/>
                </a:lnTo>
                <a:lnTo>
                  <a:pt x="3974165" y="651334"/>
                </a:lnTo>
                <a:lnTo>
                  <a:pt x="3965345" y="664417"/>
                </a:lnTo>
                <a:lnTo>
                  <a:pt x="3952265" y="673238"/>
                </a:lnTo>
                <a:lnTo>
                  <a:pt x="3936252" y="676473"/>
                </a:lnTo>
                <a:close/>
              </a:path>
              <a:path w="7315200" h="1499234">
                <a:moveTo>
                  <a:pt x="4238975" y="678998"/>
                </a:moveTo>
                <a:lnTo>
                  <a:pt x="4221988" y="675566"/>
                </a:lnTo>
                <a:lnTo>
                  <a:pt x="4208114" y="666206"/>
                </a:lnTo>
                <a:lnTo>
                  <a:pt x="4198759" y="652325"/>
                </a:lnTo>
                <a:lnTo>
                  <a:pt x="4195329" y="635328"/>
                </a:lnTo>
                <a:lnTo>
                  <a:pt x="4198759" y="618331"/>
                </a:lnTo>
                <a:lnTo>
                  <a:pt x="4208114" y="604451"/>
                </a:lnTo>
                <a:lnTo>
                  <a:pt x="4221988" y="595093"/>
                </a:lnTo>
                <a:lnTo>
                  <a:pt x="4238975" y="591661"/>
                </a:lnTo>
                <a:lnTo>
                  <a:pt x="4255963" y="595093"/>
                </a:lnTo>
                <a:lnTo>
                  <a:pt x="4269837" y="604451"/>
                </a:lnTo>
                <a:lnTo>
                  <a:pt x="4279191" y="618331"/>
                </a:lnTo>
                <a:lnTo>
                  <a:pt x="4282622" y="635328"/>
                </a:lnTo>
                <a:lnTo>
                  <a:pt x="4279191" y="652325"/>
                </a:lnTo>
                <a:lnTo>
                  <a:pt x="4269837" y="666206"/>
                </a:lnTo>
                <a:lnTo>
                  <a:pt x="4255963" y="675566"/>
                </a:lnTo>
                <a:lnTo>
                  <a:pt x="4238975" y="678998"/>
                </a:lnTo>
                <a:close/>
              </a:path>
              <a:path w="7315200" h="1499234">
                <a:moveTo>
                  <a:pt x="4541699" y="681523"/>
                </a:moveTo>
                <a:lnTo>
                  <a:pt x="4523737" y="677893"/>
                </a:lnTo>
                <a:lnTo>
                  <a:pt x="4509070" y="667993"/>
                </a:lnTo>
                <a:lnTo>
                  <a:pt x="4499181" y="653309"/>
                </a:lnTo>
                <a:lnTo>
                  <a:pt x="4495555" y="635328"/>
                </a:lnTo>
                <a:lnTo>
                  <a:pt x="4499181" y="617349"/>
                </a:lnTo>
                <a:lnTo>
                  <a:pt x="4509070" y="602666"/>
                </a:lnTo>
                <a:lnTo>
                  <a:pt x="4523737" y="592766"/>
                </a:lnTo>
                <a:lnTo>
                  <a:pt x="4541699" y="589136"/>
                </a:lnTo>
                <a:lnTo>
                  <a:pt x="4559681" y="592766"/>
                </a:lnTo>
                <a:lnTo>
                  <a:pt x="4574358" y="602666"/>
                </a:lnTo>
                <a:lnTo>
                  <a:pt x="4584251" y="617349"/>
                </a:lnTo>
                <a:lnTo>
                  <a:pt x="4587877" y="635328"/>
                </a:lnTo>
                <a:lnTo>
                  <a:pt x="4584251" y="653309"/>
                </a:lnTo>
                <a:lnTo>
                  <a:pt x="4574358" y="667993"/>
                </a:lnTo>
                <a:lnTo>
                  <a:pt x="4559681" y="677893"/>
                </a:lnTo>
                <a:lnTo>
                  <a:pt x="4541699" y="681523"/>
                </a:lnTo>
                <a:close/>
              </a:path>
              <a:path w="7315200" h="1499234">
                <a:moveTo>
                  <a:pt x="4844423" y="684044"/>
                </a:moveTo>
                <a:lnTo>
                  <a:pt x="4825482" y="680217"/>
                </a:lnTo>
                <a:lnTo>
                  <a:pt x="4810009" y="669777"/>
                </a:lnTo>
                <a:lnTo>
                  <a:pt x="4799574" y="654292"/>
                </a:lnTo>
                <a:lnTo>
                  <a:pt x="4795747" y="635328"/>
                </a:lnTo>
                <a:lnTo>
                  <a:pt x="4799574" y="616364"/>
                </a:lnTo>
                <a:lnTo>
                  <a:pt x="4810009" y="600879"/>
                </a:lnTo>
                <a:lnTo>
                  <a:pt x="4825482" y="590439"/>
                </a:lnTo>
                <a:lnTo>
                  <a:pt x="4844423" y="586611"/>
                </a:lnTo>
                <a:lnTo>
                  <a:pt x="4863384" y="590439"/>
                </a:lnTo>
                <a:lnTo>
                  <a:pt x="4878867" y="600879"/>
                </a:lnTo>
                <a:lnTo>
                  <a:pt x="4889305" y="616364"/>
                </a:lnTo>
                <a:lnTo>
                  <a:pt x="4893133" y="635328"/>
                </a:lnTo>
                <a:lnTo>
                  <a:pt x="4889305" y="654292"/>
                </a:lnTo>
                <a:lnTo>
                  <a:pt x="4878867" y="669777"/>
                </a:lnTo>
                <a:lnTo>
                  <a:pt x="4863384" y="680217"/>
                </a:lnTo>
                <a:lnTo>
                  <a:pt x="4844423" y="684044"/>
                </a:lnTo>
                <a:close/>
              </a:path>
              <a:path w="7315200" h="1499234">
                <a:moveTo>
                  <a:pt x="5147147" y="686569"/>
                </a:moveTo>
                <a:lnTo>
                  <a:pt x="5127212" y="682543"/>
                </a:lnTo>
                <a:lnTo>
                  <a:pt x="5110935" y="671563"/>
                </a:lnTo>
                <a:lnTo>
                  <a:pt x="5099962" y="655275"/>
                </a:lnTo>
                <a:lnTo>
                  <a:pt x="5095939" y="635328"/>
                </a:lnTo>
                <a:lnTo>
                  <a:pt x="5099962" y="615380"/>
                </a:lnTo>
                <a:lnTo>
                  <a:pt x="5110935" y="599093"/>
                </a:lnTo>
                <a:lnTo>
                  <a:pt x="5127212" y="588112"/>
                </a:lnTo>
                <a:lnTo>
                  <a:pt x="5147147" y="584086"/>
                </a:lnTo>
                <a:lnTo>
                  <a:pt x="5167087" y="588112"/>
                </a:lnTo>
                <a:lnTo>
                  <a:pt x="5183375" y="599093"/>
                </a:lnTo>
                <a:lnTo>
                  <a:pt x="5194360" y="615380"/>
                </a:lnTo>
                <a:lnTo>
                  <a:pt x="5198388" y="635328"/>
                </a:lnTo>
                <a:lnTo>
                  <a:pt x="5194360" y="655275"/>
                </a:lnTo>
                <a:lnTo>
                  <a:pt x="5183375" y="671563"/>
                </a:lnTo>
                <a:lnTo>
                  <a:pt x="5167087" y="682543"/>
                </a:lnTo>
                <a:lnTo>
                  <a:pt x="5147147" y="686569"/>
                </a:lnTo>
                <a:close/>
              </a:path>
              <a:path w="7315200" h="1499234">
                <a:moveTo>
                  <a:pt x="5449870" y="689935"/>
                </a:moveTo>
                <a:lnTo>
                  <a:pt x="5428644" y="685644"/>
                </a:lnTo>
                <a:lnTo>
                  <a:pt x="5411304" y="673942"/>
                </a:lnTo>
                <a:lnTo>
                  <a:pt x="5399610" y="656590"/>
                </a:lnTo>
                <a:lnTo>
                  <a:pt x="5395321" y="635345"/>
                </a:lnTo>
                <a:lnTo>
                  <a:pt x="5399610" y="614101"/>
                </a:lnTo>
                <a:lnTo>
                  <a:pt x="5411304" y="596748"/>
                </a:lnTo>
                <a:lnTo>
                  <a:pt x="5428644" y="585046"/>
                </a:lnTo>
                <a:lnTo>
                  <a:pt x="5449870" y="580754"/>
                </a:lnTo>
                <a:lnTo>
                  <a:pt x="5471116" y="585046"/>
                </a:lnTo>
                <a:lnTo>
                  <a:pt x="5488466" y="596748"/>
                </a:lnTo>
                <a:lnTo>
                  <a:pt x="5500164" y="614101"/>
                </a:lnTo>
                <a:lnTo>
                  <a:pt x="5504454" y="635345"/>
                </a:lnTo>
                <a:lnTo>
                  <a:pt x="5500164" y="656590"/>
                </a:lnTo>
                <a:lnTo>
                  <a:pt x="5488466" y="673942"/>
                </a:lnTo>
                <a:lnTo>
                  <a:pt x="5471116" y="685644"/>
                </a:lnTo>
                <a:lnTo>
                  <a:pt x="5449870" y="689935"/>
                </a:lnTo>
                <a:close/>
              </a:path>
              <a:path w="7315200" h="1499234">
                <a:moveTo>
                  <a:pt x="5752628" y="692460"/>
                </a:moveTo>
                <a:lnTo>
                  <a:pt x="5730408" y="687970"/>
                </a:lnTo>
                <a:lnTo>
                  <a:pt x="5712264" y="675728"/>
                </a:lnTo>
                <a:lnTo>
                  <a:pt x="5700032" y="657573"/>
                </a:lnTo>
                <a:lnTo>
                  <a:pt x="5695546" y="635345"/>
                </a:lnTo>
                <a:lnTo>
                  <a:pt x="5700032" y="613117"/>
                </a:lnTo>
                <a:lnTo>
                  <a:pt x="5712264" y="594961"/>
                </a:lnTo>
                <a:lnTo>
                  <a:pt x="5730408" y="582719"/>
                </a:lnTo>
                <a:lnTo>
                  <a:pt x="5752628" y="578229"/>
                </a:lnTo>
                <a:lnTo>
                  <a:pt x="5774828" y="582719"/>
                </a:lnTo>
                <a:lnTo>
                  <a:pt x="5792962" y="594961"/>
                </a:lnTo>
                <a:lnTo>
                  <a:pt x="5805191" y="613117"/>
                </a:lnTo>
                <a:lnTo>
                  <a:pt x="5809675" y="635345"/>
                </a:lnTo>
                <a:lnTo>
                  <a:pt x="5805195" y="657573"/>
                </a:lnTo>
                <a:lnTo>
                  <a:pt x="5792975" y="675728"/>
                </a:lnTo>
                <a:lnTo>
                  <a:pt x="5774842" y="687970"/>
                </a:lnTo>
                <a:lnTo>
                  <a:pt x="5752628" y="692460"/>
                </a:lnTo>
                <a:close/>
              </a:path>
              <a:path w="7315200" h="1499234">
                <a:moveTo>
                  <a:pt x="6055351" y="694985"/>
                </a:moveTo>
                <a:lnTo>
                  <a:pt x="6032152" y="690297"/>
                </a:lnTo>
                <a:lnTo>
                  <a:pt x="6013203" y="677514"/>
                </a:lnTo>
                <a:lnTo>
                  <a:pt x="6000425" y="658557"/>
                </a:lnTo>
                <a:lnTo>
                  <a:pt x="5995738" y="635345"/>
                </a:lnTo>
                <a:lnTo>
                  <a:pt x="6000425" y="612133"/>
                </a:lnTo>
                <a:lnTo>
                  <a:pt x="6013203" y="593177"/>
                </a:lnTo>
                <a:lnTo>
                  <a:pt x="6032152" y="580395"/>
                </a:lnTo>
                <a:lnTo>
                  <a:pt x="6055351" y="575708"/>
                </a:lnTo>
                <a:lnTo>
                  <a:pt x="6078546" y="580395"/>
                </a:lnTo>
                <a:lnTo>
                  <a:pt x="6097483" y="593177"/>
                </a:lnTo>
                <a:lnTo>
                  <a:pt x="6110250" y="612133"/>
                </a:lnTo>
                <a:lnTo>
                  <a:pt x="6114931" y="635345"/>
                </a:lnTo>
                <a:lnTo>
                  <a:pt x="6110250" y="658557"/>
                </a:lnTo>
                <a:lnTo>
                  <a:pt x="6097483" y="677514"/>
                </a:lnTo>
                <a:lnTo>
                  <a:pt x="6078546" y="690297"/>
                </a:lnTo>
                <a:lnTo>
                  <a:pt x="6055351" y="694985"/>
                </a:lnTo>
                <a:close/>
              </a:path>
              <a:path w="7315200" h="1499234">
                <a:moveTo>
                  <a:pt x="6358075" y="699191"/>
                </a:moveTo>
                <a:lnTo>
                  <a:pt x="6333239" y="694175"/>
                </a:lnTo>
                <a:lnTo>
                  <a:pt x="6312960" y="680497"/>
                </a:lnTo>
                <a:lnTo>
                  <a:pt x="6299289" y="660208"/>
                </a:lnTo>
                <a:lnTo>
                  <a:pt x="6294276" y="635361"/>
                </a:lnTo>
                <a:lnTo>
                  <a:pt x="6299289" y="610515"/>
                </a:lnTo>
                <a:lnTo>
                  <a:pt x="6312960" y="590226"/>
                </a:lnTo>
                <a:lnTo>
                  <a:pt x="6333239" y="576548"/>
                </a:lnTo>
                <a:lnTo>
                  <a:pt x="6358075" y="571532"/>
                </a:lnTo>
                <a:lnTo>
                  <a:pt x="6382892" y="576548"/>
                </a:lnTo>
                <a:lnTo>
                  <a:pt x="6403161" y="590226"/>
                </a:lnTo>
                <a:lnTo>
                  <a:pt x="6416828" y="610515"/>
                </a:lnTo>
                <a:lnTo>
                  <a:pt x="6421840" y="635361"/>
                </a:lnTo>
                <a:lnTo>
                  <a:pt x="6416828" y="660208"/>
                </a:lnTo>
                <a:lnTo>
                  <a:pt x="6403161" y="680497"/>
                </a:lnTo>
                <a:lnTo>
                  <a:pt x="6382892" y="694175"/>
                </a:lnTo>
                <a:lnTo>
                  <a:pt x="6358075" y="699191"/>
                </a:lnTo>
                <a:close/>
              </a:path>
              <a:path w="7315200" h="1499234">
                <a:moveTo>
                  <a:pt x="6660799" y="702556"/>
                </a:moveTo>
                <a:lnTo>
                  <a:pt x="6634652" y="697275"/>
                </a:lnTo>
                <a:lnTo>
                  <a:pt x="6613300" y="682874"/>
                </a:lnTo>
                <a:lnTo>
                  <a:pt x="6598904" y="661516"/>
                </a:lnTo>
                <a:lnTo>
                  <a:pt x="6593625" y="635361"/>
                </a:lnTo>
                <a:lnTo>
                  <a:pt x="6598904" y="609209"/>
                </a:lnTo>
                <a:lnTo>
                  <a:pt x="6613300" y="587850"/>
                </a:lnTo>
                <a:lnTo>
                  <a:pt x="6634652" y="573448"/>
                </a:lnTo>
                <a:lnTo>
                  <a:pt x="6660799" y="568167"/>
                </a:lnTo>
                <a:lnTo>
                  <a:pt x="6686926" y="573448"/>
                </a:lnTo>
                <a:lnTo>
                  <a:pt x="6708268" y="587850"/>
                </a:lnTo>
                <a:lnTo>
                  <a:pt x="6722661" y="609209"/>
                </a:lnTo>
                <a:lnTo>
                  <a:pt x="6727940" y="635361"/>
                </a:lnTo>
                <a:lnTo>
                  <a:pt x="6722661" y="661516"/>
                </a:lnTo>
                <a:lnTo>
                  <a:pt x="6708268" y="682874"/>
                </a:lnTo>
                <a:lnTo>
                  <a:pt x="6686926" y="697275"/>
                </a:lnTo>
                <a:lnTo>
                  <a:pt x="6660799" y="702556"/>
                </a:lnTo>
                <a:close/>
              </a:path>
              <a:path w="7315200" h="1499234">
                <a:moveTo>
                  <a:pt x="6963523" y="703397"/>
                </a:moveTo>
                <a:lnTo>
                  <a:pt x="6937045" y="698050"/>
                </a:lnTo>
                <a:lnTo>
                  <a:pt x="6915425" y="683471"/>
                </a:lnTo>
                <a:lnTo>
                  <a:pt x="6900849" y="661845"/>
                </a:lnTo>
                <a:lnTo>
                  <a:pt x="6895504" y="635361"/>
                </a:lnTo>
                <a:lnTo>
                  <a:pt x="6900849" y="608878"/>
                </a:lnTo>
                <a:lnTo>
                  <a:pt x="6915425" y="587252"/>
                </a:lnTo>
                <a:lnTo>
                  <a:pt x="6937045" y="572673"/>
                </a:lnTo>
                <a:lnTo>
                  <a:pt x="6963523" y="567326"/>
                </a:lnTo>
                <a:lnTo>
                  <a:pt x="6989981" y="572673"/>
                </a:lnTo>
                <a:lnTo>
                  <a:pt x="7011591" y="587252"/>
                </a:lnTo>
                <a:lnTo>
                  <a:pt x="7026163" y="608878"/>
                </a:lnTo>
                <a:lnTo>
                  <a:pt x="7031507" y="635361"/>
                </a:lnTo>
                <a:lnTo>
                  <a:pt x="7026163" y="661845"/>
                </a:lnTo>
                <a:lnTo>
                  <a:pt x="7011591" y="683471"/>
                </a:lnTo>
                <a:lnTo>
                  <a:pt x="6989981" y="698050"/>
                </a:lnTo>
                <a:lnTo>
                  <a:pt x="6963523" y="703397"/>
                </a:lnTo>
                <a:close/>
              </a:path>
              <a:path w="7315200" h="1499234">
                <a:moveTo>
                  <a:pt x="7266246" y="653840"/>
                </a:moveTo>
                <a:lnTo>
                  <a:pt x="7259061" y="652386"/>
                </a:lnTo>
                <a:lnTo>
                  <a:pt x="7253191" y="648425"/>
                </a:lnTo>
                <a:lnTo>
                  <a:pt x="7249233" y="642551"/>
                </a:lnTo>
                <a:lnTo>
                  <a:pt x="7247782" y="635361"/>
                </a:lnTo>
                <a:lnTo>
                  <a:pt x="7249233" y="628172"/>
                </a:lnTo>
                <a:lnTo>
                  <a:pt x="7253191" y="622298"/>
                </a:lnTo>
                <a:lnTo>
                  <a:pt x="7259061" y="618337"/>
                </a:lnTo>
                <a:lnTo>
                  <a:pt x="7266246" y="616883"/>
                </a:lnTo>
                <a:lnTo>
                  <a:pt x="7273432" y="618337"/>
                </a:lnTo>
                <a:lnTo>
                  <a:pt x="7279301" y="622298"/>
                </a:lnTo>
                <a:lnTo>
                  <a:pt x="7283259" y="628172"/>
                </a:lnTo>
                <a:lnTo>
                  <a:pt x="7284711" y="635361"/>
                </a:lnTo>
                <a:lnTo>
                  <a:pt x="7283259" y="642551"/>
                </a:lnTo>
                <a:lnTo>
                  <a:pt x="7279301" y="648425"/>
                </a:lnTo>
                <a:lnTo>
                  <a:pt x="7273432" y="652386"/>
                </a:lnTo>
                <a:lnTo>
                  <a:pt x="7266246" y="653840"/>
                </a:lnTo>
                <a:close/>
              </a:path>
              <a:path w="7315200" h="1499234">
                <a:moveTo>
                  <a:pt x="1311" y="939111"/>
                </a:moveTo>
                <a:lnTo>
                  <a:pt x="370" y="939111"/>
                </a:lnTo>
                <a:lnTo>
                  <a:pt x="0" y="938740"/>
                </a:lnTo>
                <a:lnTo>
                  <a:pt x="0" y="937798"/>
                </a:lnTo>
                <a:lnTo>
                  <a:pt x="370" y="937427"/>
                </a:lnTo>
                <a:lnTo>
                  <a:pt x="1311" y="937427"/>
                </a:lnTo>
                <a:lnTo>
                  <a:pt x="1681" y="937798"/>
                </a:lnTo>
                <a:lnTo>
                  <a:pt x="1681" y="938740"/>
                </a:lnTo>
                <a:lnTo>
                  <a:pt x="1311" y="939111"/>
                </a:lnTo>
                <a:close/>
              </a:path>
              <a:path w="7315200" h="1499234">
                <a:moveTo>
                  <a:pt x="305415" y="941633"/>
                </a:moveTo>
                <a:lnTo>
                  <a:pt x="301698" y="941633"/>
                </a:lnTo>
                <a:lnTo>
                  <a:pt x="300201" y="940138"/>
                </a:lnTo>
                <a:lnTo>
                  <a:pt x="300201" y="936401"/>
                </a:lnTo>
                <a:lnTo>
                  <a:pt x="301698" y="934902"/>
                </a:lnTo>
                <a:lnTo>
                  <a:pt x="305432" y="934902"/>
                </a:lnTo>
                <a:lnTo>
                  <a:pt x="306929" y="936401"/>
                </a:lnTo>
                <a:lnTo>
                  <a:pt x="306929" y="940138"/>
                </a:lnTo>
                <a:lnTo>
                  <a:pt x="305415" y="941633"/>
                </a:lnTo>
                <a:close/>
              </a:path>
              <a:path w="7315200" h="1499234">
                <a:moveTo>
                  <a:pt x="610007" y="944998"/>
                </a:moveTo>
                <a:lnTo>
                  <a:pt x="602591" y="944998"/>
                </a:lnTo>
                <a:lnTo>
                  <a:pt x="599580" y="941987"/>
                </a:lnTo>
                <a:lnTo>
                  <a:pt x="599580" y="934585"/>
                </a:lnTo>
                <a:lnTo>
                  <a:pt x="602591" y="931570"/>
                </a:lnTo>
                <a:lnTo>
                  <a:pt x="609990" y="931570"/>
                </a:lnTo>
                <a:lnTo>
                  <a:pt x="613002" y="934585"/>
                </a:lnTo>
                <a:lnTo>
                  <a:pt x="613002" y="941987"/>
                </a:lnTo>
                <a:lnTo>
                  <a:pt x="610007" y="944998"/>
                </a:lnTo>
                <a:close/>
              </a:path>
              <a:path w="7315200" h="1499234">
                <a:moveTo>
                  <a:pt x="914581" y="948364"/>
                </a:moveTo>
                <a:lnTo>
                  <a:pt x="903448" y="948364"/>
                </a:lnTo>
                <a:lnTo>
                  <a:pt x="898942" y="943854"/>
                </a:lnTo>
                <a:lnTo>
                  <a:pt x="898942" y="932715"/>
                </a:lnTo>
                <a:lnTo>
                  <a:pt x="903448" y="928205"/>
                </a:lnTo>
                <a:lnTo>
                  <a:pt x="914581" y="928205"/>
                </a:lnTo>
                <a:lnTo>
                  <a:pt x="919087" y="932715"/>
                </a:lnTo>
                <a:lnTo>
                  <a:pt x="919087" y="943854"/>
                </a:lnTo>
                <a:lnTo>
                  <a:pt x="914581" y="948364"/>
                </a:lnTo>
                <a:close/>
              </a:path>
              <a:path w="7315200" h="1499234">
                <a:moveTo>
                  <a:pt x="1219154" y="951733"/>
                </a:moveTo>
                <a:lnTo>
                  <a:pt x="1204322" y="951733"/>
                </a:lnTo>
                <a:lnTo>
                  <a:pt x="1198303" y="945707"/>
                </a:lnTo>
                <a:lnTo>
                  <a:pt x="1198303" y="930865"/>
                </a:lnTo>
                <a:lnTo>
                  <a:pt x="1204322" y="924839"/>
                </a:lnTo>
                <a:lnTo>
                  <a:pt x="1219154" y="924839"/>
                </a:lnTo>
                <a:lnTo>
                  <a:pt x="1225177" y="930865"/>
                </a:lnTo>
                <a:lnTo>
                  <a:pt x="1225177" y="945707"/>
                </a:lnTo>
                <a:lnTo>
                  <a:pt x="1219154" y="951733"/>
                </a:lnTo>
                <a:close/>
              </a:path>
              <a:path w="7315200" h="1499234">
                <a:moveTo>
                  <a:pt x="1523731" y="955095"/>
                </a:moveTo>
                <a:lnTo>
                  <a:pt x="1505196" y="955095"/>
                </a:lnTo>
                <a:lnTo>
                  <a:pt x="1497679" y="947574"/>
                </a:lnTo>
                <a:lnTo>
                  <a:pt x="1497679" y="929028"/>
                </a:lnTo>
                <a:lnTo>
                  <a:pt x="1505196" y="921508"/>
                </a:lnTo>
                <a:lnTo>
                  <a:pt x="1523731" y="921508"/>
                </a:lnTo>
                <a:lnTo>
                  <a:pt x="1531249" y="929028"/>
                </a:lnTo>
                <a:lnTo>
                  <a:pt x="1531249" y="947574"/>
                </a:lnTo>
                <a:lnTo>
                  <a:pt x="1523731" y="955095"/>
                </a:lnTo>
                <a:close/>
              </a:path>
              <a:path w="7315200" h="1499234">
                <a:moveTo>
                  <a:pt x="1817189" y="958464"/>
                </a:moveTo>
                <a:lnTo>
                  <a:pt x="1809344" y="956880"/>
                </a:lnTo>
                <a:lnTo>
                  <a:pt x="1802940" y="952560"/>
                </a:lnTo>
                <a:lnTo>
                  <a:pt x="1798623" y="946151"/>
                </a:lnTo>
                <a:lnTo>
                  <a:pt x="1797040" y="938301"/>
                </a:lnTo>
                <a:lnTo>
                  <a:pt x="1798623" y="930452"/>
                </a:lnTo>
                <a:lnTo>
                  <a:pt x="1802940" y="924044"/>
                </a:lnTo>
                <a:lnTo>
                  <a:pt x="1809344" y="919726"/>
                </a:lnTo>
                <a:lnTo>
                  <a:pt x="1817189" y="918142"/>
                </a:lnTo>
                <a:lnTo>
                  <a:pt x="1825034" y="919726"/>
                </a:lnTo>
                <a:lnTo>
                  <a:pt x="1831438" y="924044"/>
                </a:lnTo>
                <a:lnTo>
                  <a:pt x="1835755" y="930452"/>
                </a:lnTo>
                <a:lnTo>
                  <a:pt x="1837338" y="938301"/>
                </a:lnTo>
                <a:lnTo>
                  <a:pt x="1835755" y="946151"/>
                </a:lnTo>
                <a:lnTo>
                  <a:pt x="1831438" y="952560"/>
                </a:lnTo>
                <a:lnTo>
                  <a:pt x="1825034" y="956880"/>
                </a:lnTo>
                <a:lnTo>
                  <a:pt x="1817189" y="958464"/>
                </a:lnTo>
                <a:close/>
              </a:path>
              <a:path w="7315200" h="1499234">
                <a:moveTo>
                  <a:pt x="2119913" y="961829"/>
                </a:moveTo>
                <a:lnTo>
                  <a:pt x="2110762" y="959980"/>
                </a:lnTo>
                <a:lnTo>
                  <a:pt x="2103289" y="954937"/>
                </a:lnTo>
                <a:lnTo>
                  <a:pt x="2098250" y="947459"/>
                </a:lnTo>
                <a:lnTo>
                  <a:pt x="2096402" y="938301"/>
                </a:lnTo>
                <a:lnTo>
                  <a:pt x="2098250" y="929146"/>
                </a:lnTo>
                <a:lnTo>
                  <a:pt x="2103289" y="921668"/>
                </a:lnTo>
                <a:lnTo>
                  <a:pt x="2110762" y="916626"/>
                </a:lnTo>
                <a:lnTo>
                  <a:pt x="2119913" y="914777"/>
                </a:lnTo>
                <a:lnTo>
                  <a:pt x="2129063" y="916626"/>
                </a:lnTo>
                <a:lnTo>
                  <a:pt x="2136537" y="921668"/>
                </a:lnTo>
                <a:lnTo>
                  <a:pt x="2141576" y="929146"/>
                </a:lnTo>
                <a:lnTo>
                  <a:pt x="2143424" y="938301"/>
                </a:lnTo>
                <a:lnTo>
                  <a:pt x="2141576" y="947459"/>
                </a:lnTo>
                <a:lnTo>
                  <a:pt x="2136537" y="954937"/>
                </a:lnTo>
                <a:lnTo>
                  <a:pt x="2129063" y="959980"/>
                </a:lnTo>
                <a:lnTo>
                  <a:pt x="2119913" y="961829"/>
                </a:lnTo>
                <a:close/>
              </a:path>
              <a:path w="7315200" h="1499234">
                <a:moveTo>
                  <a:pt x="2422640" y="964351"/>
                </a:moveTo>
                <a:lnTo>
                  <a:pt x="2412515" y="962304"/>
                </a:lnTo>
                <a:lnTo>
                  <a:pt x="2404244" y="956724"/>
                </a:lnTo>
                <a:lnTo>
                  <a:pt x="2398666" y="948449"/>
                </a:lnTo>
                <a:lnTo>
                  <a:pt x="2396621" y="938318"/>
                </a:lnTo>
                <a:lnTo>
                  <a:pt x="2398666" y="928188"/>
                </a:lnTo>
                <a:lnTo>
                  <a:pt x="2404244" y="919913"/>
                </a:lnTo>
                <a:lnTo>
                  <a:pt x="2412515" y="914332"/>
                </a:lnTo>
                <a:lnTo>
                  <a:pt x="2422640" y="912286"/>
                </a:lnTo>
                <a:lnTo>
                  <a:pt x="2432763" y="914332"/>
                </a:lnTo>
                <a:lnTo>
                  <a:pt x="2441033" y="919913"/>
                </a:lnTo>
                <a:lnTo>
                  <a:pt x="2446610" y="928188"/>
                </a:lnTo>
                <a:lnTo>
                  <a:pt x="2448656" y="938318"/>
                </a:lnTo>
                <a:lnTo>
                  <a:pt x="2446612" y="948449"/>
                </a:lnTo>
                <a:lnTo>
                  <a:pt x="2441039" y="956724"/>
                </a:lnTo>
                <a:lnTo>
                  <a:pt x="2432770" y="962304"/>
                </a:lnTo>
                <a:lnTo>
                  <a:pt x="2422640" y="964351"/>
                </a:lnTo>
                <a:close/>
              </a:path>
              <a:path w="7315200" h="1499234">
                <a:moveTo>
                  <a:pt x="2725364" y="967716"/>
                </a:moveTo>
                <a:lnTo>
                  <a:pt x="2713926" y="965407"/>
                </a:lnTo>
                <a:lnTo>
                  <a:pt x="2704587" y="959107"/>
                </a:lnTo>
                <a:lnTo>
                  <a:pt x="2698291" y="949763"/>
                </a:lnTo>
                <a:lnTo>
                  <a:pt x="2695982" y="938318"/>
                </a:lnTo>
                <a:lnTo>
                  <a:pt x="2698291" y="926873"/>
                </a:lnTo>
                <a:lnTo>
                  <a:pt x="2704587" y="917529"/>
                </a:lnTo>
                <a:lnTo>
                  <a:pt x="2713926" y="911230"/>
                </a:lnTo>
                <a:lnTo>
                  <a:pt x="2725364" y="908920"/>
                </a:lnTo>
                <a:lnTo>
                  <a:pt x="2736801" y="911230"/>
                </a:lnTo>
                <a:lnTo>
                  <a:pt x="2746140" y="917529"/>
                </a:lnTo>
                <a:lnTo>
                  <a:pt x="2752436" y="926873"/>
                </a:lnTo>
                <a:lnTo>
                  <a:pt x="2754745" y="938318"/>
                </a:lnTo>
                <a:lnTo>
                  <a:pt x="2752436" y="949763"/>
                </a:lnTo>
                <a:lnTo>
                  <a:pt x="2746140" y="959107"/>
                </a:lnTo>
                <a:lnTo>
                  <a:pt x="2736801" y="965407"/>
                </a:lnTo>
                <a:lnTo>
                  <a:pt x="2725364" y="967716"/>
                </a:lnTo>
                <a:close/>
              </a:path>
              <a:path w="7315200" h="1499234">
                <a:moveTo>
                  <a:pt x="3028087" y="971082"/>
                </a:moveTo>
                <a:lnTo>
                  <a:pt x="3015344" y="968506"/>
                </a:lnTo>
                <a:lnTo>
                  <a:pt x="3004936" y="961484"/>
                </a:lnTo>
                <a:lnTo>
                  <a:pt x="2997918" y="951069"/>
                </a:lnTo>
                <a:lnTo>
                  <a:pt x="2995344" y="938318"/>
                </a:lnTo>
                <a:lnTo>
                  <a:pt x="2997918" y="925567"/>
                </a:lnTo>
                <a:lnTo>
                  <a:pt x="3004936" y="915153"/>
                </a:lnTo>
                <a:lnTo>
                  <a:pt x="3015344" y="908130"/>
                </a:lnTo>
                <a:lnTo>
                  <a:pt x="3028087" y="905555"/>
                </a:lnTo>
                <a:lnTo>
                  <a:pt x="3040831" y="908130"/>
                </a:lnTo>
                <a:lnTo>
                  <a:pt x="3051241" y="915153"/>
                </a:lnTo>
                <a:lnTo>
                  <a:pt x="3058260" y="925567"/>
                </a:lnTo>
                <a:lnTo>
                  <a:pt x="3060834" y="938318"/>
                </a:lnTo>
                <a:lnTo>
                  <a:pt x="3058260" y="951069"/>
                </a:lnTo>
                <a:lnTo>
                  <a:pt x="3051241" y="961484"/>
                </a:lnTo>
                <a:lnTo>
                  <a:pt x="3040831" y="968506"/>
                </a:lnTo>
                <a:lnTo>
                  <a:pt x="3028087" y="971082"/>
                </a:lnTo>
                <a:close/>
              </a:path>
              <a:path w="7315200" h="1499234">
                <a:moveTo>
                  <a:pt x="3330811" y="973607"/>
                </a:moveTo>
                <a:lnTo>
                  <a:pt x="3317095" y="970833"/>
                </a:lnTo>
                <a:lnTo>
                  <a:pt x="3305891" y="963272"/>
                </a:lnTo>
                <a:lnTo>
                  <a:pt x="3298334" y="952060"/>
                </a:lnTo>
                <a:lnTo>
                  <a:pt x="3295563" y="938335"/>
                </a:lnTo>
                <a:lnTo>
                  <a:pt x="3298334" y="924610"/>
                </a:lnTo>
                <a:lnTo>
                  <a:pt x="3305891" y="913398"/>
                </a:lnTo>
                <a:lnTo>
                  <a:pt x="3317095" y="905837"/>
                </a:lnTo>
                <a:lnTo>
                  <a:pt x="3330811" y="903063"/>
                </a:lnTo>
                <a:lnTo>
                  <a:pt x="3344529" y="905837"/>
                </a:lnTo>
                <a:lnTo>
                  <a:pt x="3355734" y="913398"/>
                </a:lnTo>
                <a:lnTo>
                  <a:pt x="3363291" y="924610"/>
                </a:lnTo>
                <a:lnTo>
                  <a:pt x="3366062" y="938335"/>
                </a:lnTo>
                <a:lnTo>
                  <a:pt x="3363293" y="952060"/>
                </a:lnTo>
                <a:lnTo>
                  <a:pt x="3355741" y="963272"/>
                </a:lnTo>
                <a:lnTo>
                  <a:pt x="3344536" y="970833"/>
                </a:lnTo>
                <a:lnTo>
                  <a:pt x="3330811" y="973607"/>
                </a:lnTo>
                <a:close/>
              </a:path>
              <a:path w="7315200" h="1499234">
                <a:moveTo>
                  <a:pt x="3633528" y="976132"/>
                </a:moveTo>
                <a:lnTo>
                  <a:pt x="3618825" y="973160"/>
                </a:lnTo>
                <a:lnTo>
                  <a:pt x="3606819" y="965059"/>
                </a:lnTo>
                <a:lnTo>
                  <a:pt x="3598723" y="953044"/>
                </a:lnTo>
                <a:lnTo>
                  <a:pt x="3595755" y="938335"/>
                </a:lnTo>
                <a:lnTo>
                  <a:pt x="3598723" y="923626"/>
                </a:lnTo>
                <a:lnTo>
                  <a:pt x="3606819" y="911611"/>
                </a:lnTo>
                <a:lnTo>
                  <a:pt x="3618825" y="903510"/>
                </a:lnTo>
                <a:lnTo>
                  <a:pt x="3633528" y="900538"/>
                </a:lnTo>
                <a:lnTo>
                  <a:pt x="3648231" y="903510"/>
                </a:lnTo>
                <a:lnTo>
                  <a:pt x="3660237" y="911611"/>
                </a:lnTo>
                <a:lnTo>
                  <a:pt x="3668333" y="923626"/>
                </a:lnTo>
                <a:lnTo>
                  <a:pt x="3671301" y="938335"/>
                </a:lnTo>
                <a:lnTo>
                  <a:pt x="3668333" y="953044"/>
                </a:lnTo>
                <a:lnTo>
                  <a:pt x="3660237" y="965059"/>
                </a:lnTo>
                <a:lnTo>
                  <a:pt x="3648231" y="973160"/>
                </a:lnTo>
                <a:lnTo>
                  <a:pt x="3633528" y="976132"/>
                </a:lnTo>
                <a:close/>
              </a:path>
              <a:path w="7315200" h="1499234">
                <a:moveTo>
                  <a:pt x="3936252" y="979497"/>
                </a:moveTo>
                <a:lnTo>
                  <a:pt x="3920243" y="976263"/>
                </a:lnTo>
                <a:lnTo>
                  <a:pt x="3907175" y="967442"/>
                </a:lnTo>
                <a:lnTo>
                  <a:pt x="3898366" y="954358"/>
                </a:lnTo>
                <a:lnTo>
                  <a:pt x="3895137" y="938335"/>
                </a:lnTo>
                <a:lnTo>
                  <a:pt x="3898366" y="922312"/>
                </a:lnTo>
                <a:lnTo>
                  <a:pt x="3907175" y="909228"/>
                </a:lnTo>
                <a:lnTo>
                  <a:pt x="3920243" y="900407"/>
                </a:lnTo>
                <a:lnTo>
                  <a:pt x="3936252" y="897173"/>
                </a:lnTo>
                <a:lnTo>
                  <a:pt x="3952265" y="900407"/>
                </a:lnTo>
                <a:lnTo>
                  <a:pt x="3965345" y="909228"/>
                </a:lnTo>
                <a:lnTo>
                  <a:pt x="3974165" y="922312"/>
                </a:lnTo>
                <a:lnTo>
                  <a:pt x="3977400" y="938335"/>
                </a:lnTo>
                <a:lnTo>
                  <a:pt x="3974165" y="954358"/>
                </a:lnTo>
                <a:lnTo>
                  <a:pt x="3965345" y="967442"/>
                </a:lnTo>
                <a:lnTo>
                  <a:pt x="3952265" y="976263"/>
                </a:lnTo>
                <a:lnTo>
                  <a:pt x="3936252" y="979497"/>
                </a:lnTo>
                <a:close/>
              </a:path>
              <a:path w="7315200" h="1499234">
                <a:moveTo>
                  <a:pt x="4238975" y="982022"/>
                </a:moveTo>
                <a:lnTo>
                  <a:pt x="4221988" y="978590"/>
                </a:lnTo>
                <a:lnTo>
                  <a:pt x="4208114" y="969230"/>
                </a:lnTo>
                <a:lnTo>
                  <a:pt x="4198759" y="955349"/>
                </a:lnTo>
                <a:lnTo>
                  <a:pt x="4195329" y="938352"/>
                </a:lnTo>
                <a:lnTo>
                  <a:pt x="4198759" y="921355"/>
                </a:lnTo>
                <a:lnTo>
                  <a:pt x="4208114" y="907475"/>
                </a:lnTo>
                <a:lnTo>
                  <a:pt x="4221988" y="898117"/>
                </a:lnTo>
                <a:lnTo>
                  <a:pt x="4238975" y="894685"/>
                </a:lnTo>
                <a:lnTo>
                  <a:pt x="4255963" y="898117"/>
                </a:lnTo>
                <a:lnTo>
                  <a:pt x="4269837" y="907475"/>
                </a:lnTo>
                <a:lnTo>
                  <a:pt x="4279191" y="921355"/>
                </a:lnTo>
                <a:lnTo>
                  <a:pt x="4282622" y="938352"/>
                </a:lnTo>
                <a:lnTo>
                  <a:pt x="4279191" y="955349"/>
                </a:lnTo>
                <a:lnTo>
                  <a:pt x="4269837" y="969230"/>
                </a:lnTo>
                <a:lnTo>
                  <a:pt x="4255963" y="978590"/>
                </a:lnTo>
                <a:lnTo>
                  <a:pt x="4238975" y="982022"/>
                </a:lnTo>
                <a:close/>
              </a:path>
              <a:path w="7315200" h="1499234">
                <a:moveTo>
                  <a:pt x="4541699" y="984547"/>
                </a:moveTo>
                <a:lnTo>
                  <a:pt x="4523737" y="980917"/>
                </a:lnTo>
                <a:lnTo>
                  <a:pt x="4509070" y="971017"/>
                </a:lnTo>
                <a:lnTo>
                  <a:pt x="4499181" y="956333"/>
                </a:lnTo>
                <a:lnTo>
                  <a:pt x="4495555" y="938352"/>
                </a:lnTo>
                <a:lnTo>
                  <a:pt x="4499181" y="920373"/>
                </a:lnTo>
                <a:lnTo>
                  <a:pt x="4509070" y="905690"/>
                </a:lnTo>
                <a:lnTo>
                  <a:pt x="4523737" y="895790"/>
                </a:lnTo>
                <a:lnTo>
                  <a:pt x="4541699" y="892160"/>
                </a:lnTo>
                <a:lnTo>
                  <a:pt x="4559681" y="895790"/>
                </a:lnTo>
                <a:lnTo>
                  <a:pt x="4574358" y="905690"/>
                </a:lnTo>
                <a:lnTo>
                  <a:pt x="4584251" y="920373"/>
                </a:lnTo>
                <a:lnTo>
                  <a:pt x="4587877" y="938352"/>
                </a:lnTo>
                <a:lnTo>
                  <a:pt x="4584251" y="956333"/>
                </a:lnTo>
                <a:lnTo>
                  <a:pt x="4574358" y="971017"/>
                </a:lnTo>
                <a:lnTo>
                  <a:pt x="4559681" y="980917"/>
                </a:lnTo>
                <a:lnTo>
                  <a:pt x="4541699" y="984547"/>
                </a:lnTo>
                <a:close/>
              </a:path>
              <a:path w="7315200" h="1499234">
                <a:moveTo>
                  <a:pt x="4844423" y="987069"/>
                </a:moveTo>
                <a:lnTo>
                  <a:pt x="4825482" y="983241"/>
                </a:lnTo>
                <a:lnTo>
                  <a:pt x="4810009" y="972802"/>
                </a:lnTo>
                <a:lnTo>
                  <a:pt x="4799574" y="957317"/>
                </a:lnTo>
                <a:lnTo>
                  <a:pt x="4795747" y="938352"/>
                </a:lnTo>
                <a:lnTo>
                  <a:pt x="4799574" y="919389"/>
                </a:lnTo>
                <a:lnTo>
                  <a:pt x="4810009" y="903903"/>
                </a:lnTo>
                <a:lnTo>
                  <a:pt x="4825482" y="893463"/>
                </a:lnTo>
                <a:lnTo>
                  <a:pt x="4844423" y="889635"/>
                </a:lnTo>
                <a:lnTo>
                  <a:pt x="4863384" y="893463"/>
                </a:lnTo>
                <a:lnTo>
                  <a:pt x="4878867" y="903903"/>
                </a:lnTo>
                <a:lnTo>
                  <a:pt x="4889305" y="919389"/>
                </a:lnTo>
                <a:lnTo>
                  <a:pt x="4893133" y="938352"/>
                </a:lnTo>
                <a:lnTo>
                  <a:pt x="4889305" y="957317"/>
                </a:lnTo>
                <a:lnTo>
                  <a:pt x="4878867" y="972802"/>
                </a:lnTo>
                <a:lnTo>
                  <a:pt x="4863384" y="983241"/>
                </a:lnTo>
                <a:lnTo>
                  <a:pt x="4844423" y="987069"/>
                </a:lnTo>
                <a:close/>
              </a:path>
              <a:path w="7315200" h="1499234">
                <a:moveTo>
                  <a:pt x="5147147" y="989593"/>
                </a:moveTo>
                <a:lnTo>
                  <a:pt x="5127212" y="985567"/>
                </a:lnTo>
                <a:lnTo>
                  <a:pt x="5110935" y="974587"/>
                </a:lnTo>
                <a:lnTo>
                  <a:pt x="5099962" y="958299"/>
                </a:lnTo>
                <a:lnTo>
                  <a:pt x="5095939" y="938352"/>
                </a:lnTo>
                <a:lnTo>
                  <a:pt x="5099962" y="918404"/>
                </a:lnTo>
                <a:lnTo>
                  <a:pt x="5110935" y="902117"/>
                </a:lnTo>
                <a:lnTo>
                  <a:pt x="5127212" y="891136"/>
                </a:lnTo>
                <a:lnTo>
                  <a:pt x="5147147" y="887110"/>
                </a:lnTo>
                <a:lnTo>
                  <a:pt x="5167087" y="891136"/>
                </a:lnTo>
                <a:lnTo>
                  <a:pt x="5183375" y="902117"/>
                </a:lnTo>
                <a:lnTo>
                  <a:pt x="5194360" y="918404"/>
                </a:lnTo>
                <a:lnTo>
                  <a:pt x="5198388" y="938352"/>
                </a:lnTo>
                <a:lnTo>
                  <a:pt x="5194360" y="958299"/>
                </a:lnTo>
                <a:lnTo>
                  <a:pt x="5183375" y="974587"/>
                </a:lnTo>
                <a:lnTo>
                  <a:pt x="5167087" y="985567"/>
                </a:lnTo>
                <a:lnTo>
                  <a:pt x="5147147" y="989593"/>
                </a:lnTo>
                <a:close/>
              </a:path>
              <a:path w="7315200" h="1499234">
                <a:moveTo>
                  <a:pt x="5449870" y="992959"/>
                </a:moveTo>
                <a:lnTo>
                  <a:pt x="5428644" y="988668"/>
                </a:lnTo>
                <a:lnTo>
                  <a:pt x="5411304" y="976967"/>
                </a:lnTo>
                <a:lnTo>
                  <a:pt x="5399610" y="959614"/>
                </a:lnTo>
                <a:lnTo>
                  <a:pt x="5395321" y="938369"/>
                </a:lnTo>
                <a:lnTo>
                  <a:pt x="5399610" y="917125"/>
                </a:lnTo>
                <a:lnTo>
                  <a:pt x="5411304" y="899772"/>
                </a:lnTo>
                <a:lnTo>
                  <a:pt x="5428644" y="888070"/>
                </a:lnTo>
                <a:lnTo>
                  <a:pt x="5449870" y="883779"/>
                </a:lnTo>
                <a:lnTo>
                  <a:pt x="5471116" y="888070"/>
                </a:lnTo>
                <a:lnTo>
                  <a:pt x="5488466" y="899772"/>
                </a:lnTo>
                <a:lnTo>
                  <a:pt x="5500164" y="917125"/>
                </a:lnTo>
                <a:lnTo>
                  <a:pt x="5504454" y="938369"/>
                </a:lnTo>
                <a:lnTo>
                  <a:pt x="5500164" y="959614"/>
                </a:lnTo>
                <a:lnTo>
                  <a:pt x="5488466" y="976967"/>
                </a:lnTo>
                <a:lnTo>
                  <a:pt x="5471116" y="988668"/>
                </a:lnTo>
                <a:lnTo>
                  <a:pt x="5449870" y="992959"/>
                </a:lnTo>
                <a:close/>
              </a:path>
              <a:path w="7315200" h="1499234">
                <a:moveTo>
                  <a:pt x="5752628" y="995484"/>
                </a:moveTo>
                <a:lnTo>
                  <a:pt x="5730408" y="990995"/>
                </a:lnTo>
                <a:lnTo>
                  <a:pt x="5712264" y="978753"/>
                </a:lnTo>
                <a:lnTo>
                  <a:pt x="5700032" y="960598"/>
                </a:lnTo>
                <a:lnTo>
                  <a:pt x="5695546" y="938369"/>
                </a:lnTo>
                <a:lnTo>
                  <a:pt x="5700032" y="916141"/>
                </a:lnTo>
                <a:lnTo>
                  <a:pt x="5712264" y="897986"/>
                </a:lnTo>
                <a:lnTo>
                  <a:pt x="5730408" y="885743"/>
                </a:lnTo>
                <a:lnTo>
                  <a:pt x="5752628" y="881254"/>
                </a:lnTo>
                <a:lnTo>
                  <a:pt x="5774828" y="885743"/>
                </a:lnTo>
                <a:lnTo>
                  <a:pt x="5792962" y="897986"/>
                </a:lnTo>
                <a:lnTo>
                  <a:pt x="5805191" y="916141"/>
                </a:lnTo>
                <a:lnTo>
                  <a:pt x="5809675" y="938369"/>
                </a:lnTo>
                <a:lnTo>
                  <a:pt x="5805195" y="960598"/>
                </a:lnTo>
                <a:lnTo>
                  <a:pt x="5792975" y="978753"/>
                </a:lnTo>
                <a:lnTo>
                  <a:pt x="5774842" y="990995"/>
                </a:lnTo>
                <a:lnTo>
                  <a:pt x="5752628" y="995484"/>
                </a:lnTo>
                <a:close/>
              </a:path>
              <a:path w="7315200" h="1499234">
                <a:moveTo>
                  <a:pt x="6055351" y="998009"/>
                </a:moveTo>
                <a:lnTo>
                  <a:pt x="6032152" y="993321"/>
                </a:lnTo>
                <a:lnTo>
                  <a:pt x="6013203" y="980538"/>
                </a:lnTo>
                <a:lnTo>
                  <a:pt x="6000425" y="961581"/>
                </a:lnTo>
                <a:lnTo>
                  <a:pt x="5995738" y="938369"/>
                </a:lnTo>
                <a:lnTo>
                  <a:pt x="6000425" y="915157"/>
                </a:lnTo>
                <a:lnTo>
                  <a:pt x="6013203" y="896201"/>
                </a:lnTo>
                <a:lnTo>
                  <a:pt x="6032152" y="883419"/>
                </a:lnTo>
                <a:lnTo>
                  <a:pt x="6055351" y="878732"/>
                </a:lnTo>
                <a:lnTo>
                  <a:pt x="6078546" y="883419"/>
                </a:lnTo>
                <a:lnTo>
                  <a:pt x="6097483" y="896201"/>
                </a:lnTo>
                <a:lnTo>
                  <a:pt x="6110250" y="915157"/>
                </a:lnTo>
                <a:lnTo>
                  <a:pt x="6114931" y="938369"/>
                </a:lnTo>
                <a:lnTo>
                  <a:pt x="6110250" y="961581"/>
                </a:lnTo>
                <a:lnTo>
                  <a:pt x="6097483" y="980538"/>
                </a:lnTo>
                <a:lnTo>
                  <a:pt x="6078546" y="993321"/>
                </a:lnTo>
                <a:lnTo>
                  <a:pt x="6055351" y="998009"/>
                </a:lnTo>
                <a:close/>
              </a:path>
              <a:path w="7315200" h="1499234">
                <a:moveTo>
                  <a:pt x="6358075" y="1002215"/>
                </a:moveTo>
                <a:lnTo>
                  <a:pt x="6333239" y="997199"/>
                </a:lnTo>
                <a:lnTo>
                  <a:pt x="6312960" y="983521"/>
                </a:lnTo>
                <a:lnTo>
                  <a:pt x="6299289" y="963232"/>
                </a:lnTo>
                <a:lnTo>
                  <a:pt x="6294276" y="938386"/>
                </a:lnTo>
                <a:lnTo>
                  <a:pt x="6299289" y="913539"/>
                </a:lnTo>
                <a:lnTo>
                  <a:pt x="6312960" y="893251"/>
                </a:lnTo>
                <a:lnTo>
                  <a:pt x="6333239" y="879572"/>
                </a:lnTo>
                <a:lnTo>
                  <a:pt x="6358075" y="874556"/>
                </a:lnTo>
                <a:lnTo>
                  <a:pt x="6382892" y="879572"/>
                </a:lnTo>
                <a:lnTo>
                  <a:pt x="6403161" y="893251"/>
                </a:lnTo>
                <a:lnTo>
                  <a:pt x="6416828" y="913539"/>
                </a:lnTo>
                <a:lnTo>
                  <a:pt x="6421840" y="938386"/>
                </a:lnTo>
                <a:lnTo>
                  <a:pt x="6416828" y="963232"/>
                </a:lnTo>
                <a:lnTo>
                  <a:pt x="6403161" y="983521"/>
                </a:lnTo>
                <a:lnTo>
                  <a:pt x="6382892" y="997199"/>
                </a:lnTo>
                <a:lnTo>
                  <a:pt x="6358075" y="1002215"/>
                </a:lnTo>
                <a:close/>
              </a:path>
              <a:path w="7315200" h="1499234">
                <a:moveTo>
                  <a:pt x="6660799" y="1005580"/>
                </a:moveTo>
                <a:lnTo>
                  <a:pt x="6634652" y="1000299"/>
                </a:lnTo>
                <a:lnTo>
                  <a:pt x="6613300" y="985898"/>
                </a:lnTo>
                <a:lnTo>
                  <a:pt x="6598904" y="964540"/>
                </a:lnTo>
                <a:lnTo>
                  <a:pt x="6593625" y="938386"/>
                </a:lnTo>
                <a:lnTo>
                  <a:pt x="6598904" y="912233"/>
                </a:lnTo>
                <a:lnTo>
                  <a:pt x="6613300" y="890874"/>
                </a:lnTo>
                <a:lnTo>
                  <a:pt x="6634652" y="876472"/>
                </a:lnTo>
                <a:lnTo>
                  <a:pt x="6660799" y="871191"/>
                </a:lnTo>
                <a:lnTo>
                  <a:pt x="6686926" y="876472"/>
                </a:lnTo>
                <a:lnTo>
                  <a:pt x="6708268" y="890874"/>
                </a:lnTo>
                <a:lnTo>
                  <a:pt x="6722661" y="912233"/>
                </a:lnTo>
                <a:lnTo>
                  <a:pt x="6727940" y="938386"/>
                </a:lnTo>
                <a:lnTo>
                  <a:pt x="6722661" y="964540"/>
                </a:lnTo>
                <a:lnTo>
                  <a:pt x="6708268" y="985898"/>
                </a:lnTo>
                <a:lnTo>
                  <a:pt x="6686926" y="1000299"/>
                </a:lnTo>
                <a:lnTo>
                  <a:pt x="6660799" y="1005580"/>
                </a:lnTo>
                <a:close/>
              </a:path>
              <a:path w="7315200" h="1499234">
                <a:moveTo>
                  <a:pt x="6963523" y="1009786"/>
                </a:moveTo>
                <a:lnTo>
                  <a:pt x="6935739" y="1004177"/>
                </a:lnTo>
                <a:lnTo>
                  <a:pt x="6913057" y="988879"/>
                </a:lnTo>
                <a:lnTo>
                  <a:pt x="6897768" y="966184"/>
                </a:lnTo>
                <a:lnTo>
                  <a:pt x="6892162" y="938386"/>
                </a:lnTo>
                <a:lnTo>
                  <a:pt x="6897768" y="910589"/>
                </a:lnTo>
                <a:lnTo>
                  <a:pt x="6913057" y="887894"/>
                </a:lnTo>
                <a:lnTo>
                  <a:pt x="6935739" y="872595"/>
                </a:lnTo>
                <a:lnTo>
                  <a:pt x="6963523" y="866985"/>
                </a:lnTo>
                <a:lnTo>
                  <a:pt x="6991292" y="872595"/>
                </a:lnTo>
                <a:lnTo>
                  <a:pt x="7013975" y="887894"/>
                </a:lnTo>
                <a:lnTo>
                  <a:pt x="7029272" y="910589"/>
                </a:lnTo>
                <a:lnTo>
                  <a:pt x="7034883" y="938386"/>
                </a:lnTo>
                <a:lnTo>
                  <a:pt x="7029272" y="966184"/>
                </a:lnTo>
                <a:lnTo>
                  <a:pt x="7013975" y="988879"/>
                </a:lnTo>
                <a:lnTo>
                  <a:pt x="6991292" y="1004177"/>
                </a:lnTo>
                <a:lnTo>
                  <a:pt x="6963523" y="1009786"/>
                </a:lnTo>
                <a:close/>
              </a:path>
              <a:path w="7315200" h="1499234">
                <a:moveTo>
                  <a:pt x="7266246" y="987102"/>
                </a:moveTo>
                <a:lnTo>
                  <a:pt x="7247286" y="983275"/>
                </a:lnTo>
                <a:lnTo>
                  <a:pt x="7231803" y="972835"/>
                </a:lnTo>
                <a:lnTo>
                  <a:pt x="7221364" y="957350"/>
                </a:lnTo>
                <a:lnTo>
                  <a:pt x="7217536" y="938386"/>
                </a:lnTo>
                <a:lnTo>
                  <a:pt x="7221364" y="919422"/>
                </a:lnTo>
                <a:lnTo>
                  <a:pt x="7231803" y="903937"/>
                </a:lnTo>
                <a:lnTo>
                  <a:pt x="7247286" y="893497"/>
                </a:lnTo>
                <a:lnTo>
                  <a:pt x="7266246" y="889669"/>
                </a:lnTo>
                <a:lnTo>
                  <a:pt x="7285188" y="893497"/>
                </a:lnTo>
                <a:lnTo>
                  <a:pt x="7300661" y="903937"/>
                </a:lnTo>
                <a:lnTo>
                  <a:pt x="7311095" y="919422"/>
                </a:lnTo>
                <a:lnTo>
                  <a:pt x="7314922" y="938386"/>
                </a:lnTo>
                <a:lnTo>
                  <a:pt x="7311095" y="957350"/>
                </a:lnTo>
                <a:lnTo>
                  <a:pt x="7300661" y="972835"/>
                </a:lnTo>
                <a:lnTo>
                  <a:pt x="7285188" y="983275"/>
                </a:lnTo>
                <a:lnTo>
                  <a:pt x="7266246" y="987102"/>
                </a:lnTo>
                <a:close/>
              </a:path>
              <a:path w="7315200" h="1499234">
                <a:moveTo>
                  <a:pt x="1311" y="1242136"/>
                </a:moveTo>
                <a:lnTo>
                  <a:pt x="370" y="1242136"/>
                </a:lnTo>
                <a:lnTo>
                  <a:pt x="0" y="1241764"/>
                </a:lnTo>
                <a:lnTo>
                  <a:pt x="0" y="1240822"/>
                </a:lnTo>
                <a:lnTo>
                  <a:pt x="370" y="1240451"/>
                </a:lnTo>
                <a:lnTo>
                  <a:pt x="1311" y="1240451"/>
                </a:lnTo>
                <a:lnTo>
                  <a:pt x="1681" y="1240822"/>
                </a:lnTo>
                <a:lnTo>
                  <a:pt x="1681" y="1241764"/>
                </a:lnTo>
                <a:lnTo>
                  <a:pt x="1311" y="1242136"/>
                </a:lnTo>
                <a:close/>
              </a:path>
              <a:path w="7315200" h="1499234">
                <a:moveTo>
                  <a:pt x="305415" y="1244657"/>
                </a:moveTo>
                <a:lnTo>
                  <a:pt x="301698" y="1244657"/>
                </a:lnTo>
                <a:lnTo>
                  <a:pt x="300201" y="1243162"/>
                </a:lnTo>
                <a:lnTo>
                  <a:pt x="300201" y="1239425"/>
                </a:lnTo>
                <a:lnTo>
                  <a:pt x="301698" y="1237926"/>
                </a:lnTo>
                <a:lnTo>
                  <a:pt x="305432" y="1237926"/>
                </a:lnTo>
                <a:lnTo>
                  <a:pt x="306929" y="1239425"/>
                </a:lnTo>
                <a:lnTo>
                  <a:pt x="306929" y="1243162"/>
                </a:lnTo>
                <a:lnTo>
                  <a:pt x="305415" y="1244657"/>
                </a:lnTo>
                <a:close/>
              </a:path>
              <a:path w="7315200" h="1499234">
                <a:moveTo>
                  <a:pt x="610007" y="1248023"/>
                </a:moveTo>
                <a:lnTo>
                  <a:pt x="602591" y="1248023"/>
                </a:lnTo>
                <a:lnTo>
                  <a:pt x="599580" y="1245012"/>
                </a:lnTo>
                <a:lnTo>
                  <a:pt x="599580" y="1237605"/>
                </a:lnTo>
                <a:lnTo>
                  <a:pt x="602591" y="1234594"/>
                </a:lnTo>
                <a:lnTo>
                  <a:pt x="609990" y="1234594"/>
                </a:lnTo>
                <a:lnTo>
                  <a:pt x="613002" y="1237605"/>
                </a:lnTo>
                <a:lnTo>
                  <a:pt x="613002" y="1245012"/>
                </a:lnTo>
                <a:lnTo>
                  <a:pt x="610007" y="1248023"/>
                </a:lnTo>
                <a:close/>
              </a:path>
              <a:path w="7315200" h="1499234">
                <a:moveTo>
                  <a:pt x="914581" y="1251388"/>
                </a:moveTo>
                <a:lnTo>
                  <a:pt x="903448" y="1251388"/>
                </a:lnTo>
                <a:lnTo>
                  <a:pt x="898942" y="1246878"/>
                </a:lnTo>
                <a:lnTo>
                  <a:pt x="898942" y="1235739"/>
                </a:lnTo>
                <a:lnTo>
                  <a:pt x="903448" y="1231229"/>
                </a:lnTo>
                <a:lnTo>
                  <a:pt x="914581" y="1231229"/>
                </a:lnTo>
                <a:lnTo>
                  <a:pt x="919087" y="1235739"/>
                </a:lnTo>
                <a:lnTo>
                  <a:pt x="919087" y="1246878"/>
                </a:lnTo>
                <a:lnTo>
                  <a:pt x="914581" y="1251388"/>
                </a:lnTo>
                <a:close/>
              </a:path>
              <a:path w="7315200" h="1499234">
                <a:moveTo>
                  <a:pt x="1219154" y="1254754"/>
                </a:moveTo>
                <a:lnTo>
                  <a:pt x="1204322" y="1254754"/>
                </a:lnTo>
                <a:lnTo>
                  <a:pt x="1198303" y="1248731"/>
                </a:lnTo>
                <a:lnTo>
                  <a:pt x="1198303" y="1233889"/>
                </a:lnTo>
                <a:lnTo>
                  <a:pt x="1204322" y="1227864"/>
                </a:lnTo>
                <a:lnTo>
                  <a:pt x="1219154" y="1227864"/>
                </a:lnTo>
                <a:lnTo>
                  <a:pt x="1225177" y="1233889"/>
                </a:lnTo>
                <a:lnTo>
                  <a:pt x="1225177" y="1248731"/>
                </a:lnTo>
                <a:lnTo>
                  <a:pt x="1219154" y="1254754"/>
                </a:lnTo>
                <a:close/>
              </a:path>
              <a:path w="7315200" h="1499234">
                <a:moveTo>
                  <a:pt x="1523731" y="1258122"/>
                </a:moveTo>
                <a:lnTo>
                  <a:pt x="1505196" y="1258122"/>
                </a:lnTo>
                <a:lnTo>
                  <a:pt x="1497679" y="1250598"/>
                </a:lnTo>
                <a:lnTo>
                  <a:pt x="1497679" y="1232053"/>
                </a:lnTo>
                <a:lnTo>
                  <a:pt x="1505196" y="1224532"/>
                </a:lnTo>
                <a:lnTo>
                  <a:pt x="1523731" y="1224532"/>
                </a:lnTo>
                <a:lnTo>
                  <a:pt x="1531249" y="1232053"/>
                </a:lnTo>
                <a:lnTo>
                  <a:pt x="1531249" y="1250598"/>
                </a:lnTo>
                <a:lnTo>
                  <a:pt x="1523731" y="1258122"/>
                </a:lnTo>
                <a:close/>
              </a:path>
              <a:path w="7315200" h="1499234">
                <a:moveTo>
                  <a:pt x="1817189" y="1261484"/>
                </a:moveTo>
                <a:lnTo>
                  <a:pt x="1809344" y="1259901"/>
                </a:lnTo>
                <a:lnTo>
                  <a:pt x="1802940" y="1255582"/>
                </a:lnTo>
                <a:lnTo>
                  <a:pt x="1798623" y="1249175"/>
                </a:lnTo>
                <a:lnTo>
                  <a:pt x="1797040" y="1241325"/>
                </a:lnTo>
                <a:lnTo>
                  <a:pt x="1798623" y="1233476"/>
                </a:lnTo>
                <a:lnTo>
                  <a:pt x="1802940" y="1227069"/>
                </a:lnTo>
                <a:lnTo>
                  <a:pt x="1809344" y="1222750"/>
                </a:lnTo>
                <a:lnTo>
                  <a:pt x="1817189" y="1221166"/>
                </a:lnTo>
                <a:lnTo>
                  <a:pt x="1825034" y="1222750"/>
                </a:lnTo>
                <a:lnTo>
                  <a:pt x="1831438" y="1227069"/>
                </a:lnTo>
                <a:lnTo>
                  <a:pt x="1835755" y="1233476"/>
                </a:lnTo>
                <a:lnTo>
                  <a:pt x="1837338" y="1241325"/>
                </a:lnTo>
                <a:lnTo>
                  <a:pt x="1835755" y="1249175"/>
                </a:lnTo>
                <a:lnTo>
                  <a:pt x="1831438" y="1255582"/>
                </a:lnTo>
                <a:lnTo>
                  <a:pt x="1825034" y="1259901"/>
                </a:lnTo>
                <a:lnTo>
                  <a:pt x="1817189" y="1261484"/>
                </a:lnTo>
                <a:close/>
              </a:path>
              <a:path w="7315200" h="1499234">
                <a:moveTo>
                  <a:pt x="2119913" y="1264853"/>
                </a:moveTo>
                <a:lnTo>
                  <a:pt x="2110762" y="1263004"/>
                </a:lnTo>
                <a:lnTo>
                  <a:pt x="2103289" y="1257962"/>
                </a:lnTo>
                <a:lnTo>
                  <a:pt x="2098250" y="1250483"/>
                </a:lnTo>
                <a:lnTo>
                  <a:pt x="2096402" y="1241325"/>
                </a:lnTo>
                <a:lnTo>
                  <a:pt x="2098250" y="1232170"/>
                </a:lnTo>
                <a:lnTo>
                  <a:pt x="2103289" y="1224692"/>
                </a:lnTo>
                <a:lnTo>
                  <a:pt x="2110762" y="1219650"/>
                </a:lnTo>
                <a:lnTo>
                  <a:pt x="2119913" y="1217801"/>
                </a:lnTo>
                <a:lnTo>
                  <a:pt x="2129063" y="1219650"/>
                </a:lnTo>
                <a:lnTo>
                  <a:pt x="2136537" y="1224692"/>
                </a:lnTo>
                <a:lnTo>
                  <a:pt x="2141576" y="1232170"/>
                </a:lnTo>
                <a:lnTo>
                  <a:pt x="2143424" y="1241325"/>
                </a:lnTo>
                <a:lnTo>
                  <a:pt x="2141576" y="1250483"/>
                </a:lnTo>
                <a:lnTo>
                  <a:pt x="2136537" y="1257962"/>
                </a:lnTo>
                <a:lnTo>
                  <a:pt x="2129063" y="1263004"/>
                </a:lnTo>
                <a:lnTo>
                  <a:pt x="2119913" y="1264853"/>
                </a:lnTo>
                <a:close/>
              </a:path>
              <a:path w="7315200" h="1499234">
                <a:moveTo>
                  <a:pt x="2422640" y="1267375"/>
                </a:moveTo>
                <a:lnTo>
                  <a:pt x="2412515" y="1265329"/>
                </a:lnTo>
                <a:lnTo>
                  <a:pt x="2404244" y="1259749"/>
                </a:lnTo>
                <a:lnTo>
                  <a:pt x="2398666" y="1251474"/>
                </a:lnTo>
                <a:lnTo>
                  <a:pt x="2396621" y="1241342"/>
                </a:lnTo>
                <a:lnTo>
                  <a:pt x="2398666" y="1231212"/>
                </a:lnTo>
                <a:lnTo>
                  <a:pt x="2404244" y="1222937"/>
                </a:lnTo>
                <a:lnTo>
                  <a:pt x="2412515" y="1217356"/>
                </a:lnTo>
                <a:lnTo>
                  <a:pt x="2422640" y="1215310"/>
                </a:lnTo>
                <a:lnTo>
                  <a:pt x="2432763" y="1217356"/>
                </a:lnTo>
                <a:lnTo>
                  <a:pt x="2441033" y="1222937"/>
                </a:lnTo>
                <a:lnTo>
                  <a:pt x="2446610" y="1231212"/>
                </a:lnTo>
                <a:lnTo>
                  <a:pt x="2448656" y="1241342"/>
                </a:lnTo>
                <a:lnTo>
                  <a:pt x="2446612" y="1251474"/>
                </a:lnTo>
                <a:lnTo>
                  <a:pt x="2441039" y="1259749"/>
                </a:lnTo>
                <a:lnTo>
                  <a:pt x="2432770" y="1265329"/>
                </a:lnTo>
                <a:lnTo>
                  <a:pt x="2422640" y="1267375"/>
                </a:lnTo>
                <a:close/>
              </a:path>
              <a:path w="7315200" h="1499234">
                <a:moveTo>
                  <a:pt x="2725364" y="1270740"/>
                </a:moveTo>
                <a:lnTo>
                  <a:pt x="2713926" y="1268431"/>
                </a:lnTo>
                <a:lnTo>
                  <a:pt x="2704587" y="1262131"/>
                </a:lnTo>
                <a:lnTo>
                  <a:pt x="2698291" y="1252787"/>
                </a:lnTo>
                <a:lnTo>
                  <a:pt x="2695982" y="1241342"/>
                </a:lnTo>
                <a:lnTo>
                  <a:pt x="2698291" y="1229898"/>
                </a:lnTo>
                <a:lnTo>
                  <a:pt x="2704587" y="1220553"/>
                </a:lnTo>
                <a:lnTo>
                  <a:pt x="2713926" y="1214254"/>
                </a:lnTo>
                <a:lnTo>
                  <a:pt x="2725364" y="1211944"/>
                </a:lnTo>
                <a:lnTo>
                  <a:pt x="2736801" y="1214254"/>
                </a:lnTo>
                <a:lnTo>
                  <a:pt x="2746140" y="1220553"/>
                </a:lnTo>
                <a:lnTo>
                  <a:pt x="2752436" y="1229898"/>
                </a:lnTo>
                <a:lnTo>
                  <a:pt x="2754745" y="1241342"/>
                </a:lnTo>
                <a:lnTo>
                  <a:pt x="2752436" y="1252787"/>
                </a:lnTo>
                <a:lnTo>
                  <a:pt x="2746140" y="1262131"/>
                </a:lnTo>
                <a:lnTo>
                  <a:pt x="2736801" y="1268431"/>
                </a:lnTo>
                <a:lnTo>
                  <a:pt x="2725364" y="1270740"/>
                </a:lnTo>
                <a:close/>
              </a:path>
              <a:path w="7315200" h="1499234">
                <a:moveTo>
                  <a:pt x="3028087" y="1274106"/>
                </a:moveTo>
                <a:lnTo>
                  <a:pt x="3015344" y="1271530"/>
                </a:lnTo>
                <a:lnTo>
                  <a:pt x="3004936" y="1264508"/>
                </a:lnTo>
                <a:lnTo>
                  <a:pt x="2997918" y="1254093"/>
                </a:lnTo>
                <a:lnTo>
                  <a:pt x="2995344" y="1241342"/>
                </a:lnTo>
                <a:lnTo>
                  <a:pt x="2997918" y="1228591"/>
                </a:lnTo>
                <a:lnTo>
                  <a:pt x="3004936" y="1218177"/>
                </a:lnTo>
                <a:lnTo>
                  <a:pt x="3015344" y="1211154"/>
                </a:lnTo>
                <a:lnTo>
                  <a:pt x="3028087" y="1208579"/>
                </a:lnTo>
                <a:lnTo>
                  <a:pt x="3040831" y="1211154"/>
                </a:lnTo>
                <a:lnTo>
                  <a:pt x="3051241" y="1218177"/>
                </a:lnTo>
                <a:lnTo>
                  <a:pt x="3058260" y="1228591"/>
                </a:lnTo>
                <a:lnTo>
                  <a:pt x="3060834" y="1241342"/>
                </a:lnTo>
                <a:lnTo>
                  <a:pt x="3058260" y="1254093"/>
                </a:lnTo>
                <a:lnTo>
                  <a:pt x="3051241" y="1264508"/>
                </a:lnTo>
                <a:lnTo>
                  <a:pt x="3040831" y="1271530"/>
                </a:lnTo>
                <a:lnTo>
                  <a:pt x="3028087" y="1274106"/>
                </a:lnTo>
                <a:close/>
              </a:path>
              <a:path w="7315200" h="1499234">
                <a:moveTo>
                  <a:pt x="3330811" y="1276631"/>
                </a:moveTo>
                <a:lnTo>
                  <a:pt x="3317095" y="1273858"/>
                </a:lnTo>
                <a:lnTo>
                  <a:pt x="3305891" y="1266296"/>
                </a:lnTo>
                <a:lnTo>
                  <a:pt x="3298334" y="1255084"/>
                </a:lnTo>
                <a:lnTo>
                  <a:pt x="3295563" y="1241359"/>
                </a:lnTo>
                <a:lnTo>
                  <a:pt x="3298334" y="1227634"/>
                </a:lnTo>
                <a:lnTo>
                  <a:pt x="3305891" y="1216422"/>
                </a:lnTo>
                <a:lnTo>
                  <a:pt x="3317095" y="1208861"/>
                </a:lnTo>
                <a:lnTo>
                  <a:pt x="3330811" y="1206088"/>
                </a:lnTo>
                <a:lnTo>
                  <a:pt x="3344529" y="1208861"/>
                </a:lnTo>
                <a:lnTo>
                  <a:pt x="3355734" y="1216422"/>
                </a:lnTo>
                <a:lnTo>
                  <a:pt x="3363291" y="1227634"/>
                </a:lnTo>
                <a:lnTo>
                  <a:pt x="3366062" y="1241359"/>
                </a:lnTo>
                <a:lnTo>
                  <a:pt x="3363293" y="1255084"/>
                </a:lnTo>
                <a:lnTo>
                  <a:pt x="3355741" y="1266296"/>
                </a:lnTo>
                <a:lnTo>
                  <a:pt x="3344536" y="1273858"/>
                </a:lnTo>
                <a:lnTo>
                  <a:pt x="3330811" y="1276631"/>
                </a:lnTo>
                <a:close/>
              </a:path>
              <a:path w="7315200" h="1499234">
                <a:moveTo>
                  <a:pt x="3633528" y="1279156"/>
                </a:moveTo>
                <a:lnTo>
                  <a:pt x="3618825" y="1276185"/>
                </a:lnTo>
                <a:lnTo>
                  <a:pt x="3606819" y="1268083"/>
                </a:lnTo>
                <a:lnTo>
                  <a:pt x="3598723" y="1256069"/>
                </a:lnTo>
                <a:lnTo>
                  <a:pt x="3595755" y="1241359"/>
                </a:lnTo>
                <a:lnTo>
                  <a:pt x="3598723" y="1226651"/>
                </a:lnTo>
                <a:lnTo>
                  <a:pt x="3606819" y="1214637"/>
                </a:lnTo>
                <a:lnTo>
                  <a:pt x="3618825" y="1206534"/>
                </a:lnTo>
                <a:lnTo>
                  <a:pt x="3633528" y="1203563"/>
                </a:lnTo>
                <a:lnTo>
                  <a:pt x="3648231" y="1206534"/>
                </a:lnTo>
                <a:lnTo>
                  <a:pt x="3660237" y="1214637"/>
                </a:lnTo>
                <a:lnTo>
                  <a:pt x="3668333" y="1226651"/>
                </a:lnTo>
                <a:lnTo>
                  <a:pt x="3671301" y="1241359"/>
                </a:lnTo>
                <a:lnTo>
                  <a:pt x="3668333" y="1256069"/>
                </a:lnTo>
                <a:lnTo>
                  <a:pt x="3660237" y="1268083"/>
                </a:lnTo>
                <a:lnTo>
                  <a:pt x="3648231" y="1276185"/>
                </a:lnTo>
                <a:lnTo>
                  <a:pt x="3633528" y="1279156"/>
                </a:lnTo>
                <a:close/>
              </a:path>
              <a:path w="7315200" h="1499234">
                <a:moveTo>
                  <a:pt x="3936252" y="1282521"/>
                </a:moveTo>
                <a:lnTo>
                  <a:pt x="3920243" y="1279287"/>
                </a:lnTo>
                <a:lnTo>
                  <a:pt x="3907175" y="1270466"/>
                </a:lnTo>
                <a:lnTo>
                  <a:pt x="3898366" y="1257382"/>
                </a:lnTo>
                <a:lnTo>
                  <a:pt x="3895137" y="1241359"/>
                </a:lnTo>
                <a:lnTo>
                  <a:pt x="3898366" y="1225336"/>
                </a:lnTo>
                <a:lnTo>
                  <a:pt x="3907175" y="1212253"/>
                </a:lnTo>
                <a:lnTo>
                  <a:pt x="3920243" y="1203432"/>
                </a:lnTo>
                <a:lnTo>
                  <a:pt x="3936252" y="1200197"/>
                </a:lnTo>
                <a:lnTo>
                  <a:pt x="3952265" y="1203432"/>
                </a:lnTo>
                <a:lnTo>
                  <a:pt x="3965345" y="1212253"/>
                </a:lnTo>
                <a:lnTo>
                  <a:pt x="3974165" y="1225336"/>
                </a:lnTo>
                <a:lnTo>
                  <a:pt x="3977400" y="1241359"/>
                </a:lnTo>
                <a:lnTo>
                  <a:pt x="3974165" y="1257382"/>
                </a:lnTo>
                <a:lnTo>
                  <a:pt x="3965345" y="1270466"/>
                </a:lnTo>
                <a:lnTo>
                  <a:pt x="3952265" y="1279287"/>
                </a:lnTo>
                <a:lnTo>
                  <a:pt x="3936252" y="1282521"/>
                </a:lnTo>
                <a:close/>
              </a:path>
              <a:path w="7315200" h="1499234">
                <a:moveTo>
                  <a:pt x="4238975" y="1285046"/>
                </a:moveTo>
                <a:lnTo>
                  <a:pt x="4221988" y="1281614"/>
                </a:lnTo>
                <a:lnTo>
                  <a:pt x="4208114" y="1272254"/>
                </a:lnTo>
                <a:lnTo>
                  <a:pt x="4198759" y="1258373"/>
                </a:lnTo>
                <a:lnTo>
                  <a:pt x="4195329" y="1241376"/>
                </a:lnTo>
                <a:lnTo>
                  <a:pt x="4198759" y="1224379"/>
                </a:lnTo>
                <a:lnTo>
                  <a:pt x="4208114" y="1210498"/>
                </a:lnTo>
                <a:lnTo>
                  <a:pt x="4221988" y="1201138"/>
                </a:lnTo>
                <a:lnTo>
                  <a:pt x="4238975" y="1197706"/>
                </a:lnTo>
                <a:lnTo>
                  <a:pt x="4255963" y="1201138"/>
                </a:lnTo>
                <a:lnTo>
                  <a:pt x="4269837" y="1210498"/>
                </a:lnTo>
                <a:lnTo>
                  <a:pt x="4279191" y="1224379"/>
                </a:lnTo>
                <a:lnTo>
                  <a:pt x="4282622" y="1241376"/>
                </a:lnTo>
                <a:lnTo>
                  <a:pt x="4279191" y="1258373"/>
                </a:lnTo>
                <a:lnTo>
                  <a:pt x="4269837" y="1272254"/>
                </a:lnTo>
                <a:lnTo>
                  <a:pt x="4255963" y="1281614"/>
                </a:lnTo>
                <a:lnTo>
                  <a:pt x="4238975" y="1285046"/>
                </a:lnTo>
                <a:close/>
              </a:path>
              <a:path w="7315200" h="1499234">
                <a:moveTo>
                  <a:pt x="4541699" y="1287571"/>
                </a:moveTo>
                <a:lnTo>
                  <a:pt x="4523737" y="1283941"/>
                </a:lnTo>
                <a:lnTo>
                  <a:pt x="4509070" y="1274041"/>
                </a:lnTo>
                <a:lnTo>
                  <a:pt x="4499181" y="1259357"/>
                </a:lnTo>
                <a:lnTo>
                  <a:pt x="4495555" y="1241376"/>
                </a:lnTo>
                <a:lnTo>
                  <a:pt x="4499181" y="1223397"/>
                </a:lnTo>
                <a:lnTo>
                  <a:pt x="4509070" y="1208714"/>
                </a:lnTo>
                <a:lnTo>
                  <a:pt x="4523737" y="1198815"/>
                </a:lnTo>
                <a:lnTo>
                  <a:pt x="4541699" y="1195184"/>
                </a:lnTo>
                <a:lnTo>
                  <a:pt x="4559681" y="1198815"/>
                </a:lnTo>
                <a:lnTo>
                  <a:pt x="4574358" y="1208714"/>
                </a:lnTo>
                <a:lnTo>
                  <a:pt x="4584251" y="1223397"/>
                </a:lnTo>
                <a:lnTo>
                  <a:pt x="4587877" y="1241376"/>
                </a:lnTo>
                <a:lnTo>
                  <a:pt x="4584251" y="1259357"/>
                </a:lnTo>
                <a:lnTo>
                  <a:pt x="4574358" y="1274041"/>
                </a:lnTo>
                <a:lnTo>
                  <a:pt x="4559681" y="1283941"/>
                </a:lnTo>
                <a:lnTo>
                  <a:pt x="4541699" y="1287571"/>
                </a:lnTo>
                <a:close/>
              </a:path>
              <a:path w="7315200" h="1499234">
                <a:moveTo>
                  <a:pt x="4844423" y="1290093"/>
                </a:moveTo>
                <a:lnTo>
                  <a:pt x="4825482" y="1286264"/>
                </a:lnTo>
                <a:lnTo>
                  <a:pt x="4810009" y="1275824"/>
                </a:lnTo>
                <a:lnTo>
                  <a:pt x="4799574" y="1260339"/>
                </a:lnTo>
                <a:lnTo>
                  <a:pt x="4795747" y="1241376"/>
                </a:lnTo>
                <a:lnTo>
                  <a:pt x="4799574" y="1222413"/>
                </a:lnTo>
                <a:lnTo>
                  <a:pt x="4810009" y="1206928"/>
                </a:lnTo>
                <a:lnTo>
                  <a:pt x="4825482" y="1196488"/>
                </a:lnTo>
                <a:lnTo>
                  <a:pt x="4844423" y="1192659"/>
                </a:lnTo>
                <a:lnTo>
                  <a:pt x="4863384" y="1196488"/>
                </a:lnTo>
                <a:lnTo>
                  <a:pt x="4878867" y="1206928"/>
                </a:lnTo>
                <a:lnTo>
                  <a:pt x="4889305" y="1222413"/>
                </a:lnTo>
                <a:lnTo>
                  <a:pt x="4893133" y="1241376"/>
                </a:lnTo>
                <a:lnTo>
                  <a:pt x="4889305" y="1260339"/>
                </a:lnTo>
                <a:lnTo>
                  <a:pt x="4878867" y="1275824"/>
                </a:lnTo>
                <a:lnTo>
                  <a:pt x="4863384" y="1286264"/>
                </a:lnTo>
                <a:lnTo>
                  <a:pt x="4844423" y="1290093"/>
                </a:lnTo>
                <a:close/>
              </a:path>
              <a:path w="7315200" h="1499234">
                <a:moveTo>
                  <a:pt x="5147147" y="1292618"/>
                </a:moveTo>
                <a:lnTo>
                  <a:pt x="5127212" y="1288591"/>
                </a:lnTo>
                <a:lnTo>
                  <a:pt x="5110935" y="1277611"/>
                </a:lnTo>
                <a:lnTo>
                  <a:pt x="5099962" y="1261323"/>
                </a:lnTo>
                <a:lnTo>
                  <a:pt x="5095939" y="1241376"/>
                </a:lnTo>
                <a:lnTo>
                  <a:pt x="5099962" y="1221429"/>
                </a:lnTo>
                <a:lnTo>
                  <a:pt x="5110935" y="1205141"/>
                </a:lnTo>
                <a:lnTo>
                  <a:pt x="5127212" y="1194161"/>
                </a:lnTo>
                <a:lnTo>
                  <a:pt x="5147147" y="1190134"/>
                </a:lnTo>
                <a:lnTo>
                  <a:pt x="5167087" y="1194161"/>
                </a:lnTo>
                <a:lnTo>
                  <a:pt x="5183375" y="1205141"/>
                </a:lnTo>
                <a:lnTo>
                  <a:pt x="5194360" y="1221429"/>
                </a:lnTo>
                <a:lnTo>
                  <a:pt x="5198388" y="1241376"/>
                </a:lnTo>
                <a:lnTo>
                  <a:pt x="5194360" y="1261323"/>
                </a:lnTo>
                <a:lnTo>
                  <a:pt x="5183375" y="1277611"/>
                </a:lnTo>
                <a:lnTo>
                  <a:pt x="5167087" y="1288591"/>
                </a:lnTo>
                <a:lnTo>
                  <a:pt x="5147147" y="1292618"/>
                </a:lnTo>
                <a:close/>
              </a:path>
              <a:path w="7315200" h="1499234">
                <a:moveTo>
                  <a:pt x="5449870" y="1295983"/>
                </a:moveTo>
                <a:lnTo>
                  <a:pt x="5428644" y="1291692"/>
                </a:lnTo>
                <a:lnTo>
                  <a:pt x="5411304" y="1279991"/>
                </a:lnTo>
                <a:lnTo>
                  <a:pt x="5399610" y="1262638"/>
                </a:lnTo>
                <a:lnTo>
                  <a:pt x="5395321" y="1241393"/>
                </a:lnTo>
                <a:lnTo>
                  <a:pt x="5399610" y="1220149"/>
                </a:lnTo>
                <a:lnTo>
                  <a:pt x="5411304" y="1202796"/>
                </a:lnTo>
                <a:lnTo>
                  <a:pt x="5428644" y="1191094"/>
                </a:lnTo>
                <a:lnTo>
                  <a:pt x="5449870" y="1186803"/>
                </a:lnTo>
                <a:lnTo>
                  <a:pt x="5471116" y="1191094"/>
                </a:lnTo>
                <a:lnTo>
                  <a:pt x="5488466" y="1202796"/>
                </a:lnTo>
                <a:lnTo>
                  <a:pt x="5500164" y="1220149"/>
                </a:lnTo>
                <a:lnTo>
                  <a:pt x="5504454" y="1241393"/>
                </a:lnTo>
                <a:lnTo>
                  <a:pt x="5500164" y="1262638"/>
                </a:lnTo>
                <a:lnTo>
                  <a:pt x="5488466" y="1279991"/>
                </a:lnTo>
                <a:lnTo>
                  <a:pt x="5471116" y="1291692"/>
                </a:lnTo>
                <a:lnTo>
                  <a:pt x="5449870" y="1295983"/>
                </a:lnTo>
                <a:close/>
              </a:path>
              <a:path w="7315200" h="1499234">
                <a:moveTo>
                  <a:pt x="5752628" y="1298508"/>
                </a:moveTo>
                <a:lnTo>
                  <a:pt x="5730408" y="1294018"/>
                </a:lnTo>
                <a:lnTo>
                  <a:pt x="5712264" y="1281776"/>
                </a:lnTo>
                <a:lnTo>
                  <a:pt x="5700032" y="1263621"/>
                </a:lnTo>
                <a:lnTo>
                  <a:pt x="5695546" y="1241393"/>
                </a:lnTo>
                <a:lnTo>
                  <a:pt x="5700032" y="1219165"/>
                </a:lnTo>
                <a:lnTo>
                  <a:pt x="5712264" y="1201010"/>
                </a:lnTo>
                <a:lnTo>
                  <a:pt x="5730408" y="1188767"/>
                </a:lnTo>
                <a:lnTo>
                  <a:pt x="5752628" y="1184278"/>
                </a:lnTo>
                <a:lnTo>
                  <a:pt x="5774828" y="1188767"/>
                </a:lnTo>
                <a:lnTo>
                  <a:pt x="5792962" y="1201010"/>
                </a:lnTo>
                <a:lnTo>
                  <a:pt x="5805191" y="1219165"/>
                </a:lnTo>
                <a:lnTo>
                  <a:pt x="5809675" y="1241393"/>
                </a:lnTo>
                <a:lnTo>
                  <a:pt x="5805195" y="1263621"/>
                </a:lnTo>
                <a:lnTo>
                  <a:pt x="5792975" y="1281776"/>
                </a:lnTo>
                <a:lnTo>
                  <a:pt x="5774842" y="1294018"/>
                </a:lnTo>
                <a:lnTo>
                  <a:pt x="5752628" y="1298508"/>
                </a:lnTo>
                <a:close/>
              </a:path>
              <a:path w="7315200" h="1499234">
                <a:moveTo>
                  <a:pt x="6055351" y="1301033"/>
                </a:moveTo>
                <a:lnTo>
                  <a:pt x="6032152" y="1296345"/>
                </a:lnTo>
                <a:lnTo>
                  <a:pt x="6013203" y="1283563"/>
                </a:lnTo>
                <a:lnTo>
                  <a:pt x="6000425" y="1264605"/>
                </a:lnTo>
                <a:lnTo>
                  <a:pt x="5995738" y="1241393"/>
                </a:lnTo>
                <a:lnTo>
                  <a:pt x="6000425" y="1218181"/>
                </a:lnTo>
                <a:lnTo>
                  <a:pt x="6013203" y="1199223"/>
                </a:lnTo>
                <a:lnTo>
                  <a:pt x="6032152" y="1186440"/>
                </a:lnTo>
                <a:lnTo>
                  <a:pt x="6055351" y="1181753"/>
                </a:lnTo>
                <a:lnTo>
                  <a:pt x="6078546" y="1186440"/>
                </a:lnTo>
                <a:lnTo>
                  <a:pt x="6097483" y="1199223"/>
                </a:lnTo>
                <a:lnTo>
                  <a:pt x="6110250" y="1218181"/>
                </a:lnTo>
                <a:lnTo>
                  <a:pt x="6114931" y="1241393"/>
                </a:lnTo>
                <a:lnTo>
                  <a:pt x="6110250" y="1264605"/>
                </a:lnTo>
                <a:lnTo>
                  <a:pt x="6097483" y="1283563"/>
                </a:lnTo>
                <a:lnTo>
                  <a:pt x="6078546" y="1296345"/>
                </a:lnTo>
                <a:lnTo>
                  <a:pt x="6055351" y="1301033"/>
                </a:lnTo>
                <a:close/>
              </a:path>
              <a:path w="7315200" h="1499234">
                <a:moveTo>
                  <a:pt x="6358075" y="1305239"/>
                </a:moveTo>
                <a:lnTo>
                  <a:pt x="6333239" y="1300223"/>
                </a:lnTo>
                <a:lnTo>
                  <a:pt x="6312960" y="1286545"/>
                </a:lnTo>
                <a:lnTo>
                  <a:pt x="6299289" y="1266256"/>
                </a:lnTo>
                <a:lnTo>
                  <a:pt x="6294276" y="1241410"/>
                </a:lnTo>
                <a:lnTo>
                  <a:pt x="6299289" y="1216563"/>
                </a:lnTo>
                <a:lnTo>
                  <a:pt x="6312960" y="1196275"/>
                </a:lnTo>
                <a:lnTo>
                  <a:pt x="6333239" y="1182596"/>
                </a:lnTo>
                <a:lnTo>
                  <a:pt x="6358075" y="1177581"/>
                </a:lnTo>
                <a:lnTo>
                  <a:pt x="6382892" y="1182596"/>
                </a:lnTo>
                <a:lnTo>
                  <a:pt x="6403161" y="1196275"/>
                </a:lnTo>
                <a:lnTo>
                  <a:pt x="6416828" y="1216563"/>
                </a:lnTo>
                <a:lnTo>
                  <a:pt x="6421840" y="1241410"/>
                </a:lnTo>
                <a:lnTo>
                  <a:pt x="6416828" y="1266256"/>
                </a:lnTo>
                <a:lnTo>
                  <a:pt x="6403161" y="1286545"/>
                </a:lnTo>
                <a:lnTo>
                  <a:pt x="6382892" y="1300223"/>
                </a:lnTo>
                <a:lnTo>
                  <a:pt x="6358075" y="1305239"/>
                </a:lnTo>
                <a:close/>
              </a:path>
              <a:path w="7315200" h="1499234">
                <a:moveTo>
                  <a:pt x="6660799" y="1308604"/>
                </a:moveTo>
                <a:lnTo>
                  <a:pt x="6634652" y="1303324"/>
                </a:lnTo>
                <a:lnTo>
                  <a:pt x="6613300" y="1288923"/>
                </a:lnTo>
                <a:lnTo>
                  <a:pt x="6598904" y="1267564"/>
                </a:lnTo>
                <a:lnTo>
                  <a:pt x="6593625" y="1241410"/>
                </a:lnTo>
                <a:lnTo>
                  <a:pt x="6598904" y="1215257"/>
                </a:lnTo>
                <a:lnTo>
                  <a:pt x="6613300" y="1193898"/>
                </a:lnTo>
                <a:lnTo>
                  <a:pt x="6634652" y="1179496"/>
                </a:lnTo>
                <a:lnTo>
                  <a:pt x="6660799" y="1174215"/>
                </a:lnTo>
                <a:lnTo>
                  <a:pt x="6686926" y="1179496"/>
                </a:lnTo>
                <a:lnTo>
                  <a:pt x="6708268" y="1193898"/>
                </a:lnTo>
                <a:lnTo>
                  <a:pt x="6722661" y="1215257"/>
                </a:lnTo>
                <a:lnTo>
                  <a:pt x="6727940" y="1241410"/>
                </a:lnTo>
                <a:lnTo>
                  <a:pt x="6722661" y="1267564"/>
                </a:lnTo>
                <a:lnTo>
                  <a:pt x="6708268" y="1288923"/>
                </a:lnTo>
                <a:lnTo>
                  <a:pt x="6686926" y="1303324"/>
                </a:lnTo>
                <a:lnTo>
                  <a:pt x="6660799" y="1308604"/>
                </a:lnTo>
                <a:close/>
              </a:path>
              <a:path w="7315200" h="1499234">
                <a:moveTo>
                  <a:pt x="6963523" y="1312814"/>
                </a:moveTo>
                <a:lnTo>
                  <a:pt x="6935739" y="1307204"/>
                </a:lnTo>
                <a:lnTo>
                  <a:pt x="6913057" y="1291905"/>
                </a:lnTo>
                <a:lnTo>
                  <a:pt x="6897768" y="1269208"/>
                </a:lnTo>
                <a:lnTo>
                  <a:pt x="6892162" y="1241410"/>
                </a:lnTo>
                <a:lnTo>
                  <a:pt x="6897768" y="1213613"/>
                </a:lnTo>
                <a:lnTo>
                  <a:pt x="6913057" y="1190918"/>
                </a:lnTo>
                <a:lnTo>
                  <a:pt x="6935739" y="1175619"/>
                </a:lnTo>
                <a:lnTo>
                  <a:pt x="6963523" y="1170009"/>
                </a:lnTo>
                <a:lnTo>
                  <a:pt x="6991292" y="1175619"/>
                </a:lnTo>
                <a:lnTo>
                  <a:pt x="7013975" y="1190918"/>
                </a:lnTo>
                <a:lnTo>
                  <a:pt x="7029272" y="1213613"/>
                </a:lnTo>
                <a:lnTo>
                  <a:pt x="7034883" y="1241410"/>
                </a:lnTo>
                <a:lnTo>
                  <a:pt x="7029272" y="1269208"/>
                </a:lnTo>
                <a:lnTo>
                  <a:pt x="7013975" y="1291905"/>
                </a:lnTo>
                <a:lnTo>
                  <a:pt x="6991292" y="1307204"/>
                </a:lnTo>
                <a:lnTo>
                  <a:pt x="6963523" y="1312814"/>
                </a:lnTo>
                <a:close/>
              </a:path>
              <a:path w="7315200" h="1499234">
                <a:moveTo>
                  <a:pt x="7266246" y="1280891"/>
                </a:moveTo>
                <a:lnTo>
                  <a:pt x="7250881" y="1277789"/>
                </a:lnTo>
                <a:lnTo>
                  <a:pt x="7238339" y="1269329"/>
                </a:lnTo>
                <a:lnTo>
                  <a:pt x="7229885" y="1256780"/>
                </a:lnTo>
                <a:lnTo>
                  <a:pt x="7226786" y="1241410"/>
                </a:lnTo>
                <a:lnTo>
                  <a:pt x="7229885" y="1226040"/>
                </a:lnTo>
                <a:lnTo>
                  <a:pt x="7238339" y="1213492"/>
                </a:lnTo>
                <a:lnTo>
                  <a:pt x="7250881" y="1205034"/>
                </a:lnTo>
                <a:lnTo>
                  <a:pt x="7266246" y="1201932"/>
                </a:lnTo>
                <a:lnTo>
                  <a:pt x="7281592" y="1205034"/>
                </a:lnTo>
                <a:lnTo>
                  <a:pt x="7294125" y="1213492"/>
                </a:lnTo>
                <a:lnTo>
                  <a:pt x="7302575" y="1226040"/>
                </a:lnTo>
                <a:lnTo>
                  <a:pt x="7305673" y="1241410"/>
                </a:lnTo>
                <a:lnTo>
                  <a:pt x="7302575" y="1256780"/>
                </a:lnTo>
                <a:lnTo>
                  <a:pt x="7294125" y="1269329"/>
                </a:lnTo>
                <a:lnTo>
                  <a:pt x="7281592" y="1277789"/>
                </a:lnTo>
                <a:lnTo>
                  <a:pt x="7266246" y="1280891"/>
                </a:lnTo>
                <a:close/>
              </a:path>
              <a:path w="7315200" h="1499234">
                <a:moveTo>
                  <a:pt x="4544742" y="1498823"/>
                </a:moveTo>
                <a:lnTo>
                  <a:pt x="4538659" y="1498823"/>
                </a:lnTo>
                <a:lnTo>
                  <a:pt x="4541699" y="1498208"/>
                </a:lnTo>
                <a:lnTo>
                  <a:pt x="4544742" y="1498823"/>
                </a:lnTo>
                <a:close/>
              </a:path>
              <a:path w="7315200" h="1499234">
                <a:moveTo>
                  <a:pt x="4859972" y="1498823"/>
                </a:moveTo>
                <a:lnTo>
                  <a:pt x="4828890" y="1498823"/>
                </a:lnTo>
                <a:lnTo>
                  <a:pt x="4844423" y="1495684"/>
                </a:lnTo>
                <a:lnTo>
                  <a:pt x="4859972" y="1498823"/>
                </a:lnTo>
                <a:close/>
              </a:path>
              <a:path w="7315200" h="1499234">
                <a:moveTo>
                  <a:pt x="5169517" y="1498823"/>
                </a:moveTo>
                <a:lnTo>
                  <a:pt x="5124783" y="1498823"/>
                </a:lnTo>
                <a:lnTo>
                  <a:pt x="5127212" y="1497185"/>
                </a:lnTo>
                <a:lnTo>
                  <a:pt x="5147147" y="1493159"/>
                </a:lnTo>
                <a:lnTo>
                  <a:pt x="5167087" y="1497185"/>
                </a:lnTo>
                <a:lnTo>
                  <a:pt x="5169517" y="1498823"/>
                </a:lnTo>
                <a:close/>
              </a:path>
              <a:path w="7315200" h="1499234">
                <a:moveTo>
                  <a:pt x="5478091" y="1498823"/>
                </a:moveTo>
                <a:lnTo>
                  <a:pt x="5421673" y="1498823"/>
                </a:lnTo>
                <a:lnTo>
                  <a:pt x="5428644" y="1494119"/>
                </a:lnTo>
                <a:lnTo>
                  <a:pt x="5449870" y="1489827"/>
                </a:lnTo>
                <a:lnTo>
                  <a:pt x="5471116" y="1494119"/>
                </a:lnTo>
                <a:lnTo>
                  <a:pt x="5478091" y="1498823"/>
                </a:lnTo>
                <a:close/>
              </a:path>
              <a:path w="7315200" h="1499234">
                <a:moveTo>
                  <a:pt x="5785243" y="1498823"/>
                </a:moveTo>
                <a:lnTo>
                  <a:pt x="5719987" y="1498823"/>
                </a:lnTo>
                <a:lnTo>
                  <a:pt x="5730408" y="1491792"/>
                </a:lnTo>
                <a:lnTo>
                  <a:pt x="5752628" y="1487302"/>
                </a:lnTo>
                <a:lnTo>
                  <a:pt x="5774828" y="1491792"/>
                </a:lnTo>
                <a:lnTo>
                  <a:pt x="5785243" y="1498823"/>
                </a:lnTo>
                <a:close/>
              </a:path>
              <a:path w="7315200" h="1499234">
                <a:moveTo>
                  <a:pt x="6092407" y="1498823"/>
                </a:moveTo>
                <a:lnTo>
                  <a:pt x="6018282" y="1498823"/>
                </a:lnTo>
                <a:lnTo>
                  <a:pt x="6032152" y="1489467"/>
                </a:lnTo>
                <a:lnTo>
                  <a:pt x="6055351" y="1484780"/>
                </a:lnTo>
                <a:lnTo>
                  <a:pt x="6078546" y="1489467"/>
                </a:lnTo>
                <a:lnTo>
                  <a:pt x="6092407" y="1498823"/>
                </a:lnTo>
                <a:close/>
              </a:path>
              <a:path w="7315200" h="1499234">
                <a:moveTo>
                  <a:pt x="6402455" y="1498823"/>
                </a:moveTo>
                <a:lnTo>
                  <a:pt x="6313666" y="1498823"/>
                </a:lnTo>
                <a:lnTo>
                  <a:pt x="6333239" y="1485620"/>
                </a:lnTo>
                <a:lnTo>
                  <a:pt x="6358075" y="1480605"/>
                </a:lnTo>
                <a:lnTo>
                  <a:pt x="6382892" y="1485620"/>
                </a:lnTo>
                <a:lnTo>
                  <a:pt x="6402455" y="1498823"/>
                </a:lnTo>
                <a:close/>
              </a:path>
              <a:path w="7315200" h="1499234">
                <a:moveTo>
                  <a:pt x="6709549" y="1498823"/>
                </a:moveTo>
                <a:lnTo>
                  <a:pt x="6612019" y="1498823"/>
                </a:lnTo>
                <a:lnTo>
                  <a:pt x="6613300" y="1496922"/>
                </a:lnTo>
                <a:lnTo>
                  <a:pt x="6634652" y="1482521"/>
                </a:lnTo>
                <a:lnTo>
                  <a:pt x="6660799" y="1477239"/>
                </a:lnTo>
                <a:lnTo>
                  <a:pt x="6686926" y="1482521"/>
                </a:lnTo>
                <a:lnTo>
                  <a:pt x="6708268" y="1496922"/>
                </a:lnTo>
                <a:lnTo>
                  <a:pt x="6709549" y="1498823"/>
                </a:lnTo>
                <a:close/>
              </a:path>
              <a:path w="7315200" h="1499234">
                <a:moveTo>
                  <a:pt x="7010286" y="1498823"/>
                </a:moveTo>
                <a:lnTo>
                  <a:pt x="6916730" y="1498823"/>
                </a:lnTo>
                <a:lnTo>
                  <a:pt x="6917209" y="1498111"/>
                </a:lnTo>
                <a:lnTo>
                  <a:pt x="6938024" y="1484072"/>
                </a:lnTo>
                <a:lnTo>
                  <a:pt x="6963523" y="1478924"/>
                </a:lnTo>
                <a:lnTo>
                  <a:pt x="6989002" y="1484072"/>
                </a:lnTo>
                <a:lnTo>
                  <a:pt x="7009806" y="1498111"/>
                </a:lnTo>
                <a:lnTo>
                  <a:pt x="7010286" y="1498823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4876" y="3617454"/>
            <a:ext cx="129584" cy="12958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4876" y="5148169"/>
            <a:ext cx="129584" cy="129584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3400445" y="3354219"/>
            <a:ext cx="11983085" cy="2576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32715">
              <a:lnSpc>
                <a:spcPct val="115399"/>
              </a:lnSpc>
              <a:spcBef>
                <a:spcPts val="100"/>
              </a:spcBef>
            </a:pPr>
            <a:r>
              <a:rPr dirty="0" sz="2900" spc="-100">
                <a:latin typeface="Verdana"/>
                <a:cs typeface="Verdana"/>
              </a:rPr>
              <a:t>Regression,</a:t>
            </a:r>
            <a:r>
              <a:rPr dirty="0" sz="2900" spc="-315">
                <a:latin typeface="Verdana"/>
                <a:cs typeface="Verdana"/>
              </a:rPr>
              <a:t> </a:t>
            </a:r>
            <a:r>
              <a:rPr dirty="0" sz="2900" spc="-45">
                <a:latin typeface="Verdana"/>
                <a:cs typeface="Verdana"/>
              </a:rPr>
              <a:t>in</a:t>
            </a:r>
            <a:r>
              <a:rPr dirty="0" sz="2900" spc="-315">
                <a:latin typeface="Verdana"/>
                <a:cs typeface="Verdana"/>
              </a:rPr>
              <a:t> </a:t>
            </a:r>
            <a:r>
              <a:rPr dirty="0" sz="2900" spc="-25">
                <a:latin typeface="Verdana"/>
                <a:cs typeface="Verdana"/>
              </a:rPr>
              <a:t>statistical</a:t>
            </a:r>
            <a:r>
              <a:rPr dirty="0" sz="2900" spc="-315">
                <a:latin typeface="Verdana"/>
                <a:cs typeface="Verdana"/>
              </a:rPr>
              <a:t> </a:t>
            </a:r>
            <a:r>
              <a:rPr dirty="0" sz="2900" spc="-90">
                <a:latin typeface="Verdana"/>
                <a:cs typeface="Verdana"/>
              </a:rPr>
              <a:t>modeling,</a:t>
            </a:r>
            <a:r>
              <a:rPr dirty="0" sz="2900" spc="-315">
                <a:latin typeface="Verdana"/>
                <a:cs typeface="Verdana"/>
              </a:rPr>
              <a:t> </a:t>
            </a:r>
            <a:r>
              <a:rPr dirty="0" sz="2900" spc="-55">
                <a:latin typeface="Verdana"/>
                <a:cs typeface="Verdana"/>
              </a:rPr>
              <a:t>is</a:t>
            </a:r>
            <a:r>
              <a:rPr dirty="0" sz="2900" spc="-315">
                <a:latin typeface="Verdana"/>
                <a:cs typeface="Verdana"/>
              </a:rPr>
              <a:t> </a:t>
            </a:r>
            <a:r>
              <a:rPr dirty="0" sz="2900" spc="-140">
                <a:latin typeface="Verdana"/>
                <a:cs typeface="Verdana"/>
              </a:rPr>
              <a:t>a</a:t>
            </a:r>
            <a:r>
              <a:rPr dirty="0" sz="2900" spc="-315">
                <a:latin typeface="Verdana"/>
                <a:cs typeface="Verdana"/>
              </a:rPr>
              <a:t> </a:t>
            </a:r>
            <a:r>
              <a:rPr dirty="0" sz="2900" spc="-45">
                <a:latin typeface="Verdana"/>
                <a:cs typeface="Verdana"/>
              </a:rPr>
              <a:t>method</a:t>
            </a:r>
            <a:r>
              <a:rPr dirty="0" sz="2900" spc="-315">
                <a:latin typeface="Verdana"/>
                <a:cs typeface="Verdana"/>
              </a:rPr>
              <a:t> </a:t>
            </a:r>
            <a:r>
              <a:rPr dirty="0" sz="2900" spc="-50">
                <a:latin typeface="Verdana"/>
                <a:cs typeface="Verdana"/>
              </a:rPr>
              <a:t>used</a:t>
            </a:r>
            <a:r>
              <a:rPr dirty="0" sz="2900" spc="-315">
                <a:latin typeface="Verdana"/>
                <a:cs typeface="Verdana"/>
              </a:rPr>
              <a:t> </a:t>
            </a:r>
            <a:r>
              <a:rPr dirty="0" sz="2900" spc="30">
                <a:latin typeface="Verdana"/>
                <a:cs typeface="Verdana"/>
              </a:rPr>
              <a:t>to</a:t>
            </a:r>
            <a:r>
              <a:rPr dirty="0" sz="2900" spc="-315">
                <a:latin typeface="Verdana"/>
                <a:cs typeface="Verdana"/>
              </a:rPr>
              <a:t> </a:t>
            </a:r>
            <a:r>
              <a:rPr dirty="0" sz="2900" spc="-45">
                <a:latin typeface="Verdana"/>
                <a:cs typeface="Verdana"/>
              </a:rPr>
              <a:t>understand</a:t>
            </a:r>
            <a:r>
              <a:rPr dirty="0" sz="2900" spc="20">
                <a:latin typeface="Verdana"/>
                <a:cs typeface="Verdana"/>
              </a:rPr>
              <a:t> </a:t>
            </a:r>
            <a:r>
              <a:rPr dirty="0" sz="2900" spc="-60">
                <a:latin typeface="Verdana"/>
                <a:cs typeface="Verdana"/>
              </a:rPr>
              <a:t>and</a:t>
            </a:r>
            <a:r>
              <a:rPr dirty="0" sz="2900" spc="-315">
                <a:latin typeface="Verdana"/>
                <a:cs typeface="Verdana"/>
              </a:rPr>
              <a:t> </a:t>
            </a:r>
            <a:r>
              <a:rPr dirty="0" sz="2900" spc="-35">
                <a:latin typeface="Verdana"/>
                <a:cs typeface="Verdana"/>
              </a:rPr>
              <a:t>quantify</a:t>
            </a:r>
            <a:r>
              <a:rPr dirty="0" sz="2900" spc="-315">
                <a:latin typeface="Verdana"/>
                <a:cs typeface="Verdana"/>
              </a:rPr>
              <a:t> </a:t>
            </a:r>
            <a:r>
              <a:rPr dirty="0" sz="2900" spc="-30">
                <a:latin typeface="Verdana"/>
                <a:cs typeface="Verdana"/>
              </a:rPr>
              <a:t>the</a:t>
            </a:r>
            <a:r>
              <a:rPr dirty="0" sz="2900" spc="-315">
                <a:latin typeface="Verdana"/>
                <a:cs typeface="Verdana"/>
              </a:rPr>
              <a:t> </a:t>
            </a:r>
            <a:r>
              <a:rPr dirty="0" sz="2900" spc="-35">
                <a:latin typeface="Verdana"/>
                <a:cs typeface="Verdana"/>
              </a:rPr>
              <a:t>relationship</a:t>
            </a:r>
            <a:r>
              <a:rPr dirty="0" sz="2900" spc="-315">
                <a:latin typeface="Verdana"/>
                <a:cs typeface="Verdana"/>
              </a:rPr>
              <a:t> </a:t>
            </a:r>
            <a:r>
              <a:rPr dirty="0" sz="2900" spc="-50">
                <a:latin typeface="Verdana"/>
                <a:cs typeface="Verdana"/>
              </a:rPr>
              <a:t>between</a:t>
            </a:r>
            <a:r>
              <a:rPr dirty="0" sz="2900" spc="-315">
                <a:latin typeface="Verdana"/>
                <a:cs typeface="Verdana"/>
              </a:rPr>
              <a:t> </a:t>
            </a:r>
            <a:r>
              <a:rPr dirty="0" sz="2900" spc="-40">
                <a:latin typeface="Verdana"/>
                <a:cs typeface="Verdana"/>
              </a:rPr>
              <a:t>one</a:t>
            </a:r>
            <a:r>
              <a:rPr dirty="0" sz="2900" spc="-315">
                <a:latin typeface="Verdana"/>
                <a:cs typeface="Verdana"/>
              </a:rPr>
              <a:t> </a:t>
            </a:r>
            <a:r>
              <a:rPr dirty="0" sz="2900" spc="-25">
                <a:latin typeface="Verdana"/>
                <a:cs typeface="Verdana"/>
              </a:rPr>
              <a:t>dependent</a:t>
            </a:r>
            <a:r>
              <a:rPr dirty="0" sz="2900" spc="-315">
                <a:latin typeface="Verdana"/>
                <a:cs typeface="Verdana"/>
              </a:rPr>
              <a:t> </a:t>
            </a:r>
            <a:r>
              <a:rPr dirty="0" sz="2900" spc="-55">
                <a:latin typeface="Verdana"/>
                <a:cs typeface="Verdana"/>
              </a:rPr>
              <a:t>variable</a:t>
            </a:r>
            <a:r>
              <a:rPr dirty="0" sz="2900" spc="-315">
                <a:latin typeface="Verdana"/>
                <a:cs typeface="Verdana"/>
              </a:rPr>
              <a:t> </a:t>
            </a:r>
            <a:r>
              <a:rPr dirty="0" sz="2900" spc="-60">
                <a:latin typeface="Verdana"/>
                <a:cs typeface="Verdana"/>
              </a:rPr>
              <a:t>and</a:t>
            </a:r>
            <a:r>
              <a:rPr dirty="0" sz="2900" spc="20">
                <a:latin typeface="Verdana"/>
                <a:cs typeface="Verdana"/>
              </a:rPr>
              <a:t> </a:t>
            </a:r>
            <a:r>
              <a:rPr dirty="0" sz="2900" spc="-40">
                <a:latin typeface="Verdana"/>
                <a:cs typeface="Verdana"/>
              </a:rPr>
              <a:t>one</a:t>
            </a:r>
            <a:r>
              <a:rPr dirty="0" sz="2900" spc="-315">
                <a:latin typeface="Verdana"/>
                <a:cs typeface="Verdana"/>
              </a:rPr>
              <a:t> </a:t>
            </a:r>
            <a:r>
              <a:rPr dirty="0" sz="2900" spc="-15">
                <a:latin typeface="Verdana"/>
                <a:cs typeface="Verdana"/>
              </a:rPr>
              <a:t>or</a:t>
            </a:r>
            <a:r>
              <a:rPr dirty="0" sz="2900" spc="-315">
                <a:latin typeface="Verdana"/>
                <a:cs typeface="Verdana"/>
              </a:rPr>
              <a:t> </a:t>
            </a:r>
            <a:r>
              <a:rPr dirty="0" sz="2900" spc="-80">
                <a:latin typeface="Verdana"/>
                <a:cs typeface="Verdana"/>
              </a:rPr>
              <a:t>more</a:t>
            </a:r>
            <a:r>
              <a:rPr dirty="0" sz="2900" spc="-315">
                <a:latin typeface="Verdana"/>
                <a:cs typeface="Verdana"/>
              </a:rPr>
              <a:t> </a:t>
            </a:r>
            <a:r>
              <a:rPr dirty="0" sz="2900" spc="-30">
                <a:latin typeface="Verdana"/>
                <a:cs typeface="Verdana"/>
              </a:rPr>
              <a:t>independent</a:t>
            </a:r>
            <a:r>
              <a:rPr dirty="0" sz="2900" spc="-315">
                <a:latin typeface="Verdana"/>
                <a:cs typeface="Verdana"/>
              </a:rPr>
              <a:t> </a:t>
            </a:r>
            <a:r>
              <a:rPr dirty="0" sz="2900" spc="-85">
                <a:latin typeface="Verdana"/>
                <a:cs typeface="Verdana"/>
              </a:rPr>
              <a:t>variables.</a:t>
            </a:r>
            <a:endParaRPr sz="2900">
              <a:latin typeface="Verdana"/>
              <a:cs typeface="Verdana"/>
            </a:endParaRPr>
          </a:p>
          <a:p>
            <a:pPr algn="just" marL="12700" marR="5080">
              <a:lnSpc>
                <a:spcPct val="115399"/>
              </a:lnSpc>
              <a:spcBef>
                <a:spcPts val="5"/>
              </a:spcBef>
            </a:pPr>
            <a:r>
              <a:rPr dirty="0" sz="2900" spc="-385">
                <a:latin typeface="Verdana"/>
                <a:cs typeface="Verdana"/>
              </a:rPr>
              <a:t>It</a:t>
            </a:r>
            <a:r>
              <a:rPr dirty="0" sz="2900" spc="125">
                <a:latin typeface="Verdana"/>
                <a:cs typeface="Verdana"/>
              </a:rPr>
              <a:t> </a:t>
            </a:r>
            <a:r>
              <a:rPr dirty="0" sz="2900" spc="-55">
                <a:latin typeface="Verdana"/>
                <a:cs typeface="Verdana"/>
              </a:rPr>
              <a:t>helps</a:t>
            </a:r>
            <a:r>
              <a:rPr dirty="0" sz="2900" spc="-200">
                <a:latin typeface="Verdana"/>
                <a:cs typeface="Verdana"/>
              </a:rPr>
              <a:t> </a:t>
            </a:r>
            <a:r>
              <a:rPr dirty="0" sz="2900">
                <a:latin typeface="Verdana"/>
                <a:cs typeface="Verdana"/>
              </a:rPr>
              <a:t>to</a:t>
            </a:r>
            <a:r>
              <a:rPr dirty="0" sz="2900" spc="-254">
                <a:latin typeface="Verdana"/>
                <a:cs typeface="Verdana"/>
              </a:rPr>
              <a:t> </a:t>
            </a:r>
            <a:r>
              <a:rPr dirty="0" sz="2900" spc="-10">
                <a:latin typeface="Verdana"/>
                <a:cs typeface="Verdana"/>
              </a:rPr>
              <a:t>predict</a:t>
            </a:r>
            <a:r>
              <a:rPr dirty="0" sz="2900" spc="-245">
                <a:latin typeface="Verdana"/>
                <a:cs typeface="Verdana"/>
              </a:rPr>
              <a:t> </a:t>
            </a:r>
            <a:r>
              <a:rPr dirty="0" sz="2900" spc="-80">
                <a:latin typeface="Verdana"/>
                <a:cs typeface="Verdana"/>
              </a:rPr>
              <a:t>the</a:t>
            </a:r>
            <a:r>
              <a:rPr dirty="0" sz="2900" spc="-180">
                <a:latin typeface="Verdana"/>
                <a:cs typeface="Verdana"/>
              </a:rPr>
              <a:t> </a:t>
            </a:r>
            <a:r>
              <a:rPr dirty="0" sz="2900" spc="-100">
                <a:latin typeface="Verdana"/>
                <a:cs typeface="Verdana"/>
              </a:rPr>
              <a:t>value</a:t>
            </a:r>
            <a:r>
              <a:rPr dirty="0" sz="2900" spc="-150">
                <a:latin typeface="Verdana"/>
                <a:cs typeface="Verdana"/>
              </a:rPr>
              <a:t> </a:t>
            </a:r>
            <a:r>
              <a:rPr dirty="0" sz="2900">
                <a:latin typeface="Verdana"/>
                <a:cs typeface="Verdana"/>
              </a:rPr>
              <a:t>of</a:t>
            </a:r>
            <a:r>
              <a:rPr dirty="0" sz="2900" spc="-150">
                <a:latin typeface="Verdana"/>
                <a:cs typeface="Verdana"/>
              </a:rPr>
              <a:t> </a:t>
            </a:r>
            <a:r>
              <a:rPr dirty="0" sz="2900" spc="-80">
                <a:latin typeface="Verdana"/>
                <a:cs typeface="Verdana"/>
              </a:rPr>
              <a:t>the</a:t>
            </a:r>
            <a:r>
              <a:rPr dirty="0" sz="2900" spc="-150">
                <a:latin typeface="Verdana"/>
                <a:cs typeface="Verdana"/>
              </a:rPr>
              <a:t> </a:t>
            </a:r>
            <a:r>
              <a:rPr dirty="0" sz="2900" spc="-35">
                <a:latin typeface="Verdana"/>
                <a:cs typeface="Verdana"/>
              </a:rPr>
              <a:t>dependent</a:t>
            </a:r>
            <a:r>
              <a:rPr dirty="0" sz="2900" spc="-150">
                <a:latin typeface="Verdana"/>
                <a:cs typeface="Verdana"/>
              </a:rPr>
              <a:t> </a:t>
            </a:r>
            <a:r>
              <a:rPr dirty="0" sz="2900" spc="-80">
                <a:latin typeface="Verdana"/>
                <a:cs typeface="Verdana"/>
              </a:rPr>
              <a:t>variable</a:t>
            </a:r>
            <a:r>
              <a:rPr dirty="0" sz="2900" spc="-150">
                <a:latin typeface="Verdana"/>
                <a:cs typeface="Verdana"/>
              </a:rPr>
              <a:t> </a:t>
            </a:r>
            <a:r>
              <a:rPr dirty="0" sz="2900" spc="-75">
                <a:latin typeface="Verdana"/>
                <a:cs typeface="Verdana"/>
              </a:rPr>
              <a:t>based</a:t>
            </a:r>
            <a:r>
              <a:rPr dirty="0" sz="2900" spc="-150">
                <a:latin typeface="Verdana"/>
                <a:cs typeface="Verdana"/>
              </a:rPr>
              <a:t> </a:t>
            </a:r>
            <a:r>
              <a:rPr dirty="0" sz="2900" spc="-105">
                <a:latin typeface="Verdana"/>
                <a:cs typeface="Verdana"/>
              </a:rPr>
              <a:t>on</a:t>
            </a:r>
            <a:r>
              <a:rPr dirty="0" sz="2900" spc="-150">
                <a:latin typeface="Verdana"/>
                <a:cs typeface="Verdana"/>
              </a:rPr>
              <a:t> </a:t>
            </a:r>
            <a:r>
              <a:rPr dirty="0" sz="2900" spc="-25">
                <a:latin typeface="Verdana"/>
                <a:cs typeface="Verdana"/>
              </a:rPr>
              <a:t>the </a:t>
            </a:r>
            <a:r>
              <a:rPr dirty="0" sz="2900" spc="-75">
                <a:latin typeface="Verdana"/>
                <a:cs typeface="Verdana"/>
              </a:rPr>
              <a:t>values</a:t>
            </a:r>
            <a:r>
              <a:rPr dirty="0" sz="2900" spc="-254">
                <a:latin typeface="Verdana"/>
                <a:cs typeface="Verdana"/>
              </a:rPr>
              <a:t> </a:t>
            </a:r>
            <a:r>
              <a:rPr dirty="0" sz="2900">
                <a:latin typeface="Verdana"/>
                <a:cs typeface="Verdana"/>
              </a:rPr>
              <a:t>of</a:t>
            </a:r>
            <a:r>
              <a:rPr dirty="0" sz="2900" spc="-250">
                <a:latin typeface="Verdana"/>
                <a:cs typeface="Verdana"/>
              </a:rPr>
              <a:t> </a:t>
            </a:r>
            <a:r>
              <a:rPr dirty="0" sz="2900" spc="-35">
                <a:latin typeface="Verdana"/>
                <a:cs typeface="Verdana"/>
              </a:rPr>
              <a:t>the</a:t>
            </a:r>
            <a:r>
              <a:rPr dirty="0" sz="2900" spc="-254">
                <a:latin typeface="Verdana"/>
                <a:cs typeface="Verdana"/>
              </a:rPr>
              <a:t> </a:t>
            </a:r>
            <a:r>
              <a:rPr dirty="0" sz="2900" spc="-35">
                <a:latin typeface="Verdana"/>
                <a:cs typeface="Verdana"/>
              </a:rPr>
              <a:t>independent</a:t>
            </a:r>
            <a:r>
              <a:rPr dirty="0" sz="2900" spc="-250">
                <a:latin typeface="Verdana"/>
                <a:cs typeface="Verdana"/>
              </a:rPr>
              <a:t> </a:t>
            </a:r>
            <a:r>
              <a:rPr dirty="0" sz="2900" spc="-10">
                <a:latin typeface="Verdana"/>
                <a:cs typeface="Verdana"/>
              </a:rPr>
              <a:t>variables.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 sreeja</dc:creator>
  <cp:keywords>DAGL00MpGbY,BAGL0pHdqtI</cp:keywords>
  <dc:title>Beige Pastel Minimalist Thesis Defense Presentation</dc:title>
  <dcterms:created xsi:type="dcterms:W3CDTF">2024-07-24T19:25:28Z</dcterms:created>
  <dcterms:modified xsi:type="dcterms:W3CDTF">2024-07-24T19:25:28Z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2024-07-24T00:00:00Z</vt:filetime>
  </property>
  <property fmtid="{D5CDD505-2E9C-101B-9397-08002B2CF9AE}" pid="3" name="Creator">
    <vt:lpwstr>Canva</vt:lpwstr>
  </property>
  <property fmtid="{D5CDD505-2E9C-101B-9397-08002B2CF9AE}" pid="4" name="LastSaved">
    <vt:filetime>2024-07-24T00:00:00Z</vt:filetime>
  </property>
  <property fmtid="{D5CDD505-2E9C-101B-9397-08002B2CF9AE}" pid="5" name="Producer">
    <vt:lpwstr>3-Heights(TM) PDF Security Shell 4.8.25.2 (http://www.pdf-tools.com)</vt:lpwstr>
  </property>
</Properties>
</file>