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pendrareddy9003@gmail.com" initials="u" lastIdx="2" clrIdx="0">
    <p:extLst>
      <p:ext uri="{19B8F6BF-5375-455C-9EA6-DF929625EA0E}">
        <p15:presenceInfo xmlns:p15="http://schemas.microsoft.com/office/powerpoint/2012/main" userId="dd00f05103851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32" autoAdjust="0"/>
  </p:normalViewPr>
  <p:slideViewPr>
    <p:cSldViewPr snapToGrid="0">
      <p:cViewPr>
        <p:scale>
          <a:sx n="80" d="100"/>
          <a:sy n="80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7A0A-6F09-499D-86CD-71CF47AE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 GREETING CARD</a:t>
            </a:r>
            <a:endParaRPr lang="en-IN" dirty="0">
              <a:solidFill>
                <a:srgbClr val="FF0000"/>
              </a:solidFill>
              <a:highlight>
                <a:srgbClr val="00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1E976-27C4-44D0-A48F-A3035B2C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FF0000"/>
                </a:solidFill>
                <a:highlight>
                  <a:srgbClr val="FFFF00"/>
                </a:highlight>
                <a:latin typeface="Brush Script MT" panose="03060802040406070304" pitchFamily="66" charset="0"/>
              </a:rPr>
              <a:t>HAPPY NEW YEAR</a:t>
            </a:r>
            <a:endParaRPr lang="en-IN" sz="4400" b="1" i="1" dirty="0">
              <a:solidFill>
                <a:srgbClr val="FF0000"/>
              </a:solidFill>
              <a:highlight>
                <a:srgbClr val="FFFF00"/>
              </a:highlight>
              <a:latin typeface="Brush Script MT" panose="03060802040406070304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2EF68-ECA2-429C-BA41-E2436549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 flipV="1">
            <a:off x="-571500" y="5852160"/>
            <a:ext cx="1714500" cy="2377440"/>
          </a:xfrm>
        </p:spPr>
        <p:txBody>
          <a:bodyPr/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7352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Brush Script MT</vt:lpstr>
      <vt:lpstr>Corbel</vt:lpstr>
      <vt:lpstr>Basis</vt:lpstr>
      <vt:lpstr> GREETING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GREETING CARD</dc:title>
  <dc:creator>upendrareddy9003@gmail.com</dc:creator>
  <cp:lastModifiedBy>upendrareddy9003@gmail.com</cp:lastModifiedBy>
  <cp:revision>3</cp:revision>
  <dcterms:created xsi:type="dcterms:W3CDTF">2020-11-29T13:16:48Z</dcterms:created>
  <dcterms:modified xsi:type="dcterms:W3CDTF">2020-11-29T13:36:07Z</dcterms:modified>
</cp:coreProperties>
</file>