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3" r:id="rId5"/>
    <p:sldId id="264" r:id="rId6"/>
    <p:sldId id="266" r:id="rId7"/>
    <p:sldId id="258" r:id="rId8"/>
    <p:sldId id="260" r:id="rId9"/>
    <p:sldId id="262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513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980" autoAdjust="0"/>
    <p:restoredTop sz="94660"/>
  </p:normalViewPr>
  <p:slideViewPr>
    <p:cSldViewPr snapToGrid="0">
      <p:cViewPr>
        <p:scale>
          <a:sx n="75" d="100"/>
          <a:sy n="75" d="100"/>
        </p:scale>
        <p:origin x="-456" y="-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53C4DF-9112-4116-8E21-0147A9A85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2B718C8-4551-469C-83D6-2F7F0CD59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8E5C92D-523E-4AEC-8B10-7F1ACAC91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pPr/>
              <a:t>13-05-2020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91F8456-9DC0-4E5D-BE49-AFB378A6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DF454A9-73B1-446E-95E5-35B16A56D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30736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D56A09-8447-4278-B06D-A18701FC3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8830462-82E1-4CCD-9BAE-6F4B89F50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26DA66B-59E2-4413-9151-0FDE23A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pPr/>
              <a:t>13-05-2020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3B51CCC-0E66-484F-98DF-72DBA1611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C39C788-E17C-4385-8177-6F0EECF2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727554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68FB19AE-9EB8-4147-A1D1-7FC83F8048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D4666A5-BC87-499E-88F4-1BF50AB75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0779AFB-A4E8-43C9-B9C0-4B1BF2B4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pPr/>
              <a:t>13-05-2020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A34049A-8F25-45CF-8AF8-2F5E55901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09A9269-9BE9-4A92-9608-789500C40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3181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199E6A-CFFC-4E38-9739-381B072D6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6981A54-9F44-4714-A0F9-6E2EC4B32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0633200-CBFB-4589-80E4-16730EA18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pPr/>
              <a:t>13-05-2020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4E49046-98EF-4082-8A6B-2DBDB485A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1445A0D-781E-4897-ABB0-08353D3C0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37683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1F7298-FE7F-452D-8BCB-318B33CE5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F6BDA66-7273-45DB-A7A1-6FC2909B8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59386C5-AD86-4F8D-B0AC-46A43B71D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pPr/>
              <a:t>13-05-2020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0CAE849-14E6-4355-9EC6-0B505BC27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71117F0-9A90-499D-A0F4-5F40BF5D4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89652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DC4308-ABBB-42DA-96C1-356337706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5A20DD-5D36-4D09-B77E-9639384BF6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AD99555-7042-4D2E-B544-98D37F07E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194EE7D-DC6D-4454-974E-5A46C9F07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pPr/>
              <a:t>13-05-2020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22A9410-FA5E-49DA-9B10-6BE764123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160EFD3-A2D7-40A5-8FB7-3401B8B77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59511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E28A54-A84E-461D-879E-226CE3120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9B6CC63-F60E-4099-AED7-3180A354A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38221AE-3D3E-40D8-8523-420557FE1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3F7C27A-C671-47AB-955A-0A300AEFB5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9B492302-58FD-430C-A675-FD393F42DD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B2598F5-CA59-4FFD-B355-40BE1B025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pPr/>
              <a:t>13-05-2020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985DE80-F8A3-4032-9B04-C76A61E0C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5502AAE-1FB7-4C85-B462-CCAAE9FF5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28301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F1ACFB-17EA-43FC-845B-A647D64E1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6782092-D80B-4EB7-AE35-4B12CABC4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pPr/>
              <a:t>13-05-2020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50F4A49-A8BC-48D2-B3E5-389CC55E5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F5247CD-437F-414A-AFC6-63E0831EC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51501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6A3D01C-E7E3-4480-B571-B38355F4E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pPr/>
              <a:t>13-05-2020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C5E1667-75CD-47BB-ADFE-2109F1D4F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08BA20B-BBF1-4A2C-88F7-4199C556F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73749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9D6AAC-78F3-472A-A422-CB19329AC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292F9A9-BC46-46DE-9BD4-D53D2E9A7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1F4A115-C194-488B-95C3-5D21C12A9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F4133A4-BC8F-4BA2-A4A5-6E7CC1918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pPr/>
              <a:t>13-05-2020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32B1AAE-81EF-4BCC-909D-619946DF4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995D4CF-6FEB-4ECC-A21C-5AEAE3FA3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59566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26FB1F-8233-493F-88AE-70EAE20D8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AE17F6A-1C27-436F-862C-754E454AA3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BFB848B-CF93-417D-9BE8-94FB64441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A862889-4B1F-49E4-A33D-C78CF4F29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pPr/>
              <a:t>13-05-2020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478DC68-5553-4DE0-928C-0C7FDA6FE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BBBB4F5-26F0-4F95-AB50-B72D73B1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6730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AF69120-00D0-4532-A47B-ACC80A56F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5726211-03FF-4069-B535-E6888A531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724BEF1-A26F-47EF-B1AF-85C8EFC5B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E6C86-203C-4813-84DB-B2ACAAB54FCE}" type="datetimeFigureOut">
              <a:rPr lang="en-IN" smtClean="0"/>
              <a:pPr/>
              <a:t>13-05-2020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CDC36E8-EBA1-4DFD-A0BE-04A5E95CC9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80ABF68-005D-4994-904F-50ADD3B52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8D005-57A7-4659-A0F6-2BE335868E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7585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51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FD36E9C-1B7F-438A-9B7E-5909535D9873}"/>
              </a:ext>
            </a:extLst>
          </p:cNvPr>
          <p:cNvSpPr txBox="1"/>
          <p:nvPr/>
        </p:nvSpPr>
        <p:spPr>
          <a:xfrm>
            <a:off x="2814497" y="3075057"/>
            <a:ext cx="6548780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sz="4000" b="1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All About </a:t>
            </a:r>
            <a:r>
              <a:rPr lang="en-IN" sz="4000" b="1" dirty="0" smtClean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Our Project </a:t>
            </a:r>
            <a:r>
              <a:rPr lang="en-IN" sz="4000" b="1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Idea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3A78D2C-126A-4E10-A558-A58EA741A8ED}"/>
              </a:ext>
            </a:extLst>
          </p:cNvPr>
          <p:cNvSpPr txBox="1"/>
          <p:nvPr/>
        </p:nvSpPr>
        <p:spPr>
          <a:xfrm>
            <a:off x="5375868" y="6069596"/>
            <a:ext cx="650417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IN" dirty="0" smtClean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P</a:t>
            </a:r>
            <a:r>
              <a:rPr lang="en-IN" dirty="0" smtClean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roject Team-11 | IV CSE B</a:t>
            </a:r>
            <a:endParaRPr lang="en-IN" dirty="0">
              <a:solidFill>
                <a:schemeClr val="bg1">
                  <a:lumMod val="95000"/>
                </a:schemeClr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96684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7A7008F-504A-4555-91A1-50F0661742EC}"/>
              </a:ext>
            </a:extLst>
          </p:cNvPr>
          <p:cNvSpPr txBox="1"/>
          <p:nvPr/>
        </p:nvSpPr>
        <p:spPr>
          <a:xfrm>
            <a:off x="4576436" y="2918611"/>
            <a:ext cx="31534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>
                <a:latin typeface="Avenir Next" panose="020B0503020202020204" pitchFamily="34" charset="0"/>
              </a:rPr>
              <a:t>Thank You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D71EE1CC-5860-4236-A6FD-562964501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110" b="849"/>
          <a:stretch>
            <a:fillRect/>
          </a:stretch>
        </p:blipFill>
        <p:spPr>
          <a:xfrm rot="355158">
            <a:off x="-204061" y="312568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818BBC3-602C-4850-A5C5-46FF2DC55CFF}"/>
              </a:ext>
            </a:extLst>
          </p:cNvPr>
          <p:cNvSpPr txBox="1"/>
          <p:nvPr/>
        </p:nvSpPr>
        <p:spPr>
          <a:xfrm>
            <a:off x="492369" y="2497015"/>
            <a:ext cx="11364685" cy="12364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IN" sz="4400" b="1" dirty="0" smtClean="0">
                <a:solidFill>
                  <a:srgbClr val="F05136"/>
                </a:solidFill>
                <a:latin typeface="Avenir Next" panose="020B0503020202020204" pitchFamily="34" charset="0"/>
              </a:rPr>
              <a:t>Question </a:t>
            </a:r>
            <a:r>
              <a:rPr lang="en-IN" sz="4400" b="1" dirty="0" smtClean="0">
                <a:solidFill>
                  <a:srgbClr val="F05136"/>
                </a:solidFill>
                <a:latin typeface="Avenir Next" panose="020B0503020202020204" pitchFamily="34" charset="0"/>
              </a:rPr>
              <a:t>Paper Generator</a:t>
            </a:r>
            <a:endParaRPr lang="en-IN" sz="4400" b="1" dirty="0">
              <a:solidFill>
                <a:srgbClr val="F05136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60436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136775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venir Next"/>
              </a:rPr>
              <a:t>Under </a:t>
            </a:r>
            <a:r>
              <a:rPr lang="en-US" sz="3600" dirty="0" smtClean="0">
                <a:latin typeface="Avenir Next"/>
              </a:rPr>
              <a:t>the Esteemed Guidance of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		</a:t>
            </a:r>
            <a:r>
              <a:rPr lang="en-US" sz="3200" b="1" dirty="0" smtClean="0"/>
              <a:t>P</a:t>
            </a:r>
            <a:r>
              <a:rPr lang="en-US" sz="3200" b="1" dirty="0" smtClean="0"/>
              <a:t>. SRINIVAS SIR, </a:t>
            </a:r>
            <a:r>
              <a:rPr lang="en-US" sz="2400" baseline="-25000" dirty="0" smtClean="0"/>
              <a:t>M. </a:t>
            </a:r>
            <a:r>
              <a:rPr lang="en-US" sz="2400" baseline="-25000" dirty="0" smtClean="0"/>
              <a:t>Tech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68599"/>
            <a:ext cx="10515600" cy="3408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latin typeface="Avenir Next"/>
              </a:rPr>
              <a:t>  Project Team Of :</a:t>
            </a:r>
          </a:p>
          <a:p>
            <a:pPr>
              <a:buNone/>
            </a:pPr>
            <a:r>
              <a:rPr lang="en-US" sz="1800" dirty="0" smtClean="0">
                <a:latin typeface="Avenir Next"/>
              </a:rPr>
              <a:t>	</a:t>
            </a:r>
            <a:r>
              <a:rPr lang="en-US" sz="1800" dirty="0" smtClean="0">
                <a:latin typeface="Avenir Next"/>
              </a:rPr>
              <a:t>		</a:t>
            </a:r>
            <a:r>
              <a:rPr lang="en-US" sz="1800" dirty="0" err="1" smtClean="0">
                <a:latin typeface="Avenir Next"/>
              </a:rPr>
              <a:t>Likhithanjali</a:t>
            </a:r>
            <a:r>
              <a:rPr lang="en-US" sz="1800" dirty="0" smtClean="0">
                <a:latin typeface="Avenir Next"/>
              </a:rPr>
              <a:t>	            </a:t>
            </a:r>
            <a:r>
              <a:rPr lang="en-US" sz="1800" dirty="0" smtClean="0">
                <a:latin typeface="Avenir Next"/>
              </a:rPr>
              <a:t>		 (17JN5A0506</a:t>
            </a:r>
            <a:r>
              <a:rPr lang="en-US" sz="1800" dirty="0" smtClean="0">
                <a:latin typeface="Avenir Next"/>
              </a:rPr>
              <a:t>)</a:t>
            </a:r>
          </a:p>
          <a:p>
            <a:pPr>
              <a:buNone/>
            </a:pPr>
            <a:r>
              <a:rPr lang="en-US" sz="1800" dirty="0" smtClean="0">
                <a:latin typeface="Avenir Next"/>
              </a:rPr>
              <a:t>                             </a:t>
            </a:r>
            <a:r>
              <a:rPr lang="en-US" sz="1800" dirty="0" err="1" smtClean="0">
                <a:latin typeface="Avenir Next"/>
              </a:rPr>
              <a:t>Rukmini</a:t>
            </a:r>
            <a:r>
              <a:rPr lang="en-US" sz="1800" dirty="0" smtClean="0">
                <a:latin typeface="Avenir Next"/>
              </a:rPr>
              <a:t>	                                 </a:t>
            </a:r>
            <a:r>
              <a:rPr lang="en-US" sz="1800" dirty="0" smtClean="0">
                <a:latin typeface="Avenir Next"/>
              </a:rPr>
              <a:t>           (</a:t>
            </a:r>
            <a:r>
              <a:rPr lang="en-US" sz="1800" dirty="0" smtClean="0">
                <a:latin typeface="Avenir Next"/>
              </a:rPr>
              <a:t>16JN1A05A0)</a:t>
            </a:r>
          </a:p>
          <a:p>
            <a:pPr>
              <a:buNone/>
            </a:pPr>
            <a:r>
              <a:rPr lang="en-US" sz="1800" dirty="0" smtClean="0">
                <a:latin typeface="Avenir Next"/>
              </a:rPr>
              <a:t>                             </a:t>
            </a:r>
            <a:r>
              <a:rPr lang="en-US" sz="1800" dirty="0" err="1" smtClean="0">
                <a:latin typeface="Avenir Next"/>
              </a:rPr>
              <a:t>Ratna</a:t>
            </a:r>
            <a:r>
              <a:rPr lang="en-US" sz="1800" dirty="0" smtClean="0">
                <a:latin typeface="Avenir Next"/>
              </a:rPr>
              <a:t> </a:t>
            </a:r>
            <a:r>
              <a:rPr lang="en-US" sz="1800" dirty="0" err="1" smtClean="0">
                <a:latin typeface="Avenir Next"/>
              </a:rPr>
              <a:t>Manjari</a:t>
            </a:r>
            <a:r>
              <a:rPr lang="en-US" sz="1800" dirty="0" smtClean="0">
                <a:latin typeface="Avenir Next"/>
              </a:rPr>
              <a:t>       </a:t>
            </a:r>
            <a:r>
              <a:rPr lang="en-US" sz="1800" dirty="0" smtClean="0">
                <a:latin typeface="Avenir Next"/>
              </a:rPr>
              <a:t>	</a:t>
            </a:r>
            <a:r>
              <a:rPr lang="en-US" sz="1800" dirty="0" smtClean="0">
                <a:latin typeface="Avenir Next"/>
              </a:rPr>
              <a:t>	 (</a:t>
            </a:r>
            <a:r>
              <a:rPr lang="en-US" sz="1800" dirty="0" smtClean="0">
                <a:latin typeface="Avenir Next"/>
              </a:rPr>
              <a:t>16JN1A05B8)</a:t>
            </a:r>
          </a:p>
          <a:p>
            <a:pPr>
              <a:buNone/>
            </a:pPr>
            <a:r>
              <a:rPr lang="en-US" sz="1800" dirty="0" smtClean="0">
                <a:latin typeface="Avenir Next"/>
              </a:rPr>
              <a:t>                             </a:t>
            </a:r>
            <a:r>
              <a:rPr lang="en-US" sz="1800" dirty="0" err="1" smtClean="0">
                <a:latin typeface="Avenir Next"/>
              </a:rPr>
              <a:t>Prasanna</a:t>
            </a:r>
            <a:r>
              <a:rPr lang="en-US" sz="1800" dirty="0" smtClean="0">
                <a:latin typeface="Avenir Next"/>
              </a:rPr>
              <a:t>		</a:t>
            </a:r>
            <a:r>
              <a:rPr lang="en-US" sz="1800" dirty="0" smtClean="0">
                <a:latin typeface="Avenir Next"/>
              </a:rPr>
              <a:t>               (</a:t>
            </a:r>
            <a:r>
              <a:rPr lang="en-US" sz="1800" dirty="0" smtClean="0">
                <a:latin typeface="Avenir Next"/>
              </a:rPr>
              <a:t>16JN1A05C4)</a:t>
            </a:r>
          </a:p>
          <a:p>
            <a:pPr>
              <a:buNone/>
            </a:pPr>
            <a:r>
              <a:rPr lang="en-US" sz="1800" dirty="0" smtClean="0">
                <a:latin typeface="Avenir Next"/>
              </a:rPr>
              <a:t>                             </a:t>
            </a:r>
            <a:r>
              <a:rPr lang="en-US" sz="1800" dirty="0" err="1" smtClean="0">
                <a:latin typeface="Avenir Next"/>
              </a:rPr>
              <a:t>Nimisha</a:t>
            </a:r>
            <a:r>
              <a:rPr lang="en-US" sz="1800" dirty="0" smtClean="0">
                <a:latin typeface="Avenir Next"/>
              </a:rPr>
              <a:t>	</a:t>
            </a:r>
            <a:r>
              <a:rPr lang="en-US" sz="1800" dirty="0" smtClean="0">
                <a:latin typeface="Avenir Next"/>
              </a:rPr>
              <a:t>		</a:t>
            </a:r>
            <a:r>
              <a:rPr lang="en-US" sz="1800" dirty="0" smtClean="0">
                <a:latin typeface="Avenir Next"/>
              </a:rPr>
              <a:t>	</a:t>
            </a:r>
            <a:r>
              <a:rPr lang="en-US" sz="1800" dirty="0" smtClean="0">
                <a:latin typeface="Avenir Next"/>
              </a:rPr>
              <a:t> </a:t>
            </a:r>
            <a:r>
              <a:rPr lang="en-US" sz="1800" dirty="0" smtClean="0">
                <a:latin typeface="Avenir Next"/>
              </a:rPr>
              <a:t>(16JN1A05E3</a:t>
            </a:r>
            <a:r>
              <a:rPr lang="en-US" sz="1800" dirty="0" smtClean="0">
                <a:latin typeface="Avenir Next"/>
              </a:rPr>
              <a:t>)</a:t>
            </a:r>
            <a:endParaRPr lang="en-US" sz="1800" dirty="0" smtClean="0">
              <a:latin typeface="Avenir Nex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397E0295-20F4-4C3D-8A4C-EBA3FCDD9EB0}"/>
              </a:ext>
            </a:extLst>
          </p:cNvPr>
          <p:cNvGrpSpPr/>
          <p:nvPr/>
        </p:nvGrpSpPr>
        <p:grpSpPr>
          <a:xfrm>
            <a:off x="311499" y="570784"/>
            <a:ext cx="6306266" cy="584775"/>
            <a:chOff x="311499" y="510496"/>
            <a:chExt cx="6306266" cy="584775"/>
          </a:xfrm>
        </p:grpSpPr>
        <p:sp>
          <p:nvSpPr>
            <p:cNvPr id="2" name="Rectangle 1">
              <a:extLst>
                <a:ext uri="{FF2B5EF4-FFF2-40B4-BE49-F238E27FC236}">
                  <a16:creationId xmlns="" xmlns:a16="http://schemas.microsoft.com/office/drawing/2014/main" id="{75949B42-6A65-4B4C-8350-EF2A5C4149D9}"/>
                </a:ext>
              </a:extLst>
            </p:cNvPr>
            <p:cNvSpPr/>
            <p:nvPr/>
          </p:nvSpPr>
          <p:spPr>
            <a:xfrm>
              <a:off x="311499" y="542608"/>
              <a:ext cx="90435" cy="432000"/>
            </a:xfrm>
            <a:prstGeom prst="rect">
              <a:avLst/>
            </a:prstGeom>
            <a:solidFill>
              <a:srgbClr val="F0513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TextBox 2">
              <a:extLst>
                <a:ext uri="{FF2B5EF4-FFF2-40B4-BE49-F238E27FC236}">
                  <a16:creationId xmlns="" xmlns:a16="http://schemas.microsoft.com/office/drawing/2014/main" id="{FF15E224-91A7-481D-84F6-61056FE68F9B}"/>
                </a:ext>
              </a:extLst>
            </p:cNvPr>
            <p:cNvSpPr txBox="1"/>
            <p:nvPr/>
          </p:nvSpPr>
          <p:spPr>
            <a:xfrm>
              <a:off x="492370" y="510496"/>
              <a:ext cx="612539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b="1" dirty="0">
                  <a:latin typeface="Avenir Next" panose="020B0503020202020204" pitchFamily="34" charset="0"/>
                </a:rPr>
                <a:t>What’s The Project All About?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818BBC3-602C-4850-A5C5-46FF2DC55CFF}"/>
              </a:ext>
            </a:extLst>
          </p:cNvPr>
          <p:cNvSpPr txBox="1"/>
          <p:nvPr/>
        </p:nvSpPr>
        <p:spPr>
          <a:xfrm>
            <a:off x="368300" y="1655187"/>
            <a:ext cx="113646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IN" dirty="0" smtClean="0">
                <a:latin typeface="Avenir Next" panose="020B0503020202020204" pitchFamily="34" charset="0"/>
              </a:rPr>
              <a:t> </a:t>
            </a:r>
            <a:r>
              <a:rPr lang="en-IN" dirty="0" smtClean="0">
                <a:latin typeface="Avenir Next" panose="020B0503020202020204" pitchFamily="34" charset="0"/>
              </a:rPr>
              <a:t>Question Paper Generator is a dynamic website for generating a customized question paper.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IN" dirty="0" smtClean="0">
                <a:latin typeface="Avenir Next" panose="020B0503020202020204" pitchFamily="34" charset="0"/>
              </a:rPr>
              <a:t> </a:t>
            </a:r>
            <a:r>
              <a:rPr lang="en-IN" dirty="0" smtClean="0">
                <a:latin typeface="Avenir Next" panose="020B0503020202020204" pitchFamily="34" charset="0"/>
              </a:rPr>
              <a:t>It makes easy way to prepare a question paper for users like teachers and students as well.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IN" dirty="0" smtClean="0">
                <a:latin typeface="Avenir Next" panose="020B0503020202020204" pitchFamily="34" charset="0"/>
              </a:rPr>
              <a:t> There are basically two roles , Administrator and user.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IN" dirty="0" smtClean="0">
                <a:latin typeface="Avenir Next" panose="020B0503020202020204" pitchFamily="34" charset="0"/>
              </a:rPr>
              <a:t> Administrator can add new questions for the subjects.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IN" dirty="0" smtClean="0">
                <a:latin typeface="Avenir Next" panose="020B0503020202020204" pitchFamily="34" charset="0"/>
              </a:rPr>
              <a:t> </a:t>
            </a:r>
            <a:r>
              <a:rPr lang="en-IN" dirty="0" smtClean="0">
                <a:latin typeface="Avenir Next" panose="020B0503020202020204" pitchFamily="34" charset="0"/>
              </a:rPr>
              <a:t>Admin can add MCQ’s , </a:t>
            </a:r>
            <a:r>
              <a:rPr lang="en-IN" dirty="0" smtClean="0">
                <a:latin typeface="Avenir Next" panose="020B0503020202020204" pitchFamily="34" charset="0"/>
              </a:rPr>
              <a:t>b</a:t>
            </a:r>
            <a:r>
              <a:rPr lang="en-IN" dirty="0" smtClean="0">
                <a:latin typeface="Avenir Next" panose="020B0503020202020204" pitchFamily="34" charset="0"/>
              </a:rPr>
              <a:t>rief questions , and short answer question.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IN" dirty="0" smtClean="0">
                <a:latin typeface="Avenir Next" panose="020B0503020202020204" pitchFamily="34" charset="0"/>
              </a:rPr>
              <a:t> User can login/sign up to generate the question paper.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IN" dirty="0" smtClean="0">
                <a:latin typeface="Avenir Next" panose="020B0503020202020204" pitchFamily="34" charset="0"/>
              </a:rPr>
              <a:t> </a:t>
            </a:r>
            <a:r>
              <a:rPr lang="en-IN" dirty="0" smtClean="0">
                <a:latin typeface="Avenir Next" panose="020B0503020202020204" pitchFamily="34" charset="0"/>
              </a:rPr>
              <a:t>User can pick as many number of questions they want and user can also give the marks for them.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IN" dirty="0" smtClean="0">
                <a:latin typeface="Avenir Next" panose="020B0503020202020204" pitchFamily="34" charset="0"/>
              </a:rPr>
              <a:t> In the end user can print the generated question paper.</a:t>
            </a:r>
          </a:p>
        </p:txBody>
      </p:sp>
    </p:spTree>
    <p:extLst>
      <p:ext uri="{BB962C8B-B14F-4D97-AF65-F5344CB8AC3E}">
        <p14:creationId xmlns="" xmlns:p14="http://schemas.microsoft.com/office/powerpoint/2010/main" val="1366379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397E0295-20F4-4C3D-8A4C-EBA3FCDD9EB0}"/>
              </a:ext>
            </a:extLst>
          </p:cNvPr>
          <p:cNvGrpSpPr/>
          <p:nvPr/>
        </p:nvGrpSpPr>
        <p:grpSpPr>
          <a:xfrm>
            <a:off x="311499" y="570784"/>
            <a:ext cx="3531468" cy="584775"/>
            <a:chOff x="311499" y="510496"/>
            <a:chExt cx="3531468" cy="584775"/>
          </a:xfrm>
        </p:grpSpPr>
        <p:sp>
          <p:nvSpPr>
            <p:cNvPr id="2" name="Rectangle 1">
              <a:extLst>
                <a:ext uri="{FF2B5EF4-FFF2-40B4-BE49-F238E27FC236}">
                  <a16:creationId xmlns="" xmlns:a16="http://schemas.microsoft.com/office/drawing/2014/main" id="{75949B42-6A65-4B4C-8350-EF2A5C4149D9}"/>
                </a:ext>
              </a:extLst>
            </p:cNvPr>
            <p:cNvSpPr/>
            <p:nvPr/>
          </p:nvSpPr>
          <p:spPr>
            <a:xfrm>
              <a:off x="311499" y="542608"/>
              <a:ext cx="90435" cy="432000"/>
            </a:xfrm>
            <a:prstGeom prst="rect">
              <a:avLst/>
            </a:prstGeom>
            <a:solidFill>
              <a:srgbClr val="F0513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TextBox 2">
              <a:extLst>
                <a:ext uri="{FF2B5EF4-FFF2-40B4-BE49-F238E27FC236}">
                  <a16:creationId xmlns="" xmlns:a16="http://schemas.microsoft.com/office/drawing/2014/main" id="{FF15E224-91A7-481D-84F6-61056FE68F9B}"/>
                </a:ext>
              </a:extLst>
            </p:cNvPr>
            <p:cNvSpPr txBox="1"/>
            <p:nvPr/>
          </p:nvSpPr>
          <p:spPr>
            <a:xfrm>
              <a:off x="492370" y="510496"/>
              <a:ext cx="33505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b="1" dirty="0" smtClean="0">
                  <a:latin typeface="Avenir Next" panose="020B0503020202020204" pitchFamily="34" charset="0"/>
                </a:rPr>
                <a:t>Existing System</a:t>
              </a:r>
              <a:endParaRPr lang="en-IN" sz="3200" b="1" dirty="0">
                <a:latin typeface="Avenir Next" panose="020B0503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647700" y="1969308"/>
            <a:ext cx="9055100" cy="1495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indent="76200" algn="just">
              <a:lnSpc>
                <a:spcPct val="151800"/>
              </a:lnSpc>
              <a:spcBef>
                <a:spcPts val="100"/>
              </a:spcBef>
            </a:pPr>
            <a:r>
              <a:rPr lang="en-US" sz="2000" spc="-5" dirty="0" smtClean="0">
                <a:latin typeface="Avenir Next"/>
                <a:cs typeface="Arial"/>
              </a:rPr>
              <a:t>		Existing </a:t>
            </a:r>
            <a:r>
              <a:rPr lang="en-US" sz="2000" dirty="0" smtClean="0">
                <a:latin typeface="Avenir Next"/>
                <a:cs typeface="Arial"/>
              </a:rPr>
              <a:t>system </a:t>
            </a:r>
            <a:r>
              <a:rPr lang="en-US" sz="2000" spc="-5" dirty="0" smtClean="0">
                <a:latin typeface="Avenir Next"/>
                <a:cs typeface="Arial"/>
              </a:rPr>
              <a:t>is </a:t>
            </a:r>
            <a:r>
              <a:rPr lang="en-US" sz="2000" dirty="0" smtClean="0">
                <a:latin typeface="Avenir Next"/>
                <a:cs typeface="Arial"/>
              </a:rPr>
              <a:t>a manual </a:t>
            </a:r>
            <a:r>
              <a:rPr lang="en-US" sz="2000" spc="-5" dirty="0" smtClean="0">
                <a:latin typeface="Avenir Next"/>
                <a:cs typeface="Arial"/>
              </a:rPr>
              <a:t>one in which users are </a:t>
            </a:r>
            <a:r>
              <a:rPr lang="en-US" sz="2000" dirty="0" smtClean="0">
                <a:latin typeface="Avenir Next"/>
                <a:cs typeface="Arial"/>
              </a:rPr>
              <a:t>making a </a:t>
            </a:r>
            <a:r>
              <a:rPr lang="en-US" sz="2000" spc="-5" dirty="0" smtClean="0">
                <a:latin typeface="Avenir Next"/>
                <a:cs typeface="Arial"/>
              </a:rPr>
              <a:t>document by </a:t>
            </a:r>
            <a:r>
              <a:rPr lang="en-US" sz="2000" spc="-5" dirty="0" smtClean="0">
                <a:latin typeface="Avenir Next"/>
                <a:cs typeface="Arial"/>
              </a:rPr>
              <a:t>writing questions </a:t>
            </a:r>
            <a:r>
              <a:rPr lang="en-US" sz="2000" spc="-5" dirty="0" smtClean="0">
                <a:latin typeface="Avenir Next"/>
                <a:cs typeface="Arial"/>
              </a:rPr>
              <a:t>and editing. But it is </a:t>
            </a:r>
            <a:r>
              <a:rPr lang="en-US" sz="2000" spc="-10" dirty="0" smtClean="0">
                <a:latin typeface="Avenir Next"/>
                <a:cs typeface="Arial"/>
              </a:rPr>
              <a:t>difficult </a:t>
            </a:r>
            <a:r>
              <a:rPr lang="en-US" sz="2000" spc="-5" dirty="0" smtClean="0">
                <a:latin typeface="Avenir Next"/>
                <a:cs typeface="Arial"/>
              </a:rPr>
              <a:t>designing fonts, </a:t>
            </a:r>
            <a:r>
              <a:rPr lang="en-US" sz="2000" dirty="0" smtClean="0">
                <a:latin typeface="Avenir Next"/>
                <a:cs typeface="Arial"/>
              </a:rPr>
              <a:t>style, </a:t>
            </a:r>
            <a:r>
              <a:rPr lang="en-US" sz="2000" spc="-15" dirty="0" smtClean="0">
                <a:latin typeface="Avenir Next"/>
                <a:cs typeface="Arial"/>
              </a:rPr>
              <a:t>color, </a:t>
            </a:r>
            <a:r>
              <a:rPr lang="en-US" sz="2000" spc="-5" dirty="0" smtClean="0">
                <a:latin typeface="Avenir Next"/>
                <a:cs typeface="Arial"/>
              </a:rPr>
              <a:t>alignment etc. So it  takes lot of</a:t>
            </a:r>
            <a:r>
              <a:rPr lang="en-US" sz="2000" spc="-10" dirty="0" smtClean="0">
                <a:latin typeface="Avenir Next"/>
                <a:cs typeface="Arial"/>
              </a:rPr>
              <a:t> </a:t>
            </a:r>
            <a:r>
              <a:rPr lang="en-US" sz="2000" spc="-5" dirty="0" smtClean="0">
                <a:latin typeface="Avenir Next"/>
                <a:cs typeface="Arial"/>
              </a:rPr>
              <a:t>time.</a:t>
            </a:r>
            <a:endParaRPr lang="en-US" sz="2000" dirty="0">
              <a:latin typeface="Avenir Next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94044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5080" indent="76200" algn="just">
              <a:lnSpc>
                <a:spcPct val="151800"/>
              </a:lnSpc>
              <a:spcBef>
                <a:spcPts val="100"/>
              </a:spcBef>
              <a:buNone/>
            </a:pPr>
            <a:r>
              <a:rPr lang="en-US" sz="2000" spc="-5" dirty="0" smtClean="0">
                <a:latin typeface="Arial"/>
                <a:cs typeface="Arial"/>
              </a:rPr>
              <a:t>		This </a:t>
            </a:r>
            <a:r>
              <a:rPr lang="en-US" sz="2000" spc="-5" dirty="0" smtClean="0">
                <a:latin typeface="Arial"/>
                <a:cs typeface="Arial"/>
              </a:rPr>
              <a:t>application is used to generate online question </a:t>
            </a:r>
            <a:r>
              <a:rPr lang="en-US" sz="2000" spc="-20" dirty="0" smtClean="0">
                <a:latin typeface="Arial"/>
                <a:cs typeface="Arial"/>
              </a:rPr>
              <a:t>paper.  </a:t>
            </a:r>
            <a:r>
              <a:rPr lang="en-US" sz="2000" spc="-5" dirty="0" smtClean="0">
                <a:latin typeface="Arial"/>
                <a:cs typeface="Arial"/>
              </a:rPr>
              <a:t>The faculty </a:t>
            </a:r>
            <a:r>
              <a:rPr lang="en-US" sz="2000" dirty="0" smtClean="0">
                <a:latin typeface="Arial"/>
                <a:cs typeface="Arial"/>
              </a:rPr>
              <a:t>can sit </a:t>
            </a:r>
            <a:r>
              <a:rPr lang="en-US" sz="2000" spc="-5" dirty="0" smtClean="0">
                <a:latin typeface="Arial"/>
                <a:cs typeface="Arial"/>
              </a:rPr>
              <a:t>at  individual terminals and login to generate the exam paper </a:t>
            </a:r>
            <a:r>
              <a:rPr lang="en-US" sz="2000" dirty="0" smtClean="0">
                <a:latin typeface="Arial"/>
                <a:cs typeface="Arial"/>
              </a:rPr>
              <a:t>. </a:t>
            </a:r>
            <a:r>
              <a:rPr lang="en-US" sz="2000" spc="-5" dirty="0" smtClean="0">
                <a:latin typeface="Arial"/>
                <a:cs typeface="Arial"/>
              </a:rPr>
              <a:t>The questions have to be given to  the </a:t>
            </a:r>
            <a:r>
              <a:rPr lang="en-US" sz="2000" dirty="0" smtClean="0">
                <a:latin typeface="Arial"/>
                <a:cs typeface="Arial"/>
              </a:rPr>
              <a:t>students</a:t>
            </a:r>
            <a:r>
              <a:rPr lang="en-US" sz="2000" dirty="0" smtClean="0">
                <a:latin typeface="Arial"/>
                <a:cs typeface="Arial"/>
              </a:rPr>
              <a:t>. This </a:t>
            </a:r>
            <a:r>
              <a:rPr lang="en-US" sz="2000" spc="-5" dirty="0" smtClean="0">
                <a:latin typeface="Arial"/>
                <a:cs typeface="Arial"/>
              </a:rPr>
              <a:t>application provides the administrator with </a:t>
            </a:r>
            <a:r>
              <a:rPr lang="en-US" sz="2000" dirty="0" smtClean="0">
                <a:latin typeface="Arial"/>
                <a:cs typeface="Arial"/>
              </a:rPr>
              <a:t>a </a:t>
            </a:r>
            <a:r>
              <a:rPr lang="en-US" sz="2000" spc="-5" dirty="0" smtClean="0">
                <a:latin typeface="Arial"/>
                <a:cs typeface="Arial"/>
              </a:rPr>
              <a:t>facility to add new  </a:t>
            </a:r>
            <a:r>
              <a:rPr lang="en-US" sz="2000" dirty="0" smtClean="0">
                <a:latin typeface="Arial"/>
                <a:cs typeface="Arial"/>
              </a:rPr>
              <a:t>questions. This </a:t>
            </a:r>
            <a:r>
              <a:rPr lang="en-US" sz="2000" spc="-5" dirty="0" smtClean="0">
                <a:latin typeface="Arial"/>
                <a:cs typeface="Arial"/>
              </a:rPr>
              <a:t>application provides the Instructor add questions to the exam, </a:t>
            </a:r>
            <a:r>
              <a:rPr lang="en-US" sz="2000" dirty="0" smtClean="0">
                <a:latin typeface="Arial"/>
                <a:cs typeface="Arial"/>
              </a:rPr>
              <a:t>modify  </a:t>
            </a:r>
            <a:r>
              <a:rPr lang="en-US" sz="2000" spc="-5" dirty="0" smtClean="0">
                <a:latin typeface="Arial"/>
                <a:cs typeface="Arial"/>
              </a:rPr>
              <a:t>questions in the exam in </a:t>
            </a:r>
            <a:r>
              <a:rPr lang="en-US" sz="2000" dirty="0" smtClean="0">
                <a:latin typeface="Arial"/>
                <a:cs typeface="Arial"/>
              </a:rPr>
              <a:t>a </a:t>
            </a:r>
            <a:r>
              <a:rPr lang="en-US" sz="2000" spc="-5" dirty="0" smtClean="0">
                <a:latin typeface="Arial"/>
                <a:cs typeface="Arial"/>
              </a:rPr>
              <a:t>particular</a:t>
            </a:r>
            <a:r>
              <a:rPr lang="en-US" sz="2000" spc="-20" dirty="0" smtClean="0">
                <a:latin typeface="Arial"/>
                <a:cs typeface="Arial"/>
              </a:rPr>
              <a:t> </a:t>
            </a:r>
            <a:r>
              <a:rPr lang="en-US" sz="2000" spc="-5" dirty="0" smtClean="0">
                <a:latin typeface="Arial"/>
                <a:cs typeface="Arial"/>
              </a:rPr>
              <a:t>exam.</a:t>
            </a:r>
            <a:endParaRPr lang="en-US" sz="2000" dirty="0" smtClean="0">
              <a:latin typeface="Arial"/>
              <a:cs typeface="Arial"/>
            </a:endParaRPr>
          </a:p>
          <a:p>
            <a:pPr marL="12700" marR="5080" indent="76200" algn="just">
              <a:lnSpc>
                <a:spcPct val="151800"/>
              </a:lnSpc>
              <a:spcBef>
                <a:spcPts val="100"/>
              </a:spcBef>
              <a:buNone/>
            </a:pPr>
            <a:endParaRPr lang="en-US" sz="2000" dirty="0">
              <a:latin typeface="Avenir Next"/>
              <a:cs typeface="Arial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397E0295-20F4-4C3D-8A4C-EBA3FCDD9EB0}"/>
              </a:ext>
            </a:extLst>
          </p:cNvPr>
          <p:cNvGrpSpPr/>
          <p:nvPr/>
        </p:nvGrpSpPr>
        <p:grpSpPr>
          <a:xfrm>
            <a:off x="311499" y="570784"/>
            <a:ext cx="3828023" cy="584775"/>
            <a:chOff x="311499" y="510496"/>
            <a:chExt cx="3828023" cy="584775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75949B42-6A65-4B4C-8350-EF2A5C4149D9}"/>
                </a:ext>
              </a:extLst>
            </p:cNvPr>
            <p:cNvSpPr/>
            <p:nvPr/>
          </p:nvSpPr>
          <p:spPr>
            <a:xfrm>
              <a:off x="311499" y="542608"/>
              <a:ext cx="90435" cy="432000"/>
            </a:xfrm>
            <a:prstGeom prst="rect">
              <a:avLst/>
            </a:prstGeom>
            <a:solidFill>
              <a:srgbClr val="F0513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FF15E224-91A7-481D-84F6-61056FE68F9B}"/>
                </a:ext>
              </a:extLst>
            </p:cNvPr>
            <p:cNvSpPr txBox="1"/>
            <p:nvPr/>
          </p:nvSpPr>
          <p:spPr>
            <a:xfrm>
              <a:off x="492370" y="510496"/>
              <a:ext cx="36471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b="1" dirty="0" smtClean="0">
                  <a:latin typeface="Avenir Next" panose="020B0503020202020204" pitchFamily="34" charset="0"/>
                </a:rPr>
                <a:t>Proposed System</a:t>
              </a:r>
              <a:endParaRPr lang="en-IN" sz="3200" b="1" dirty="0">
                <a:latin typeface="Avenir Next" panose="020B0503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397E0295-20F4-4C3D-8A4C-EBA3FCDD9EB0}"/>
              </a:ext>
            </a:extLst>
          </p:cNvPr>
          <p:cNvGrpSpPr/>
          <p:nvPr/>
        </p:nvGrpSpPr>
        <p:grpSpPr>
          <a:xfrm>
            <a:off x="311499" y="570784"/>
            <a:ext cx="4089313" cy="584775"/>
            <a:chOff x="311499" y="510496"/>
            <a:chExt cx="4089313" cy="584775"/>
          </a:xfrm>
        </p:grpSpPr>
        <p:sp>
          <p:nvSpPr>
            <p:cNvPr id="2" name="Rectangle 1">
              <a:extLst>
                <a:ext uri="{FF2B5EF4-FFF2-40B4-BE49-F238E27FC236}">
                  <a16:creationId xmlns="" xmlns:a16="http://schemas.microsoft.com/office/drawing/2014/main" id="{75949B42-6A65-4B4C-8350-EF2A5C4149D9}"/>
                </a:ext>
              </a:extLst>
            </p:cNvPr>
            <p:cNvSpPr/>
            <p:nvPr/>
          </p:nvSpPr>
          <p:spPr>
            <a:xfrm>
              <a:off x="311499" y="542608"/>
              <a:ext cx="90435" cy="432000"/>
            </a:xfrm>
            <a:prstGeom prst="rect">
              <a:avLst/>
            </a:prstGeom>
            <a:solidFill>
              <a:srgbClr val="F0513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TextBox 2">
              <a:extLst>
                <a:ext uri="{FF2B5EF4-FFF2-40B4-BE49-F238E27FC236}">
                  <a16:creationId xmlns="" xmlns:a16="http://schemas.microsoft.com/office/drawing/2014/main" id="{FF15E224-91A7-481D-84F6-61056FE68F9B}"/>
                </a:ext>
              </a:extLst>
            </p:cNvPr>
            <p:cNvSpPr txBox="1"/>
            <p:nvPr/>
          </p:nvSpPr>
          <p:spPr>
            <a:xfrm>
              <a:off x="492370" y="510496"/>
              <a:ext cx="39084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b="1" dirty="0" smtClean="0">
                  <a:latin typeface="Avenir Next" panose="020B0503020202020204" pitchFamily="34" charset="0"/>
                </a:rPr>
                <a:t>Technologies Used</a:t>
              </a:r>
              <a:endParaRPr lang="en-IN" sz="3200" b="1" dirty="0">
                <a:latin typeface="Avenir Next" panose="020B0503020202020204" pitchFamily="34" charset="0"/>
              </a:endParaRPr>
            </a:p>
          </p:txBody>
        </p:sp>
      </p:grpSp>
      <p:graphicFrame>
        <p:nvGraphicFramePr>
          <p:cNvPr id="5" name="Table 5">
            <a:extLst>
              <a:ext uri="{FF2B5EF4-FFF2-40B4-BE49-F238E27FC236}">
                <a16:creationId xmlns="" xmlns:a16="http://schemas.microsoft.com/office/drawing/2014/main" id="{298B8F7C-4203-4DF2-B6F3-A987C40151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5312786"/>
              </p:ext>
            </p:extLst>
          </p:nvPr>
        </p:nvGraphicFramePr>
        <p:xfrm>
          <a:off x="2168071" y="1950720"/>
          <a:ext cx="6588579" cy="29667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192789">
                  <a:extLst>
                    <a:ext uri="{9D8B030D-6E8A-4147-A177-3AD203B41FA5}">
                      <a16:colId xmlns="" xmlns:a16="http://schemas.microsoft.com/office/drawing/2014/main" val="2379979701"/>
                    </a:ext>
                  </a:extLst>
                </a:gridCol>
                <a:gridCol w="4395790">
                  <a:extLst>
                    <a:ext uri="{9D8B030D-6E8A-4147-A177-3AD203B41FA5}">
                      <a16:colId xmlns="" xmlns:a16="http://schemas.microsoft.com/office/drawing/2014/main" val="1697395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 smtClean="0">
                          <a:latin typeface="Avenir Next" panose="020B0503020202020204" pitchFamily="34" charset="0"/>
                        </a:rPr>
                        <a:t>Front</a:t>
                      </a:r>
                      <a:r>
                        <a:rPr lang="en-IN" sz="1600" b="1" baseline="0" dirty="0" smtClean="0">
                          <a:latin typeface="Avenir Next" panose="020B0503020202020204" pitchFamily="34" charset="0"/>
                        </a:rPr>
                        <a:t> End </a:t>
                      </a:r>
                      <a:endParaRPr lang="en-IN" sz="1600" b="1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latin typeface="Avenir Next" panose="020B0503020202020204" pitchFamily="34" charset="0"/>
                        </a:rPr>
                        <a:t>HTML</a:t>
                      </a:r>
                      <a:endParaRPr lang="en-IN" sz="1400" b="1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949435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latin typeface="Avenir Next" panose="020B0503020202020204" pitchFamily="34" charset="0"/>
                        </a:rPr>
                        <a:t>CSS</a:t>
                      </a:r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575363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latin typeface="Avenir Next" panose="020B0503020202020204" pitchFamily="34" charset="0"/>
                        </a:rPr>
                        <a:t>JavaScript</a:t>
                      </a:r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80833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928764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 smtClean="0">
                          <a:latin typeface="Avenir Next" panose="020B0503020202020204" pitchFamily="34" charset="0"/>
                        </a:rPr>
                        <a:t>Back </a:t>
                      </a:r>
                      <a:r>
                        <a:rPr lang="en-IN" sz="1600" b="1" baseline="0" dirty="0" smtClean="0">
                          <a:latin typeface="Avenir Next" panose="020B0503020202020204" pitchFamily="34" charset="0"/>
                        </a:rPr>
                        <a:t>End</a:t>
                      </a:r>
                      <a:endParaRPr lang="en-IN" sz="1600" b="1" dirty="0" smtClean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latin typeface="Avenir Next" panose="020B0503020202020204" pitchFamily="34" charset="0"/>
                        </a:rPr>
                        <a:t>PHP</a:t>
                      </a:r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14490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56814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 smtClean="0">
                          <a:latin typeface="Avenir Next" panose="020B0503020202020204" pitchFamily="34" charset="0"/>
                        </a:rPr>
                        <a:t>Data</a:t>
                      </a:r>
                      <a:r>
                        <a:rPr lang="en-IN" sz="1600" b="1" baseline="0" dirty="0" smtClean="0">
                          <a:latin typeface="Avenir Next" panose="020B0503020202020204" pitchFamily="34" charset="0"/>
                        </a:rPr>
                        <a:t>base</a:t>
                      </a:r>
                      <a:endParaRPr lang="en-IN" sz="1600" b="1" dirty="0" smtClean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latin typeface="Avenir Next" panose="020B0503020202020204" pitchFamily="34" charset="0"/>
                        </a:rPr>
                        <a:t>     </a:t>
                      </a:r>
                      <a:r>
                        <a:rPr lang="en-IN" sz="1400" b="0" dirty="0" err="1" smtClean="0">
                          <a:latin typeface="Avenir Next" panose="020B0503020202020204" pitchFamily="34" charset="0"/>
                        </a:rPr>
                        <a:t>MySQL</a:t>
                      </a:r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7916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93800177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A1A3362-586F-42A3-A27C-83CDFE9FAD76}"/>
              </a:ext>
            </a:extLst>
          </p:cNvPr>
          <p:cNvSpPr txBox="1"/>
          <p:nvPr/>
        </p:nvSpPr>
        <p:spPr>
          <a:xfrm>
            <a:off x="7641771" y="56170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sz="1200" dirty="0" smtClean="0">
              <a:latin typeface="Avenir Next" panose="020B0503020202020204" pitchFamily="34" charset="0"/>
            </a:endParaRPr>
          </a:p>
          <a:p>
            <a:endParaRPr lang="en-IN" sz="120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85573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397E0295-20F4-4C3D-8A4C-EBA3FCDD9EB0}"/>
              </a:ext>
            </a:extLst>
          </p:cNvPr>
          <p:cNvGrpSpPr/>
          <p:nvPr/>
        </p:nvGrpSpPr>
        <p:grpSpPr>
          <a:xfrm>
            <a:off x="311499" y="570784"/>
            <a:ext cx="3018507" cy="584775"/>
            <a:chOff x="311499" y="510496"/>
            <a:chExt cx="3018507" cy="584775"/>
          </a:xfrm>
        </p:grpSpPr>
        <p:sp>
          <p:nvSpPr>
            <p:cNvPr id="2" name="Rectangle 1">
              <a:extLst>
                <a:ext uri="{FF2B5EF4-FFF2-40B4-BE49-F238E27FC236}">
                  <a16:creationId xmlns="" xmlns:a16="http://schemas.microsoft.com/office/drawing/2014/main" id="{75949B42-6A65-4B4C-8350-EF2A5C4149D9}"/>
                </a:ext>
              </a:extLst>
            </p:cNvPr>
            <p:cNvSpPr/>
            <p:nvPr/>
          </p:nvSpPr>
          <p:spPr>
            <a:xfrm>
              <a:off x="311499" y="542608"/>
              <a:ext cx="90435" cy="432000"/>
            </a:xfrm>
            <a:prstGeom prst="rect">
              <a:avLst/>
            </a:prstGeom>
            <a:solidFill>
              <a:srgbClr val="F0513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TextBox 2">
              <a:extLst>
                <a:ext uri="{FF2B5EF4-FFF2-40B4-BE49-F238E27FC236}">
                  <a16:creationId xmlns="" xmlns:a16="http://schemas.microsoft.com/office/drawing/2014/main" id="{FF15E224-91A7-481D-84F6-61056FE68F9B}"/>
                </a:ext>
              </a:extLst>
            </p:cNvPr>
            <p:cNvSpPr txBox="1"/>
            <p:nvPr/>
          </p:nvSpPr>
          <p:spPr>
            <a:xfrm>
              <a:off x="492370" y="510496"/>
              <a:ext cx="283763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b="1" dirty="0" err="1" smtClean="0">
                  <a:latin typeface="Avenir Next" panose="020B0503020202020204" pitchFamily="34" charset="0"/>
                </a:rPr>
                <a:t>Input/Output</a:t>
              </a:r>
              <a:r>
                <a:rPr lang="en-IN" sz="3200" b="1" dirty="0" smtClean="0">
                  <a:latin typeface="Avenir Next" panose="020B0503020202020204" pitchFamily="34" charset="0"/>
                </a:rPr>
                <a:t>:</a:t>
              </a:r>
              <a:endParaRPr lang="en-IN" sz="3200" b="1" dirty="0">
                <a:latin typeface="Avenir Next" panose="020B0503020202020204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B7CDA1B-AE23-4B90-8844-EDF4EC60B9DF}"/>
              </a:ext>
            </a:extLst>
          </p:cNvPr>
          <p:cNvSpPr txBox="1"/>
          <p:nvPr/>
        </p:nvSpPr>
        <p:spPr>
          <a:xfrm>
            <a:off x="847097" y="2109519"/>
            <a:ext cx="1915909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rgbClr val="F05136"/>
                </a:solidFill>
                <a:latin typeface="Avenir Next" panose="020B0503020202020204" pitchFamily="34" charset="0"/>
              </a:rPr>
              <a:t>INPUT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831BAA3A-B4A2-40B0-A6A0-F50AD06691AF}"/>
              </a:ext>
            </a:extLst>
          </p:cNvPr>
          <p:cNvSpPr txBox="1"/>
          <p:nvPr/>
        </p:nvSpPr>
        <p:spPr>
          <a:xfrm>
            <a:off x="6720530" y="2109520"/>
            <a:ext cx="2517036" cy="7694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4400" b="1" dirty="0">
                <a:solidFill>
                  <a:srgbClr val="F05136"/>
                </a:solidFill>
                <a:latin typeface="Avenir Next" panose="020B0503020202020204" pitchFamily="34" charset="0"/>
              </a:rPr>
              <a:t>OUTPUT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49A8BBB-0DD5-4BC7-BC71-FC38674C0753}"/>
              </a:ext>
            </a:extLst>
          </p:cNvPr>
          <p:cNvSpPr txBox="1"/>
          <p:nvPr/>
        </p:nvSpPr>
        <p:spPr>
          <a:xfrm>
            <a:off x="873574" y="3437164"/>
            <a:ext cx="40168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venir Next" panose="020B0503020202020204" pitchFamily="34" charset="0"/>
              </a:rPr>
              <a:t>Input </a:t>
            </a:r>
            <a:r>
              <a:rPr lang="en-IN" sz="2000" dirty="0" smtClean="0">
                <a:latin typeface="Avenir Next" panose="020B0503020202020204" pitchFamily="34" charset="0"/>
              </a:rPr>
              <a:t>1 : Login / Sign up</a:t>
            </a:r>
            <a:endParaRPr lang="en-IN" sz="2000" dirty="0">
              <a:latin typeface="Avenir Next" panose="020B0503020202020204" pitchFamily="34" charset="0"/>
            </a:endParaRPr>
          </a:p>
          <a:p>
            <a:endParaRPr lang="en-IN" sz="2000" dirty="0" smtClean="0">
              <a:latin typeface="Avenir Next" panose="020B0503020202020204" pitchFamily="34" charset="0"/>
            </a:endParaRPr>
          </a:p>
          <a:p>
            <a:r>
              <a:rPr lang="en-IN" sz="2000" dirty="0" smtClean="0">
                <a:latin typeface="Avenir Next" panose="020B0503020202020204" pitchFamily="34" charset="0"/>
              </a:rPr>
              <a:t>Input </a:t>
            </a:r>
            <a:r>
              <a:rPr lang="en-IN" sz="2000" dirty="0">
                <a:latin typeface="Avenir Next" panose="020B0503020202020204" pitchFamily="34" charset="0"/>
              </a:rPr>
              <a:t>2</a:t>
            </a:r>
            <a:r>
              <a:rPr lang="en-IN" sz="2000" dirty="0" smtClean="0">
                <a:latin typeface="Avenir Next" panose="020B0503020202020204" pitchFamily="34" charset="0"/>
              </a:rPr>
              <a:t>: Add </a:t>
            </a:r>
            <a:r>
              <a:rPr lang="en-IN" sz="2000" dirty="0" smtClean="0">
                <a:latin typeface="Avenir Next" panose="020B0503020202020204" pitchFamily="34" charset="0"/>
              </a:rPr>
              <a:t>question to maths subject</a:t>
            </a:r>
          </a:p>
          <a:p>
            <a:endParaRPr lang="en-IN" sz="2000" dirty="0">
              <a:latin typeface="Avenir Next" panose="020B0503020202020204" pitchFamily="34" charset="0"/>
            </a:endParaRPr>
          </a:p>
          <a:p>
            <a:r>
              <a:rPr lang="en-IN" sz="2000" dirty="0">
                <a:latin typeface="Avenir Next" panose="020B0503020202020204" pitchFamily="34" charset="0"/>
              </a:rPr>
              <a:t>Input </a:t>
            </a:r>
            <a:r>
              <a:rPr lang="en-IN" sz="2000" dirty="0" smtClean="0">
                <a:latin typeface="Avenir Next" panose="020B0503020202020204" pitchFamily="34" charset="0"/>
              </a:rPr>
              <a:t>3</a:t>
            </a:r>
            <a:r>
              <a:rPr lang="en-IN" sz="2000" dirty="0" smtClean="0">
                <a:latin typeface="Avenir Next" panose="020B0503020202020204" pitchFamily="34" charset="0"/>
              </a:rPr>
              <a:t>: Generate question paper </a:t>
            </a:r>
            <a:endParaRPr lang="en-IN" sz="2000" dirty="0">
              <a:latin typeface="Avenir Next" panose="020B0503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D55E1F16-AC03-43FC-A159-72AB358CDE9C}"/>
              </a:ext>
            </a:extLst>
          </p:cNvPr>
          <p:cNvSpPr txBox="1"/>
          <p:nvPr/>
        </p:nvSpPr>
        <p:spPr>
          <a:xfrm>
            <a:off x="6736858" y="3437164"/>
            <a:ext cx="40168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venir Next" panose="020B0503020202020204" pitchFamily="34" charset="0"/>
              </a:rPr>
              <a:t>Output 1</a:t>
            </a:r>
            <a:r>
              <a:rPr lang="en-IN" sz="2000" dirty="0" smtClean="0">
                <a:latin typeface="Avenir Next" panose="020B0503020202020204" pitchFamily="34" charset="0"/>
              </a:rPr>
              <a:t>: </a:t>
            </a:r>
            <a:r>
              <a:rPr lang="en-IN" sz="2000" dirty="0" smtClean="0">
                <a:latin typeface="Avenir Next" panose="020B0503020202020204" pitchFamily="34" charset="0"/>
              </a:rPr>
              <a:t>Login successful </a:t>
            </a:r>
            <a:endParaRPr lang="en-IN" sz="2000" dirty="0">
              <a:latin typeface="Avenir Next" panose="020B0503020202020204" pitchFamily="34" charset="0"/>
            </a:endParaRPr>
          </a:p>
          <a:p>
            <a:endParaRPr lang="en-IN" sz="2000" dirty="0">
              <a:latin typeface="Avenir Next" panose="020B0503020202020204" pitchFamily="34" charset="0"/>
            </a:endParaRPr>
          </a:p>
          <a:p>
            <a:r>
              <a:rPr lang="en-IN" sz="2000" dirty="0">
                <a:latin typeface="Avenir Next" panose="020B0503020202020204" pitchFamily="34" charset="0"/>
              </a:rPr>
              <a:t>Output 2</a:t>
            </a:r>
            <a:r>
              <a:rPr lang="en-IN" sz="2000" dirty="0" smtClean="0">
                <a:latin typeface="Avenir Next" panose="020B0503020202020204" pitchFamily="34" charset="0"/>
              </a:rPr>
              <a:t>: </a:t>
            </a:r>
            <a:r>
              <a:rPr lang="en-IN" sz="2000" dirty="0" smtClean="0">
                <a:latin typeface="Avenir Next" panose="020B0503020202020204" pitchFamily="34" charset="0"/>
              </a:rPr>
              <a:t>Question added  successfully</a:t>
            </a:r>
            <a:endParaRPr lang="en-IN" sz="2000" dirty="0">
              <a:latin typeface="Avenir Next" panose="020B0503020202020204" pitchFamily="34" charset="0"/>
            </a:endParaRPr>
          </a:p>
          <a:p>
            <a:endParaRPr lang="en-IN" sz="2000" dirty="0">
              <a:latin typeface="Avenir Next" panose="020B0503020202020204" pitchFamily="34" charset="0"/>
            </a:endParaRPr>
          </a:p>
          <a:p>
            <a:r>
              <a:rPr lang="en-IN" sz="2000" dirty="0">
                <a:latin typeface="Avenir Next" panose="020B0503020202020204" pitchFamily="34" charset="0"/>
              </a:rPr>
              <a:t>Output 3</a:t>
            </a:r>
            <a:r>
              <a:rPr lang="en-IN" sz="2000" dirty="0" smtClean="0">
                <a:latin typeface="Avenir Next" panose="020B0503020202020204" pitchFamily="34" charset="0"/>
              </a:rPr>
              <a:t>: Print </a:t>
            </a:r>
            <a:r>
              <a:rPr lang="en-IN" sz="2000" dirty="0" smtClean="0">
                <a:latin typeface="Avenir Next" panose="020B0503020202020204" pitchFamily="34" charset="0"/>
              </a:rPr>
              <a:t>q</a:t>
            </a:r>
            <a:r>
              <a:rPr lang="en-IN" sz="2000" dirty="0" smtClean="0">
                <a:latin typeface="Avenir Next" panose="020B0503020202020204" pitchFamily="34" charset="0"/>
              </a:rPr>
              <a:t>uestion paper</a:t>
            </a:r>
            <a:endParaRPr lang="en-IN" sz="200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878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7A7008F-504A-4555-91A1-50F0661742EC}"/>
              </a:ext>
            </a:extLst>
          </p:cNvPr>
          <p:cNvSpPr txBox="1"/>
          <p:nvPr/>
        </p:nvSpPr>
        <p:spPr>
          <a:xfrm>
            <a:off x="4576436" y="2918611"/>
            <a:ext cx="40895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 smtClean="0">
                <a:latin typeface="Avenir Next" panose="020B0503020202020204" pitchFamily="34" charset="0"/>
              </a:rPr>
              <a:t>Any Queries ?</a:t>
            </a:r>
            <a:endParaRPr lang="en-IN" sz="4800" dirty="0">
              <a:latin typeface="Avenir Next" panose="020B0503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D71EE1CC-5860-4236-A6FD-562964501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110" b="849"/>
          <a:stretch>
            <a:fillRect/>
          </a:stretch>
        </p:blipFill>
        <p:spPr>
          <a:xfrm rot="355158">
            <a:off x="-204061" y="312568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="" xmlns:p14="http://schemas.microsoft.com/office/powerpoint/2010/main" val="3146935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207</Words>
  <Application>Microsoft Office PowerPoint</Application>
  <PresentationFormat>Custom</PresentationFormat>
  <Paragraphs>47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Under the Esteemed Guidance of      P. SRINIVAS SIR, M. Tech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chintala swathi</dc:creator>
  <cp:lastModifiedBy>lenovo</cp:lastModifiedBy>
  <cp:revision>43</cp:revision>
  <dcterms:created xsi:type="dcterms:W3CDTF">2020-02-26T09:10:19Z</dcterms:created>
  <dcterms:modified xsi:type="dcterms:W3CDTF">2020-05-14T05:51:19Z</dcterms:modified>
</cp:coreProperties>
</file>