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3C4DF-9112-4116-8E21-0147A9A8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B718C8-4551-469C-83D6-2F7F0CD5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E5C92D-523E-4AEC-8B10-7F1ACAC9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F8456-9DC0-4E5D-BE49-AFB378A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F454A9-73B1-446E-95E5-35B16A5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07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56A09-8447-4278-B06D-A18701F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830462-82E1-4CCD-9BAE-6F4B89F5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6DA66B-59E2-4413-9151-0FDE23A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B51CCC-0E66-484F-98DF-72DBA161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39C788-E17C-4385-8177-6F0EECF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75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8FB19AE-9EB8-4147-A1D1-7FC83F80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4666A5-BC87-499E-88F4-1BF50AB7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779AFB-A4E8-43C9-B9C0-4B1BF2B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34049A-8F25-45CF-8AF8-2F5E5590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9A9269-9BE9-4A92-9608-789500C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18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9E6A-CFFC-4E38-9739-381B072D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981A54-9F44-4714-A0F9-6E2EC4B3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633200-CBFB-4589-80E4-16730EA1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E49046-98EF-4082-8A6B-2DBDB48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445A0D-781E-4897-ABB0-08353D3C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76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F7298-FE7F-452D-8BCB-318B33C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6BDA66-7273-45DB-A7A1-6FC2909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9386C5-AD86-4F8D-B0AC-46A43B7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CAE849-14E6-4355-9EC6-0B505BC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1117F0-9A90-499D-A0F4-5F40BF5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965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C4308-ABBB-42DA-96C1-3563377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5A20DD-5D36-4D09-B77E-9639384B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D99555-7042-4D2E-B544-98D37F07E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94EE7D-DC6D-4454-974E-5A46C9F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2A9410-FA5E-49DA-9B10-6BE7641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60EFD3-A2D7-40A5-8FB7-3401B8B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9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28A54-A84E-461D-879E-226CE31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B6CC63-F60E-4099-AED7-3180A354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8221AE-3D3E-40D8-8523-420557FE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3F7C27A-C671-47AB-955A-0A300AEF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492302-58FD-430C-A675-FD393F42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B2598F5-CA59-4FFD-B355-40BE1B0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985DE80-F8A3-4032-9B04-C76A61E0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5502AAE-1FB7-4C85-B462-CCAAE9FF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83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1ACFB-17EA-43FC-845B-A647D64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782092-D80B-4EB7-AE35-4B12CABC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0F4A49-A8BC-48D2-B3E5-389CC55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5247CD-437F-414A-AFC6-63E0831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15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6A3D01C-E7E3-4480-B571-B38355F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5E1667-75CD-47BB-ADFE-2109F1D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8BA20B-BBF1-4A2C-88F7-4199C55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37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D6AAC-78F3-472A-A422-CB19329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92F9A9-BC46-46DE-9BD4-D53D2E9A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F4A115-C194-488B-95C3-5D21C12A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4133A4-BC8F-4BA2-A4A5-6E7CC191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2B1AAE-81EF-4BCC-909D-619946D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95D4CF-6FEB-4ECC-A21C-5AEAE3F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95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26FB1F-8233-493F-88AE-70EAE20D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E17F6A-1C27-436F-862C-754E454AA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FB848B-CF93-417D-9BE8-94FB6444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862889-4B1F-49E4-A33D-C78CF4F2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78DC68-5553-4DE0-928C-0C7FDA6F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BBB4F5-26F0-4F95-AB50-B72D73B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73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AF69120-00D0-4532-A47B-ACC80A56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726211-03FF-4069-B535-E6888A53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24BEF1-A26F-47EF-B1AF-85C8EFC5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6C86-203C-4813-84DB-B2ACAAB54FCE}" type="datetimeFigureOut">
              <a:rPr lang="en-IN" smtClean="0"/>
              <a:pPr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DC36E8-EBA1-4DFD-A0BE-04A5E95C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0ABF68-005D-4994-904F-50ADD3B5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5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D36E9C-1B7F-438A-9B7E-5909535D9873}"/>
              </a:ext>
            </a:extLst>
          </p:cNvPr>
          <p:cNvSpPr txBox="1"/>
          <p:nvPr/>
        </p:nvSpPr>
        <p:spPr>
          <a:xfrm>
            <a:off x="2814497" y="3075057"/>
            <a:ext cx="656301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All About My Project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A78D2C-126A-4E10-A558-A58EA741A8ED}"/>
              </a:ext>
            </a:extLst>
          </p:cNvPr>
          <p:cNvSpPr txBox="1"/>
          <p:nvPr/>
        </p:nvSpPr>
        <p:spPr>
          <a:xfrm>
            <a:off x="5375868" y="6069596"/>
            <a:ext cx="6504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dirty="0" err="1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Likhithanjali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Aradadi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 | 1507973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6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18BBC3-602C-4850-A5C5-46FF2DC55CFF}"/>
              </a:ext>
            </a:extLst>
          </p:cNvPr>
          <p:cNvSpPr txBox="1"/>
          <p:nvPr/>
        </p:nvSpPr>
        <p:spPr>
          <a:xfrm>
            <a:off x="492369" y="2497015"/>
            <a:ext cx="11364685" cy="1132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4000" b="1" dirty="0" smtClean="0">
                <a:solidFill>
                  <a:srgbClr val="F05136"/>
                </a:solidFill>
                <a:latin typeface="Avenir Next" panose="020B0503020202020204" pitchFamily="34" charset="0"/>
              </a:rPr>
              <a:t>Skin Care Diagnosis</a:t>
            </a:r>
          </a:p>
        </p:txBody>
      </p:sp>
    </p:spTree>
    <p:extLst>
      <p:ext uri="{BB962C8B-B14F-4D97-AF65-F5344CB8AC3E}">
        <p14:creationId xmlns:p14="http://schemas.microsoft.com/office/powerpoint/2010/main" xmlns="" val="24604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6306266" cy="584775"/>
            <a:chOff x="311499" y="510496"/>
            <a:chExt cx="6306266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61253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What’s The Project All About?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18BBC3-602C-4850-A5C5-46FF2DC55CFF}"/>
              </a:ext>
            </a:extLst>
          </p:cNvPr>
          <p:cNvSpPr txBox="1"/>
          <p:nvPr/>
        </p:nvSpPr>
        <p:spPr>
          <a:xfrm>
            <a:off x="270300" y="1225689"/>
            <a:ext cx="113646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Avenir Next" panose="020B0503020202020204" pitchFamily="34" charset="0"/>
              </a:rPr>
              <a:t> Skin Care Diagnosis  is all about analysing the skin , It will test your skin condition and gives suggestions as well . 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Avenir Next" panose="020B0503020202020204" pitchFamily="34" charset="0"/>
              </a:rPr>
              <a:t>User </a:t>
            </a:r>
            <a:r>
              <a:rPr lang="en-IN" sz="2000" dirty="0" smtClean="0">
                <a:latin typeface="Avenir Next" panose="020B0503020202020204" pitchFamily="34" charset="0"/>
              </a:rPr>
              <a:t>will </a:t>
            </a:r>
            <a:r>
              <a:rPr lang="en-IN" sz="2000" dirty="0" smtClean="0">
                <a:latin typeface="Avenir Next" panose="020B0503020202020204" pitchFamily="34" charset="0"/>
              </a:rPr>
              <a:t>have</a:t>
            </a:r>
            <a:r>
              <a:rPr lang="en-IN" sz="2000" dirty="0" smtClean="0">
                <a:latin typeface="Avenir Next" panose="020B0503020202020204" pitchFamily="34" charset="0"/>
              </a:rPr>
              <a:t> </a:t>
            </a:r>
            <a:r>
              <a:rPr lang="en-IN" sz="2000" dirty="0" smtClean="0">
                <a:latin typeface="Avenir Next" panose="020B0503020202020204" pitchFamily="34" charset="0"/>
              </a:rPr>
              <a:t>to answer the queries asked by the dermatologist to test the skin 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Avenir Next" panose="020B0503020202020204" pitchFamily="34" charset="0"/>
              </a:rPr>
              <a:t> After all the queries system will analyse the answers and gives the result of skin type and condition 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Avenir Next" panose="020B0503020202020204" pitchFamily="34" charset="0"/>
              </a:rPr>
              <a:t> Then it will </a:t>
            </a:r>
            <a:r>
              <a:rPr lang="en-IN" sz="2000" dirty="0" smtClean="0">
                <a:latin typeface="Avenir Next" panose="020B0503020202020204" pitchFamily="34" charset="0"/>
              </a:rPr>
              <a:t>give suggestions based on the analysis result. </a:t>
            </a:r>
            <a:r>
              <a:rPr lang="en-IN" sz="2000" dirty="0" err="1" smtClean="0">
                <a:latin typeface="Avenir Next" panose="020B0503020202020204" pitchFamily="34" charset="0"/>
              </a:rPr>
              <a:t>i.e</a:t>
            </a:r>
            <a:r>
              <a:rPr lang="en-IN" sz="2000" dirty="0" smtClean="0">
                <a:latin typeface="Avenir Next" panose="020B0503020202020204" pitchFamily="34" charset="0"/>
              </a:rPr>
              <a:t>, It will </a:t>
            </a:r>
            <a:r>
              <a:rPr lang="en-IN" sz="2000" dirty="0" smtClean="0">
                <a:latin typeface="Avenir Next" panose="020B0503020202020204" pitchFamily="34" charset="0"/>
              </a:rPr>
              <a:t>give </a:t>
            </a:r>
            <a:r>
              <a:rPr lang="en-IN" sz="2000" dirty="0" smtClean="0">
                <a:latin typeface="Avenir Next" panose="020B0503020202020204" pitchFamily="34" charset="0"/>
              </a:rPr>
              <a:t>home </a:t>
            </a:r>
            <a:r>
              <a:rPr lang="en-IN" sz="2000" dirty="0" smtClean="0">
                <a:latin typeface="Avenir Next" panose="020B0503020202020204" pitchFamily="34" charset="0"/>
              </a:rPr>
              <a:t>remedies  </a:t>
            </a:r>
            <a:r>
              <a:rPr lang="en-IN" sz="2000" dirty="0" smtClean="0">
                <a:latin typeface="Avenir Next" panose="020B0503020202020204" pitchFamily="34" charset="0"/>
              </a:rPr>
              <a:t>and habits to change </a:t>
            </a:r>
            <a:r>
              <a:rPr lang="en-IN" sz="2000" dirty="0" smtClean="0">
                <a:latin typeface="Avenir Next" panose="020B0503020202020204" pitchFamily="34" charset="0"/>
              </a:rPr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Avenir Next" panose="020B0503020202020204" pitchFamily="34" charset="0"/>
              </a:rPr>
              <a:t> </a:t>
            </a:r>
            <a:r>
              <a:rPr lang="en-IN" sz="2000" dirty="0" smtClean="0">
                <a:latin typeface="Avenir Next" panose="020B0503020202020204" pitchFamily="34" charset="0"/>
              </a:rPr>
              <a:t>It will take input in the console and generates output in the form of </a:t>
            </a:r>
            <a:r>
              <a:rPr lang="en-IN" sz="2000" dirty="0" err="1" smtClean="0">
                <a:latin typeface="Avenir Next" panose="020B0503020202020204" pitchFamily="34" charset="0"/>
              </a:rPr>
              <a:t>pdf</a:t>
            </a:r>
            <a:r>
              <a:rPr lang="en-IN" sz="2000" dirty="0" smtClean="0">
                <a:latin typeface="Avenir Next" panose="020B0503020202020204" pitchFamily="34" charset="0"/>
              </a:rPr>
              <a:t>.</a:t>
            </a:r>
            <a:endParaRPr lang="en-IN" sz="2000" dirty="0" smtClean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637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5402172" cy="584775"/>
            <a:chOff x="311499" y="510496"/>
            <a:chExt cx="5402172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5221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Implementation Modules</a:t>
              </a:r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298B8F7C-4203-4DF2-B6F3-A987C4015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9948764"/>
              </p:ext>
            </p:extLst>
          </p:nvPr>
        </p:nvGraphicFramePr>
        <p:xfrm>
          <a:off x="1012371" y="2166620"/>
          <a:ext cx="10001250" cy="3337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92789">
                  <a:extLst>
                    <a:ext uri="{9D8B030D-6E8A-4147-A177-3AD203B41FA5}">
                      <a16:colId xmlns:a16="http://schemas.microsoft.com/office/drawing/2014/main" xmlns="" val="2379979701"/>
                    </a:ext>
                  </a:extLst>
                </a:gridCol>
                <a:gridCol w="4944159">
                  <a:extLst>
                    <a:ext uri="{9D8B030D-6E8A-4147-A177-3AD203B41FA5}">
                      <a16:colId xmlns:a16="http://schemas.microsoft.com/office/drawing/2014/main" xmlns="" val="1697395605"/>
                    </a:ext>
                  </a:extLst>
                </a:gridCol>
                <a:gridCol w="2864302">
                  <a:extLst>
                    <a:ext uri="{9D8B030D-6E8A-4147-A177-3AD203B41FA5}">
                      <a16:colId xmlns:a16="http://schemas.microsoft.com/office/drawing/2014/main" xmlns="" val="180464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Concept used to implement the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Module Finish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4943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536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Analysis</a:t>
                      </a:r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Wednesday (1/04/20) by 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083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Analysis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Thursday (02/04/20) by 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107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Suggestions</a:t>
                      </a:r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Friday(03/03/20) by 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2876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44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5681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7916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380017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1A3362-586F-42A3-A27C-83CDFE9FAD76}"/>
              </a:ext>
            </a:extLst>
          </p:cNvPr>
          <p:cNvSpPr txBox="1"/>
          <p:nvPr/>
        </p:nvSpPr>
        <p:spPr>
          <a:xfrm>
            <a:off x="7641771" y="5617028"/>
            <a:ext cx="3573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venir Next" panose="020B0503020202020204" pitchFamily="34" charset="0"/>
              </a:rPr>
              <a:t>Add &amp; delete columns as per your requirement. </a:t>
            </a:r>
          </a:p>
        </p:txBody>
      </p:sp>
    </p:spTree>
    <p:extLst>
      <p:ext uri="{BB962C8B-B14F-4D97-AF65-F5344CB8AC3E}">
        <p14:creationId xmlns:p14="http://schemas.microsoft.com/office/powerpoint/2010/main" xmlns="" val="9855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3018507" cy="584775"/>
            <a:chOff x="311499" y="510496"/>
            <a:chExt cx="3018507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28376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 err="1" smtClean="0">
                  <a:latin typeface="Avenir Next" panose="020B0503020202020204" pitchFamily="34" charset="0"/>
                </a:rPr>
                <a:t>Input/Output</a:t>
              </a:r>
              <a:r>
                <a:rPr lang="en-IN" sz="3200" b="1" dirty="0" smtClean="0">
                  <a:latin typeface="Avenir Next" panose="020B0503020202020204" pitchFamily="34" charset="0"/>
                </a:rPr>
                <a:t>:</a:t>
              </a:r>
              <a:endParaRPr lang="en-IN" sz="3200" b="1" dirty="0">
                <a:latin typeface="Avenir Next" panose="020B0503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B7CDA1B-AE23-4B90-8844-EDF4EC60B9DF}"/>
              </a:ext>
            </a:extLst>
          </p:cNvPr>
          <p:cNvSpPr txBox="1"/>
          <p:nvPr/>
        </p:nvSpPr>
        <p:spPr>
          <a:xfrm>
            <a:off x="847097" y="2109519"/>
            <a:ext cx="191590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05136"/>
                </a:solidFill>
                <a:latin typeface="Avenir Next" panose="020B0503020202020204" pitchFamily="34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1BAA3A-B4A2-40B0-A6A0-F50AD06691AF}"/>
              </a:ext>
            </a:extLst>
          </p:cNvPr>
          <p:cNvSpPr txBox="1"/>
          <p:nvPr/>
        </p:nvSpPr>
        <p:spPr>
          <a:xfrm>
            <a:off x="6720530" y="2109520"/>
            <a:ext cx="2517036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F05136"/>
                </a:solidFill>
                <a:latin typeface="Avenir Next" panose="020B0503020202020204" pitchFamily="34" charset="0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9A8BBB-0DD5-4BC7-BC71-FC38674C0753}"/>
              </a:ext>
            </a:extLst>
          </p:cNvPr>
          <p:cNvSpPr txBox="1"/>
          <p:nvPr/>
        </p:nvSpPr>
        <p:spPr>
          <a:xfrm>
            <a:off x="873574" y="3304903"/>
            <a:ext cx="4016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venir Next" panose="020B0503020202020204" pitchFamily="34" charset="0"/>
              </a:rPr>
              <a:t>Input 1: </a:t>
            </a:r>
            <a:r>
              <a:rPr lang="en-IN" sz="2000" dirty="0" smtClean="0">
                <a:latin typeface="Avenir Next" panose="020B0503020202020204" pitchFamily="34" charset="0"/>
              </a:rPr>
              <a:t>Age, </a:t>
            </a:r>
            <a:r>
              <a:rPr lang="en-IN" sz="2000" dirty="0" smtClean="0">
                <a:latin typeface="Avenir Next" panose="020B0503020202020204" pitchFamily="34" charset="0"/>
              </a:rPr>
              <a:t>Water </a:t>
            </a:r>
            <a:r>
              <a:rPr lang="en-IN" sz="2000" dirty="0" smtClean="0">
                <a:latin typeface="Avenir Next" panose="020B0503020202020204" pitchFamily="34" charset="0"/>
              </a:rPr>
              <a:t>,Habits , Skin irritation, Reddishness, Wrinkles , Pigmentation ,Scars ,Glow, Smoothness, Pores etc.</a:t>
            </a:r>
          </a:p>
          <a:p>
            <a:endParaRPr lang="en-IN" sz="2000" dirty="0" smtClean="0">
              <a:latin typeface="Avenir Next" panose="020B0503020202020204" pitchFamily="34" charset="0"/>
            </a:endParaRPr>
          </a:p>
          <a:p>
            <a:r>
              <a:rPr lang="en-IN" sz="2000" dirty="0" smtClean="0">
                <a:latin typeface="Avenir Next" panose="020B0503020202020204" pitchFamily="34" charset="0"/>
              </a:rPr>
              <a:t>Input </a:t>
            </a:r>
            <a:r>
              <a:rPr lang="en-IN" sz="2000" dirty="0" smtClean="0">
                <a:latin typeface="Avenir Next" panose="020B0503020202020204" pitchFamily="34" charset="0"/>
              </a:rPr>
              <a:t>2: </a:t>
            </a:r>
            <a:r>
              <a:rPr lang="en-IN" sz="2000" dirty="0" smtClean="0">
                <a:latin typeface="Avenir Next" panose="020B0503020202020204" pitchFamily="34" charset="0"/>
              </a:rPr>
              <a:t>Give Suggestions</a:t>
            </a:r>
            <a:endParaRPr lang="en-IN" sz="2000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5E1F16-AC03-43FC-A159-72AB358CDE9C}"/>
              </a:ext>
            </a:extLst>
          </p:cNvPr>
          <p:cNvSpPr txBox="1"/>
          <p:nvPr/>
        </p:nvSpPr>
        <p:spPr>
          <a:xfrm>
            <a:off x="6932801" y="3254284"/>
            <a:ext cx="4016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venir Next" panose="020B0503020202020204" pitchFamily="34" charset="0"/>
              </a:rPr>
              <a:t>Output </a:t>
            </a:r>
            <a:r>
              <a:rPr lang="en-IN" sz="2000" dirty="0" smtClean="0">
                <a:latin typeface="Avenir Next" panose="020B0503020202020204" pitchFamily="34" charset="0"/>
              </a:rPr>
              <a:t>1</a:t>
            </a:r>
            <a:r>
              <a:rPr lang="en-IN" sz="2000" dirty="0" smtClean="0">
                <a:latin typeface="Avenir Next" panose="020B0503020202020204" pitchFamily="34" charset="0"/>
              </a:rPr>
              <a:t>: </a:t>
            </a:r>
            <a:r>
              <a:rPr lang="en-IN" sz="2000" dirty="0" smtClean="0">
                <a:latin typeface="Avenir Next" panose="020B0503020202020204" pitchFamily="34" charset="0"/>
              </a:rPr>
              <a:t>Skin Type and Condition</a:t>
            </a:r>
          </a:p>
          <a:p>
            <a:endParaRPr lang="en-IN" sz="2000" dirty="0" smtClean="0">
              <a:latin typeface="Avenir Next" panose="020B0503020202020204" pitchFamily="34" charset="0"/>
            </a:endParaRPr>
          </a:p>
          <a:p>
            <a:endParaRPr lang="en-IN" sz="2000" dirty="0" smtClean="0">
              <a:latin typeface="Avenir Next" panose="020B0503020202020204" pitchFamily="34" charset="0"/>
            </a:endParaRPr>
          </a:p>
          <a:p>
            <a:r>
              <a:rPr lang="en-IN" sz="2000" dirty="0" smtClean="0">
                <a:latin typeface="Avenir Next" panose="020B0503020202020204" pitchFamily="34" charset="0"/>
              </a:rPr>
              <a:t>Output </a:t>
            </a:r>
            <a:r>
              <a:rPr lang="en-IN" sz="2000" dirty="0" smtClean="0">
                <a:latin typeface="Avenir Next" panose="020B0503020202020204" pitchFamily="34" charset="0"/>
              </a:rPr>
              <a:t>2: </a:t>
            </a:r>
            <a:r>
              <a:rPr lang="en-IN" sz="2000" dirty="0" smtClean="0">
                <a:latin typeface="Avenir Next" panose="020B0503020202020204" pitchFamily="34" charset="0"/>
              </a:rPr>
              <a:t>Home remedies, Habits to </a:t>
            </a:r>
            <a:r>
              <a:rPr lang="en-IN" sz="2000" dirty="0" smtClean="0">
                <a:latin typeface="Avenir Next" panose="020B0503020202020204" pitchFamily="34" charset="0"/>
              </a:rPr>
              <a:t>change</a:t>
            </a:r>
            <a:endParaRPr lang="en-IN" sz="20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8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A7008F-504A-4555-91A1-50F0661742EC}"/>
              </a:ext>
            </a:extLst>
          </p:cNvPr>
          <p:cNvSpPr txBox="1"/>
          <p:nvPr/>
        </p:nvSpPr>
        <p:spPr>
          <a:xfrm>
            <a:off x="4576436" y="2918611"/>
            <a:ext cx="3153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venir Next" panose="020B0503020202020204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31469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216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chintala swathi</dc:creator>
  <cp:lastModifiedBy>lenovo</cp:lastModifiedBy>
  <cp:revision>18</cp:revision>
  <dcterms:created xsi:type="dcterms:W3CDTF">2020-02-26T09:10:19Z</dcterms:created>
  <dcterms:modified xsi:type="dcterms:W3CDTF">2020-04-03T13:01:55Z</dcterms:modified>
</cp:coreProperties>
</file>