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-45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D36E9C-1B7F-438A-9B7E-5909535D9873}"/>
              </a:ext>
            </a:extLst>
          </p:cNvPr>
          <p:cNvSpPr txBox="1"/>
          <p:nvPr/>
        </p:nvSpPr>
        <p:spPr>
          <a:xfrm>
            <a:off x="2814497" y="3075057"/>
            <a:ext cx="656301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My Project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Likhithanjali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Aradadi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| 1507973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18BBC3-602C-4850-A5C5-46FF2DC55CFF}"/>
              </a:ext>
            </a:extLst>
          </p:cNvPr>
          <p:cNvSpPr txBox="1"/>
          <p:nvPr/>
        </p:nvSpPr>
        <p:spPr>
          <a:xfrm>
            <a:off x="492369" y="2497015"/>
            <a:ext cx="113646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3200" b="1" dirty="0" smtClean="0">
                <a:latin typeface="Avenir Next" panose="020B0503020202020204" pitchFamily="34" charset="0"/>
              </a:rPr>
              <a:t>Smart Inventory Management System</a:t>
            </a:r>
            <a:endParaRPr lang="en-IN" sz="3200" b="1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306266" cy="584775"/>
            <a:chOff x="311499" y="510496"/>
            <a:chExt cx="6306266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6125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What’s The Project All About?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18BBC3-602C-4850-A5C5-46FF2DC55CFF}"/>
              </a:ext>
            </a:extLst>
          </p:cNvPr>
          <p:cNvSpPr txBox="1"/>
          <p:nvPr/>
        </p:nvSpPr>
        <p:spPr>
          <a:xfrm>
            <a:off x="368300" y="1655187"/>
            <a:ext cx="11364685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Smart Inventory Management system is a console based application for tracking the stocks in store.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It makes </a:t>
            </a:r>
            <a:r>
              <a:rPr lang="en-IN" dirty="0" smtClean="0">
                <a:latin typeface="Avenir Next" panose="020B0503020202020204" pitchFamily="34" charset="0"/>
              </a:rPr>
              <a:t>e</a:t>
            </a:r>
            <a:r>
              <a:rPr lang="en-IN" dirty="0" smtClean="0">
                <a:latin typeface="Avenir Next" panose="020B0503020202020204" pitchFamily="34" charset="0"/>
              </a:rPr>
              <a:t>asy way to track the products, suppliers, customers as well as purchase information.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There are basically two roles , Administrator and Normal user. Both can view the products in store.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Administrator can add items/products to the store which are available in the suppliers products.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Administrator will get the products from suppliers </a:t>
            </a:r>
            <a:r>
              <a:rPr lang="en-IN" dirty="0" smtClean="0">
                <a:latin typeface="Avenir Next" panose="020B0503020202020204" pitchFamily="34" charset="0"/>
              </a:rPr>
              <a:t>and those </a:t>
            </a:r>
            <a:r>
              <a:rPr lang="en-IN" dirty="0" smtClean="0">
                <a:latin typeface="Avenir Next" panose="020B0503020202020204" pitchFamily="34" charset="0"/>
              </a:rPr>
              <a:t>will be added to the store</a:t>
            </a:r>
            <a:r>
              <a:rPr lang="en-IN" dirty="0" smtClean="0">
                <a:latin typeface="Avenir Next" panose="020B0503020202020204" pitchFamily="34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</a:t>
            </a:r>
            <a:r>
              <a:rPr lang="en-IN" dirty="0" smtClean="0">
                <a:latin typeface="Avenir Next" panose="020B0503020202020204" pitchFamily="34" charset="0"/>
              </a:rPr>
              <a:t>Administrator can also remove products from store when the customers bought them.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</a:t>
            </a:r>
            <a:r>
              <a:rPr lang="en-IN" dirty="0" smtClean="0">
                <a:latin typeface="Avenir Next" panose="020B0503020202020204" pitchFamily="34" charset="0"/>
              </a:rPr>
              <a:t>User can login/signup to view the items in the store and purchase them.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</a:t>
            </a:r>
            <a:r>
              <a:rPr lang="en-IN" dirty="0" smtClean="0">
                <a:latin typeface="Avenir Next" panose="020B0503020202020204" pitchFamily="34" charset="0"/>
              </a:rPr>
              <a:t>Customer purchases , customer data and suppliers information are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xmlns="" val="13663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4433958" cy="584775"/>
            <a:chOff x="311499" y="510496"/>
            <a:chExt cx="4433958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4253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ER/Schema Diagram</a:t>
              </a:r>
            </a:p>
          </p:txBody>
        </p:sp>
      </p:grpSp>
      <p:pic>
        <p:nvPicPr>
          <p:cNvPr id="11" name="Picture 10" descr="ERDiagram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473200"/>
            <a:ext cx="9112067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404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5402172" cy="584775"/>
            <a:chOff x="311499" y="510496"/>
            <a:chExt cx="5402172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5221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Implementation Modules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298B8F7C-4203-4DF2-B6F3-A987C401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312786"/>
              </p:ext>
            </p:extLst>
          </p:nvPr>
        </p:nvGraphicFramePr>
        <p:xfrm>
          <a:off x="1012371" y="2166620"/>
          <a:ext cx="10001250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2789">
                  <a:extLst>
                    <a:ext uri="{9D8B030D-6E8A-4147-A177-3AD203B41FA5}">
                      <a16:colId xmlns:a16="http://schemas.microsoft.com/office/drawing/2014/main" xmlns="" val="2379979701"/>
                    </a:ext>
                  </a:extLst>
                </a:gridCol>
                <a:gridCol w="4395790">
                  <a:extLst>
                    <a:ext uri="{9D8B030D-6E8A-4147-A177-3AD203B41FA5}">
                      <a16:colId xmlns:a16="http://schemas.microsoft.com/office/drawing/2014/main" xmlns="" val="1697395605"/>
                    </a:ext>
                  </a:extLst>
                </a:gridCol>
                <a:gridCol w="3412671">
                  <a:extLst>
                    <a:ext uri="{9D8B030D-6E8A-4147-A177-3AD203B41FA5}">
                      <a16:colId xmlns:a16="http://schemas.microsoft.com/office/drawing/2014/main" xmlns="" val="180464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Concept used to implement the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Module Finish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94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Login/Sign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Encapsulation,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Tuesday </a:t>
                      </a: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(14/MM/YY</a:t>
                      </a:r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53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Supplier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Database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Wednesday (15/MM/YY)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08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Store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Database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Thursday (16/MM/YY)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107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Customer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Database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Friday (17/MM/YY)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28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4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68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791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38001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1A3362-586F-42A3-A27C-83CDFE9FAD76}"/>
              </a:ext>
            </a:extLst>
          </p:cNvPr>
          <p:cNvSpPr txBox="1"/>
          <p:nvPr/>
        </p:nvSpPr>
        <p:spPr>
          <a:xfrm>
            <a:off x="7641771" y="5617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200" dirty="0" smtClean="0">
              <a:latin typeface="Avenir Next" panose="020B0503020202020204" pitchFamily="34" charset="0"/>
            </a:endParaRPr>
          </a:p>
          <a:p>
            <a:endParaRPr lang="en-IN" sz="1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57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018507" cy="584775"/>
            <a:chOff x="311499" y="510496"/>
            <a:chExt cx="3018507" cy="5847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8376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 err="1" smtClean="0">
                  <a:latin typeface="Avenir Next" panose="020B0503020202020204" pitchFamily="34" charset="0"/>
                </a:rPr>
                <a:t>Input/Output</a:t>
              </a:r>
              <a:r>
                <a:rPr lang="en-IN" sz="3200" b="1" dirty="0" smtClean="0">
                  <a:latin typeface="Avenir Next" panose="020B0503020202020204" pitchFamily="34" charset="0"/>
                </a:rPr>
                <a:t>: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7CDA1B-AE23-4B90-8844-EDF4EC60B9DF}"/>
              </a:ext>
            </a:extLst>
          </p:cNvPr>
          <p:cNvSpPr txBox="1"/>
          <p:nvPr/>
        </p:nvSpPr>
        <p:spPr>
          <a:xfrm>
            <a:off x="847097" y="2109519"/>
            <a:ext cx="191590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05136"/>
                </a:solidFill>
                <a:latin typeface="Avenir Next" panose="020B0503020202020204" pitchFamily="34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1BAA3A-B4A2-40B0-A6A0-F50AD06691AF}"/>
              </a:ext>
            </a:extLst>
          </p:cNvPr>
          <p:cNvSpPr txBox="1"/>
          <p:nvPr/>
        </p:nvSpPr>
        <p:spPr>
          <a:xfrm>
            <a:off x="6720530" y="2109520"/>
            <a:ext cx="251703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05136"/>
                </a:solidFill>
                <a:latin typeface="Avenir Next" panose="020B0503020202020204" pitchFamily="34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9A8BBB-0DD5-4BC7-BC71-FC38674C0753}"/>
              </a:ext>
            </a:extLst>
          </p:cNvPr>
          <p:cNvSpPr txBox="1"/>
          <p:nvPr/>
        </p:nvSpPr>
        <p:spPr>
          <a:xfrm>
            <a:off x="873574" y="3437164"/>
            <a:ext cx="4016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venir Next" panose="020B0503020202020204" pitchFamily="34" charset="0"/>
              </a:rPr>
              <a:t>Input 1</a:t>
            </a:r>
            <a:r>
              <a:rPr lang="en-IN" sz="2000" dirty="0" smtClean="0">
                <a:latin typeface="Avenir Next" panose="020B0503020202020204" pitchFamily="34" charset="0"/>
              </a:rPr>
              <a:t>: Add product1 to store</a:t>
            </a:r>
            <a:endParaRPr lang="en-IN" sz="2000" dirty="0">
              <a:latin typeface="Avenir Next" panose="020B0503020202020204" pitchFamily="34" charset="0"/>
            </a:endParaRPr>
          </a:p>
          <a:p>
            <a:endParaRPr lang="en-IN" sz="2000" dirty="0">
              <a:latin typeface="Avenir Next" panose="020B0503020202020204" pitchFamily="34" charset="0"/>
            </a:endParaRPr>
          </a:p>
          <a:p>
            <a:endParaRPr lang="en-IN" sz="2000" dirty="0" smtClean="0">
              <a:latin typeface="Avenir Next" panose="020B0503020202020204" pitchFamily="34" charset="0"/>
            </a:endParaRPr>
          </a:p>
          <a:p>
            <a:r>
              <a:rPr lang="en-IN" sz="2000" dirty="0" smtClean="0">
                <a:latin typeface="Avenir Next" panose="020B0503020202020204" pitchFamily="34" charset="0"/>
              </a:rPr>
              <a:t>Input </a:t>
            </a:r>
            <a:r>
              <a:rPr lang="en-IN" sz="2000" dirty="0">
                <a:latin typeface="Avenir Next" panose="020B0503020202020204" pitchFamily="34" charset="0"/>
              </a:rPr>
              <a:t>2</a:t>
            </a:r>
            <a:r>
              <a:rPr lang="en-IN" sz="2000" dirty="0" smtClean="0">
                <a:latin typeface="Avenir Next" panose="020B0503020202020204" pitchFamily="34" charset="0"/>
              </a:rPr>
              <a:t>: Add product1 to customer (when purchase)</a:t>
            </a:r>
            <a:endParaRPr lang="en-IN" sz="2000" dirty="0">
              <a:latin typeface="Avenir Next" panose="020B0503020202020204" pitchFamily="34" charset="0"/>
            </a:endParaRP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Input </a:t>
            </a:r>
            <a:r>
              <a:rPr lang="en-IN" sz="2000" dirty="0" smtClean="0">
                <a:latin typeface="Avenir Next" panose="020B0503020202020204" pitchFamily="34" charset="0"/>
              </a:rPr>
              <a:t>3: </a:t>
            </a:r>
            <a:r>
              <a:rPr lang="en-IN" sz="2000" dirty="0" smtClean="0">
                <a:latin typeface="Avenir Next" panose="020B0503020202020204" pitchFamily="34" charset="0"/>
              </a:rPr>
              <a:t>R</a:t>
            </a:r>
            <a:r>
              <a:rPr lang="en-IN" sz="2000" dirty="0" smtClean="0">
                <a:latin typeface="Avenir Next" panose="020B0503020202020204" pitchFamily="34" charset="0"/>
              </a:rPr>
              <a:t>emove product from store</a:t>
            </a:r>
            <a:endParaRPr lang="en-IN" sz="2000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5E1F16-AC03-43FC-A159-72AB358CDE9C}"/>
              </a:ext>
            </a:extLst>
          </p:cNvPr>
          <p:cNvSpPr txBox="1"/>
          <p:nvPr/>
        </p:nvSpPr>
        <p:spPr>
          <a:xfrm>
            <a:off x="6736858" y="3437164"/>
            <a:ext cx="4016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venir Next" panose="020B0503020202020204" pitchFamily="34" charset="0"/>
              </a:rPr>
              <a:t>Output 1</a:t>
            </a:r>
            <a:r>
              <a:rPr lang="en-IN" sz="2000" dirty="0" smtClean="0">
                <a:latin typeface="Avenir Next" panose="020B0503020202020204" pitchFamily="34" charset="0"/>
              </a:rPr>
              <a:t>: product added to the store successfully.</a:t>
            </a:r>
            <a:endParaRPr lang="en-IN" sz="2000" dirty="0">
              <a:latin typeface="Avenir Next" panose="020B0503020202020204" pitchFamily="34" charset="0"/>
            </a:endParaRP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Output 2</a:t>
            </a:r>
            <a:r>
              <a:rPr lang="en-IN" sz="2000" dirty="0" smtClean="0">
                <a:latin typeface="Avenir Next" panose="020B0503020202020204" pitchFamily="34" charset="0"/>
              </a:rPr>
              <a:t>: product added to </a:t>
            </a:r>
            <a:r>
              <a:rPr lang="en-IN" sz="2000" dirty="0" smtClean="0">
                <a:latin typeface="Avenir Next" panose="020B0503020202020204" pitchFamily="34" charset="0"/>
              </a:rPr>
              <a:t>the customer successfully</a:t>
            </a:r>
            <a:r>
              <a:rPr lang="en-IN" sz="2000" dirty="0" smtClean="0">
                <a:latin typeface="Avenir Next" panose="020B0503020202020204" pitchFamily="34" charset="0"/>
              </a:rPr>
              <a:t>.</a:t>
            </a:r>
            <a:endParaRPr lang="en-IN" sz="2000" dirty="0">
              <a:latin typeface="Avenir Next" panose="020B0503020202020204" pitchFamily="34" charset="0"/>
            </a:endParaRP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Output 3: </a:t>
            </a:r>
            <a:r>
              <a:rPr lang="en-IN" sz="2000" dirty="0" smtClean="0">
                <a:latin typeface="Avenir Next" panose="020B0503020202020204" pitchFamily="34" charset="0"/>
              </a:rPr>
              <a:t>product </a:t>
            </a:r>
            <a:r>
              <a:rPr lang="en-IN" sz="2000" dirty="0" smtClean="0">
                <a:latin typeface="Avenir Next" panose="020B0503020202020204" pitchFamily="34" charset="0"/>
              </a:rPr>
              <a:t>removed from </a:t>
            </a:r>
            <a:r>
              <a:rPr lang="en-IN" sz="2000" dirty="0" smtClean="0">
                <a:latin typeface="Avenir Next" panose="020B0503020202020204" pitchFamily="34" charset="0"/>
              </a:rPr>
              <a:t>the store successfully.</a:t>
            </a:r>
            <a:endParaRPr lang="en-IN" sz="2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7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265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lenovo</cp:lastModifiedBy>
  <cp:revision>32</cp:revision>
  <dcterms:created xsi:type="dcterms:W3CDTF">2020-02-26T09:10:19Z</dcterms:created>
  <dcterms:modified xsi:type="dcterms:W3CDTF">2020-04-12T12:28:38Z</dcterms:modified>
</cp:coreProperties>
</file>