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2516"/>
    <a:srgbClr val="F0513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53C4DF-9112-4116-8E21-0147A9A8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2B718C8-4551-469C-83D6-2F7F0CD59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E5C92D-523E-4AEC-8B10-7F1ACAC9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1F8456-9DC0-4E5D-BE49-AFB378A6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DF454A9-73B1-446E-95E5-35B16A5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3073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D56A09-8447-4278-B06D-A18701FC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8830462-82E1-4CCD-9BAE-6F4B89F50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26DA66B-59E2-4413-9151-0FDE23A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3B51CCC-0E66-484F-98DF-72DBA1611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39C788-E17C-4385-8177-6F0EECF2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2755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8FB19AE-9EB8-4147-A1D1-7FC83F80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D4666A5-BC87-499E-88F4-1BF50AB75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0779AFB-A4E8-43C9-B9C0-4B1BF2B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34049A-8F25-45CF-8AF8-2F5E5590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09A9269-9BE9-4A92-9608-789500C4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181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99E6A-CFFC-4E38-9739-381B072D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981A54-9F44-4714-A0F9-6E2EC4B32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0633200-CBFB-4589-80E4-16730EA1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E49046-98EF-4082-8A6B-2DBDB485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445A0D-781E-4897-ABB0-08353D3C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3768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1F7298-FE7F-452D-8BCB-318B33CE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F6BDA66-7273-45DB-A7A1-6FC2909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59386C5-AD86-4F8D-B0AC-46A43B71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CAE849-14E6-4355-9EC6-0B505BC2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71117F0-9A90-499D-A0F4-5F40BF5D4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8965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DC4308-ABBB-42DA-96C1-35633770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5A20DD-5D36-4D09-B77E-9639384BF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AD99555-7042-4D2E-B544-98D37F07E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94EE7D-DC6D-4454-974E-5A46C9F07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22A9410-FA5E-49DA-9B10-6BE76412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60EFD3-A2D7-40A5-8FB7-3401B8B7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5951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E28A54-A84E-461D-879E-226CE312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6CC63-F60E-4099-AED7-3180A354A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221AE-3D3E-40D8-8523-420557FE1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3F7C27A-C671-47AB-955A-0A300AEFB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492302-58FD-430C-A675-FD393F42D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B2598F5-CA59-4FFD-B355-40BE1B02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985DE80-F8A3-4032-9B04-C76A61E0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5502AAE-1FB7-4C85-B462-CCAAE9FF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2830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F1ACFB-17EA-43FC-845B-A647D64E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6782092-D80B-4EB7-AE35-4B12CABC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50F4A49-A8BC-48D2-B3E5-389CC55E5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F5247CD-437F-414A-AFC6-63E0831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5150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6A3D01C-E7E3-4480-B571-B38355F4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C5E1667-75CD-47BB-ADFE-2109F1D4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08BA20B-BBF1-4A2C-88F7-4199C556F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3749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9D6AAC-78F3-472A-A422-CB19329AC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292F9A9-BC46-46DE-9BD4-D53D2E9A7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1F4A115-C194-488B-95C3-5D21C12A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4133A4-BC8F-4BA2-A4A5-6E7CC191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32B1AAE-81EF-4BCC-909D-619946D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95D4CF-6FEB-4ECC-A21C-5AEAE3FA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5956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26FB1F-8233-493F-88AE-70EAE20D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AE17F6A-1C27-436F-862C-754E454AA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BFB848B-CF93-417D-9BE8-94FB64441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A862889-4B1F-49E4-A33D-C78CF4F2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78DC68-5553-4DE0-928C-0C7FDA6F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BBBB4F5-26F0-4F95-AB50-B72D73B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730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AF69120-00D0-4532-A47B-ACC80A56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5726211-03FF-4069-B535-E6888A531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24BEF1-A26F-47EF-B1AF-85C8EFC5B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E6C86-203C-4813-84DB-B2ACAAB54FCE}" type="datetimeFigureOut">
              <a:rPr lang="en-IN" smtClean="0"/>
              <a:pPr/>
              <a:t>22-03-2020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DC36E8-EBA1-4DFD-A0BE-04A5E95CC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ABF68-005D-4994-904F-50ADD3B52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8D005-57A7-4659-A0F6-2BE335868E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58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6FD36E9C-1B7F-438A-9B7E-5909535D9873}"/>
              </a:ext>
            </a:extLst>
          </p:cNvPr>
          <p:cNvSpPr txBox="1"/>
          <p:nvPr/>
        </p:nvSpPr>
        <p:spPr>
          <a:xfrm>
            <a:off x="2814497" y="3075057"/>
            <a:ext cx="6563015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All About My Project Idea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3A78D2C-126A-4E10-A558-A58EA741A8ED}"/>
              </a:ext>
            </a:extLst>
          </p:cNvPr>
          <p:cNvSpPr txBox="1"/>
          <p:nvPr/>
        </p:nvSpPr>
        <p:spPr>
          <a:xfrm>
            <a:off x="5375868" y="6069596"/>
            <a:ext cx="65041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Likhithanjali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  </a:t>
            </a:r>
            <a:r>
              <a:rPr lang="en-IN" dirty="0" err="1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Aradadi</a:t>
            </a:r>
            <a:r>
              <a:rPr lang="en-IN" dirty="0" smtClean="0">
                <a:solidFill>
                  <a:schemeClr val="bg1">
                    <a:lumMod val="95000"/>
                  </a:schemeClr>
                </a:solidFill>
                <a:latin typeface="Avenir Next" panose="020B0503020202020204" pitchFamily="34" charset="0"/>
              </a:rPr>
              <a:t>|  ID 1507973</a:t>
            </a:r>
            <a:endParaRPr lang="en-IN" dirty="0">
              <a:solidFill>
                <a:schemeClr val="bg1">
                  <a:lumMod val="95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668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2497015"/>
            <a:ext cx="11364685" cy="16525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6000" b="1" dirty="0" smtClean="0">
                <a:solidFill>
                  <a:srgbClr val="EA2516"/>
                </a:solidFill>
                <a:latin typeface="Avenir Next" panose="020B0503020202020204" pitchFamily="34" charset="0"/>
              </a:rPr>
              <a:t>TRIVIA</a:t>
            </a:r>
            <a:endParaRPr lang="en-IN" sz="6000" b="1" dirty="0">
              <a:solidFill>
                <a:srgbClr val="EA2516"/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043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306266" cy="584775"/>
            <a:chOff x="311499" y="510496"/>
            <a:chExt cx="6306266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61253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What’s The Project All About?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818BBC3-602C-4850-A5C5-46FF2DC55CFF}"/>
              </a:ext>
            </a:extLst>
          </p:cNvPr>
          <p:cNvSpPr txBox="1"/>
          <p:nvPr/>
        </p:nvSpPr>
        <p:spPr>
          <a:xfrm>
            <a:off x="492369" y="1293223"/>
            <a:ext cx="1136468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Trivia </a:t>
            </a:r>
            <a:r>
              <a:rPr lang="en-IN" sz="2000" dirty="0" smtClean="0">
                <a:latin typeface="Avenir Next" panose="020B0503020202020204" pitchFamily="34" charset="0"/>
              </a:rPr>
              <a:t>is </a:t>
            </a:r>
            <a:r>
              <a:rPr lang="en-IN" sz="2000" dirty="0" smtClean="0">
                <a:latin typeface="Avenir Next" panose="020B0503020202020204" pitchFamily="34" charset="0"/>
              </a:rPr>
              <a:t>the brain game, this game will test the human memory power.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Single player can play this game. It has grid of tiles as a playground.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When the game starts, all tiles are turned face </a:t>
            </a:r>
            <a:r>
              <a:rPr lang="en-IN" sz="2000" dirty="0" smtClean="0">
                <a:latin typeface="Avenir Next" panose="020B0503020202020204" pitchFamily="34" charset="0"/>
              </a:rPr>
              <a:t>up for 10 seconds</a:t>
            </a:r>
            <a:r>
              <a:rPr lang="en-IN" sz="2000" dirty="0" smtClean="0">
                <a:latin typeface="Avenir Next" panose="020B0503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Riddle will be given in the popup window. Player has to click two cards </a:t>
            </a:r>
            <a:r>
              <a:rPr lang="en-IN" sz="2000" dirty="0" smtClean="0">
                <a:latin typeface="Avenir Next" panose="020B0503020202020204" pitchFamily="34" charset="0"/>
              </a:rPr>
              <a:t> in a sequence</a:t>
            </a:r>
            <a:r>
              <a:rPr lang="en-IN" sz="2000" dirty="0" smtClean="0">
                <a:latin typeface="Avenir Next" panose="020B0503020202020204" pitchFamily="34" charset="0"/>
              </a:rPr>
              <a:t> which will  solve the riddle.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If you solve the riddle then you can go to the next riddle.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For each riddle you will get 100 points , You can score Up to 800 points.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IN" sz="2000" dirty="0" smtClean="0">
                <a:latin typeface="Avenir Next" panose="020B0503020202020204" pitchFamily="34" charset="0"/>
              </a:rPr>
              <a:t> </a:t>
            </a:r>
            <a:r>
              <a:rPr lang="en-IN" sz="2000" dirty="0" smtClean="0">
                <a:latin typeface="Avenir Next" panose="020B0503020202020204" pitchFamily="34" charset="0"/>
              </a:rPr>
              <a:t>You will have only 60 seconds of time.</a:t>
            </a:r>
            <a:endParaRPr lang="en-IN" sz="2400" dirty="0"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379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2677067" cy="584775"/>
            <a:chOff x="311499" y="510496"/>
            <a:chExt cx="2677067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24961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Wireframes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1815737" y="1384663"/>
            <a:ext cx="7707085" cy="47548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9954" y="1658982"/>
            <a:ext cx="2769326" cy="369678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3645" y="1789610"/>
            <a:ext cx="718457" cy="94052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8376" y="1785256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750526" y="1798318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65417" y="3026229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6754" y="3039290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807131" y="3017519"/>
            <a:ext cx="718457" cy="94052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82834" y="4180114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71108" y="4219302"/>
            <a:ext cx="718457" cy="94052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807131" y="4193176"/>
            <a:ext cx="718457" cy="94052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278777" y="2076994"/>
            <a:ext cx="300446" cy="418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42264" y="3278777"/>
            <a:ext cx="300446" cy="41801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/>
          <p:cNvSpPr/>
          <p:nvPr/>
        </p:nvSpPr>
        <p:spPr>
          <a:xfrm>
            <a:off x="4101737" y="4493623"/>
            <a:ext cx="418012" cy="470263"/>
          </a:xfrm>
          <a:prstGeom prst="smileyF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13547097">
            <a:off x="4564085" y="4627787"/>
            <a:ext cx="238368" cy="141453"/>
          </a:xfrm>
          <a:prstGeom prst="rightArrow">
            <a:avLst>
              <a:gd name="adj1" fmla="val 50000"/>
              <a:gd name="adj2" fmla="val 5087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573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7E0295-20F4-4C3D-8A4C-EBA3FCDD9EB0}"/>
              </a:ext>
            </a:extLst>
          </p:cNvPr>
          <p:cNvGrpSpPr/>
          <p:nvPr/>
        </p:nvGrpSpPr>
        <p:grpSpPr>
          <a:xfrm>
            <a:off x="311499" y="570784"/>
            <a:ext cx="6052991" cy="584775"/>
            <a:chOff x="311499" y="510496"/>
            <a:chExt cx="6052991" cy="584775"/>
          </a:xfrm>
        </p:grpSpPr>
        <p:sp>
          <p:nvSpPr>
            <p:cNvPr id="2" name="Rectangle 1">
              <a:extLst>
                <a:ext uri="{FF2B5EF4-FFF2-40B4-BE49-F238E27FC236}">
                  <a16:creationId xmlns="" xmlns:a16="http://schemas.microsoft.com/office/drawing/2014/main" id="{75949B42-6A65-4B4C-8350-EF2A5C4149D9}"/>
                </a:ext>
              </a:extLst>
            </p:cNvPr>
            <p:cNvSpPr/>
            <p:nvPr/>
          </p:nvSpPr>
          <p:spPr>
            <a:xfrm>
              <a:off x="311499" y="542608"/>
              <a:ext cx="90435" cy="432000"/>
            </a:xfrm>
            <a:prstGeom prst="rect">
              <a:avLst/>
            </a:prstGeom>
            <a:solidFill>
              <a:srgbClr val="F0513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="" xmlns:a16="http://schemas.microsoft.com/office/drawing/2014/main" id="{FF15E224-91A7-481D-84F6-61056FE68F9B}"/>
                </a:ext>
              </a:extLst>
            </p:cNvPr>
            <p:cNvSpPr txBox="1"/>
            <p:nvPr/>
          </p:nvSpPr>
          <p:spPr>
            <a:xfrm>
              <a:off x="492370" y="510496"/>
              <a:ext cx="58721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b="1" dirty="0">
                  <a:latin typeface="Avenir Next" panose="020B0503020202020204" pitchFamily="34" charset="0"/>
                </a:rPr>
                <a:t>Project Implementation Plan</a:t>
              </a:r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="" xmlns:a16="http://schemas.microsoft.com/office/drawing/2014/main" id="{1BDB0CF3-B752-43CA-B4A2-2289CECE9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640651393"/>
              </p:ext>
            </p:extLst>
          </p:nvPr>
        </p:nvGraphicFramePr>
        <p:xfrm>
          <a:off x="2940503" y="1954349"/>
          <a:ext cx="6310993" cy="33375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36489">
                  <a:extLst>
                    <a:ext uri="{9D8B030D-6E8A-4147-A177-3AD203B41FA5}">
                      <a16:colId xmlns="" xmlns:a16="http://schemas.microsoft.com/office/drawing/2014/main" val="2379979701"/>
                    </a:ext>
                  </a:extLst>
                </a:gridCol>
                <a:gridCol w="3574504">
                  <a:extLst>
                    <a:ext uri="{9D8B030D-6E8A-4147-A177-3AD203B41FA5}">
                      <a16:colId xmlns="" xmlns:a16="http://schemas.microsoft.com/office/drawing/2014/main" val="1804648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Feature/Module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Avenir Next" panose="020B0503020202020204" pitchFamily="34" charset="0"/>
                        </a:rPr>
                        <a:t>Finish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94943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HTML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Tuesday (17/03/20)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57536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CSS Styling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Wednesday (18/03/20)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8083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latin typeface="Avenir Next" panose="020B0503020202020204" pitchFamily="34" charset="0"/>
                        </a:rPr>
                        <a:t>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smtClean="0">
                          <a:latin typeface="Avenir Next" panose="020B0503020202020204" pitchFamily="34" charset="0"/>
                        </a:rPr>
                        <a:t>Thursday (19/03/20) by 4:00 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081070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2876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14490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85681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7916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sz="1400" b="0" dirty="0">
                        <a:latin typeface="Avenir Next" panose="020B0503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8001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78365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7A7008F-504A-4555-91A1-50F0661742EC}"/>
              </a:ext>
            </a:extLst>
          </p:cNvPr>
          <p:cNvSpPr txBox="1"/>
          <p:nvPr/>
        </p:nvSpPr>
        <p:spPr>
          <a:xfrm>
            <a:off x="4576436" y="291861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venir Next" panose="020B0503020202020204" pitchFamily="34" charset="0"/>
              </a:rPr>
              <a:t>Thank You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04061" y="312568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="" xmlns:p14="http://schemas.microsoft.com/office/powerpoint/2010/main" val="3146935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168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chintala swathi</dc:creator>
  <cp:lastModifiedBy>lenovo</cp:lastModifiedBy>
  <cp:revision>28</cp:revision>
  <dcterms:created xsi:type="dcterms:W3CDTF">2020-02-26T09:10:19Z</dcterms:created>
  <dcterms:modified xsi:type="dcterms:W3CDTF">2020-03-22T09:34:46Z</dcterms:modified>
</cp:coreProperties>
</file>