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30" y="-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2A01F-BF81-F269-0128-2ECFEAD2F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5FB8EC-7676-BA16-1573-C0F1E7A8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4D148A-A9BF-C559-2B14-933C667E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6D715-6153-6A78-3B8B-AC8D9067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7C1DA3-E86B-9070-E4CA-0C66CAD8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5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F80A5-DF6D-5C89-8D1C-1A1CB152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F40F2F-5C39-1AD4-91AC-2C6C3136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395B9B-4AAF-D7B7-E9D8-6DA5065F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174F5-FE06-84D4-7223-1F10083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AF756C-6024-C112-DAD3-F24C5094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23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A39351-798C-AAE0-FBD2-FB18AE377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FFBAA6-F5E9-4FAB-8CEE-2A678DBD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A409AB-B0B5-6450-FC6D-1126D861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7AB90-7D19-59B9-E0AA-8D6BBDA9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977BA-5F03-374F-CA4C-62F11C48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265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BABE6-5C1C-6F0F-8B58-46A2D5C1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5904D-5DF3-7912-B061-DC692B43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A495D9-20DB-1A19-240B-6711F7D2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8801B-C949-9098-4D1C-7753E29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C91D00-8C44-80D3-1B57-413ADFDF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57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10CBB4-EFBF-7CB0-2E01-62B9D76E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1FF177-1031-DF34-E4F2-BF8B8455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4C2053-B397-92D1-F939-E1B7DDB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5FC8A-CF06-6F46-B4F5-81AEDEB8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E2BADC-A884-2D5C-EF8C-6859EE05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84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82F4C8-DDB9-182A-70D5-BCA6AF44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B53BA-AA3F-22CF-9AC7-949DC4D25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FEFEA3-14DD-85A2-07A8-113AA8827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62CDC0-4E58-02FE-4F8A-84AC32BF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7CC99A-DEDF-C4C6-7889-3E8DF33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385FA0-DEAD-10FE-E222-75BD331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087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99B08-E399-C22E-2172-C3B06D22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EC86DE-0C6A-BC98-7E62-6E5CD9F9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00853C-2C7B-8D27-AE02-1F650588C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0006BB-493D-F861-D626-5C0BD9B17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B7C053-55ED-D1F8-ED6F-E09DFFAB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BF4BD0-406C-CEAA-3CDB-C9E3A8A0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2E7D39-28EF-3CA1-3A0D-E6B04677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774A11-71CC-02C2-8070-877D700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01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405D0-A63C-1500-2F97-23C379C0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C89876-5C07-AD6E-DF83-D182956A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D44F46-BEA7-FEFF-51C8-C610421A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064CCB-D1D8-285E-6468-A856C84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557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4F006C-090C-B844-85A9-BAE7C82B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621CBD-AA40-5780-33C6-D0E3F47F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799C0E-3A03-B240-7AD0-3794A2B6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9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F583E-EFFF-2165-4954-33A12D95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6C56B-B38F-7DCF-06D3-5D877448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810BE8-D190-0767-84AD-7D26F92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895FAE-DF82-1BF0-D62F-5B836052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456871-6D5C-B161-7712-504A63E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7D05B1-DEFA-97D3-5B46-90249494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9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9EA37-4840-508C-2248-D3ABF134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550DA8-D159-CAF6-C6C9-68C8D64A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142672-CBCE-D326-25EB-86F575FD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E6116B-C002-0256-55FB-6E71087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BE865B-16A6-322D-6BEB-D2998D1A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174B1D-A808-3950-7187-2CC18EA1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914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6602A-3771-7415-1970-F874C2C8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543C73-9975-B888-E3C5-A4C22B63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83D12D-4B38-B3E1-2CF8-137FBA51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2203-AF8A-4913-A457-C1BE36D5FC95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1E9ED-4957-CCD8-1884-8DBA9E268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656353-8845-44F6-2A69-28492B80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9B29-A417-44D3-9B27-C2E95F77EE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59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D7782-ED52-D672-5677-7C2D9908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90000" cy="13871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Micro and Small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Enterprises: A Mobile App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9C1E6F-35BC-0E42-AB8A-F1B744B70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56" y="2615878"/>
            <a:ext cx="8808335" cy="16320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Quality, Reducing Costs, and Managing Waste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ic 5.jp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34" y="3819646"/>
            <a:ext cx="9341825" cy="27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084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97D98-1B39-2B9E-3635-4DE84C8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Scalability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8B1665-293E-EB0E-FAF6-7EBFE9BF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Trust and Growth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Data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Regional Adaptability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Regulations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59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80315-512E-B2D4-F383-71A789D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Q&amp;A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10FD7-C123-BF01-DEBD-4C64938F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Points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MSEs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Impact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Scalability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Economic 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Invitation for Questions and Discussions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80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F2C1A-922B-87E8-27DE-D72065CEE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1BA824-8088-6577-1D47-3D909CC7A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060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DAC0A7-50DC-7D0A-E4CE-0A85DB7B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79166-149B-F832-1769-9EF9B206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lines in each slide</a:t>
            </a:r>
          </a:p>
          <a:p>
            <a:r>
              <a:rPr lang="en-US" dirty="0" err="1"/>
              <a:t>Conclu</a:t>
            </a:r>
            <a:r>
              <a:rPr lang="en-US" dirty="0"/>
              <a:t> </a:t>
            </a:r>
            <a:r>
              <a:rPr lang="en-US" dirty="0" err="1"/>
              <a:t>introdu</a:t>
            </a:r>
            <a:endParaRPr lang="en-US" dirty="0"/>
          </a:p>
          <a:p>
            <a:r>
              <a:rPr lang="en-US" dirty="0" err="1"/>
              <a:t>Propo</a:t>
            </a:r>
            <a:endParaRPr lang="en-US" dirty="0"/>
          </a:p>
          <a:p>
            <a:r>
              <a:rPr lang="en-US" dirty="0" err="1"/>
              <a:t>Existin</a:t>
            </a:r>
            <a:endParaRPr lang="en-US" dirty="0"/>
          </a:p>
          <a:p>
            <a:r>
              <a:rPr lang="en-US" dirty="0"/>
              <a:t>Website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42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4E5E5-9B47-F1C5-D361-3A71140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D1A97-FBA1-3C2B-DB4D-E9BB814F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56808" cy="42047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In today's fast-paced business environment, micro and small enterprises (MSEs) face numerous challenges that hinder their growth and sustainability.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Emphasizing Local Impact: MSEs, often the backbone of local economies, play a pivotal role in job creation, community development, and economic resilience. Their success is intertwined with the prosperity of our communities.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Presentation: Our objective today is to shed light on the   critical challenges faced by MSEs, with a particular focus on cost  management, quality control, and waste management. We will also  introduce a transformative mobile app solution designed to empower MSEs  and drive positive change in their operations.</a:t>
            </a:r>
            <a:endParaRPr lang="en-IN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6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3AFE3-F4B1-1877-8E60-BB815A80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Challenges Faced by MSEs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151488-D1E6-4800-2FD4-A0456E47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64640"/>
            <a:ext cx="7213600" cy="4358639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Quality, and Waste Management Challenges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Challenges: Micro and Small Enterprises (MSEs) are grappling with tight budgets and resource constraints. They often struggle to optimize operational costs, leading to financial strain and reduced competitiveness.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Issues: Ensuring consistent product or service quality is a formidable challenge for </a:t>
            </a:r>
            <a:r>
              <a:rPr lang="en-US" sz="2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MSEs.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quality standards and meeting customer expectations can be difficult due to limited resources and capacity.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Dilemma: MSEs face waste management challenges that impact both their bottom line and the environment. Proper disposal of waste, recycling, and adopting sustainable practices can be daunting tasks for these businesses.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ic 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656079"/>
            <a:ext cx="4104640" cy="52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054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609C7-9EBB-DF4F-0454-29CD1D6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9F857-2558-CB1D-59AB-1F138D80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Tight Budgets</a:t>
            </a:r>
          </a:p>
          <a:p>
            <a:pPr marL="514350" indent="-514350">
              <a:buFont typeface="+mj-lt"/>
              <a:buAutoNum type="arabicPeriod"/>
            </a:pPr>
            <a:endParaRPr lang="en-IN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Capital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Raw Material Costs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 Cost Management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Equipment Expenses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Investment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Neglected Costs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ic 3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65" y="1981072"/>
            <a:ext cx="541066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60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AE929-7C01-7921-A793-77613B08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443C5-7798-F2BC-9DD6-9223ABC9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i="1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Meeting Quality Standards</a:t>
            </a:r>
          </a:p>
          <a:p>
            <a:pPr marL="514350" indent="-514350">
              <a:buFont typeface="+mj-lt"/>
              <a:buAutoNum type="arabicPeriod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</a:t>
            </a:r>
            <a:endParaRPr lang="en-IN" sz="2400" i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Expertise</a:t>
            </a:r>
            <a:endParaRPr lang="en-IN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Issues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Real-life Example</a:t>
            </a:r>
            <a:endParaRPr lang="en-IN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Access</a:t>
            </a:r>
            <a:endParaRPr lang="en-IN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Impact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ic 2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078" y="1804875"/>
            <a:ext cx="6402415" cy="4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486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643EC-C470-0919-3C5B-3B2155D0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1325563"/>
          </a:xfrm>
        </p:spPr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 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A6F31-FE6E-7206-E8F5-A752E39E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Minimizing Waste for Sustainability</a:t>
            </a:r>
          </a:p>
          <a:p>
            <a:pPr marL="514350" indent="-514350">
              <a:buFont typeface="+mj-lt"/>
              <a:buAutoNum type="arabicPeriod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</a:t>
            </a:r>
            <a:endParaRPr lang="en-IN" sz="2400" i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</a:t>
            </a:r>
            <a:r>
              <a:rPr lang="en-IN" sz="2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IN" sz="2400" i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endParaRPr lang="en-IN" sz="240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Practices</a:t>
            </a:r>
            <a:endParaRPr lang="en-IN" sz="2400" i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240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Sustainability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ic 4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722880"/>
            <a:ext cx="551688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281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DB277-CDB3-1CA8-277C-17003E15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Mobile App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42CD04-9AC9-345E-B301-FDD3CD9EC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MSE Operations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0A56FD-E31E-ABDA-9D1A-06736C1563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Mobile App</a:t>
            </a:r>
            <a:endParaRPr lang="en-IN" sz="2000" i="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Game-Changer for MSEs</a:t>
            </a:r>
            <a:endParaRPr lang="en-IN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Cost Challenges</a:t>
            </a:r>
            <a:endParaRPr lang="en-IN" sz="20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Quality Control</a:t>
            </a:r>
            <a:endParaRPr lang="en-IN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Waste Management</a:t>
            </a:r>
            <a:endParaRPr lang="en-IN" sz="20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IN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Scalability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A51FC6-9929-B30C-ADFF-E59A84578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Overcoming Challenges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853967-7D2E-2169-F7F3-CA3D1B8FA3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Partnerships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Education</a:t>
            </a:r>
            <a:endParaRPr lang="en-IN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Sourcing Eco-Friendly Suppliers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Access Enhancement</a:t>
            </a:r>
            <a:endParaRPr lang="en-IN" sz="24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36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E5B86-8ECA-A941-C89B-5B374D3C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App                                                                 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87C00-1AD2-0E8A-30A1-55470FAE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Business-Customer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Logistics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Capacity-Building Resources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91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9FFCB-6EC7-48E1-9548-3782E8A2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F1B28-AA3A-B69F-40D3-1A3C6697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Waste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Market Access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Sustainability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Story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89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459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Empowering Micro and Small Enterprises: A Mobile App Solution</vt:lpstr>
      <vt:lpstr>INTRODUCTION</vt:lpstr>
      <vt:lpstr> Challenges Faced by MSEs</vt:lpstr>
      <vt:lpstr>Cost Challenges </vt:lpstr>
      <vt:lpstr>Quality Challenges</vt:lpstr>
      <vt:lpstr>Waste Management Challenges</vt:lpstr>
      <vt:lpstr>The Proposed Mobile App Solution</vt:lpstr>
      <vt:lpstr>Key Features of the App                                                                                                                                                                           </vt:lpstr>
      <vt:lpstr>Benefits of the Solution</vt:lpstr>
      <vt:lpstr>Data Security and Scalability</vt:lpstr>
      <vt:lpstr>Conclusion and Q&amp;A</vt:lpstr>
      <vt:lpstr>THANK YOU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Micro and Small Enterprises: A Mobile App Solution</dc:title>
  <dc:creator>CH. LIKHITH</dc:creator>
  <cp:lastModifiedBy>ASUS</cp:lastModifiedBy>
  <cp:revision>25</cp:revision>
  <dcterms:created xsi:type="dcterms:W3CDTF">2023-09-25T13:48:01Z</dcterms:created>
  <dcterms:modified xsi:type="dcterms:W3CDTF">2023-09-26T10:27:29Z</dcterms:modified>
</cp:coreProperties>
</file>