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https://hspop.uw.edu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https://st5.depositphotos.com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https://nutritionalimmunology.org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https://i0.wp.com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https://healthresearchfunding.org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https://healthpolicy-watch.news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https://zyduswellnessinstitute.com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Artificial Sweetener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Georgia" pitchFamily="34" charset="0"/>
                <a:ea typeface="Georgia" pitchFamily="34" charset="-122"/>
                <a:cs typeface="Georgi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hspop.uw.edu/wp-content/uploads/2024/07/Krieger-artificial-Sweeteners-1024x57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Future of Artificial Sweeteners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Ongoing research aims to develop new sweeteners that are both effective and safe for consumption.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Innovations in food technology may lead to improved formulations that mimic sugar more closely.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market for artificial sweeteners will likely continue evolving alongside consumer preferences.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ublication/371745610/figure/tbl1/AS:11431281169486565@1687356924247/Artificial-sweeteners-and-their-sweetness-compared-with-sucrose-3-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Artificial sweeteners offer a way to enjoy sweetness with fewer calories, but they are not without controversy.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It is essential for consumers to weigh the benefits against potential risks when incorporating them into their diets.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Ongoing research and informed choices will shape the role of artificial sweeteners in nutrition.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American Diabetes Association. (2023). Artificial Sweeteners: What You Need to Know.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Food and Drug Administration. (2023). Overview of Food Ingredients, Additives &amp; Colors.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National Institutes of Health. (2023). Artificial Sweeteners and Health: A Review of Current Literature.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Feel free to modify or expand on any of the slides as needed!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humbs.dreamstime.com/z/artificial-sweetener-678221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Introduction to Artificial Sweeteners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Artificial sweeteners are synthetic sugar substitutes that provide sweetness with little to no calories.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They are widely used in food and beverages to reduce sugar intake and manage weight.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Understanding their benefits and risks is essential for informed dietary choices.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t5.depositphotos.com/13422768/70052/i/1600/depositphotos_700523006-stock-photo-container-artificial-sweeteners-artificial-sweetener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Types of Artificial Sweeteners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Common artificial sweeteners include aspartame, sucralose, and saccharin.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Each type has a different sweetness level and potential health effects.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Some are derived from natural substances, while others are entirely synthetic.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nutritionalimmunology.org/wp-content/uploads/2021/04/Artificial_Sweetener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Benefits of Artificial Sweeteners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They can be helpful in weight management by reducing overall calorie consumption.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Artificial sweeteners do not spike blood sugar levels, making them suitable for diabetics.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They allow people to enjoy sweet flavors without the negative effects of sugar.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0.wp.com/pediaa.com/wp-content/uploads/2016/07/Difference-Between-Natural-and-Artificial-Sweeteners-infographic.jpg?resize=466%2C867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Concerns and Controversies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Some studies suggest potential links between artificial sweeteners and health issues, including metabolic disorders.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Ongoing debates exist regarding their long-term safety and effects on gut microbiota.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Regulatory agencies like the FDA have deemed many artificial sweeteners safe for consumption.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healthresearchfunding.org/wp-content/uploads/2014/02/Artificial-Sweetener-Compariso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Health Impacts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Research continues to explore the connection between artificial sweeteners and appetite regulation.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Some individuals may experience adverse reactions to certain sweeteners, such as headaches or digestive issues.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impact of artificial sweeteners on overall health remains an area of active investigation.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healthpolicy-watch.news/wp-content/uploads/2022/08/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Regulatory Oversight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 FDA and other organizations evaluate the safety of artificial sweeteners before they are marketed.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Each sweetener undergoes rigorous testing to assess its health effects and acceptable daily intake levels.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Periodic reviews are conducted to ensure continued safety based on emerging research.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rofile/Sm-Khurana/publication/267866095/figure/fig3/AS:669280446210059@1536580301193/Commonly-used-artificial-sweeteners_Q32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Popular Uses in Food and Beverages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Artificial sweeteners are commonly found in diet sodas, sugar-free candies, and baked goods.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They are also used in many products labeled as "low-calorie" or "sugar-free."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Their versatility makes them popular in both commercial food production and home cooking.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zyduswellnessinstitute.com/wp-content/uploads/2023/01/Short-Term-Impact-of-Sucralose-Consumption-on-the-Metabolic-Response-and-gut-Microbiome-of-healthy-adults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Consumer Perception and Trends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Public perception of artificial sweeteners varies, with some consumers embracing them and others expressing skepticism.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Trends indicate a growing interest in natural sweeteners, which may impact the future use of artificial options.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Education on the benefits and risks of artificial sweeteners is crucial for consumer decision-making.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Sweetener</dc:title>
  <dc:subject>Artificial Sweetener</dc:subject>
  <dc:creator>SlideMake.com</dc:creator>
  <cp:lastModifiedBy>SlideMake.com</cp:lastModifiedBy>
  <cp:revision>1</cp:revision>
  <dcterms:created xsi:type="dcterms:W3CDTF">2025-05-20T09:40:38Z</dcterms:created>
  <dcterms:modified xsi:type="dcterms:W3CDTF">2025-05-20T09:40:38Z</dcterms:modified>
</cp:coreProperties>
</file>