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  <p:sldMasterId id="2147483666" r:id="rId2"/>
  </p:sldMasterIdLst>
  <p:notesMasterIdLst>
    <p:notesMasterId r:id="rId12"/>
  </p:notesMasterIdLst>
  <p:sldIdLst>
    <p:sldId id="256" r:id="rId3"/>
    <p:sldId id="261" r:id="rId4"/>
    <p:sldId id="277" r:id="rId5"/>
    <p:sldId id="260" r:id="rId6"/>
    <p:sldId id="258" r:id="rId7"/>
    <p:sldId id="262" r:id="rId8"/>
    <p:sldId id="263" r:id="rId9"/>
    <p:sldId id="278" r:id="rId10"/>
    <p:sldId id="27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FFD5"/>
    <a:srgbClr val="435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3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fb8c01d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fb8c01d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338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4843098" y="201940"/>
            <a:ext cx="4036741" cy="18364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altLang="en-US" sz="2800" dirty="0"/>
              <a:t>Welcome to Winter </a:t>
            </a:r>
            <a:r>
              <a:rPr lang="en-IN" altLang="en-US" sz="2800" dirty="0">
                <a:solidFill>
                  <a:schemeClr val="bg1"/>
                </a:solidFill>
              </a:rPr>
              <a:t>Web Development</a:t>
            </a:r>
            <a:r>
              <a:rPr lang="en-IN" altLang="en-US" sz="2800" dirty="0"/>
              <a:t> Workshop</a:t>
            </a:r>
            <a:br>
              <a:rPr lang="en-IN" altLang="en-US" sz="2800" dirty="0"/>
            </a:br>
            <a:endParaRPr dirty="0">
              <a:solidFill>
                <a:schemeClr val="accent1"/>
              </a:solidFill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4891286" y="1491002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IN" altLang="en-US" sz="1000" b="1" dirty="0"/>
              <a:t>Organised by TPCS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107" name="Google Shape;107;p20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1114;p37">
            <a:extLst>
              <a:ext uri="{FF2B5EF4-FFF2-40B4-BE49-F238E27FC236}">
                <a16:creationId xmlns:a16="http://schemas.microsoft.com/office/drawing/2014/main" id="{825E887C-18D1-4F6F-BF84-D9B0AB4BCFC8}"/>
              </a:ext>
            </a:extLst>
          </p:cNvPr>
          <p:cNvSpPr txBox="1">
            <a:spLocks/>
          </p:cNvSpPr>
          <p:nvPr/>
        </p:nvSpPr>
        <p:spPr>
          <a:xfrm>
            <a:off x="4884565" y="39443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1000" dirty="0"/>
              <a:t>JYOTI TIWARI</a:t>
            </a:r>
          </a:p>
        </p:txBody>
      </p:sp>
      <p:sp>
        <p:nvSpPr>
          <p:cNvPr id="305" name="Google Shape;1111;p37">
            <a:extLst>
              <a:ext uri="{FF2B5EF4-FFF2-40B4-BE49-F238E27FC236}">
                <a16:creationId xmlns:a16="http://schemas.microsoft.com/office/drawing/2014/main" id="{441FB04B-034A-42A7-AFC9-ACF0C6D34A72}"/>
              </a:ext>
            </a:extLst>
          </p:cNvPr>
          <p:cNvSpPr txBox="1">
            <a:spLocks/>
          </p:cNvSpPr>
          <p:nvPr/>
        </p:nvSpPr>
        <p:spPr>
          <a:xfrm>
            <a:off x="4765062" y="4169772"/>
            <a:ext cx="2689272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14300" indent="0">
              <a:buFont typeface="Roboto Light"/>
              <a:buNone/>
            </a:pPr>
            <a:r>
              <a:rPr lang="en-US" altLang="en-US" sz="900" dirty="0"/>
              <a:t>Lovely Professional University</a:t>
            </a:r>
          </a:p>
          <a:p>
            <a:pPr marL="114300" indent="0">
              <a:buFont typeface="Roboto Light"/>
              <a:buNone/>
            </a:pPr>
            <a:r>
              <a:rPr lang="en-US" altLang="en-US" sz="900" dirty="0"/>
              <a:t>Web Developer TPCS</a:t>
            </a:r>
          </a:p>
          <a:p>
            <a:pPr marL="114300" indent="0">
              <a:buFont typeface="Roboto Light"/>
              <a:buNone/>
            </a:pPr>
            <a:r>
              <a:rPr lang="en-US" altLang="en-US" sz="900" dirty="0"/>
              <a:t>Mobile App Developer Host Books Limited</a:t>
            </a:r>
          </a:p>
          <a:p>
            <a:pPr marL="114300" indent="0">
              <a:buFont typeface="Roboto Light"/>
              <a:buNone/>
            </a:pPr>
            <a:r>
              <a:rPr lang="en-US" altLang="en-US" sz="900" dirty="0">
                <a:solidFill>
                  <a:schemeClr val="accent1"/>
                </a:solidFill>
              </a:rPr>
              <a:t>turningpointwebdeveloper@gmail.com</a:t>
            </a:r>
          </a:p>
          <a:p>
            <a:pPr marL="0" indent="0">
              <a:spcAft>
                <a:spcPts val="1600"/>
              </a:spcAft>
              <a:buFont typeface="Roboto Light"/>
              <a:buNone/>
            </a:pPr>
            <a:endParaRPr lang="en-US" sz="900" dirty="0"/>
          </a:p>
        </p:txBody>
      </p:sp>
      <p:sp>
        <p:nvSpPr>
          <p:cNvPr id="306" name="Google Shape;1115;p37">
            <a:extLst>
              <a:ext uri="{FF2B5EF4-FFF2-40B4-BE49-F238E27FC236}">
                <a16:creationId xmlns:a16="http://schemas.microsoft.com/office/drawing/2014/main" id="{3D3361F8-673E-4B90-B11C-9E0FDF9AB7C9}"/>
              </a:ext>
            </a:extLst>
          </p:cNvPr>
          <p:cNvSpPr txBox="1">
            <a:spLocks/>
          </p:cNvSpPr>
          <p:nvPr/>
        </p:nvSpPr>
        <p:spPr>
          <a:xfrm>
            <a:off x="4843098" y="249422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1000"/>
              <a:t>LIKHIT KANIGOLLA</a:t>
            </a:r>
            <a:endParaRPr lang="en-US" sz="1000" dirty="0"/>
          </a:p>
        </p:txBody>
      </p:sp>
      <p:sp>
        <p:nvSpPr>
          <p:cNvPr id="308" name="Google Shape;106;p20">
            <a:extLst>
              <a:ext uri="{FF2B5EF4-FFF2-40B4-BE49-F238E27FC236}">
                <a16:creationId xmlns:a16="http://schemas.microsoft.com/office/drawing/2014/main" id="{7C01EC7D-0980-4E7B-B446-46255818B25C}"/>
              </a:ext>
            </a:extLst>
          </p:cNvPr>
          <p:cNvSpPr txBox="1">
            <a:spLocks/>
          </p:cNvSpPr>
          <p:nvPr/>
        </p:nvSpPr>
        <p:spPr>
          <a:xfrm>
            <a:off x="4843098" y="2051704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l"/>
            <a:r>
              <a:rPr lang="en-US" sz="16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INSTRUCTORS</a:t>
            </a:r>
            <a:endParaRPr lang="en-IN" sz="1600" dirty="0">
              <a:solidFill>
                <a:schemeClr val="accent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D4F6E6-0AF4-442C-B480-6C4B0E45B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480" y="3617626"/>
            <a:ext cx="1471340" cy="1471340"/>
          </a:xfrm>
          <a:prstGeom prst="rect">
            <a:avLst/>
          </a:prstGeom>
        </p:spPr>
      </p:pic>
      <p:sp>
        <p:nvSpPr>
          <p:cNvPr id="210" name="Google Shape;1111;p37">
            <a:extLst>
              <a:ext uri="{FF2B5EF4-FFF2-40B4-BE49-F238E27FC236}">
                <a16:creationId xmlns:a16="http://schemas.microsoft.com/office/drawing/2014/main" id="{6FF03735-8452-4768-9AD8-AF87CE70FFD6}"/>
              </a:ext>
            </a:extLst>
          </p:cNvPr>
          <p:cNvSpPr txBox="1">
            <a:spLocks/>
          </p:cNvSpPr>
          <p:nvPr/>
        </p:nvSpPr>
        <p:spPr>
          <a:xfrm>
            <a:off x="4746819" y="2760539"/>
            <a:ext cx="4204767" cy="1044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14300" indent="0">
              <a:buFont typeface="Roboto Light"/>
              <a:buNone/>
            </a:pPr>
            <a:r>
              <a:rPr lang="en-US" altLang="en-US" sz="900" dirty="0"/>
              <a:t>Lovely Professional University</a:t>
            </a:r>
          </a:p>
          <a:p>
            <a:pPr marL="114300" indent="0">
              <a:buNone/>
            </a:pPr>
            <a:r>
              <a:rPr lang="en-US" altLang="en-US" sz="900" dirty="0"/>
              <a:t>Web Developer at TPCS, AAS LLP, The Digi Bharath</a:t>
            </a:r>
          </a:p>
          <a:p>
            <a:pPr marL="114300" indent="0">
              <a:buNone/>
            </a:pPr>
            <a:r>
              <a:rPr lang="en-US" altLang="en-US" sz="900" dirty="0"/>
              <a:t>Android App Developer and Computer Vision &amp; IOT Intern at The Sparks Foundation</a:t>
            </a:r>
          </a:p>
          <a:p>
            <a:pPr marL="114300" indent="0">
              <a:buNone/>
            </a:pPr>
            <a:r>
              <a:rPr lang="en-US" altLang="en-US" sz="900" dirty="0"/>
              <a:t>Technical Team Member in the Gravity, ITC, </a:t>
            </a:r>
            <a:r>
              <a:rPr lang="en-US" altLang="en-US" sz="900" dirty="0" err="1"/>
              <a:t>Dragcon</a:t>
            </a:r>
            <a:endParaRPr lang="en-US" altLang="en-US" sz="900" dirty="0"/>
          </a:p>
          <a:p>
            <a:pPr marL="114300" indent="0">
              <a:buNone/>
            </a:pPr>
            <a:r>
              <a:rPr lang="en-US" altLang="en-US" sz="900" dirty="0">
                <a:solidFill>
                  <a:schemeClr val="accent1"/>
                </a:solidFill>
              </a:rPr>
              <a:t>likhitkanigolla@gmail.com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4" name="Google Shape;374;p25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5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5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5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5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5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5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5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5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 txBox="1">
            <a:spLocks noGrp="1"/>
          </p:cNvSpPr>
          <p:nvPr>
            <p:ph type="ctrTitle"/>
          </p:nvPr>
        </p:nvSpPr>
        <p:spPr>
          <a:xfrm>
            <a:off x="2749775" y="1594525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—SOMEONE FAMOUS</a:t>
            </a:r>
            <a:endParaRPr dirty="0"/>
          </a:p>
        </p:txBody>
      </p:sp>
      <p:sp>
        <p:nvSpPr>
          <p:cNvPr id="391" name="Google Shape;391;p25"/>
          <p:cNvSpPr txBox="1">
            <a:spLocks noGrp="1"/>
          </p:cNvSpPr>
          <p:nvPr>
            <p:ph type="subTitle" idx="1"/>
          </p:nvPr>
        </p:nvSpPr>
        <p:spPr>
          <a:xfrm>
            <a:off x="2329543" y="1793775"/>
            <a:ext cx="44196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“Always remember you are braver than you believe, stronger than you seem, smarter than you think and twice as successful as you’ve ever imagined.”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41"/>
          <p:cNvSpPr txBox="1">
            <a:spLocks noGrp="1"/>
          </p:cNvSpPr>
          <p:nvPr>
            <p:ph type="title" idx="4294967295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IN" altLang="en-US" dirty="0">
                <a:latin typeface="Andalus" pitchFamily="16" charset="0"/>
              </a:rPr>
              <a:t>“Trusted by thousands of students and hundreds of professors, all over the world.”</a:t>
            </a:r>
            <a:br>
              <a:rPr lang="en-IN" altLang="en-US" dirty="0">
                <a:latin typeface="Andalus" pitchFamily="16" charset="0"/>
              </a:rPr>
            </a:b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p41"/>
          <p:cNvSpPr txBox="1">
            <a:spLocks noGrp="1"/>
          </p:cNvSpPr>
          <p:nvPr>
            <p:ph type="body" idx="4294967295"/>
          </p:nvPr>
        </p:nvSpPr>
        <p:spPr>
          <a:xfrm>
            <a:off x="1068100" y="2289898"/>
            <a:ext cx="7067050" cy="1204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IN" altLang="en-US" sz="1800" dirty="0"/>
              <a:t>We held a vast range of Corporate Training Programs and Online Workshops to meet the requirements of Learners and Organizations.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Google Shape;1291;p41"/>
          <p:cNvSpPr txBox="1">
            <a:spLocks noGrp="1"/>
          </p:cNvSpPr>
          <p:nvPr>
            <p:ph type="body" idx="4294967295"/>
          </p:nvPr>
        </p:nvSpPr>
        <p:spPr>
          <a:xfrm>
            <a:off x="1048350" y="4124425"/>
            <a:ext cx="7067050" cy="731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,</a:t>
            </a:r>
            <a:r>
              <a:rPr lang="en-IN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please visit</a:t>
            </a:r>
            <a:r>
              <a:rPr lang="e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IN" sz="12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ur</a:t>
            </a:r>
            <a:r>
              <a:rPr lang="en-IN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website</a:t>
            </a:r>
            <a:r>
              <a:rPr lang="e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>
              <a:buNone/>
            </a:pPr>
            <a:r>
              <a:rPr lang="en-IN" sz="1400" u="sng" dirty="0">
                <a:latin typeface="Arial"/>
                <a:ea typeface="Arial"/>
                <a:cs typeface="Arial"/>
                <a:sym typeface="Arial"/>
              </a:rPr>
              <a:t>https://tpcs.online</a:t>
            </a:r>
            <a:r>
              <a:rPr lang="en-IN" sz="1400" dirty="0">
                <a:latin typeface="Arial"/>
                <a:ea typeface="Arial"/>
                <a:cs typeface="Arial"/>
                <a:sym typeface="Arial"/>
              </a:rPr>
              <a:t>/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ABOUT THE </a:t>
            </a:r>
            <a:r>
              <a:rPr lang="es" dirty="0"/>
              <a:t>WORKSHOP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3" name="Google Shape;29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732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Quick Overview of web tech, really important everything build on it later.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Which application we'll use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How to do installation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Proper guidance and link provided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Provide you a setup of application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Git hub Profile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About the Projects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</a:endParaRPr>
          </a:p>
        </p:txBody>
      </p:sp>
      <p:cxnSp>
        <p:nvCxnSpPr>
          <p:cNvPr id="294" name="Google Shape;294;p24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415;p26">
            <a:extLst>
              <a:ext uri="{FF2B5EF4-FFF2-40B4-BE49-F238E27FC236}">
                <a16:creationId xmlns:a16="http://schemas.microsoft.com/office/drawing/2014/main" id="{E509D872-3EAC-459D-8B24-878DF09CA42A}"/>
              </a:ext>
            </a:extLst>
          </p:cNvPr>
          <p:cNvSpPr/>
          <p:nvPr/>
        </p:nvSpPr>
        <p:spPr>
          <a:xfrm>
            <a:off x="909198" y="2069356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416;p26">
            <a:extLst>
              <a:ext uri="{FF2B5EF4-FFF2-40B4-BE49-F238E27FC236}">
                <a16:creationId xmlns:a16="http://schemas.microsoft.com/office/drawing/2014/main" id="{E3843E6C-7943-4022-B48B-7251D7CF7C3D}"/>
              </a:ext>
            </a:extLst>
          </p:cNvPr>
          <p:cNvSpPr/>
          <p:nvPr/>
        </p:nvSpPr>
        <p:spPr>
          <a:xfrm>
            <a:off x="1037560" y="2201513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81" name="Google Shape;417;p26">
            <a:extLst>
              <a:ext uri="{FF2B5EF4-FFF2-40B4-BE49-F238E27FC236}">
                <a16:creationId xmlns:a16="http://schemas.microsoft.com/office/drawing/2014/main" id="{00080763-9F88-403C-83CB-610A5407FC4B}"/>
              </a:ext>
            </a:extLst>
          </p:cNvPr>
          <p:cNvSpPr/>
          <p:nvPr/>
        </p:nvSpPr>
        <p:spPr>
          <a:xfrm>
            <a:off x="668372" y="3796461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82" name="Google Shape;418;p26">
            <a:extLst>
              <a:ext uri="{FF2B5EF4-FFF2-40B4-BE49-F238E27FC236}">
                <a16:creationId xmlns:a16="http://schemas.microsoft.com/office/drawing/2014/main" id="{C7471DF4-2275-4AB6-8ADD-FDA25608B876}"/>
              </a:ext>
            </a:extLst>
          </p:cNvPr>
          <p:cNvSpPr/>
          <p:nvPr/>
        </p:nvSpPr>
        <p:spPr>
          <a:xfrm>
            <a:off x="1037560" y="2201513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419;p26">
            <a:extLst>
              <a:ext uri="{FF2B5EF4-FFF2-40B4-BE49-F238E27FC236}">
                <a16:creationId xmlns:a16="http://schemas.microsoft.com/office/drawing/2014/main" id="{6B6DAE34-1244-4785-A20B-E198AF2E32A6}"/>
              </a:ext>
            </a:extLst>
          </p:cNvPr>
          <p:cNvSpPr/>
          <p:nvPr/>
        </p:nvSpPr>
        <p:spPr>
          <a:xfrm>
            <a:off x="1176077" y="2402314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420;p26">
            <a:extLst>
              <a:ext uri="{FF2B5EF4-FFF2-40B4-BE49-F238E27FC236}">
                <a16:creationId xmlns:a16="http://schemas.microsoft.com/office/drawing/2014/main" id="{97BF1D1A-4CA9-4154-A715-8435B27F935A}"/>
              </a:ext>
            </a:extLst>
          </p:cNvPr>
          <p:cNvSpPr/>
          <p:nvPr/>
        </p:nvSpPr>
        <p:spPr>
          <a:xfrm>
            <a:off x="1253601" y="2493819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421;p26">
            <a:extLst>
              <a:ext uri="{FF2B5EF4-FFF2-40B4-BE49-F238E27FC236}">
                <a16:creationId xmlns:a16="http://schemas.microsoft.com/office/drawing/2014/main" id="{B398511A-06CF-4B79-9690-51CA7A3AB8B6}"/>
              </a:ext>
            </a:extLst>
          </p:cNvPr>
          <p:cNvSpPr/>
          <p:nvPr/>
        </p:nvSpPr>
        <p:spPr>
          <a:xfrm>
            <a:off x="1533187" y="3195333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422;p26">
            <a:extLst>
              <a:ext uri="{FF2B5EF4-FFF2-40B4-BE49-F238E27FC236}">
                <a16:creationId xmlns:a16="http://schemas.microsoft.com/office/drawing/2014/main" id="{89A37945-E3D7-4997-9FE4-085E1E69D335}"/>
              </a:ext>
            </a:extLst>
          </p:cNvPr>
          <p:cNvSpPr/>
          <p:nvPr/>
        </p:nvSpPr>
        <p:spPr>
          <a:xfrm>
            <a:off x="1592920" y="3270307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87" name="Google Shape;423;p26">
            <a:extLst>
              <a:ext uri="{FF2B5EF4-FFF2-40B4-BE49-F238E27FC236}">
                <a16:creationId xmlns:a16="http://schemas.microsoft.com/office/drawing/2014/main" id="{5DF01772-FD66-4F67-AA9D-0525A1EEEB2C}"/>
              </a:ext>
            </a:extLst>
          </p:cNvPr>
          <p:cNvSpPr/>
          <p:nvPr/>
        </p:nvSpPr>
        <p:spPr>
          <a:xfrm>
            <a:off x="1592920" y="3370707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88" name="Google Shape;424;p26">
            <a:extLst>
              <a:ext uri="{FF2B5EF4-FFF2-40B4-BE49-F238E27FC236}">
                <a16:creationId xmlns:a16="http://schemas.microsoft.com/office/drawing/2014/main" id="{3C4D6948-EFE9-43ED-81E7-D82BC35147E3}"/>
              </a:ext>
            </a:extLst>
          </p:cNvPr>
          <p:cNvSpPr/>
          <p:nvPr/>
        </p:nvSpPr>
        <p:spPr>
          <a:xfrm>
            <a:off x="1212934" y="3195333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425;p26">
            <a:extLst>
              <a:ext uri="{FF2B5EF4-FFF2-40B4-BE49-F238E27FC236}">
                <a16:creationId xmlns:a16="http://schemas.microsoft.com/office/drawing/2014/main" id="{9C0495A3-1D4B-442E-B803-2CAD34872577}"/>
              </a:ext>
            </a:extLst>
          </p:cNvPr>
          <p:cNvSpPr/>
          <p:nvPr/>
        </p:nvSpPr>
        <p:spPr>
          <a:xfrm>
            <a:off x="1275203" y="3304477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426;p26">
            <a:extLst>
              <a:ext uri="{FF2B5EF4-FFF2-40B4-BE49-F238E27FC236}">
                <a16:creationId xmlns:a16="http://schemas.microsoft.com/office/drawing/2014/main" id="{00C36030-EC98-4055-A6AC-6E0A554315ED}"/>
              </a:ext>
            </a:extLst>
          </p:cNvPr>
          <p:cNvSpPr/>
          <p:nvPr/>
        </p:nvSpPr>
        <p:spPr>
          <a:xfrm>
            <a:off x="1716197" y="2952605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427;p26">
            <a:extLst>
              <a:ext uri="{FF2B5EF4-FFF2-40B4-BE49-F238E27FC236}">
                <a16:creationId xmlns:a16="http://schemas.microsoft.com/office/drawing/2014/main" id="{8E83250D-BBEA-4427-B7FD-3FCCBCB4832E}"/>
              </a:ext>
            </a:extLst>
          </p:cNvPr>
          <p:cNvSpPr/>
          <p:nvPr/>
        </p:nvSpPr>
        <p:spPr>
          <a:xfrm>
            <a:off x="1716197" y="2760699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428;p26">
            <a:extLst>
              <a:ext uri="{FF2B5EF4-FFF2-40B4-BE49-F238E27FC236}">
                <a16:creationId xmlns:a16="http://schemas.microsoft.com/office/drawing/2014/main" id="{41C66E34-8887-4877-8032-F1F8E3255196}"/>
              </a:ext>
            </a:extLst>
          </p:cNvPr>
          <p:cNvSpPr/>
          <p:nvPr/>
        </p:nvSpPr>
        <p:spPr>
          <a:xfrm>
            <a:off x="2420260" y="2761974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429;p26">
            <a:extLst>
              <a:ext uri="{FF2B5EF4-FFF2-40B4-BE49-F238E27FC236}">
                <a16:creationId xmlns:a16="http://schemas.microsoft.com/office/drawing/2014/main" id="{80CB5318-725E-4A0C-ADDB-2EA422E15D2B}"/>
              </a:ext>
            </a:extLst>
          </p:cNvPr>
          <p:cNvSpPr/>
          <p:nvPr/>
        </p:nvSpPr>
        <p:spPr>
          <a:xfrm>
            <a:off x="2612151" y="2842033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430;p26">
            <a:extLst>
              <a:ext uri="{FF2B5EF4-FFF2-40B4-BE49-F238E27FC236}">
                <a16:creationId xmlns:a16="http://schemas.microsoft.com/office/drawing/2014/main" id="{3027C6D0-9A45-4ABC-8C5E-F4CCCFB09980}"/>
              </a:ext>
            </a:extLst>
          </p:cNvPr>
          <p:cNvSpPr/>
          <p:nvPr/>
        </p:nvSpPr>
        <p:spPr>
          <a:xfrm>
            <a:off x="2701106" y="2875080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95" name="Google Shape;431;p26">
            <a:extLst>
              <a:ext uri="{FF2B5EF4-FFF2-40B4-BE49-F238E27FC236}">
                <a16:creationId xmlns:a16="http://schemas.microsoft.com/office/drawing/2014/main" id="{EFCCF59C-C279-4840-9861-DFF96C65827B}"/>
              </a:ext>
            </a:extLst>
          </p:cNvPr>
          <p:cNvSpPr/>
          <p:nvPr/>
        </p:nvSpPr>
        <p:spPr>
          <a:xfrm>
            <a:off x="2937489" y="3023768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97" name="Google Shape;434;p26">
            <a:extLst>
              <a:ext uri="{FF2B5EF4-FFF2-40B4-BE49-F238E27FC236}">
                <a16:creationId xmlns:a16="http://schemas.microsoft.com/office/drawing/2014/main" id="{D0216CAA-F775-4DC1-946B-620F3B06F2A5}"/>
              </a:ext>
            </a:extLst>
          </p:cNvPr>
          <p:cNvSpPr/>
          <p:nvPr/>
        </p:nvSpPr>
        <p:spPr>
          <a:xfrm>
            <a:off x="3546237" y="2746718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435;p26">
            <a:extLst>
              <a:ext uri="{FF2B5EF4-FFF2-40B4-BE49-F238E27FC236}">
                <a16:creationId xmlns:a16="http://schemas.microsoft.com/office/drawing/2014/main" id="{BAC5E206-5EC6-41B8-9FF0-E4A74A0B17EA}"/>
              </a:ext>
            </a:extLst>
          </p:cNvPr>
          <p:cNvSpPr/>
          <p:nvPr/>
        </p:nvSpPr>
        <p:spPr>
          <a:xfrm>
            <a:off x="3609780" y="1390704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436;p26">
            <a:extLst>
              <a:ext uri="{FF2B5EF4-FFF2-40B4-BE49-F238E27FC236}">
                <a16:creationId xmlns:a16="http://schemas.microsoft.com/office/drawing/2014/main" id="{AA6A28CB-539B-4B4A-BD5A-712870AF99CE}"/>
              </a:ext>
            </a:extLst>
          </p:cNvPr>
          <p:cNvSpPr/>
          <p:nvPr/>
        </p:nvSpPr>
        <p:spPr>
          <a:xfrm>
            <a:off x="3139565" y="1492380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437;p26">
            <a:extLst>
              <a:ext uri="{FF2B5EF4-FFF2-40B4-BE49-F238E27FC236}">
                <a16:creationId xmlns:a16="http://schemas.microsoft.com/office/drawing/2014/main" id="{6A7C2DFD-241F-4EC3-85BA-07B530D255E1}"/>
              </a:ext>
            </a:extLst>
          </p:cNvPr>
          <p:cNvSpPr/>
          <p:nvPr/>
        </p:nvSpPr>
        <p:spPr>
          <a:xfrm>
            <a:off x="3257756" y="1900327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PLEASE DON’T BE AFRAID TO ASK QUESTIONS</a:t>
            </a:r>
            <a:endParaRPr sz="3000"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293;p24">
            <a:extLst>
              <a:ext uri="{FF2B5EF4-FFF2-40B4-BE49-F238E27FC236}">
                <a16:creationId xmlns:a16="http://schemas.microsoft.com/office/drawing/2014/main" id="{457D7CBF-1FB6-4E6F-BA7C-03F3E1457701}"/>
              </a:ext>
            </a:extLst>
          </p:cNvPr>
          <p:cNvSpPr txBox="1">
            <a:spLocks/>
          </p:cNvSpPr>
          <p:nvPr/>
        </p:nvSpPr>
        <p:spPr>
          <a:xfrm>
            <a:off x="4893700" y="2746375"/>
            <a:ext cx="3457500" cy="173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After and Before every lecture we'll provide you doubt session.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Our main motive is for you to walk out of here comfortable with web technologies, HTML,  CSS, </a:t>
            </a:r>
            <a:r>
              <a:rPr lang="en-US" sz="1200" dirty="0" err="1"/>
              <a:t>Javascript</a:t>
            </a:r>
            <a:r>
              <a:rPr lang="en-US" sz="1200" dirty="0"/>
              <a:t> and how to think like a web developer.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Learn how to code with intensive training courses.</a:t>
            </a:r>
          </a:p>
        </p:txBody>
      </p:sp>
      <p:grpSp>
        <p:nvGrpSpPr>
          <p:cNvPr id="17" name="Google Shape;9355;p55">
            <a:extLst>
              <a:ext uri="{FF2B5EF4-FFF2-40B4-BE49-F238E27FC236}">
                <a16:creationId xmlns:a16="http://schemas.microsoft.com/office/drawing/2014/main" id="{2B4DBE18-20AB-43B5-86CB-24D345B5EE42}"/>
              </a:ext>
            </a:extLst>
          </p:cNvPr>
          <p:cNvGrpSpPr/>
          <p:nvPr/>
        </p:nvGrpSpPr>
        <p:grpSpPr>
          <a:xfrm>
            <a:off x="1150795" y="1279411"/>
            <a:ext cx="1482774" cy="1466964"/>
            <a:chOff x="581525" y="3254850"/>
            <a:chExt cx="297750" cy="294575"/>
          </a:xfrm>
        </p:grpSpPr>
        <p:sp>
          <p:nvSpPr>
            <p:cNvPr id="18" name="Google Shape;9356;p55">
              <a:extLst>
                <a:ext uri="{FF2B5EF4-FFF2-40B4-BE49-F238E27FC236}">
                  <a16:creationId xmlns:a16="http://schemas.microsoft.com/office/drawing/2014/main" id="{657CED1B-DDE6-40CB-8974-C0CB106D1FBC}"/>
                </a:ext>
              </a:extLst>
            </p:cNvPr>
            <p:cNvSpPr/>
            <p:nvPr/>
          </p:nvSpPr>
          <p:spPr>
            <a:xfrm>
              <a:off x="616950" y="3358025"/>
              <a:ext cx="89025" cy="86650"/>
            </a:xfrm>
            <a:custGeom>
              <a:avLst/>
              <a:gdLst/>
              <a:ahLst/>
              <a:cxnLst/>
              <a:rect l="l" t="t" r="r" b="b"/>
              <a:pathLst>
                <a:path w="3561" h="3466" extrusionOk="0">
                  <a:moveTo>
                    <a:pt x="1797" y="0"/>
                  </a:moveTo>
                  <a:cubicBezTo>
                    <a:pt x="789" y="0"/>
                    <a:pt x="1" y="788"/>
                    <a:pt x="1" y="1733"/>
                  </a:cubicBezTo>
                  <a:cubicBezTo>
                    <a:pt x="1" y="2710"/>
                    <a:pt x="789" y="3466"/>
                    <a:pt x="1797" y="3466"/>
                  </a:cubicBezTo>
                  <a:cubicBezTo>
                    <a:pt x="2773" y="3466"/>
                    <a:pt x="3561" y="2710"/>
                    <a:pt x="3561" y="1733"/>
                  </a:cubicBezTo>
                  <a:cubicBezTo>
                    <a:pt x="3561" y="788"/>
                    <a:pt x="2773" y="0"/>
                    <a:pt x="17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57;p55">
              <a:extLst>
                <a:ext uri="{FF2B5EF4-FFF2-40B4-BE49-F238E27FC236}">
                  <a16:creationId xmlns:a16="http://schemas.microsoft.com/office/drawing/2014/main" id="{B17BA93B-39F5-4654-98D9-CA92057C3904}"/>
                </a:ext>
              </a:extLst>
            </p:cNvPr>
            <p:cNvSpPr/>
            <p:nvPr/>
          </p:nvSpPr>
          <p:spPr>
            <a:xfrm>
              <a:off x="721725" y="3254850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355"/>
                  </a:moveTo>
                  <a:cubicBezTo>
                    <a:pt x="3749" y="1355"/>
                    <a:pt x="4159" y="1827"/>
                    <a:pt x="4159" y="2363"/>
                  </a:cubicBezTo>
                  <a:cubicBezTo>
                    <a:pt x="4159" y="2773"/>
                    <a:pt x="3970" y="3119"/>
                    <a:pt x="3623" y="3277"/>
                  </a:cubicBezTo>
                  <a:cubicBezTo>
                    <a:pt x="3529" y="3308"/>
                    <a:pt x="3497" y="3434"/>
                    <a:pt x="3497" y="3560"/>
                  </a:cubicBezTo>
                  <a:cubicBezTo>
                    <a:pt x="3497" y="3749"/>
                    <a:pt x="3340" y="3907"/>
                    <a:pt x="3151" y="3907"/>
                  </a:cubicBezTo>
                  <a:cubicBezTo>
                    <a:pt x="2962" y="3907"/>
                    <a:pt x="2804" y="3749"/>
                    <a:pt x="2804" y="3560"/>
                  </a:cubicBezTo>
                  <a:cubicBezTo>
                    <a:pt x="2804" y="3151"/>
                    <a:pt x="2993" y="2836"/>
                    <a:pt x="3308" y="2647"/>
                  </a:cubicBezTo>
                  <a:cubicBezTo>
                    <a:pt x="3434" y="2552"/>
                    <a:pt x="3497" y="2458"/>
                    <a:pt x="3497" y="2332"/>
                  </a:cubicBezTo>
                  <a:cubicBezTo>
                    <a:pt x="3497" y="2143"/>
                    <a:pt x="3340" y="1953"/>
                    <a:pt x="3151" y="1953"/>
                  </a:cubicBezTo>
                  <a:cubicBezTo>
                    <a:pt x="2962" y="1953"/>
                    <a:pt x="2804" y="2143"/>
                    <a:pt x="2804" y="2332"/>
                  </a:cubicBezTo>
                  <a:cubicBezTo>
                    <a:pt x="2804" y="2521"/>
                    <a:pt x="2646" y="2678"/>
                    <a:pt x="2426" y="2678"/>
                  </a:cubicBezTo>
                  <a:cubicBezTo>
                    <a:pt x="2237" y="2678"/>
                    <a:pt x="2079" y="2521"/>
                    <a:pt x="2079" y="2332"/>
                  </a:cubicBezTo>
                  <a:cubicBezTo>
                    <a:pt x="2079" y="1827"/>
                    <a:pt x="2552" y="1355"/>
                    <a:pt x="3151" y="1355"/>
                  </a:cubicBezTo>
                  <a:close/>
                  <a:moveTo>
                    <a:pt x="3151" y="4096"/>
                  </a:moveTo>
                  <a:cubicBezTo>
                    <a:pt x="3340" y="4096"/>
                    <a:pt x="3497" y="4253"/>
                    <a:pt x="3497" y="4442"/>
                  </a:cubicBezTo>
                  <a:cubicBezTo>
                    <a:pt x="3497" y="4663"/>
                    <a:pt x="3340" y="4820"/>
                    <a:pt x="3151" y="4820"/>
                  </a:cubicBezTo>
                  <a:cubicBezTo>
                    <a:pt x="2962" y="4820"/>
                    <a:pt x="2804" y="4663"/>
                    <a:pt x="2804" y="4442"/>
                  </a:cubicBezTo>
                  <a:cubicBezTo>
                    <a:pt x="2804" y="4253"/>
                    <a:pt x="2962" y="4096"/>
                    <a:pt x="3151" y="4096"/>
                  </a:cubicBezTo>
                  <a:close/>
                  <a:moveTo>
                    <a:pt x="3182" y="0"/>
                  </a:moveTo>
                  <a:cubicBezTo>
                    <a:pt x="1481" y="0"/>
                    <a:pt x="63" y="1418"/>
                    <a:pt x="63" y="3119"/>
                  </a:cubicBezTo>
                  <a:cubicBezTo>
                    <a:pt x="63" y="3655"/>
                    <a:pt x="189" y="4159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47" y="6238"/>
                    <a:pt x="473" y="6238"/>
                  </a:cubicBezTo>
                  <a:lnTo>
                    <a:pt x="1764" y="5892"/>
                  </a:lnTo>
                  <a:cubicBezTo>
                    <a:pt x="2205" y="6144"/>
                    <a:pt x="2678" y="6238"/>
                    <a:pt x="3182" y="6238"/>
                  </a:cubicBezTo>
                  <a:cubicBezTo>
                    <a:pt x="4915" y="6238"/>
                    <a:pt x="6301" y="4789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358;p55">
              <a:extLst>
                <a:ext uri="{FF2B5EF4-FFF2-40B4-BE49-F238E27FC236}">
                  <a16:creationId xmlns:a16="http://schemas.microsoft.com/office/drawing/2014/main" id="{1B6CEFBD-CECB-46B2-AFC6-2E00BE8F21B8}"/>
                </a:ext>
              </a:extLst>
            </p:cNvPr>
            <p:cNvSpPr/>
            <p:nvPr/>
          </p:nvSpPr>
          <p:spPr>
            <a:xfrm>
              <a:off x="581525" y="3440725"/>
              <a:ext cx="157550" cy="108700"/>
            </a:xfrm>
            <a:custGeom>
              <a:avLst/>
              <a:gdLst/>
              <a:ahLst/>
              <a:cxnLst/>
              <a:rect l="l" t="t" r="r" b="b"/>
              <a:pathLst>
                <a:path w="6302" h="4348" extrusionOk="0">
                  <a:moveTo>
                    <a:pt x="1355" y="0"/>
                  </a:moveTo>
                  <a:cubicBezTo>
                    <a:pt x="567" y="567"/>
                    <a:pt x="0" y="1513"/>
                    <a:pt x="0" y="2584"/>
                  </a:cubicBezTo>
                  <a:lnTo>
                    <a:pt x="0" y="4001"/>
                  </a:lnTo>
                  <a:cubicBezTo>
                    <a:pt x="63" y="4190"/>
                    <a:pt x="221" y="4348"/>
                    <a:pt x="410" y="4348"/>
                  </a:cubicBezTo>
                  <a:lnTo>
                    <a:pt x="5955" y="4348"/>
                  </a:lnTo>
                  <a:cubicBezTo>
                    <a:pt x="6144" y="4348"/>
                    <a:pt x="6301" y="4190"/>
                    <a:pt x="6301" y="4001"/>
                  </a:cubicBezTo>
                  <a:lnTo>
                    <a:pt x="6301" y="2584"/>
                  </a:lnTo>
                  <a:cubicBezTo>
                    <a:pt x="6301" y="1513"/>
                    <a:pt x="5797" y="599"/>
                    <a:pt x="4978" y="0"/>
                  </a:cubicBezTo>
                  <a:cubicBezTo>
                    <a:pt x="4537" y="536"/>
                    <a:pt x="3875" y="851"/>
                    <a:pt x="3151" y="851"/>
                  </a:cubicBezTo>
                  <a:cubicBezTo>
                    <a:pt x="2458" y="851"/>
                    <a:pt x="1796" y="536"/>
                    <a:pt x="13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9195;p55">
            <a:extLst>
              <a:ext uri="{FF2B5EF4-FFF2-40B4-BE49-F238E27FC236}">
                <a16:creationId xmlns:a16="http://schemas.microsoft.com/office/drawing/2014/main" id="{F19FEC57-61DB-43C2-8631-6782C56449A3}"/>
              </a:ext>
            </a:extLst>
          </p:cNvPr>
          <p:cNvGrpSpPr/>
          <p:nvPr/>
        </p:nvGrpSpPr>
        <p:grpSpPr>
          <a:xfrm>
            <a:off x="2196651" y="2571750"/>
            <a:ext cx="1834052" cy="1824500"/>
            <a:chOff x="685475" y="2318350"/>
            <a:chExt cx="297750" cy="296200"/>
          </a:xfrm>
          <a:noFill/>
        </p:grpSpPr>
        <p:sp>
          <p:nvSpPr>
            <p:cNvPr id="28" name="Google Shape;9196;p55">
              <a:extLst>
                <a:ext uri="{FF2B5EF4-FFF2-40B4-BE49-F238E27FC236}">
                  <a16:creationId xmlns:a16="http://schemas.microsoft.com/office/drawing/2014/main" id="{4DCEE25B-D6AD-443A-A6F3-CC65670A13A1}"/>
                </a:ext>
              </a:extLst>
            </p:cNvPr>
            <p:cNvSpPr/>
            <p:nvPr/>
          </p:nvSpPr>
          <p:spPr>
            <a:xfrm>
              <a:off x="685475" y="2371925"/>
              <a:ext cx="142600" cy="241975"/>
            </a:xfrm>
            <a:custGeom>
              <a:avLst/>
              <a:gdLst/>
              <a:ahLst/>
              <a:cxnLst/>
              <a:rect l="l" t="t" r="r" b="b"/>
              <a:pathLst>
                <a:path w="5704" h="9679" extrusionOk="0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grpFill/>
            <a:ln w="28575">
              <a:solidFill>
                <a:srgbClr val="48FF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197;p55">
              <a:extLst>
                <a:ext uri="{FF2B5EF4-FFF2-40B4-BE49-F238E27FC236}">
                  <a16:creationId xmlns:a16="http://schemas.microsoft.com/office/drawing/2014/main" id="{7CA742FE-E137-40A5-ACE9-C7B1617E3D91}"/>
                </a:ext>
              </a:extLst>
            </p:cNvPr>
            <p:cNvSpPr/>
            <p:nvPr/>
          </p:nvSpPr>
          <p:spPr>
            <a:xfrm>
              <a:off x="839850" y="2371925"/>
              <a:ext cx="143375" cy="242625"/>
            </a:xfrm>
            <a:custGeom>
              <a:avLst/>
              <a:gdLst/>
              <a:ahLst/>
              <a:cxnLst/>
              <a:rect l="l" t="t" r="r" b="b"/>
              <a:pathLst>
                <a:path w="5735" h="9705" extrusionOk="0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grpFill/>
            <a:ln w="28575">
              <a:solidFill>
                <a:srgbClr val="48FF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198;p55">
              <a:extLst>
                <a:ext uri="{FF2B5EF4-FFF2-40B4-BE49-F238E27FC236}">
                  <a16:creationId xmlns:a16="http://schemas.microsoft.com/office/drawing/2014/main" id="{A71B8421-EF26-460A-A986-CB03DC49868B}"/>
                </a:ext>
              </a:extLst>
            </p:cNvPr>
            <p:cNvSpPr/>
            <p:nvPr/>
          </p:nvSpPr>
          <p:spPr>
            <a:xfrm>
              <a:off x="772900" y="2318350"/>
              <a:ext cx="122125" cy="105075"/>
            </a:xfrm>
            <a:custGeom>
              <a:avLst/>
              <a:gdLst/>
              <a:ahLst/>
              <a:cxnLst/>
              <a:rect l="l" t="t" r="r" b="b"/>
              <a:pathLst>
                <a:path w="4885" h="4203" extrusionOk="0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grpFill/>
            <a:ln w="28575">
              <a:solidFill>
                <a:srgbClr val="48FF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6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8" name="Google Shape;398;p26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9" name="Google Shape;399;p26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 DEVELOPMENT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0" name="Google Shape;400;p26"/>
          <p:cNvSpPr txBox="1">
            <a:spLocks noGrp="1"/>
          </p:cNvSpPr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DESIGN SKILLS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2" name="Google Shape;402;p26"/>
          <p:cNvSpPr txBox="1">
            <a:spLocks noGrp="1"/>
          </p:cNvSpPr>
          <p:nvPr>
            <p:ph type="ctrTitle" idx="3"/>
          </p:nvPr>
        </p:nvSpPr>
        <p:spPr>
          <a:xfrm>
            <a:off x="1557931" y="278924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CODING LANGUAGE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3" name="Google Shape;403;p26"/>
          <p:cNvCxnSpPr>
            <a:cxnSpLocks/>
          </p:cNvCxnSpPr>
          <p:nvPr/>
        </p:nvCxnSpPr>
        <p:spPr>
          <a:xfrm>
            <a:off x="0" y="1197575"/>
            <a:ext cx="46360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" name="Google Shape;404;p26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5" name="Google Shape;405;p26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6" name="Google Shape;406;p26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08" name="Google Shape;408;p26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09" name="Google Shape;409;p26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5" name="Google Shape;415;p26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17" name="Google Shape;417;p26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8" name="Google Shape;418;p26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6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6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6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6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3" name="Google Shape;423;p26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4" name="Google Shape;424;p26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6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6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6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6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6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6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1" name="Google Shape;431;p26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2" name="Google Shape;432;p26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6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6"/>
          <p:cNvSpPr/>
          <p:nvPr/>
        </p:nvSpPr>
        <p:spPr>
          <a:xfrm>
            <a:off x="7552871" y="3079558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6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6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6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291;p41">
            <a:extLst>
              <a:ext uri="{FF2B5EF4-FFF2-40B4-BE49-F238E27FC236}">
                <a16:creationId xmlns:a16="http://schemas.microsoft.com/office/drawing/2014/main" id="{5B484DD3-11A1-4315-BF15-BF23D75302AA}"/>
              </a:ext>
            </a:extLst>
          </p:cNvPr>
          <p:cNvSpPr txBox="1">
            <a:spLocks/>
          </p:cNvSpPr>
          <p:nvPr/>
        </p:nvSpPr>
        <p:spPr>
          <a:xfrm>
            <a:off x="869221" y="4559891"/>
            <a:ext cx="7375423" cy="731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Arial"/>
                <a:sym typeface="Arial"/>
              </a:rPr>
              <a:t>If you have any </a:t>
            </a:r>
            <a:r>
              <a:rPr lang="en-US" sz="1200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/>
                <a:sym typeface="Arial"/>
              </a:rPr>
              <a:t>query about Career in Web Designing Courses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Arial"/>
                <a:sym typeface="Arial"/>
              </a:rPr>
              <a:t>, you can ask your </a:t>
            </a:r>
            <a:r>
              <a:rPr lang="en-US" sz="1200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/>
                <a:sym typeface="Arial"/>
              </a:rPr>
              <a:t>query in the chat box.</a:t>
            </a:r>
          </a:p>
          <a:p>
            <a:pPr marL="0" indent="0" algn="ctr">
              <a:buFont typeface="Roboto Light"/>
              <a:buNone/>
            </a:pPr>
            <a:endParaRPr lang="en-US" sz="1200" dirty="0">
              <a:latin typeface="Roboto Light" panose="02000000000000000000" pitchFamily="2" charset="0"/>
              <a:ea typeface="Roboto Light" panose="02000000000000000000" pitchFamily="2" charset="0"/>
              <a:cs typeface="Arial"/>
              <a:sym typeface="Arial"/>
            </a:endParaRPr>
          </a:p>
          <a:p>
            <a:pPr marL="0" indent="0" algn="ctr">
              <a:buFont typeface="Roboto Light"/>
              <a:buNone/>
            </a:pP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  <a:cs typeface="Arial"/>
              <a:sym typeface="Arial"/>
            </a:endParaRPr>
          </a:p>
        </p:txBody>
      </p:sp>
      <p:sp>
        <p:nvSpPr>
          <p:cNvPr id="46" name="Google Shape;1291;p41">
            <a:extLst>
              <a:ext uri="{FF2B5EF4-FFF2-40B4-BE49-F238E27FC236}">
                <a16:creationId xmlns:a16="http://schemas.microsoft.com/office/drawing/2014/main" id="{EE6CED62-2178-43CF-A8F5-B9AF05C2283C}"/>
              </a:ext>
            </a:extLst>
          </p:cNvPr>
          <p:cNvSpPr txBox="1">
            <a:spLocks/>
          </p:cNvSpPr>
          <p:nvPr/>
        </p:nvSpPr>
        <p:spPr>
          <a:xfrm>
            <a:off x="1229420" y="3082341"/>
            <a:ext cx="2681532" cy="731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Arial"/>
                <a:sym typeface="Arial"/>
              </a:rPr>
              <a:t>Show you how easy it is to start native web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7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FUTURE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4" name="Google Shape;454;p27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5" name="Google Shape;455;p27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7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7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7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7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7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7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7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7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7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7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7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7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7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7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7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7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7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7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7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7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7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7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7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293;p24">
            <a:extLst>
              <a:ext uri="{FF2B5EF4-FFF2-40B4-BE49-F238E27FC236}">
                <a16:creationId xmlns:a16="http://schemas.microsoft.com/office/drawing/2014/main" id="{8552A1A5-6F2C-4E23-AC9C-3D1B2F538DE5}"/>
              </a:ext>
            </a:extLst>
          </p:cNvPr>
          <p:cNvSpPr txBox="1">
            <a:spLocks/>
          </p:cNvSpPr>
          <p:nvPr/>
        </p:nvSpPr>
        <p:spPr>
          <a:xfrm>
            <a:off x="4893700" y="2746375"/>
            <a:ext cx="3457500" cy="1732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25" name="Google Shape;293;p24">
            <a:extLst>
              <a:ext uri="{FF2B5EF4-FFF2-40B4-BE49-F238E27FC236}">
                <a16:creationId xmlns:a16="http://schemas.microsoft.com/office/drawing/2014/main" id="{836CBC25-A618-4669-A50E-7F8B11F4378E}"/>
              </a:ext>
            </a:extLst>
          </p:cNvPr>
          <p:cNvSpPr txBox="1">
            <a:spLocks/>
          </p:cNvSpPr>
          <p:nvPr/>
        </p:nvSpPr>
        <p:spPr>
          <a:xfrm>
            <a:off x="5882725" y="1688393"/>
            <a:ext cx="3457500" cy="1732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lnSpc>
                <a:spcPct val="127000"/>
              </a:lnSpc>
              <a:buClr>
                <a:schemeClr val="bg1"/>
              </a:buClr>
              <a:buSzPct val="92000"/>
              <a:buFont typeface="Arial" panose="020B0604020202020204" pitchFamily="34" charset="0"/>
              <a:buChar char="•"/>
            </a:pPr>
            <a:r>
              <a:rPr lang="en-IN" alt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Entertainment Industry</a:t>
            </a:r>
          </a:p>
          <a:p>
            <a:pPr marL="171450" indent="-171450">
              <a:lnSpc>
                <a:spcPct val="127000"/>
              </a:lnSpc>
              <a:buClr>
                <a:schemeClr val="bg1"/>
              </a:buClr>
              <a:buSzPct val="92000"/>
              <a:buFont typeface="Arial" panose="020B0604020202020204" pitchFamily="34" charset="0"/>
              <a:buChar char="•"/>
            </a:pPr>
            <a:r>
              <a:rPr lang="en-IN" alt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Digital Marketing</a:t>
            </a:r>
          </a:p>
          <a:p>
            <a:pPr marL="171450" indent="-171450">
              <a:lnSpc>
                <a:spcPct val="127000"/>
              </a:lnSpc>
              <a:buClr>
                <a:schemeClr val="bg1"/>
              </a:buClr>
              <a:buSzPct val="92000"/>
              <a:buFont typeface="Arial" panose="020B0604020202020204" pitchFamily="34" charset="0"/>
              <a:buChar char="•"/>
            </a:pPr>
            <a:r>
              <a:rPr lang="en-IN" alt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Medicine and Healthcare Industry</a:t>
            </a:r>
          </a:p>
          <a:p>
            <a:pPr marL="171450" indent="-171450">
              <a:lnSpc>
                <a:spcPct val="127000"/>
              </a:lnSpc>
              <a:buClr>
                <a:schemeClr val="bg1"/>
              </a:buClr>
              <a:buSzPct val="92000"/>
              <a:buFont typeface="Arial" panose="020B0604020202020204" pitchFamily="34" charset="0"/>
              <a:buChar char="•"/>
            </a:pPr>
            <a:r>
              <a:rPr lang="en-IN" alt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Manufacturing Industry</a:t>
            </a:r>
          </a:p>
          <a:p>
            <a:pPr marL="171450" indent="-171450">
              <a:lnSpc>
                <a:spcPct val="127000"/>
              </a:lnSpc>
              <a:buClr>
                <a:schemeClr val="bg1"/>
              </a:buClr>
              <a:buSzPct val="92000"/>
              <a:buFont typeface="Arial" panose="020B0604020202020204" pitchFamily="34" charset="0"/>
              <a:buChar char="•"/>
            </a:pPr>
            <a:r>
              <a:rPr lang="en-IN" alt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Advertisement Agency</a:t>
            </a:r>
          </a:p>
          <a:p>
            <a:pPr marL="171450" indent="-171450">
              <a:lnSpc>
                <a:spcPct val="127000"/>
              </a:lnSpc>
              <a:buClr>
                <a:schemeClr val="bg1"/>
              </a:buClr>
              <a:buSzPct val="92000"/>
              <a:buFont typeface="Arial" panose="020B0604020202020204" pitchFamily="34" charset="0"/>
              <a:buChar char="•"/>
            </a:pPr>
            <a:r>
              <a:rPr lang="en-IN" alt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Web Designing Company</a:t>
            </a:r>
          </a:p>
          <a:p>
            <a:pPr marL="171450" indent="-171450">
              <a:lnSpc>
                <a:spcPct val="127000"/>
              </a:lnSpc>
              <a:buClr>
                <a:schemeClr val="bg1"/>
              </a:buClr>
              <a:buSzPct val="92000"/>
              <a:buFont typeface="Arial" panose="020B0604020202020204" pitchFamily="34" charset="0"/>
              <a:buChar char="•"/>
            </a:pPr>
            <a:r>
              <a:rPr lang="en-IN" alt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Banking Industry</a:t>
            </a:r>
          </a:p>
          <a:p>
            <a:pPr marL="171450" indent="-171450">
              <a:lnSpc>
                <a:spcPct val="127000"/>
              </a:lnSpc>
              <a:buClr>
                <a:schemeClr val="bg1"/>
              </a:buClr>
              <a:buSzPct val="92000"/>
              <a:buFont typeface="Arial" panose="020B0604020202020204" pitchFamily="34" charset="0"/>
              <a:buChar char="•"/>
            </a:pPr>
            <a:r>
              <a:rPr lang="en-IN" alt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Software Industry</a:t>
            </a:r>
          </a:p>
          <a:p>
            <a:pPr marL="171450" indent="-171450">
              <a:buClr>
                <a:schemeClr val="bg1"/>
              </a:buClr>
              <a:buSzPct val="920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 txBox="1">
            <a:spLocks noGrp="1"/>
          </p:cNvSpPr>
          <p:nvPr>
            <p:ph type="ctrTitle" idx="4"/>
          </p:nvPr>
        </p:nvSpPr>
        <p:spPr>
          <a:xfrm>
            <a:off x="952158" y="99498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AFTER WORKSHOP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WHAT YOU GET?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03" name="Google Shape;403;p26"/>
          <p:cNvCxnSpPr>
            <a:cxnSpLocks/>
          </p:cNvCxnSpPr>
          <p:nvPr/>
        </p:nvCxnSpPr>
        <p:spPr>
          <a:xfrm>
            <a:off x="0" y="1703198"/>
            <a:ext cx="481874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293;p24">
            <a:extLst>
              <a:ext uri="{FF2B5EF4-FFF2-40B4-BE49-F238E27FC236}">
                <a16:creationId xmlns:a16="http://schemas.microsoft.com/office/drawing/2014/main" id="{91825B1B-AF4F-4B03-B172-52DEC5C0D0E1}"/>
              </a:ext>
            </a:extLst>
          </p:cNvPr>
          <p:cNvSpPr txBox="1">
            <a:spLocks/>
          </p:cNvSpPr>
          <p:nvPr/>
        </p:nvSpPr>
        <p:spPr>
          <a:xfrm>
            <a:off x="995211" y="2041282"/>
            <a:ext cx="4664773" cy="2240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27000"/>
              </a:lnSpc>
              <a:buClr>
                <a:schemeClr val="bg1"/>
              </a:buClr>
              <a:buSzPct val="92000"/>
              <a:buFont typeface="Arial" panose="020B0604020202020204" pitchFamily="34" charset="0"/>
              <a:buChar char="•"/>
            </a:pPr>
            <a:r>
              <a:rPr lang="en-IN" altLang="en-US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Knowledge of Programming Language</a:t>
            </a:r>
          </a:p>
          <a:p>
            <a:pPr marL="285750" indent="-285750">
              <a:lnSpc>
                <a:spcPct val="127000"/>
              </a:lnSpc>
              <a:buClr>
                <a:schemeClr val="bg1"/>
              </a:buClr>
              <a:buSzPct val="92000"/>
              <a:buFont typeface="Arial" panose="020B0604020202020204" pitchFamily="34" charset="0"/>
              <a:buChar char="•"/>
            </a:pPr>
            <a:r>
              <a:rPr lang="en-IN" altLang="en-US" sz="16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Github</a:t>
            </a:r>
            <a:r>
              <a:rPr lang="en-IN" altLang="en-US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Profile/</a:t>
            </a:r>
            <a:r>
              <a:rPr lang="en-IN" altLang="en-US" sz="16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Resourses</a:t>
            </a:r>
            <a:endParaRPr lang="en-IN" altLang="en-US" sz="1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lnSpc>
                <a:spcPct val="127000"/>
              </a:lnSpc>
              <a:buClr>
                <a:schemeClr val="bg1"/>
              </a:buClr>
              <a:buSzPct val="92000"/>
              <a:buFont typeface="Arial" panose="020B0604020202020204" pitchFamily="34" charset="0"/>
              <a:buChar char="•"/>
            </a:pPr>
            <a:r>
              <a:rPr lang="en-IN" altLang="en-US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E-certificate</a:t>
            </a:r>
          </a:p>
          <a:p>
            <a:pPr marL="285750" indent="-285750">
              <a:lnSpc>
                <a:spcPct val="127000"/>
              </a:lnSpc>
              <a:buClr>
                <a:schemeClr val="bg1"/>
              </a:buClr>
              <a:buSzPct val="92000"/>
              <a:buFont typeface="Arial" panose="020B0604020202020204" pitchFamily="34" charset="0"/>
              <a:buChar char="•"/>
            </a:pPr>
            <a:r>
              <a:rPr lang="en-IN" altLang="en-US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Project Experience</a:t>
            </a:r>
          </a:p>
          <a:p>
            <a:pPr marL="285750" indent="-285750">
              <a:lnSpc>
                <a:spcPct val="127000"/>
              </a:lnSpc>
              <a:buClr>
                <a:schemeClr val="bg1"/>
              </a:buClr>
              <a:buSzPct val="92000"/>
              <a:buFont typeface="Arial" panose="020B0604020202020204" pitchFamily="34" charset="0"/>
              <a:buChar char="•"/>
            </a:pPr>
            <a:r>
              <a:rPr lang="en-IN" altLang="en-US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Designing Skills</a:t>
            </a:r>
          </a:p>
          <a:p>
            <a:pPr marL="285750" indent="-285750">
              <a:lnSpc>
                <a:spcPct val="127000"/>
              </a:lnSpc>
              <a:buClr>
                <a:schemeClr val="bg1"/>
              </a:buClr>
              <a:buSzPct val="92000"/>
              <a:buFont typeface="Arial" panose="020B0604020202020204" pitchFamily="34" charset="0"/>
              <a:buChar char="•"/>
            </a:pPr>
            <a:r>
              <a:rPr lang="en-IN" altLang="en-US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Your Own Website</a:t>
            </a:r>
          </a:p>
          <a:p>
            <a:pPr marL="285750" indent="-285750">
              <a:buClr>
                <a:schemeClr val="bg1"/>
              </a:buClr>
              <a:buSzPct val="92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9" name="Google Shape;107;p20">
            <a:extLst>
              <a:ext uri="{FF2B5EF4-FFF2-40B4-BE49-F238E27FC236}">
                <a16:creationId xmlns:a16="http://schemas.microsoft.com/office/drawing/2014/main" id="{176604CE-11A0-4A15-A9DE-F77A80065D3D}"/>
              </a:ext>
            </a:extLst>
          </p:cNvPr>
          <p:cNvSpPr/>
          <p:nvPr/>
        </p:nvSpPr>
        <p:spPr>
          <a:xfrm>
            <a:off x="9490161" y="444611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08;p20">
            <a:extLst>
              <a:ext uri="{FF2B5EF4-FFF2-40B4-BE49-F238E27FC236}">
                <a16:creationId xmlns:a16="http://schemas.microsoft.com/office/drawing/2014/main" id="{AC15225D-4EBE-40BD-8FEA-A12E78770431}"/>
              </a:ext>
            </a:extLst>
          </p:cNvPr>
          <p:cNvSpPr/>
          <p:nvPr/>
        </p:nvSpPr>
        <p:spPr>
          <a:xfrm>
            <a:off x="10721801" y="117254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09;p20">
            <a:extLst>
              <a:ext uri="{FF2B5EF4-FFF2-40B4-BE49-F238E27FC236}">
                <a16:creationId xmlns:a16="http://schemas.microsoft.com/office/drawing/2014/main" id="{1F470E11-FE36-4EEE-8AFE-B3755EACFDCF}"/>
              </a:ext>
            </a:extLst>
          </p:cNvPr>
          <p:cNvSpPr/>
          <p:nvPr/>
        </p:nvSpPr>
        <p:spPr>
          <a:xfrm>
            <a:off x="10810438" y="130013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10;p20">
            <a:extLst>
              <a:ext uri="{FF2B5EF4-FFF2-40B4-BE49-F238E27FC236}">
                <a16:creationId xmlns:a16="http://schemas.microsoft.com/office/drawing/2014/main" id="{DBDB11C5-C411-4BE2-B375-2A13FEAB9E88}"/>
              </a:ext>
            </a:extLst>
          </p:cNvPr>
          <p:cNvSpPr/>
          <p:nvPr/>
        </p:nvSpPr>
        <p:spPr>
          <a:xfrm>
            <a:off x="10876137" y="141741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11;p20">
            <a:extLst>
              <a:ext uri="{FF2B5EF4-FFF2-40B4-BE49-F238E27FC236}">
                <a16:creationId xmlns:a16="http://schemas.microsoft.com/office/drawing/2014/main" id="{D2958815-BA5C-42AC-9AC4-1B1BECEF86D2}"/>
              </a:ext>
            </a:extLst>
          </p:cNvPr>
          <p:cNvSpPr/>
          <p:nvPr/>
        </p:nvSpPr>
        <p:spPr>
          <a:xfrm>
            <a:off x="10630116" y="103959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12;p20">
            <a:extLst>
              <a:ext uri="{FF2B5EF4-FFF2-40B4-BE49-F238E27FC236}">
                <a16:creationId xmlns:a16="http://schemas.microsoft.com/office/drawing/2014/main" id="{6F84714C-E56B-47E5-A8C8-0920311EA56A}"/>
              </a:ext>
            </a:extLst>
          </p:cNvPr>
          <p:cNvSpPr/>
          <p:nvPr/>
        </p:nvSpPr>
        <p:spPr>
          <a:xfrm>
            <a:off x="7025323" y="85967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13;p20">
            <a:extLst>
              <a:ext uri="{FF2B5EF4-FFF2-40B4-BE49-F238E27FC236}">
                <a16:creationId xmlns:a16="http://schemas.microsoft.com/office/drawing/2014/main" id="{6718E77B-52B5-4677-AF94-E05FEAFF5B80}"/>
              </a:ext>
            </a:extLst>
          </p:cNvPr>
          <p:cNvSpPr/>
          <p:nvPr/>
        </p:nvSpPr>
        <p:spPr>
          <a:xfrm>
            <a:off x="7288164" y="261544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14;p20">
            <a:extLst>
              <a:ext uri="{FF2B5EF4-FFF2-40B4-BE49-F238E27FC236}">
                <a16:creationId xmlns:a16="http://schemas.microsoft.com/office/drawing/2014/main" id="{5E515E55-A014-444A-8365-0AB9EC130C31}"/>
              </a:ext>
            </a:extLst>
          </p:cNvPr>
          <p:cNvSpPr/>
          <p:nvPr/>
        </p:nvSpPr>
        <p:spPr>
          <a:xfrm>
            <a:off x="8906411" y="268269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15;p20">
            <a:extLst>
              <a:ext uri="{FF2B5EF4-FFF2-40B4-BE49-F238E27FC236}">
                <a16:creationId xmlns:a16="http://schemas.microsoft.com/office/drawing/2014/main" id="{8FD2601E-BD1F-4E50-8FF7-68327042766F}"/>
              </a:ext>
            </a:extLst>
          </p:cNvPr>
          <p:cNvSpPr/>
          <p:nvPr/>
        </p:nvSpPr>
        <p:spPr>
          <a:xfrm>
            <a:off x="8282949" y="251122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16;p20">
            <a:extLst>
              <a:ext uri="{FF2B5EF4-FFF2-40B4-BE49-F238E27FC236}">
                <a16:creationId xmlns:a16="http://schemas.microsoft.com/office/drawing/2014/main" id="{9F24D254-0EA9-4716-8FEC-01F7AA22730C}"/>
              </a:ext>
            </a:extLst>
          </p:cNvPr>
          <p:cNvSpPr/>
          <p:nvPr/>
        </p:nvSpPr>
        <p:spPr>
          <a:xfrm>
            <a:off x="5721867" y="192932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17;p20">
            <a:extLst>
              <a:ext uri="{FF2B5EF4-FFF2-40B4-BE49-F238E27FC236}">
                <a16:creationId xmlns:a16="http://schemas.microsoft.com/office/drawing/2014/main" id="{A3178CFA-32CE-432D-99CC-6C14E84AD722}"/>
              </a:ext>
            </a:extLst>
          </p:cNvPr>
          <p:cNvSpPr/>
          <p:nvPr/>
        </p:nvSpPr>
        <p:spPr>
          <a:xfrm>
            <a:off x="6175708" y="188349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18;p20">
            <a:extLst>
              <a:ext uri="{FF2B5EF4-FFF2-40B4-BE49-F238E27FC236}">
                <a16:creationId xmlns:a16="http://schemas.microsoft.com/office/drawing/2014/main" id="{C0A126BD-2A73-4ADB-83BA-32115DD242CF}"/>
              </a:ext>
            </a:extLst>
          </p:cNvPr>
          <p:cNvSpPr/>
          <p:nvPr/>
        </p:nvSpPr>
        <p:spPr>
          <a:xfrm>
            <a:off x="9245652" y="192474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19;p20">
            <a:extLst>
              <a:ext uri="{FF2B5EF4-FFF2-40B4-BE49-F238E27FC236}">
                <a16:creationId xmlns:a16="http://schemas.microsoft.com/office/drawing/2014/main" id="{673AC471-CA4B-42F6-AC26-2175CA1B24B9}"/>
              </a:ext>
            </a:extLst>
          </p:cNvPr>
          <p:cNvSpPr/>
          <p:nvPr/>
        </p:nvSpPr>
        <p:spPr>
          <a:xfrm>
            <a:off x="9245652" y="205616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20;p20">
            <a:extLst>
              <a:ext uri="{FF2B5EF4-FFF2-40B4-BE49-F238E27FC236}">
                <a16:creationId xmlns:a16="http://schemas.microsoft.com/office/drawing/2014/main" id="{1DB71291-53FF-42DD-BC80-F95D64DDA6D5}"/>
              </a:ext>
            </a:extLst>
          </p:cNvPr>
          <p:cNvSpPr/>
          <p:nvPr/>
        </p:nvSpPr>
        <p:spPr>
          <a:xfrm>
            <a:off x="9245652" y="218758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21;p20">
            <a:extLst>
              <a:ext uri="{FF2B5EF4-FFF2-40B4-BE49-F238E27FC236}">
                <a16:creationId xmlns:a16="http://schemas.microsoft.com/office/drawing/2014/main" id="{BE7FE31B-5D2C-4DD5-9950-AE736BF8FE26}"/>
              </a:ext>
            </a:extLst>
          </p:cNvPr>
          <p:cNvSpPr/>
          <p:nvPr/>
        </p:nvSpPr>
        <p:spPr>
          <a:xfrm>
            <a:off x="9245652" y="245193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22;p20">
            <a:extLst>
              <a:ext uri="{FF2B5EF4-FFF2-40B4-BE49-F238E27FC236}">
                <a16:creationId xmlns:a16="http://schemas.microsoft.com/office/drawing/2014/main" id="{3248AE5C-449D-468F-A3C6-DB2658B49B30}"/>
              </a:ext>
            </a:extLst>
          </p:cNvPr>
          <p:cNvSpPr/>
          <p:nvPr/>
        </p:nvSpPr>
        <p:spPr>
          <a:xfrm>
            <a:off x="9245652" y="258335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23;p20">
            <a:extLst>
              <a:ext uri="{FF2B5EF4-FFF2-40B4-BE49-F238E27FC236}">
                <a16:creationId xmlns:a16="http://schemas.microsoft.com/office/drawing/2014/main" id="{A82C3447-9828-4484-917C-1DE76BAFA9D2}"/>
              </a:ext>
            </a:extLst>
          </p:cNvPr>
          <p:cNvSpPr/>
          <p:nvPr/>
        </p:nvSpPr>
        <p:spPr>
          <a:xfrm>
            <a:off x="9245652" y="284620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24;p20">
            <a:extLst>
              <a:ext uri="{FF2B5EF4-FFF2-40B4-BE49-F238E27FC236}">
                <a16:creationId xmlns:a16="http://schemas.microsoft.com/office/drawing/2014/main" id="{E29EE96F-D3AF-47BE-BDEB-367FB637F266}"/>
              </a:ext>
            </a:extLst>
          </p:cNvPr>
          <p:cNvSpPr/>
          <p:nvPr/>
        </p:nvSpPr>
        <p:spPr>
          <a:xfrm>
            <a:off x="9245652" y="297762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125;p20">
            <a:extLst>
              <a:ext uri="{FF2B5EF4-FFF2-40B4-BE49-F238E27FC236}">
                <a16:creationId xmlns:a16="http://schemas.microsoft.com/office/drawing/2014/main" id="{DDAA342D-4917-4ACB-BECE-233C3F1CF791}"/>
              </a:ext>
            </a:extLst>
          </p:cNvPr>
          <p:cNvSpPr/>
          <p:nvPr/>
        </p:nvSpPr>
        <p:spPr>
          <a:xfrm>
            <a:off x="9245652" y="324043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26;p20">
            <a:extLst>
              <a:ext uri="{FF2B5EF4-FFF2-40B4-BE49-F238E27FC236}">
                <a16:creationId xmlns:a16="http://schemas.microsoft.com/office/drawing/2014/main" id="{F4D2E29B-79E1-4B7B-917C-FF2474A56B34}"/>
              </a:ext>
            </a:extLst>
          </p:cNvPr>
          <p:cNvSpPr/>
          <p:nvPr/>
        </p:nvSpPr>
        <p:spPr>
          <a:xfrm>
            <a:off x="7309568" y="192474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27;p20">
            <a:extLst>
              <a:ext uri="{FF2B5EF4-FFF2-40B4-BE49-F238E27FC236}">
                <a16:creationId xmlns:a16="http://schemas.microsoft.com/office/drawing/2014/main" id="{7860CA01-BC4E-4449-A438-58CE61E1B627}"/>
              </a:ext>
            </a:extLst>
          </p:cNvPr>
          <p:cNvSpPr/>
          <p:nvPr/>
        </p:nvSpPr>
        <p:spPr>
          <a:xfrm>
            <a:off x="7309568" y="205616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128;p20">
            <a:extLst>
              <a:ext uri="{FF2B5EF4-FFF2-40B4-BE49-F238E27FC236}">
                <a16:creationId xmlns:a16="http://schemas.microsoft.com/office/drawing/2014/main" id="{30C3674A-C2C6-4104-8E77-197982DB6CB1}"/>
              </a:ext>
            </a:extLst>
          </p:cNvPr>
          <p:cNvSpPr/>
          <p:nvPr/>
        </p:nvSpPr>
        <p:spPr>
          <a:xfrm>
            <a:off x="7309568" y="232051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129;p20">
            <a:extLst>
              <a:ext uri="{FF2B5EF4-FFF2-40B4-BE49-F238E27FC236}">
                <a16:creationId xmlns:a16="http://schemas.microsoft.com/office/drawing/2014/main" id="{7C9B0962-AF1E-41C6-B7F0-1C099B57EFC4}"/>
              </a:ext>
            </a:extLst>
          </p:cNvPr>
          <p:cNvSpPr/>
          <p:nvPr/>
        </p:nvSpPr>
        <p:spPr>
          <a:xfrm>
            <a:off x="9360252" y="165885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130;p20">
            <a:extLst>
              <a:ext uri="{FF2B5EF4-FFF2-40B4-BE49-F238E27FC236}">
                <a16:creationId xmlns:a16="http://schemas.microsoft.com/office/drawing/2014/main" id="{167923D6-E324-41FA-B9FD-7396F413C603}"/>
              </a:ext>
            </a:extLst>
          </p:cNvPr>
          <p:cNvSpPr/>
          <p:nvPr/>
        </p:nvSpPr>
        <p:spPr>
          <a:xfrm>
            <a:off x="7812311" y="165885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131;p20">
            <a:extLst>
              <a:ext uri="{FF2B5EF4-FFF2-40B4-BE49-F238E27FC236}">
                <a16:creationId xmlns:a16="http://schemas.microsoft.com/office/drawing/2014/main" id="{D75124F1-192E-4DEA-AE8F-53D7500DB8B1}"/>
              </a:ext>
            </a:extLst>
          </p:cNvPr>
          <p:cNvSpPr/>
          <p:nvPr/>
        </p:nvSpPr>
        <p:spPr>
          <a:xfrm>
            <a:off x="5711165" y="294551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132;p20">
            <a:extLst>
              <a:ext uri="{FF2B5EF4-FFF2-40B4-BE49-F238E27FC236}">
                <a16:creationId xmlns:a16="http://schemas.microsoft.com/office/drawing/2014/main" id="{F26CF804-B536-48C5-BC2C-4BF1E15D59B0}"/>
              </a:ext>
            </a:extLst>
          </p:cNvPr>
          <p:cNvSpPr/>
          <p:nvPr/>
        </p:nvSpPr>
        <p:spPr>
          <a:xfrm>
            <a:off x="6041240" y="399532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133;p20">
            <a:extLst>
              <a:ext uri="{FF2B5EF4-FFF2-40B4-BE49-F238E27FC236}">
                <a16:creationId xmlns:a16="http://schemas.microsoft.com/office/drawing/2014/main" id="{6F06073A-F018-45E6-B27A-54FB43CECD2D}"/>
              </a:ext>
            </a:extLst>
          </p:cNvPr>
          <p:cNvSpPr/>
          <p:nvPr/>
        </p:nvSpPr>
        <p:spPr>
          <a:xfrm>
            <a:off x="7275927" y="35235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135;p20">
            <a:extLst>
              <a:ext uri="{FF2B5EF4-FFF2-40B4-BE49-F238E27FC236}">
                <a16:creationId xmlns:a16="http://schemas.microsoft.com/office/drawing/2014/main" id="{47ACF9B4-4511-4781-BDBA-CDBB88EE93E8}"/>
              </a:ext>
            </a:extLst>
          </p:cNvPr>
          <p:cNvSpPr/>
          <p:nvPr/>
        </p:nvSpPr>
        <p:spPr>
          <a:xfrm>
            <a:off x="6508831" y="223036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136;p20">
            <a:extLst>
              <a:ext uri="{FF2B5EF4-FFF2-40B4-BE49-F238E27FC236}">
                <a16:creationId xmlns:a16="http://schemas.microsoft.com/office/drawing/2014/main" id="{51FB819D-6441-4981-8840-CDF0E0BC931E}"/>
              </a:ext>
            </a:extLst>
          </p:cNvPr>
          <p:cNvSpPr/>
          <p:nvPr/>
        </p:nvSpPr>
        <p:spPr>
          <a:xfrm>
            <a:off x="9636843" y="137585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137;p20">
            <a:extLst>
              <a:ext uri="{FF2B5EF4-FFF2-40B4-BE49-F238E27FC236}">
                <a16:creationId xmlns:a16="http://schemas.microsoft.com/office/drawing/2014/main" id="{B9C66992-0B02-452A-BF98-06BA243DA594}"/>
              </a:ext>
            </a:extLst>
          </p:cNvPr>
          <p:cNvSpPr/>
          <p:nvPr/>
        </p:nvSpPr>
        <p:spPr>
          <a:xfrm>
            <a:off x="10590380" y="243127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38;p20">
            <a:extLst>
              <a:ext uri="{FF2B5EF4-FFF2-40B4-BE49-F238E27FC236}">
                <a16:creationId xmlns:a16="http://schemas.microsoft.com/office/drawing/2014/main" id="{19AA2D89-5DD5-47CF-9D9B-71F36C6C9711}"/>
              </a:ext>
            </a:extLst>
          </p:cNvPr>
          <p:cNvSpPr/>
          <p:nvPr/>
        </p:nvSpPr>
        <p:spPr>
          <a:xfrm>
            <a:off x="7994145" y="446675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139;p20">
            <a:extLst>
              <a:ext uri="{FF2B5EF4-FFF2-40B4-BE49-F238E27FC236}">
                <a16:creationId xmlns:a16="http://schemas.microsoft.com/office/drawing/2014/main" id="{E76EF0C9-D987-4C4D-8ACC-054A6D3EE12E}"/>
              </a:ext>
            </a:extLst>
          </p:cNvPr>
          <p:cNvSpPr/>
          <p:nvPr/>
        </p:nvSpPr>
        <p:spPr>
          <a:xfrm>
            <a:off x="11161893" y="71254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140;p20">
            <a:extLst>
              <a:ext uri="{FF2B5EF4-FFF2-40B4-BE49-F238E27FC236}">
                <a16:creationId xmlns:a16="http://schemas.microsoft.com/office/drawing/2014/main" id="{D210F75F-5352-425F-A487-F61D2E95AE87}"/>
              </a:ext>
            </a:extLst>
          </p:cNvPr>
          <p:cNvSpPr/>
          <p:nvPr/>
        </p:nvSpPr>
        <p:spPr>
          <a:xfrm>
            <a:off x="8472438" y="416950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141;p20">
            <a:extLst>
              <a:ext uri="{FF2B5EF4-FFF2-40B4-BE49-F238E27FC236}">
                <a16:creationId xmlns:a16="http://schemas.microsoft.com/office/drawing/2014/main" id="{7A91BC5A-2468-4C1B-B333-05C4B88C2220}"/>
              </a:ext>
            </a:extLst>
          </p:cNvPr>
          <p:cNvSpPr/>
          <p:nvPr/>
        </p:nvSpPr>
        <p:spPr>
          <a:xfrm>
            <a:off x="6543983" y="246722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142;p20">
            <a:extLst>
              <a:ext uri="{FF2B5EF4-FFF2-40B4-BE49-F238E27FC236}">
                <a16:creationId xmlns:a16="http://schemas.microsoft.com/office/drawing/2014/main" id="{5A0FB238-7D2B-4B54-9863-48362C6ED3A9}"/>
              </a:ext>
            </a:extLst>
          </p:cNvPr>
          <p:cNvSpPr/>
          <p:nvPr/>
        </p:nvSpPr>
        <p:spPr>
          <a:xfrm>
            <a:off x="10830282" y="167109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143;p20">
            <a:extLst>
              <a:ext uri="{FF2B5EF4-FFF2-40B4-BE49-F238E27FC236}">
                <a16:creationId xmlns:a16="http://schemas.microsoft.com/office/drawing/2014/main" id="{E1A35ABD-25F3-45D1-9A86-5B6185943FD3}"/>
              </a:ext>
            </a:extLst>
          </p:cNvPr>
          <p:cNvSpPr/>
          <p:nvPr/>
        </p:nvSpPr>
        <p:spPr>
          <a:xfrm>
            <a:off x="5863965" y="78478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144;p20">
            <a:extLst>
              <a:ext uri="{FF2B5EF4-FFF2-40B4-BE49-F238E27FC236}">
                <a16:creationId xmlns:a16="http://schemas.microsoft.com/office/drawing/2014/main" id="{8E5B6C5B-7792-4BF9-A1B8-5234F7B7B4E2}"/>
              </a:ext>
            </a:extLst>
          </p:cNvPr>
          <p:cNvSpPr/>
          <p:nvPr/>
        </p:nvSpPr>
        <p:spPr>
          <a:xfrm>
            <a:off x="10579678" y="292871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145;p20">
            <a:extLst>
              <a:ext uri="{FF2B5EF4-FFF2-40B4-BE49-F238E27FC236}">
                <a16:creationId xmlns:a16="http://schemas.microsoft.com/office/drawing/2014/main" id="{2584A9CD-A3A9-4D79-A289-C41C789B6046}"/>
              </a:ext>
            </a:extLst>
          </p:cNvPr>
          <p:cNvSpPr/>
          <p:nvPr/>
        </p:nvSpPr>
        <p:spPr>
          <a:xfrm>
            <a:off x="11011085" y="287741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146;p20">
            <a:extLst>
              <a:ext uri="{FF2B5EF4-FFF2-40B4-BE49-F238E27FC236}">
                <a16:creationId xmlns:a16="http://schemas.microsoft.com/office/drawing/2014/main" id="{16474956-A389-45B3-AA1B-7B882350DFB1}"/>
              </a:ext>
            </a:extLst>
          </p:cNvPr>
          <p:cNvSpPr/>
          <p:nvPr/>
        </p:nvSpPr>
        <p:spPr>
          <a:xfrm>
            <a:off x="11458351" y="359038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147;p20">
            <a:extLst>
              <a:ext uri="{FF2B5EF4-FFF2-40B4-BE49-F238E27FC236}">
                <a16:creationId xmlns:a16="http://schemas.microsoft.com/office/drawing/2014/main" id="{8F3294B4-29C3-4603-8147-DA760B825BAD}"/>
              </a:ext>
            </a:extLst>
          </p:cNvPr>
          <p:cNvSpPr/>
          <p:nvPr/>
        </p:nvSpPr>
        <p:spPr>
          <a:xfrm>
            <a:off x="11154239" y="294844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148;p20">
            <a:extLst>
              <a:ext uri="{FF2B5EF4-FFF2-40B4-BE49-F238E27FC236}">
                <a16:creationId xmlns:a16="http://schemas.microsoft.com/office/drawing/2014/main" id="{CC7349E1-0E21-4F87-95F7-3DF8F253FE46}"/>
              </a:ext>
            </a:extLst>
          </p:cNvPr>
          <p:cNvSpPr/>
          <p:nvPr/>
        </p:nvSpPr>
        <p:spPr>
          <a:xfrm>
            <a:off x="10610248" y="275909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149;p20">
            <a:extLst>
              <a:ext uri="{FF2B5EF4-FFF2-40B4-BE49-F238E27FC236}">
                <a16:creationId xmlns:a16="http://schemas.microsoft.com/office/drawing/2014/main" id="{967F40FB-6129-4D88-8C2E-B4E7E888F97B}"/>
              </a:ext>
            </a:extLst>
          </p:cNvPr>
          <p:cNvSpPr/>
          <p:nvPr/>
        </p:nvSpPr>
        <p:spPr>
          <a:xfrm>
            <a:off x="11492064" y="343887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150;p20">
            <a:extLst>
              <a:ext uri="{FF2B5EF4-FFF2-40B4-BE49-F238E27FC236}">
                <a16:creationId xmlns:a16="http://schemas.microsoft.com/office/drawing/2014/main" id="{D74D90AF-71E4-41B4-BBF5-6F1D16DE1C64}"/>
              </a:ext>
            </a:extLst>
          </p:cNvPr>
          <p:cNvSpPr/>
          <p:nvPr/>
        </p:nvSpPr>
        <p:spPr>
          <a:xfrm>
            <a:off x="10874601" y="283329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151;p20">
            <a:extLst>
              <a:ext uri="{FF2B5EF4-FFF2-40B4-BE49-F238E27FC236}">
                <a16:creationId xmlns:a16="http://schemas.microsoft.com/office/drawing/2014/main" id="{CDD164E1-91C3-4CC8-88C1-5F76FF36BDEC}"/>
              </a:ext>
            </a:extLst>
          </p:cNvPr>
          <p:cNvSpPr/>
          <p:nvPr/>
        </p:nvSpPr>
        <p:spPr>
          <a:xfrm>
            <a:off x="11442827" y="329308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156;p20">
            <a:extLst>
              <a:ext uri="{FF2B5EF4-FFF2-40B4-BE49-F238E27FC236}">
                <a16:creationId xmlns:a16="http://schemas.microsoft.com/office/drawing/2014/main" id="{75E7D3BF-4C45-4A94-9972-C6BBFE454E6C}"/>
              </a:ext>
            </a:extLst>
          </p:cNvPr>
          <p:cNvSpPr/>
          <p:nvPr/>
        </p:nvSpPr>
        <p:spPr>
          <a:xfrm>
            <a:off x="5604195" y="147548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158;p20">
            <a:extLst>
              <a:ext uri="{FF2B5EF4-FFF2-40B4-BE49-F238E27FC236}">
                <a16:creationId xmlns:a16="http://schemas.microsoft.com/office/drawing/2014/main" id="{1D1C1AA8-135F-4F9B-9539-0A9C7920DEF0}"/>
              </a:ext>
            </a:extLst>
          </p:cNvPr>
          <p:cNvSpPr/>
          <p:nvPr/>
        </p:nvSpPr>
        <p:spPr>
          <a:xfrm>
            <a:off x="5592486" y="266302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159;p20">
            <a:extLst>
              <a:ext uri="{FF2B5EF4-FFF2-40B4-BE49-F238E27FC236}">
                <a16:creationId xmlns:a16="http://schemas.microsoft.com/office/drawing/2014/main" id="{A6CC5010-57E6-478B-880B-0FC2387ACECB}"/>
              </a:ext>
            </a:extLst>
          </p:cNvPr>
          <p:cNvSpPr/>
          <p:nvPr/>
        </p:nvSpPr>
        <p:spPr>
          <a:xfrm>
            <a:off x="6422497" y="449468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160;p20">
            <a:extLst>
              <a:ext uri="{FF2B5EF4-FFF2-40B4-BE49-F238E27FC236}">
                <a16:creationId xmlns:a16="http://schemas.microsoft.com/office/drawing/2014/main" id="{9B8FA5DF-47A9-4F28-A5DA-EA635E38D4DA}"/>
              </a:ext>
            </a:extLst>
          </p:cNvPr>
          <p:cNvSpPr/>
          <p:nvPr/>
        </p:nvSpPr>
        <p:spPr>
          <a:xfrm>
            <a:off x="6882985" y="486650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161;p20">
            <a:extLst>
              <a:ext uri="{FF2B5EF4-FFF2-40B4-BE49-F238E27FC236}">
                <a16:creationId xmlns:a16="http://schemas.microsoft.com/office/drawing/2014/main" id="{98E3FA43-8EFA-4F15-B292-29B9D395F108}"/>
              </a:ext>
            </a:extLst>
          </p:cNvPr>
          <p:cNvSpPr/>
          <p:nvPr/>
        </p:nvSpPr>
        <p:spPr>
          <a:xfrm>
            <a:off x="6332971" y="420566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162;p20">
            <a:extLst>
              <a:ext uri="{FF2B5EF4-FFF2-40B4-BE49-F238E27FC236}">
                <a16:creationId xmlns:a16="http://schemas.microsoft.com/office/drawing/2014/main" id="{B8FFDE70-992D-4C70-ABEB-4787A0B9750F}"/>
              </a:ext>
            </a:extLst>
          </p:cNvPr>
          <p:cNvSpPr/>
          <p:nvPr/>
        </p:nvSpPr>
        <p:spPr>
          <a:xfrm>
            <a:off x="6363637" y="435433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163;p20">
            <a:extLst>
              <a:ext uri="{FF2B5EF4-FFF2-40B4-BE49-F238E27FC236}">
                <a16:creationId xmlns:a16="http://schemas.microsoft.com/office/drawing/2014/main" id="{5F0B7F83-8859-4CBB-ACF8-ED11204822D1}"/>
              </a:ext>
            </a:extLst>
          </p:cNvPr>
          <p:cNvSpPr/>
          <p:nvPr/>
        </p:nvSpPr>
        <p:spPr>
          <a:xfrm>
            <a:off x="6273512" y="399685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64;p20">
            <a:extLst>
              <a:ext uri="{FF2B5EF4-FFF2-40B4-BE49-F238E27FC236}">
                <a16:creationId xmlns:a16="http://schemas.microsoft.com/office/drawing/2014/main" id="{B9FB9A88-2405-4213-BAF2-AD1F17465C88}"/>
              </a:ext>
            </a:extLst>
          </p:cNvPr>
          <p:cNvSpPr/>
          <p:nvPr/>
        </p:nvSpPr>
        <p:spPr>
          <a:xfrm>
            <a:off x="6741942" y="480971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65;p20">
            <a:extLst>
              <a:ext uri="{FF2B5EF4-FFF2-40B4-BE49-F238E27FC236}">
                <a16:creationId xmlns:a16="http://schemas.microsoft.com/office/drawing/2014/main" id="{87421B19-80F4-4AB0-A090-28956795A74A}"/>
              </a:ext>
            </a:extLst>
          </p:cNvPr>
          <p:cNvSpPr/>
          <p:nvPr/>
        </p:nvSpPr>
        <p:spPr>
          <a:xfrm>
            <a:off x="7042144" y="484800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66;p20">
            <a:extLst>
              <a:ext uri="{FF2B5EF4-FFF2-40B4-BE49-F238E27FC236}">
                <a16:creationId xmlns:a16="http://schemas.microsoft.com/office/drawing/2014/main" id="{111FCA08-8FD7-44F4-BB8F-39BA297E654B}"/>
              </a:ext>
            </a:extLst>
          </p:cNvPr>
          <p:cNvSpPr/>
          <p:nvPr/>
        </p:nvSpPr>
        <p:spPr>
          <a:xfrm>
            <a:off x="8582455" y="160078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67;p20">
            <a:extLst>
              <a:ext uri="{FF2B5EF4-FFF2-40B4-BE49-F238E27FC236}">
                <a16:creationId xmlns:a16="http://schemas.microsoft.com/office/drawing/2014/main" id="{1C4CB266-4D59-4DE3-AD9D-841CC3F198C5}"/>
              </a:ext>
            </a:extLst>
          </p:cNvPr>
          <p:cNvSpPr/>
          <p:nvPr/>
        </p:nvSpPr>
        <p:spPr>
          <a:xfrm>
            <a:off x="9636843" y="54639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68;p20">
            <a:extLst>
              <a:ext uri="{FF2B5EF4-FFF2-40B4-BE49-F238E27FC236}">
                <a16:creationId xmlns:a16="http://schemas.microsoft.com/office/drawing/2014/main" id="{A9BBC152-4A66-4B7F-8F33-CB97FF366C3A}"/>
              </a:ext>
            </a:extLst>
          </p:cNvPr>
          <p:cNvSpPr/>
          <p:nvPr/>
        </p:nvSpPr>
        <p:spPr>
          <a:xfrm>
            <a:off x="10214475" y="54639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69;p20">
            <a:extLst>
              <a:ext uri="{FF2B5EF4-FFF2-40B4-BE49-F238E27FC236}">
                <a16:creationId xmlns:a16="http://schemas.microsoft.com/office/drawing/2014/main" id="{1AD9F26C-BA69-4A55-A358-1188397CF1C4}"/>
              </a:ext>
            </a:extLst>
          </p:cNvPr>
          <p:cNvSpPr/>
          <p:nvPr/>
        </p:nvSpPr>
        <p:spPr>
          <a:xfrm>
            <a:off x="6757923" y="402435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70;p20">
            <a:extLst>
              <a:ext uri="{FF2B5EF4-FFF2-40B4-BE49-F238E27FC236}">
                <a16:creationId xmlns:a16="http://schemas.microsoft.com/office/drawing/2014/main" id="{A42A0673-B1CD-473D-BBD8-EAE527BFD7DA}"/>
              </a:ext>
            </a:extLst>
          </p:cNvPr>
          <p:cNvSpPr/>
          <p:nvPr/>
        </p:nvSpPr>
        <p:spPr>
          <a:xfrm>
            <a:off x="6852655" y="412215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71;p20">
            <a:extLst>
              <a:ext uri="{FF2B5EF4-FFF2-40B4-BE49-F238E27FC236}">
                <a16:creationId xmlns:a16="http://schemas.microsoft.com/office/drawing/2014/main" id="{1E56909E-DDDB-4C41-BC3F-2686C3189645}"/>
              </a:ext>
            </a:extLst>
          </p:cNvPr>
          <p:cNvSpPr/>
          <p:nvPr/>
        </p:nvSpPr>
        <p:spPr>
          <a:xfrm>
            <a:off x="6852655" y="419551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72;p20">
            <a:extLst>
              <a:ext uri="{FF2B5EF4-FFF2-40B4-BE49-F238E27FC236}">
                <a16:creationId xmlns:a16="http://schemas.microsoft.com/office/drawing/2014/main" id="{BE083CCA-5DC7-479E-B049-0120B8A0E4EC}"/>
              </a:ext>
            </a:extLst>
          </p:cNvPr>
          <p:cNvSpPr/>
          <p:nvPr/>
        </p:nvSpPr>
        <p:spPr>
          <a:xfrm>
            <a:off x="6852655" y="426883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73;p20">
            <a:extLst>
              <a:ext uri="{FF2B5EF4-FFF2-40B4-BE49-F238E27FC236}">
                <a16:creationId xmlns:a16="http://schemas.microsoft.com/office/drawing/2014/main" id="{92A02BB3-182B-4874-9146-58965FD8A225}"/>
              </a:ext>
            </a:extLst>
          </p:cNvPr>
          <p:cNvSpPr/>
          <p:nvPr/>
        </p:nvSpPr>
        <p:spPr>
          <a:xfrm>
            <a:off x="11210795" y="234192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76;p20">
            <a:extLst>
              <a:ext uri="{FF2B5EF4-FFF2-40B4-BE49-F238E27FC236}">
                <a16:creationId xmlns:a16="http://schemas.microsoft.com/office/drawing/2014/main" id="{3E6EF24C-FC58-434D-96FE-28DD2ACDAA56}"/>
              </a:ext>
            </a:extLst>
          </p:cNvPr>
          <p:cNvSpPr/>
          <p:nvPr/>
        </p:nvSpPr>
        <p:spPr>
          <a:xfrm>
            <a:off x="6158888" y="238777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77;p20">
            <a:extLst>
              <a:ext uri="{FF2B5EF4-FFF2-40B4-BE49-F238E27FC236}">
                <a16:creationId xmlns:a16="http://schemas.microsoft.com/office/drawing/2014/main" id="{36B7D56D-4233-4CDE-975A-2A882A2A2466}"/>
              </a:ext>
            </a:extLst>
          </p:cNvPr>
          <p:cNvSpPr/>
          <p:nvPr/>
        </p:nvSpPr>
        <p:spPr>
          <a:xfrm>
            <a:off x="6762506" y="140366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78;p20">
            <a:extLst>
              <a:ext uri="{FF2B5EF4-FFF2-40B4-BE49-F238E27FC236}">
                <a16:creationId xmlns:a16="http://schemas.microsoft.com/office/drawing/2014/main" id="{706734FA-E166-44C1-8639-08AA1F2779D2}"/>
              </a:ext>
            </a:extLst>
          </p:cNvPr>
          <p:cNvSpPr/>
          <p:nvPr/>
        </p:nvSpPr>
        <p:spPr>
          <a:xfrm>
            <a:off x="11187856" y="22397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79;p20">
            <a:extLst>
              <a:ext uri="{FF2B5EF4-FFF2-40B4-BE49-F238E27FC236}">
                <a16:creationId xmlns:a16="http://schemas.microsoft.com/office/drawing/2014/main" id="{DC776E35-6DBF-4461-A158-50E5167A4C0A}"/>
              </a:ext>
            </a:extLst>
          </p:cNvPr>
          <p:cNvSpPr/>
          <p:nvPr/>
        </p:nvSpPr>
        <p:spPr>
          <a:xfrm>
            <a:off x="6158888" y="265671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80;p20">
            <a:extLst>
              <a:ext uri="{FF2B5EF4-FFF2-40B4-BE49-F238E27FC236}">
                <a16:creationId xmlns:a16="http://schemas.microsoft.com/office/drawing/2014/main" id="{332A5F08-0A21-4DF6-961B-A2E12283F2D7}"/>
              </a:ext>
            </a:extLst>
          </p:cNvPr>
          <p:cNvSpPr/>
          <p:nvPr/>
        </p:nvSpPr>
        <p:spPr>
          <a:xfrm>
            <a:off x="7421097" y="139296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81;p20">
            <a:extLst>
              <a:ext uri="{FF2B5EF4-FFF2-40B4-BE49-F238E27FC236}">
                <a16:creationId xmlns:a16="http://schemas.microsoft.com/office/drawing/2014/main" id="{84E66B34-A0CB-44BC-9772-0A5AA2F3910E}"/>
              </a:ext>
            </a:extLst>
          </p:cNvPr>
          <p:cNvSpPr/>
          <p:nvPr/>
        </p:nvSpPr>
        <p:spPr>
          <a:xfrm>
            <a:off x="8101115" y="141129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83;p20">
            <a:extLst>
              <a:ext uri="{FF2B5EF4-FFF2-40B4-BE49-F238E27FC236}">
                <a16:creationId xmlns:a16="http://schemas.microsoft.com/office/drawing/2014/main" id="{977CF3BA-D59A-4E6A-8E06-1E856D979CFD}"/>
              </a:ext>
            </a:extLst>
          </p:cNvPr>
          <p:cNvSpPr/>
          <p:nvPr/>
        </p:nvSpPr>
        <p:spPr>
          <a:xfrm>
            <a:off x="10697350" y="48986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84;p20">
            <a:extLst>
              <a:ext uri="{FF2B5EF4-FFF2-40B4-BE49-F238E27FC236}">
                <a16:creationId xmlns:a16="http://schemas.microsoft.com/office/drawing/2014/main" id="{9DEF01E7-36BA-4ABC-800F-D42E4334B55D}"/>
              </a:ext>
            </a:extLst>
          </p:cNvPr>
          <p:cNvSpPr/>
          <p:nvPr/>
        </p:nvSpPr>
        <p:spPr>
          <a:xfrm>
            <a:off x="5995386" y="43942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85;p20">
            <a:extLst>
              <a:ext uri="{FF2B5EF4-FFF2-40B4-BE49-F238E27FC236}">
                <a16:creationId xmlns:a16="http://schemas.microsoft.com/office/drawing/2014/main" id="{FD01DD45-7780-43FB-A331-41431F33D823}"/>
              </a:ext>
            </a:extLst>
          </p:cNvPr>
          <p:cNvSpPr/>
          <p:nvPr/>
        </p:nvSpPr>
        <p:spPr>
          <a:xfrm>
            <a:off x="6819038" y="355522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86;p20">
            <a:extLst>
              <a:ext uri="{FF2B5EF4-FFF2-40B4-BE49-F238E27FC236}">
                <a16:creationId xmlns:a16="http://schemas.microsoft.com/office/drawing/2014/main" id="{707A4D54-5692-4E9B-B489-8E7672FAF808}"/>
              </a:ext>
            </a:extLst>
          </p:cNvPr>
          <p:cNvSpPr/>
          <p:nvPr/>
        </p:nvSpPr>
        <p:spPr>
          <a:xfrm>
            <a:off x="6177244" y="43942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87;p20">
            <a:extLst>
              <a:ext uri="{FF2B5EF4-FFF2-40B4-BE49-F238E27FC236}">
                <a16:creationId xmlns:a16="http://schemas.microsoft.com/office/drawing/2014/main" id="{B2A5FF55-9373-4572-9A9B-6589E96B576A}"/>
              </a:ext>
            </a:extLst>
          </p:cNvPr>
          <p:cNvSpPr/>
          <p:nvPr/>
        </p:nvSpPr>
        <p:spPr>
          <a:xfrm>
            <a:off x="6819038" y="189878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88;p20">
            <a:extLst>
              <a:ext uri="{FF2B5EF4-FFF2-40B4-BE49-F238E27FC236}">
                <a16:creationId xmlns:a16="http://schemas.microsoft.com/office/drawing/2014/main" id="{7438F1F3-E9D5-4609-ADAB-BF817807B207}"/>
              </a:ext>
            </a:extLst>
          </p:cNvPr>
          <p:cNvSpPr/>
          <p:nvPr/>
        </p:nvSpPr>
        <p:spPr>
          <a:xfrm>
            <a:off x="10460495" y="449348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89;p20">
            <a:extLst>
              <a:ext uri="{FF2B5EF4-FFF2-40B4-BE49-F238E27FC236}">
                <a16:creationId xmlns:a16="http://schemas.microsoft.com/office/drawing/2014/main" id="{1016E1BF-2E1C-426A-ADC5-AF9F62873FF9}"/>
              </a:ext>
            </a:extLst>
          </p:cNvPr>
          <p:cNvSpPr/>
          <p:nvPr/>
        </p:nvSpPr>
        <p:spPr>
          <a:xfrm>
            <a:off x="7420041" y="462336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90;p20">
            <a:extLst>
              <a:ext uri="{FF2B5EF4-FFF2-40B4-BE49-F238E27FC236}">
                <a16:creationId xmlns:a16="http://schemas.microsoft.com/office/drawing/2014/main" id="{B5D18539-E09A-45F5-85F1-6A2092A18E45}"/>
              </a:ext>
            </a:extLst>
          </p:cNvPr>
          <p:cNvSpPr/>
          <p:nvPr/>
        </p:nvSpPr>
        <p:spPr>
          <a:xfrm>
            <a:off x="5894535" y="252224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91;p20">
            <a:extLst>
              <a:ext uri="{FF2B5EF4-FFF2-40B4-BE49-F238E27FC236}">
                <a16:creationId xmlns:a16="http://schemas.microsoft.com/office/drawing/2014/main" id="{35ADF841-903C-4FAF-99F2-FDCB07790BA1}"/>
              </a:ext>
            </a:extLst>
          </p:cNvPr>
          <p:cNvSpPr/>
          <p:nvPr/>
        </p:nvSpPr>
        <p:spPr>
          <a:xfrm>
            <a:off x="5934270" y="157328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92;p20">
            <a:extLst>
              <a:ext uri="{FF2B5EF4-FFF2-40B4-BE49-F238E27FC236}">
                <a16:creationId xmlns:a16="http://schemas.microsoft.com/office/drawing/2014/main" id="{5F74B7AC-6DA0-4E94-B5BE-BAE9EBAFE87C}"/>
              </a:ext>
            </a:extLst>
          </p:cNvPr>
          <p:cNvSpPr/>
          <p:nvPr/>
        </p:nvSpPr>
        <p:spPr>
          <a:xfrm>
            <a:off x="10940323" y="333824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93;p20">
            <a:extLst>
              <a:ext uri="{FF2B5EF4-FFF2-40B4-BE49-F238E27FC236}">
                <a16:creationId xmlns:a16="http://schemas.microsoft.com/office/drawing/2014/main" id="{0FEFAF80-9AA5-4EB9-BD43-CC3C657C9D20}"/>
              </a:ext>
            </a:extLst>
          </p:cNvPr>
          <p:cNvSpPr/>
          <p:nvPr/>
        </p:nvSpPr>
        <p:spPr>
          <a:xfrm>
            <a:off x="11126740" y="333670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94;p20">
            <a:extLst>
              <a:ext uri="{FF2B5EF4-FFF2-40B4-BE49-F238E27FC236}">
                <a16:creationId xmlns:a16="http://schemas.microsoft.com/office/drawing/2014/main" id="{2E7DED96-5648-4954-9B52-F49B444963D4}"/>
              </a:ext>
            </a:extLst>
          </p:cNvPr>
          <p:cNvSpPr/>
          <p:nvPr/>
        </p:nvSpPr>
        <p:spPr>
          <a:xfrm>
            <a:off x="11030472" y="342534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95;p20">
            <a:extLst>
              <a:ext uri="{FF2B5EF4-FFF2-40B4-BE49-F238E27FC236}">
                <a16:creationId xmlns:a16="http://schemas.microsoft.com/office/drawing/2014/main" id="{D3935F89-AB4B-405E-8CDE-9D829CC119EA}"/>
              </a:ext>
            </a:extLst>
          </p:cNvPr>
          <p:cNvSpPr/>
          <p:nvPr/>
        </p:nvSpPr>
        <p:spPr>
          <a:xfrm>
            <a:off x="11119110" y="357509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96;p20">
            <a:extLst>
              <a:ext uri="{FF2B5EF4-FFF2-40B4-BE49-F238E27FC236}">
                <a16:creationId xmlns:a16="http://schemas.microsoft.com/office/drawing/2014/main" id="{E90AB17A-D2A0-4293-B0AC-54A54016BA92}"/>
              </a:ext>
            </a:extLst>
          </p:cNvPr>
          <p:cNvSpPr/>
          <p:nvPr/>
        </p:nvSpPr>
        <p:spPr>
          <a:xfrm>
            <a:off x="10902123" y="328780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97;p20">
            <a:extLst>
              <a:ext uri="{FF2B5EF4-FFF2-40B4-BE49-F238E27FC236}">
                <a16:creationId xmlns:a16="http://schemas.microsoft.com/office/drawing/2014/main" id="{05FF1B83-776C-4B67-9EB7-7AFD7CC30E55}"/>
              </a:ext>
            </a:extLst>
          </p:cNvPr>
          <p:cNvSpPr/>
          <p:nvPr/>
        </p:nvSpPr>
        <p:spPr>
          <a:xfrm>
            <a:off x="10902123" y="378750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98;p20">
            <a:extLst>
              <a:ext uri="{FF2B5EF4-FFF2-40B4-BE49-F238E27FC236}">
                <a16:creationId xmlns:a16="http://schemas.microsoft.com/office/drawing/2014/main" id="{EBC925AC-59A7-4E44-8A21-9D7A888857E9}"/>
              </a:ext>
            </a:extLst>
          </p:cNvPr>
          <p:cNvSpPr/>
          <p:nvPr/>
        </p:nvSpPr>
        <p:spPr>
          <a:xfrm>
            <a:off x="11024354" y="184071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99;p20">
            <a:extLst>
              <a:ext uri="{FF2B5EF4-FFF2-40B4-BE49-F238E27FC236}">
                <a16:creationId xmlns:a16="http://schemas.microsoft.com/office/drawing/2014/main" id="{228AD423-979F-4C78-9029-54AC26FA419E}"/>
              </a:ext>
            </a:extLst>
          </p:cNvPr>
          <p:cNvSpPr/>
          <p:nvPr/>
        </p:nvSpPr>
        <p:spPr>
          <a:xfrm>
            <a:off x="11157310" y="184071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200;p20">
            <a:extLst>
              <a:ext uri="{FF2B5EF4-FFF2-40B4-BE49-F238E27FC236}">
                <a16:creationId xmlns:a16="http://schemas.microsoft.com/office/drawing/2014/main" id="{DF0672F0-6C99-43F5-A072-FB09123B111E}"/>
              </a:ext>
            </a:extLst>
          </p:cNvPr>
          <p:cNvSpPr/>
          <p:nvPr/>
        </p:nvSpPr>
        <p:spPr>
          <a:xfrm>
            <a:off x="11320812" y="184071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201;p20">
            <a:extLst>
              <a:ext uri="{FF2B5EF4-FFF2-40B4-BE49-F238E27FC236}">
                <a16:creationId xmlns:a16="http://schemas.microsoft.com/office/drawing/2014/main" id="{B8C25EDE-358E-463B-86C6-AED740BFD997}"/>
              </a:ext>
            </a:extLst>
          </p:cNvPr>
          <p:cNvSpPr/>
          <p:nvPr/>
        </p:nvSpPr>
        <p:spPr>
          <a:xfrm>
            <a:off x="6728889" y="43942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202;p20">
            <a:extLst>
              <a:ext uri="{FF2B5EF4-FFF2-40B4-BE49-F238E27FC236}">
                <a16:creationId xmlns:a16="http://schemas.microsoft.com/office/drawing/2014/main" id="{25B91EF0-9556-46BA-87B1-80B28E951D57}"/>
              </a:ext>
            </a:extLst>
          </p:cNvPr>
          <p:cNvSpPr/>
          <p:nvPr/>
        </p:nvSpPr>
        <p:spPr>
          <a:xfrm>
            <a:off x="6835835" y="43638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203;p20">
            <a:extLst>
              <a:ext uri="{FF2B5EF4-FFF2-40B4-BE49-F238E27FC236}">
                <a16:creationId xmlns:a16="http://schemas.microsoft.com/office/drawing/2014/main" id="{44E79212-5C70-4A6F-8F19-BD7276B59344}"/>
              </a:ext>
            </a:extLst>
          </p:cNvPr>
          <p:cNvSpPr/>
          <p:nvPr/>
        </p:nvSpPr>
        <p:spPr>
          <a:xfrm>
            <a:off x="6036657" y="95899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204;p20">
            <a:extLst>
              <a:ext uri="{FF2B5EF4-FFF2-40B4-BE49-F238E27FC236}">
                <a16:creationId xmlns:a16="http://schemas.microsoft.com/office/drawing/2014/main" id="{6435EB56-1607-41FE-A3F7-66D25760140E}"/>
              </a:ext>
            </a:extLst>
          </p:cNvPr>
          <p:cNvSpPr/>
          <p:nvPr/>
        </p:nvSpPr>
        <p:spPr>
          <a:xfrm>
            <a:off x="6184874" y="95899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205;p20">
            <a:extLst>
              <a:ext uri="{FF2B5EF4-FFF2-40B4-BE49-F238E27FC236}">
                <a16:creationId xmlns:a16="http://schemas.microsoft.com/office/drawing/2014/main" id="{4F83FCFC-F088-42D8-A7F2-479EE06AB359}"/>
              </a:ext>
            </a:extLst>
          </p:cNvPr>
          <p:cNvSpPr/>
          <p:nvPr/>
        </p:nvSpPr>
        <p:spPr>
          <a:xfrm>
            <a:off x="6320878" y="95899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206;p20">
            <a:extLst>
              <a:ext uri="{FF2B5EF4-FFF2-40B4-BE49-F238E27FC236}">
                <a16:creationId xmlns:a16="http://schemas.microsoft.com/office/drawing/2014/main" id="{351998A0-930C-410B-B4CC-7D107A0F44C8}"/>
              </a:ext>
            </a:extLst>
          </p:cNvPr>
          <p:cNvSpPr/>
          <p:nvPr/>
        </p:nvSpPr>
        <p:spPr>
          <a:xfrm>
            <a:off x="6562316" y="95899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207;p20">
            <a:extLst>
              <a:ext uri="{FF2B5EF4-FFF2-40B4-BE49-F238E27FC236}">
                <a16:creationId xmlns:a16="http://schemas.microsoft.com/office/drawing/2014/main" id="{7375E27A-A310-453C-909F-794DD6486F0A}"/>
              </a:ext>
            </a:extLst>
          </p:cNvPr>
          <p:cNvSpPr/>
          <p:nvPr/>
        </p:nvSpPr>
        <p:spPr>
          <a:xfrm>
            <a:off x="7263713" y="444153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208;p20">
            <a:extLst>
              <a:ext uri="{FF2B5EF4-FFF2-40B4-BE49-F238E27FC236}">
                <a16:creationId xmlns:a16="http://schemas.microsoft.com/office/drawing/2014/main" id="{510A0887-9037-4391-AE1E-E286BC537974}"/>
              </a:ext>
            </a:extLst>
          </p:cNvPr>
          <p:cNvSpPr/>
          <p:nvPr/>
        </p:nvSpPr>
        <p:spPr>
          <a:xfrm>
            <a:off x="7444036" y="434219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209;p20">
            <a:extLst>
              <a:ext uri="{FF2B5EF4-FFF2-40B4-BE49-F238E27FC236}">
                <a16:creationId xmlns:a16="http://schemas.microsoft.com/office/drawing/2014/main" id="{EB83D9E2-4BA0-4C55-930E-B391BAD039C4}"/>
              </a:ext>
            </a:extLst>
          </p:cNvPr>
          <p:cNvSpPr/>
          <p:nvPr/>
        </p:nvSpPr>
        <p:spPr>
          <a:xfrm>
            <a:off x="11053393" y="404419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50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8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  <p:sp>
        <p:nvSpPr>
          <p:cNvPr id="1123" name="Google Shape;1123;p38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/>
              <a:t>Does anyone have any question?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grpSp>
        <p:nvGrpSpPr>
          <p:cNvPr id="1124" name="Google Shape;1124;p38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5" name="Google Shape;1125;p38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8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8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8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8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349</Words>
  <Application>Microsoft Office PowerPoint</Application>
  <PresentationFormat>On-screen Show (16:9)</PresentationFormat>
  <Paragraphs>55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Andalus</vt:lpstr>
      <vt:lpstr>Arial</vt:lpstr>
      <vt:lpstr>Bree Serif</vt:lpstr>
      <vt:lpstr>Didact Gothic</vt:lpstr>
      <vt:lpstr>Proxima Nova</vt:lpstr>
      <vt:lpstr>Proxima Nova Semibold</vt:lpstr>
      <vt:lpstr>Roboto Black</vt:lpstr>
      <vt:lpstr>Roboto Light</vt:lpstr>
      <vt:lpstr>Roboto Mono Regular</vt:lpstr>
      <vt:lpstr>Roboto Thin</vt:lpstr>
      <vt:lpstr>WEB PROPOSAL</vt:lpstr>
      <vt:lpstr>SlidesGo Final Pages</vt:lpstr>
      <vt:lpstr>Welcome to Winter Web Development Workshop </vt:lpstr>
      <vt:lpstr>—SOMEONE FAMOUS</vt:lpstr>
      <vt:lpstr>“Trusted by thousands of students and hundreds of professors, all over the world.” </vt:lpstr>
      <vt:lpstr>ABOUT THE WORKSHOP</vt:lpstr>
      <vt:lpstr>PLEASE DON’T BE AFRAID TO ASK QUESTIONS</vt:lpstr>
      <vt:lpstr>WEB DEVELOPMENT</vt:lpstr>
      <vt:lpstr>FUTURE</vt:lpstr>
      <vt:lpstr>AFTER WORKSHOP  WHAT YOU GET?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Winter Web Development Workshop</dc:title>
  <dc:creator>Manish yadav</dc:creator>
  <cp:lastModifiedBy>Manish Yadav</cp:lastModifiedBy>
  <cp:revision>14</cp:revision>
  <dcterms:modified xsi:type="dcterms:W3CDTF">2021-01-04T08:29:04Z</dcterms:modified>
</cp:coreProperties>
</file>