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309" r:id="rId3"/>
    <p:sldId id="258" r:id="rId4"/>
    <p:sldId id="259" r:id="rId5"/>
    <p:sldId id="260" r:id="rId6"/>
    <p:sldId id="262" r:id="rId7"/>
    <p:sldId id="263" r:id="rId8"/>
    <p:sldId id="306" r:id="rId9"/>
    <p:sldId id="307" r:id="rId10"/>
    <p:sldId id="308" r:id="rId11"/>
    <p:sldId id="305" r:id="rId12"/>
    <p:sldId id="264" r:id="rId13"/>
    <p:sldId id="266" r:id="rId14"/>
    <p:sldId id="310" r:id="rId15"/>
  </p:sldIdLst>
  <p:sldSz cx="9144000" cy="5143500" type="screen16x9"/>
  <p:notesSz cx="6858000" cy="9144000"/>
  <p:embeddedFontLst>
    <p:embeddedFont>
      <p:font typeface="Itim" panose="020B0604020202020204" charset="-34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8C2DFA-E507-43D7-81D0-EA489A9B3E9E}">
  <a:tblStyle styleId="{688C2DFA-E507-43D7-81D0-EA489A9B3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118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8bca512db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8bca512db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8bca512db4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8bca512db4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b8338ba2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b8338ba2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b93f3d687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b93f3d687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21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84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66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1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35" name="Google Shape;535;p1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24600" cy="9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58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3" name="Google Shape;133;p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" name="Google Shape;135;p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6" name="Google Shape;136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" name="Google Shape;167;p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470700" y="3119125"/>
            <a:ext cx="33786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5368500" y="3105175"/>
            <a:ext cx="31770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subTitle" idx="3"/>
          </p:nvPr>
        </p:nvSpPr>
        <p:spPr>
          <a:xfrm>
            <a:off x="906900" y="258640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subTitle" idx="4"/>
          </p:nvPr>
        </p:nvSpPr>
        <p:spPr>
          <a:xfrm>
            <a:off x="5703900" y="257245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3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80" name="Google Shape;180;p7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1" name="Google Shape;181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2" name="Google Shape;182;p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83" name="Google Shape;183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14" name="Google Shape;214;p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subTitle" idx="1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subTitle" idx="2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3" name="Google Shape;223;p7"/>
          <p:cNvSpPr txBox="1">
            <a:spLocks noGrp="1"/>
          </p:cNvSpPr>
          <p:nvPr>
            <p:ph type="subTitle" idx="3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subTitle" idx="4"/>
          </p:nvPr>
        </p:nvSpPr>
        <p:spPr>
          <a:xfrm>
            <a:off x="906900" y="326335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7"/>
          <p:cNvSpPr txBox="1">
            <a:spLocks noGrp="1"/>
          </p:cNvSpPr>
          <p:nvPr>
            <p:ph type="subTitle" idx="5"/>
          </p:nvPr>
        </p:nvSpPr>
        <p:spPr>
          <a:xfrm>
            <a:off x="5703900" y="326335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6" name="Google Shape;226;p7"/>
          <p:cNvSpPr txBox="1">
            <a:spLocks noGrp="1"/>
          </p:cNvSpPr>
          <p:nvPr>
            <p:ph type="subTitle" idx="6"/>
          </p:nvPr>
        </p:nvSpPr>
        <p:spPr>
          <a:xfrm>
            <a:off x="5703900" y="128980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5">
    <p:bg>
      <p:bgPr>
        <a:solidFill>
          <a:schemeClr val="lt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6" name="Google Shape;366;p1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4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90" name="Google Shape;390;p14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391" name="Google Shape;391;p14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392" name="Google Shape;392;p14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4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7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9" r:id="rId7"/>
    <p:sldLayoutId id="2147483660" r:id="rId8"/>
    <p:sldLayoutId id="2147483664" r:id="rId9"/>
    <p:sldLayoutId id="2147483672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</a:t>
            </a:r>
            <a:br>
              <a:rPr lang="en" dirty="0"/>
            </a:br>
            <a:r>
              <a:rPr lang="en" dirty="0"/>
              <a:t>TO DAY-3</a:t>
            </a:r>
            <a:endParaRPr dirty="0"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5"/>
          <p:cNvSpPr txBox="1">
            <a:spLocks noGrp="1"/>
          </p:cNvSpPr>
          <p:nvPr>
            <p:ph type="subTitle" idx="1"/>
          </p:nvPr>
        </p:nvSpPr>
        <p:spPr>
          <a:xfrm>
            <a:off x="726939" y="1837579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/>
              <a:t>The &lt;video&gt; tag is used to display a video file on a web page.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highlight>
                  <a:srgbClr val="FFFF00"/>
                </a:highlight>
              </a:rPr>
              <a:t>&lt;video width="320" height="240" controls&gt;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highlight>
                  <a:srgbClr val="FFFF00"/>
                </a:highlight>
              </a:rPr>
              <a:t>  &lt;source </a:t>
            </a:r>
            <a:r>
              <a:rPr lang="en-IN" altLang="en-US" sz="1600" dirty="0" err="1">
                <a:highlight>
                  <a:srgbClr val="FFFF00"/>
                </a:highlight>
              </a:rPr>
              <a:t>src</a:t>
            </a:r>
            <a:r>
              <a:rPr lang="en-IN" altLang="en-US" sz="1600" dirty="0">
                <a:highlight>
                  <a:srgbClr val="FFFF00"/>
                </a:highlight>
              </a:rPr>
              <a:t>="movie.mp4" type="video/mp4"&gt;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highlight>
                  <a:srgbClr val="FFFF00"/>
                </a:highlight>
              </a:rPr>
              <a:t>  &lt;source </a:t>
            </a:r>
            <a:r>
              <a:rPr lang="en-IN" altLang="en-US" sz="1600" dirty="0" err="1">
                <a:highlight>
                  <a:srgbClr val="FFFF00"/>
                </a:highlight>
              </a:rPr>
              <a:t>src</a:t>
            </a:r>
            <a:r>
              <a:rPr lang="en-IN" altLang="en-US" sz="1600" dirty="0">
                <a:highlight>
                  <a:srgbClr val="FFFF00"/>
                </a:highlight>
              </a:rPr>
              <a:t>="movie.ogg" type="video/</a:t>
            </a:r>
            <a:r>
              <a:rPr lang="en-IN" altLang="en-US" sz="1600" dirty="0" err="1">
                <a:highlight>
                  <a:srgbClr val="FFFF00"/>
                </a:highlight>
              </a:rPr>
              <a:t>ogg</a:t>
            </a:r>
            <a:r>
              <a:rPr lang="en-IN" altLang="en-US" sz="1600" dirty="0">
                <a:highlight>
                  <a:srgbClr val="FFFF00"/>
                </a:highlight>
              </a:rPr>
              <a:t>"&gt;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/>
              <a:t>Your browser does not support the video tag.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/>
              <a:t>&lt;/video&gt;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IN" altLang="en-US" sz="16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/>
              <a:t>HTML Video Element</a:t>
            </a:r>
            <a:endParaRPr dirty="0"/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5204143" y="944575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56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5"/>
          <p:cNvSpPr txBox="1">
            <a:spLocks noGrp="1"/>
          </p:cNvSpPr>
          <p:nvPr>
            <p:ph type="subTitle" idx="1"/>
          </p:nvPr>
        </p:nvSpPr>
        <p:spPr>
          <a:xfrm>
            <a:off x="726939" y="1837579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Tables are used in web pages to enhance the readability by presenting information in a structured way.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By using tables, </a:t>
            </a:r>
            <a:r>
              <a:rPr lang="en-IN" altLang="en-US" sz="1600" dirty="0" err="1">
                <a:latin typeface="Andalus" pitchFamily="16" charset="0"/>
              </a:rPr>
              <a:t>inforation</a:t>
            </a:r>
            <a:r>
              <a:rPr lang="en-IN" altLang="en-US" sz="1600" dirty="0">
                <a:latin typeface="Andalus" pitchFamily="16" charset="0"/>
              </a:rPr>
              <a:t> can be arranged logically in rows and </a:t>
            </a:r>
            <a:r>
              <a:rPr lang="en-IN" altLang="en-US" sz="1600" dirty="0" err="1">
                <a:latin typeface="Andalus" pitchFamily="16" charset="0"/>
              </a:rPr>
              <a:t>coloums</a:t>
            </a:r>
            <a:r>
              <a:rPr lang="en-IN" altLang="en-US" sz="1600" dirty="0">
                <a:latin typeface="Andalus" pitchFamily="16" charset="0"/>
              </a:rPr>
              <a:t>.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Table divides into 3 parts: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 err="1">
                <a:latin typeface="Andalus" pitchFamily="16" charset="0"/>
              </a:rPr>
              <a:t>i</a:t>
            </a:r>
            <a:r>
              <a:rPr lang="en-IN" altLang="en-US" sz="1600" dirty="0">
                <a:latin typeface="Andalus" pitchFamily="16" charset="0"/>
              </a:rPr>
              <a:t>) Body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ii) Header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iii) Footer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/>
              <a:t>Creating Table</a:t>
            </a:r>
            <a:endParaRPr dirty="0"/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5204143" y="944575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225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B1A748D-9A8F-4460-8FF6-A5F5165CB20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8600" y="0"/>
            <a:ext cx="7985919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9116" rIns="0" bIns="0" numCol="1" anchor="ctr" anchorCtr="0" compatLnSpc="1">
            <a:prstTxWarp prst="textNoShape">
              <a:avLst/>
            </a:prstTxWarp>
          </a:bodyPr>
          <a:lstStyle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dirty="0">
                <a:latin typeface="Muli"/>
              </a:rPr>
              <a:t>Table Body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A10FDF-88C2-4D3E-9D0E-B64D8FD5333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93838" y="788193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2400" dirty="0"/>
              <a:t>Table body contains data arranged in rows.</a:t>
            </a:r>
          </a:p>
          <a:p>
            <a:pPr marL="107950" indent="0"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IN" altLang="en-US" sz="2400" dirty="0"/>
          </a:p>
          <a:p>
            <a:pPr marL="107950" indent="0"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IN" altLang="en-US" sz="2400" dirty="0"/>
          </a:p>
        </p:txBody>
      </p:sp>
      <p:pic>
        <p:nvPicPr>
          <p:cNvPr id="68" name="table">
            <a:extLst>
              <a:ext uri="{FF2B5EF4-FFF2-40B4-BE49-F238E27FC236}">
                <a16:creationId xmlns:a16="http://schemas.microsoft.com/office/drawing/2014/main" id="{0FE605C4-3BC9-4E78-A051-E3738FBE3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02274"/>
            <a:ext cx="8552656" cy="36808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39"/>
          <p:cNvSpPr txBox="1">
            <a:spLocks noGrp="1"/>
          </p:cNvSpPr>
          <p:nvPr>
            <p:ph type="title"/>
          </p:nvPr>
        </p:nvSpPr>
        <p:spPr>
          <a:xfrm>
            <a:off x="2021681" y="1244963"/>
            <a:ext cx="4529137" cy="25697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/>
              <a:t>&lt;table border =”1”&gt;&lt;tr&gt; </a:t>
            </a:r>
            <a:br>
              <a:rPr lang="en-IN" altLang="en-US" sz="1400" dirty="0"/>
            </a:br>
            <a:r>
              <a:rPr lang="en-IN" altLang="en-US" sz="1400" dirty="0"/>
              <a:t>&lt;</a:t>
            </a:r>
            <a:r>
              <a:rPr lang="en-IN" altLang="en-US" sz="1400" dirty="0" err="1"/>
              <a:t>th</a:t>
            </a:r>
            <a:r>
              <a:rPr lang="en-IN" altLang="en-US" sz="1400" dirty="0"/>
              <a:t>&gt;</a:t>
            </a:r>
            <a:r>
              <a:rPr lang="en-IN" altLang="en-US" sz="1400" dirty="0" err="1"/>
              <a:t>Firstname</a:t>
            </a:r>
            <a:r>
              <a:rPr lang="en-IN" altLang="en-US" sz="1400" dirty="0"/>
              <a:t>&lt;/</a:t>
            </a:r>
            <a:r>
              <a:rPr lang="en-IN" altLang="en-US" sz="1400" dirty="0" err="1"/>
              <a:t>th</a:t>
            </a:r>
            <a:r>
              <a:rPr lang="en-IN" altLang="en-US" sz="1400" dirty="0"/>
              <a:t>&gt;</a:t>
            </a:r>
            <a:br>
              <a:rPr lang="en-IN" altLang="en-US" sz="1400" dirty="0"/>
            </a:br>
            <a:r>
              <a:rPr lang="en-IN" altLang="en-US" sz="1400" dirty="0"/>
              <a:t> &lt;</a:t>
            </a:r>
            <a:r>
              <a:rPr lang="en-IN" altLang="en-US" sz="1400" dirty="0" err="1"/>
              <a:t>th</a:t>
            </a:r>
            <a:r>
              <a:rPr lang="en-IN" altLang="en-US" sz="1400" dirty="0"/>
              <a:t>&gt;</a:t>
            </a:r>
            <a:r>
              <a:rPr lang="en-IN" altLang="en-US" sz="1400" dirty="0" err="1"/>
              <a:t>Lastname</a:t>
            </a:r>
            <a:r>
              <a:rPr lang="en-IN" altLang="en-US" sz="1400" dirty="0"/>
              <a:t>&lt;/</a:t>
            </a:r>
            <a:r>
              <a:rPr lang="en-IN" altLang="en-US" sz="1400" dirty="0" err="1"/>
              <a:t>th</a:t>
            </a:r>
            <a:r>
              <a:rPr lang="en-IN" altLang="en-US" sz="1400" dirty="0"/>
              <a:t>&gt;</a:t>
            </a:r>
            <a:br>
              <a:rPr lang="en-IN" altLang="en-US" sz="1400" dirty="0"/>
            </a:br>
            <a:r>
              <a:rPr lang="en-IN" altLang="en-US" sz="1400" dirty="0"/>
              <a:t>&lt;</a:t>
            </a:r>
            <a:r>
              <a:rPr lang="en-IN" altLang="en-US" sz="1400" dirty="0" err="1"/>
              <a:t>th</a:t>
            </a:r>
            <a:r>
              <a:rPr lang="en-IN" altLang="en-US" sz="1400" dirty="0"/>
              <a:t>&gt;Age&lt;/</a:t>
            </a:r>
            <a:r>
              <a:rPr lang="en-IN" altLang="en-US" sz="1400" dirty="0" err="1"/>
              <a:t>th</a:t>
            </a:r>
            <a:r>
              <a:rPr lang="en-IN" altLang="en-US" sz="1400" dirty="0"/>
              <a:t>&gt; &lt;/tr&gt;&lt;tr&gt; </a:t>
            </a:r>
            <a:br>
              <a:rPr lang="en-IN" altLang="en-US" sz="1400" dirty="0"/>
            </a:br>
            <a:r>
              <a:rPr lang="en-IN" altLang="en-US" sz="1400" dirty="0"/>
              <a:t>&lt;td&gt;Jill&lt;/td&gt;</a:t>
            </a:r>
            <a:br>
              <a:rPr lang="en-IN" altLang="en-US" sz="1400" dirty="0"/>
            </a:br>
            <a:r>
              <a:rPr lang="en-IN" altLang="en-US" sz="1400" dirty="0"/>
              <a:t>&lt;td&gt;Smith&lt;/td&gt;</a:t>
            </a:r>
            <a:br>
              <a:rPr lang="en-IN" altLang="en-US" sz="1400" dirty="0"/>
            </a:br>
            <a:r>
              <a:rPr lang="en-IN" altLang="en-US" sz="1400" dirty="0"/>
              <a:t>&lt;td&gt;50&lt;/td&gt; &lt;/tr&gt;&lt;tr&gt; </a:t>
            </a:r>
            <a:br>
              <a:rPr lang="en-IN" altLang="en-US" sz="1400" dirty="0"/>
            </a:br>
            <a:r>
              <a:rPr lang="en-IN" altLang="en-US" sz="1400" dirty="0"/>
              <a:t>&lt;td&gt;Eve&lt;/td&gt;</a:t>
            </a:r>
            <a:br>
              <a:rPr lang="en-IN" altLang="en-US" sz="1400" dirty="0"/>
            </a:br>
            <a:r>
              <a:rPr lang="en-IN" altLang="en-US" sz="1400" dirty="0"/>
              <a:t>&lt;td&gt;Jackson&lt;/td&gt;</a:t>
            </a:r>
            <a:br>
              <a:rPr lang="en-IN" altLang="en-US" sz="1400" dirty="0"/>
            </a:br>
            <a:r>
              <a:rPr lang="en-IN" altLang="en-US" sz="1400" dirty="0"/>
              <a:t>&lt;td&gt;94&lt;/td&gt;</a:t>
            </a:r>
            <a:br>
              <a:rPr lang="en-IN" altLang="en-US" sz="1400" dirty="0"/>
            </a:br>
            <a:r>
              <a:rPr lang="en-IN" altLang="en-US" sz="1400" dirty="0"/>
              <a:t> &lt;/tr&gt;&lt;/table&gt;</a:t>
            </a:r>
            <a:br>
              <a:rPr lang="en-IN" altLang="en-US" sz="1400" dirty="0"/>
            </a:br>
            <a:br>
              <a:rPr lang="en-IN" altLang="en-US" sz="1400" dirty="0"/>
            </a:br>
            <a:endParaRPr sz="1200" dirty="0"/>
          </a:p>
        </p:txBody>
      </p:sp>
      <p:sp>
        <p:nvSpPr>
          <p:cNvPr id="1238" name="Google Shape;1238;p39"/>
          <p:cNvSpPr/>
          <p:nvPr/>
        </p:nvSpPr>
        <p:spPr>
          <a:xfrm>
            <a:off x="7335175" y="3492600"/>
            <a:ext cx="1030054" cy="1376819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9"/>
          <p:cNvSpPr/>
          <p:nvPr/>
        </p:nvSpPr>
        <p:spPr>
          <a:xfrm rot="9797852">
            <a:off x="544930" y="949988"/>
            <a:ext cx="1030058" cy="1376825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54;p58">
            <a:extLst>
              <a:ext uri="{FF2B5EF4-FFF2-40B4-BE49-F238E27FC236}">
                <a16:creationId xmlns:a16="http://schemas.microsoft.com/office/drawing/2014/main" id="{05D63D9E-81EF-45C8-8B16-710F93050435}"/>
              </a:ext>
            </a:extLst>
          </p:cNvPr>
          <p:cNvGrpSpPr/>
          <p:nvPr/>
        </p:nvGrpSpPr>
        <p:grpSpPr>
          <a:xfrm>
            <a:off x="2576013" y="2806745"/>
            <a:ext cx="3987453" cy="620302"/>
            <a:chOff x="4319250" y="3137000"/>
            <a:chExt cx="885825" cy="524125"/>
          </a:xfrm>
        </p:grpSpPr>
        <p:sp>
          <p:nvSpPr>
            <p:cNvPr id="4" name="Google Shape;2455;p58">
              <a:extLst>
                <a:ext uri="{FF2B5EF4-FFF2-40B4-BE49-F238E27FC236}">
                  <a16:creationId xmlns:a16="http://schemas.microsoft.com/office/drawing/2014/main" id="{3737DFB3-B1FB-40A4-949A-7A9EC8140BCC}"/>
                </a:ext>
              </a:extLst>
            </p:cNvPr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56;p58">
              <a:extLst>
                <a:ext uri="{FF2B5EF4-FFF2-40B4-BE49-F238E27FC236}">
                  <a16:creationId xmlns:a16="http://schemas.microsoft.com/office/drawing/2014/main" id="{13EB91C4-C47B-4D2D-8D01-8B21865865B6}"/>
                </a:ext>
              </a:extLst>
            </p:cNvPr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57;p58">
              <a:extLst>
                <a:ext uri="{FF2B5EF4-FFF2-40B4-BE49-F238E27FC236}">
                  <a16:creationId xmlns:a16="http://schemas.microsoft.com/office/drawing/2014/main" id="{1C7061E5-1CE8-47E0-B850-E939AD2C156A}"/>
                </a:ext>
              </a:extLst>
            </p:cNvPr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58;p58">
              <a:extLst>
                <a:ext uri="{FF2B5EF4-FFF2-40B4-BE49-F238E27FC236}">
                  <a16:creationId xmlns:a16="http://schemas.microsoft.com/office/drawing/2014/main" id="{A66BF20B-F7FB-4D09-96D0-7FA7F33E889C}"/>
                </a:ext>
              </a:extLst>
            </p:cNvPr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59;p58">
              <a:extLst>
                <a:ext uri="{FF2B5EF4-FFF2-40B4-BE49-F238E27FC236}">
                  <a16:creationId xmlns:a16="http://schemas.microsoft.com/office/drawing/2014/main" id="{49540951-7475-4333-9D86-FDFF6652F249}"/>
                </a:ext>
              </a:extLst>
            </p:cNvPr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60;p58">
              <a:extLst>
                <a:ext uri="{FF2B5EF4-FFF2-40B4-BE49-F238E27FC236}">
                  <a16:creationId xmlns:a16="http://schemas.microsoft.com/office/drawing/2014/main" id="{60FEE79C-7B9A-44C2-A02F-AAF73ED08C0E}"/>
                </a:ext>
              </a:extLst>
            </p:cNvPr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61;p58">
              <a:extLst>
                <a:ext uri="{FF2B5EF4-FFF2-40B4-BE49-F238E27FC236}">
                  <a16:creationId xmlns:a16="http://schemas.microsoft.com/office/drawing/2014/main" id="{13064CC3-E6FD-4BCF-A595-5269EAB15E2A}"/>
                </a:ext>
              </a:extLst>
            </p:cNvPr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62;p58">
              <a:extLst>
                <a:ext uri="{FF2B5EF4-FFF2-40B4-BE49-F238E27FC236}">
                  <a16:creationId xmlns:a16="http://schemas.microsoft.com/office/drawing/2014/main" id="{A6A586F2-D039-4366-9BC6-7A6E861ECF28}"/>
                </a:ext>
              </a:extLst>
            </p:cNvPr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63;p58">
              <a:extLst>
                <a:ext uri="{FF2B5EF4-FFF2-40B4-BE49-F238E27FC236}">
                  <a16:creationId xmlns:a16="http://schemas.microsoft.com/office/drawing/2014/main" id="{5B2CC977-8B9C-4B45-8BA7-00B3CF37AA20}"/>
                </a:ext>
              </a:extLst>
            </p:cNvPr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64;p58">
              <a:extLst>
                <a:ext uri="{FF2B5EF4-FFF2-40B4-BE49-F238E27FC236}">
                  <a16:creationId xmlns:a16="http://schemas.microsoft.com/office/drawing/2014/main" id="{46EF6297-D53B-41FF-8077-10FB985463C5}"/>
                </a:ext>
              </a:extLst>
            </p:cNvPr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65;p58">
              <a:extLst>
                <a:ext uri="{FF2B5EF4-FFF2-40B4-BE49-F238E27FC236}">
                  <a16:creationId xmlns:a16="http://schemas.microsoft.com/office/drawing/2014/main" id="{389622DB-8023-4742-9DEF-0CD316548A8E}"/>
                </a:ext>
              </a:extLst>
            </p:cNvPr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466;p58">
            <a:extLst>
              <a:ext uri="{FF2B5EF4-FFF2-40B4-BE49-F238E27FC236}">
                <a16:creationId xmlns:a16="http://schemas.microsoft.com/office/drawing/2014/main" id="{A1E20A53-CC82-4ABB-BED1-60ADD2E9BCB9}"/>
              </a:ext>
            </a:extLst>
          </p:cNvPr>
          <p:cNvGrpSpPr/>
          <p:nvPr/>
        </p:nvGrpSpPr>
        <p:grpSpPr>
          <a:xfrm>
            <a:off x="3063408" y="2283204"/>
            <a:ext cx="3011924" cy="510649"/>
            <a:chOff x="5960495" y="2153863"/>
            <a:chExt cx="3534707" cy="495487"/>
          </a:xfrm>
        </p:grpSpPr>
        <p:sp>
          <p:nvSpPr>
            <p:cNvPr id="16" name="Google Shape;2467;p58">
              <a:extLst>
                <a:ext uri="{FF2B5EF4-FFF2-40B4-BE49-F238E27FC236}">
                  <a16:creationId xmlns:a16="http://schemas.microsoft.com/office/drawing/2014/main" id="{BE65897C-A89E-401A-89EE-4C32EE8F40BA}"/>
                </a:ext>
              </a:extLst>
            </p:cNvPr>
            <p:cNvSpPr/>
            <p:nvPr/>
          </p:nvSpPr>
          <p:spPr>
            <a:xfrm>
              <a:off x="6021446" y="2153863"/>
              <a:ext cx="3259576" cy="220765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8;p58">
              <a:extLst>
                <a:ext uri="{FF2B5EF4-FFF2-40B4-BE49-F238E27FC236}">
                  <a16:creationId xmlns:a16="http://schemas.microsoft.com/office/drawing/2014/main" id="{19A7A8D1-DEF1-4080-B2B6-F626459E4EBC}"/>
                </a:ext>
              </a:extLst>
            </p:cNvPr>
            <p:cNvSpPr/>
            <p:nvPr/>
          </p:nvSpPr>
          <p:spPr>
            <a:xfrm>
              <a:off x="6109832" y="2223513"/>
              <a:ext cx="3185357" cy="19648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69;p58">
              <a:extLst>
                <a:ext uri="{FF2B5EF4-FFF2-40B4-BE49-F238E27FC236}">
                  <a16:creationId xmlns:a16="http://schemas.microsoft.com/office/drawing/2014/main" id="{B229AC1E-25E4-42F4-8195-DAEBC40509E8}"/>
                </a:ext>
              </a:extLst>
            </p:cNvPr>
            <p:cNvSpPr/>
            <p:nvPr/>
          </p:nvSpPr>
          <p:spPr>
            <a:xfrm>
              <a:off x="6066337" y="2300001"/>
              <a:ext cx="3428865" cy="152446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70;p58">
              <a:extLst>
                <a:ext uri="{FF2B5EF4-FFF2-40B4-BE49-F238E27FC236}">
                  <a16:creationId xmlns:a16="http://schemas.microsoft.com/office/drawing/2014/main" id="{D23AF53C-B6DF-479B-8187-6D9E6E1D80C1}"/>
                </a:ext>
              </a:extLst>
            </p:cNvPr>
            <p:cNvSpPr/>
            <p:nvPr/>
          </p:nvSpPr>
          <p:spPr>
            <a:xfrm>
              <a:off x="6122301" y="2356770"/>
              <a:ext cx="3065348" cy="127634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71;p58">
              <a:extLst>
                <a:ext uri="{FF2B5EF4-FFF2-40B4-BE49-F238E27FC236}">
                  <a16:creationId xmlns:a16="http://schemas.microsoft.com/office/drawing/2014/main" id="{DD65AC8B-8079-4F59-BB63-E26C7354D002}"/>
                </a:ext>
              </a:extLst>
            </p:cNvPr>
            <p:cNvSpPr/>
            <p:nvPr/>
          </p:nvSpPr>
          <p:spPr>
            <a:xfrm>
              <a:off x="5990023" y="2375009"/>
              <a:ext cx="3315341" cy="274342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72;p58">
              <a:extLst>
                <a:ext uri="{FF2B5EF4-FFF2-40B4-BE49-F238E27FC236}">
                  <a16:creationId xmlns:a16="http://schemas.microsoft.com/office/drawing/2014/main" id="{466703A5-C613-4752-BF24-90F986FFE53B}"/>
                </a:ext>
              </a:extLst>
            </p:cNvPr>
            <p:cNvSpPr/>
            <p:nvPr/>
          </p:nvSpPr>
          <p:spPr>
            <a:xfrm>
              <a:off x="5960495" y="2494207"/>
              <a:ext cx="3260275" cy="120072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73;p58">
              <a:extLst>
                <a:ext uri="{FF2B5EF4-FFF2-40B4-BE49-F238E27FC236}">
                  <a16:creationId xmlns:a16="http://schemas.microsoft.com/office/drawing/2014/main" id="{3C312CC0-D43B-427A-8D9D-E720875D29BF}"/>
                </a:ext>
              </a:extLst>
            </p:cNvPr>
            <p:cNvSpPr/>
            <p:nvPr/>
          </p:nvSpPr>
          <p:spPr>
            <a:xfrm>
              <a:off x="6122301" y="2432390"/>
              <a:ext cx="3021256" cy="185048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474;p58">
            <a:extLst>
              <a:ext uri="{FF2B5EF4-FFF2-40B4-BE49-F238E27FC236}">
                <a16:creationId xmlns:a16="http://schemas.microsoft.com/office/drawing/2014/main" id="{3D74FEAE-1B02-4682-AC0A-226464D1F940}"/>
              </a:ext>
            </a:extLst>
          </p:cNvPr>
          <p:cNvSpPr txBox="1">
            <a:spLocks/>
          </p:cNvSpPr>
          <p:nvPr/>
        </p:nvSpPr>
        <p:spPr>
          <a:xfrm>
            <a:off x="2955600" y="2018867"/>
            <a:ext cx="3232800" cy="17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Do you have any questions?</a:t>
            </a:r>
          </a:p>
          <a:p>
            <a:pPr>
              <a:buClr>
                <a:schemeClr val="dk2"/>
              </a:buClr>
              <a:buSzPts val="1100"/>
            </a:pPr>
            <a:endParaRPr lang="en-US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r>
              <a:rPr lang="en-US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likhithkanigolla@gmail.com </a:t>
            </a:r>
            <a:br>
              <a:rPr lang="en-US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-US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+91  9573618704 </a:t>
            </a:r>
            <a:r>
              <a:rPr lang="en-US" dirty="0" err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likhithlpu.web.app</a:t>
            </a:r>
            <a:endParaRPr lang="en-US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" name="Google Shape;2475;p58">
            <a:extLst>
              <a:ext uri="{FF2B5EF4-FFF2-40B4-BE49-F238E27FC236}">
                <a16:creationId xmlns:a16="http://schemas.microsoft.com/office/drawing/2014/main" id="{5EBF2AC3-0D34-40B2-96B7-79FAD3AA3951}"/>
              </a:ext>
            </a:extLst>
          </p:cNvPr>
          <p:cNvSpPr txBox="1">
            <a:spLocks/>
          </p:cNvSpPr>
          <p:nvPr/>
        </p:nvSpPr>
        <p:spPr>
          <a:xfrm>
            <a:off x="2351875" y="540000"/>
            <a:ext cx="44403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IN" dirty="0"/>
              <a:t>Thanks!</a:t>
            </a:r>
          </a:p>
        </p:txBody>
      </p:sp>
      <p:grpSp>
        <p:nvGrpSpPr>
          <p:cNvPr id="47" name="Google Shape;2498;p58">
            <a:extLst>
              <a:ext uri="{FF2B5EF4-FFF2-40B4-BE49-F238E27FC236}">
                <a16:creationId xmlns:a16="http://schemas.microsoft.com/office/drawing/2014/main" id="{1FC13F28-3B06-4755-A544-DB82EB847377}"/>
              </a:ext>
            </a:extLst>
          </p:cNvPr>
          <p:cNvGrpSpPr/>
          <p:nvPr/>
        </p:nvGrpSpPr>
        <p:grpSpPr>
          <a:xfrm rot="-3462324" flipH="1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48" name="Google Shape;2499;p58">
              <a:extLst>
                <a:ext uri="{FF2B5EF4-FFF2-40B4-BE49-F238E27FC236}">
                  <a16:creationId xmlns:a16="http://schemas.microsoft.com/office/drawing/2014/main" id="{9A359831-59CB-443C-BF26-0B787002EE06}"/>
                </a:ext>
              </a:extLst>
            </p:cNvPr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00;p58">
              <a:extLst>
                <a:ext uri="{FF2B5EF4-FFF2-40B4-BE49-F238E27FC236}">
                  <a16:creationId xmlns:a16="http://schemas.microsoft.com/office/drawing/2014/main" id="{B6B93BF2-2B8F-4C8E-BCA0-1AC60E230895}"/>
                </a:ext>
              </a:extLst>
            </p:cNvPr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01;p58">
              <a:extLst>
                <a:ext uri="{FF2B5EF4-FFF2-40B4-BE49-F238E27FC236}">
                  <a16:creationId xmlns:a16="http://schemas.microsoft.com/office/drawing/2014/main" id="{9AA33B1F-FB5F-4C0C-9EB4-534E800A88D1}"/>
                </a:ext>
              </a:extLst>
            </p:cNvPr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02;p58">
              <a:extLst>
                <a:ext uri="{FF2B5EF4-FFF2-40B4-BE49-F238E27FC236}">
                  <a16:creationId xmlns:a16="http://schemas.microsoft.com/office/drawing/2014/main" id="{E7894EAD-C962-4470-9139-8594C48016F8}"/>
                </a:ext>
              </a:extLst>
            </p:cNvPr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03;p58">
              <a:extLst>
                <a:ext uri="{FF2B5EF4-FFF2-40B4-BE49-F238E27FC236}">
                  <a16:creationId xmlns:a16="http://schemas.microsoft.com/office/drawing/2014/main" id="{0D635722-7168-46E2-AB42-C15010A57C08}"/>
                </a:ext>
              </a:extLst>
            </p:cNvPr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04;p58">
              <a:extLst>
                <a:ext uri="{FF2B5EF4-FFF2-40B4-BE49-F238E27FC236}">
                  <a16:creationId xmlns:a16="http://schemas.microsoft.com/office/drawing/2014/main" id="{0FD51154-DEB9-499D-AE81-12BAC04D2D88}"/>
                </a:ext>
              </a:extLst>
            </p:cNvPr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05;p58">
              <a:extLst>
                <a:ext uri="{FF2B5EF4-FFF2-40B4-BE49-F238E27FC236}">
                  <a16:creationId xmlns:a16="http://schemas.microsoft.com/office/drawing/2014/main" id="{7C24D1DE-2325-48A4-8CD3-F622341667FB}"/>
                </a:ext>
              </a:extLst>
            </p:cNvPr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06;p58">
              <a:extLst>
                <a:ext uri="{FF2B5EF4-FFF2-40B4-BE49-F238E27FC236}">
                  <a16:creationId xmlns:a16="http://schemas.microsoft.com/office/drawing/2014/main" id="{554E8103-8A76-491D-9A05-F74C04363E36}"/>
                </a:ext>
              </a:extLst>
            </p:cNvPr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07;p58">
              <a:extLst>
                <a:ext uri="{FF2B5EF4-FFF2-40B4-BE49-F238E27FC236}">
                  <a16:creationId xmlns:a16="http://schemas.microsoft.com/office/drawing/2014/main" id="{AA5241F0-64F2-4545-BF0C-CFB60BC70716}"/>
                </a:ext>
              </a:extLst>
            </p:cNvPr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08;p58">
              <a:extLst>
                <a:ext uri="{FF2B5EF4-FFF2-40B4-BE49-F238E27FC236}">
                  <a16:creationId xmlns:a16="http://schemas.microsoft.com/office/drawing/2014/main" id="{302B1DC5-2A3E-47FE-9E61-A31BC3F8145A}"/>
                </a:ext>
              </a:extLst>
            </p:cNvPr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09;p58">
              <a:extLst>
                <a:ext uri="{FF2B5EF4-FFF2-40B4-BE49-F238E27FC236}">
                  <a16:creationId xmlns:a16="http://schemas.microsoft.com/office/drawing/2014/main" id="{CB931431-EDA1-4268-B065-4036DDAA59B6}"/>
                </a:ext>
              </a:extLst>
            </p:cNvPr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10;p58">
              <a:extLst>
                <a:ext uri="{FF2B5EF4-FFF2-40B4-BE49-F238E27FC236}">
                  <a16:creationId xmlns:a16="http://schemas.microsoft.com/office/drawing/2014/main" id="{AF2E7FEF-57CC-47DE-94A3-1F01DF768590}"/>
                </a:ext>
              </a:extLst>
            </p:cNvPr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11;p58">
              <a:extLst>
                <a:ext uri="{FF2B5EF4-FFF2-40B4-BE49-F238E27FC236}">
                  <a16:creationId xmlns:a16="http://schemas.microsoft.com/office/drawing/2014/main" id="{2968262B-82EF-48D8-88B8-0B5F419B167A}"/>
                </a:ext>
              </a:extLst>
            </p:cNvPr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12;p58">
              <a:extLst>
                <a:ext uri="{FF2B5EF4-FFF2-40B4-BE49-F238E27FC236}">
                  <a16:creationId xmlns:a16="http://schemas.microsoft.com/office/drawing/2014/main" id="{6C4BB4D3-188C-4222-8A79-D1B785C3B518}"/>
                </a:ext>
              </a:extLst>
            </p:cNvPr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13;p58">
              <a:extLst>
                <a:ext uri="{FF2B5EF4-FFF2-40B4-BE49-F238E27FC236}">
                  <a16:creationId xmlns:a16="http://schemas.microsoft.com/office/drawing/2014/main" id="{FF6BCD2C-EE4D-4D15-9718-4B9C72A0CF1B}"/>
                </a:ext>
              </a:extLst>
            </p:cNvPr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14;p58">
              <a:extLst>
                <a:ext uri="{FF2B5EF4-FFF2-40B4-BE49-F238E27FC236}">
                  <a16:creationId xmlns:a16="http://schemas.microsoft.com/office/drawing/2014/main" id="{E3E7886B-FAF6-4A83-9022-AAF56A9BC904}"/>
                </a:ext>
              </a:extLst>
            </p:cNvPr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15;p58">
              <a:extLst>
                <a:ext uri="{FF2B5EF4-FFF2-40B4-BE49-F238E27FC236}">
                  <a16:creationId xmlns:a16="http://schemas.microsoft.com/office/drawing/2014/main" id="{A7A9E046-0136-4990-83AC-3CCB9E8178BD}"/>
                </a:ext>
              </a:extLst>
            </p:cNvPr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16;p58">
              <a:extLst>
                <a:ext uri="{FF2B5EF4-FFF2-40B4-BE49-F238E27FC236}">
                  <a16:creationId xmlns:a16="http://schemas.microsoft.com/office/drawing/2014/main" id="{BD5D6C91-9D6F-408B-90FE-8B128A9D3D13}"/>
                </a:ext>
              </a:extLst>
            </p:cNvPr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17;p58">
              <a:extLst>
                <a:ext uri="{FF2B5EF4-FFF2-40B4-BE49-F238E27FC236}">
                  <a16:creationId xmlns:a16="http://schemas.microsoft.com/office/drawing/2014/main" id="{28E77592-8B86-4B58-8299-F0A4EA691480}"/>
                </a:ext>
              </a:extLst>
            </p:cNvPr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2518;p58">
            <a:extLst>
              <a:ext uri="{FF2B5EF4-FFF2-40B4-BE49-F238E27FC236}">
                <a16:creationId xmlns:a16="http://schemas.microsoft.com/office/drawing/2014/main" id="{A24102BB-2B87-4803-BAB2-2923DB747E87}"/>
              </a:ext>
            </a:extLst>
          </p:cNvPr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68" name="Google Shape;2519;p58">
              <a:extLst>
                <a:ext uri="{FF2B5EF4-FFF2-40B4-BE49-F238E27FC236}">
                  <a16:creationId xmlns:a16="http://schemas.microsoft.com/office/drawing/2014/main" id="{4CC460FD-2E82-47BD-B83C-E82CF822A908}"/>
                </a:ext>
              </a:extLst>
            </p:cNvPr>
            <p:cNvSpPr/>
            <p:nvPr/>
          </p:nvSpPr>
          <p:spPr>
            <a:xfrm>
              <a:off x="1816609" y="3851001"/>
              <a:ext cx="1093674" cy="222193"/>
            </a:xfrm>
            <a:custGeom>
              <a:avLst/>
              <a:gdLst/>
              <a:ahLst/>
              <a:cxnLst/>
              <a:rect l="l" t="t" r="r" b="b"/>
              <a:pathLst>
                <a:path w="38900" h="7903" extrusionOk="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20;p58">
              <a:extLst>
                <a:ext uri="{FF2B5EF4-FFF2-40B4-BE49-F238E27FC236}">
                  <a16:creationId xmlns:a16="http://schemas.microsoft.com/office/drawing/2014/main" id="{AA28834F-9BA1-4EC3-AA4C-1E85BF588B6D}"/>
                </a:ext>
              </a:extLst>
            </p:cNvPr>
            <p:cNvSpPr/>
            <p:nvPr/>
          </p:nvSpPr>
          <p:spPr>
            <a:xfrm>
              <a:off x="1980627" y="3951650"/>
              <a:ext cx="18078" cy="8744"/>
            </a:xfrm>
            <a:custGeom>
              <a:avLst/>
              <a:gdLst/>
              <a:ahLst/>
              <a:cxnLst/>
              <a:rect l="l" t="t" r="r" b="b"/>
              <a:pathLst>
                <a:path w="643" h="31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21;p58">
              <a:extLst>
                <a:ext uri="{FF2B5EF4-FFF2-40B4-BE49-F238E27FC236}">
                  <a16:creationId xmlns:a16="http://schemas.microsoft.com/office/drawing/2014/main" id="{8D2ED2FC-62B0-40D7-9F5F-FFCBC26CCCA9}"/>
                </a:ext>
              </a:extLst>
            </p:cNvPr>
            <p:cNvSpPr/>
            <p:nvPr/>
          </p:nvSpPr>
          <p:spPr>
            <a:xfrm>
              <a:off x="1885292" y="3907623"/>
              <a:ext cx="151905" cy="70119"/>
            </a:xfrm>
            <a:custGeom>
              <a:avLst/>
              <a:gdLst/>
              <a:ahLst/>
              <a:cxnLst/>
              <a:rect l="l" t="t" r="r" b="b"/>
              <a:pathLst>
                <a:path w="5403" h="2494" extrusionOk="0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22;p58">
              <a:extLst>
                <a:ext uri="{FF2B5EF4-FFF2-40B4-BE49-F238E27FC236}">
                  <a16:creationId xmlns:a16="http://schemas.microsoft.com/office/drawing/2014/main" id="{2C81298A-A64F-43DB-8A4F-4E282C813176}"/>
                </a:ext>
              </a:extLst>
            </p:cNvPr>
            <p:cNvSpPr/>
            <p:nvPr/>
          </p:nvSpPr>
          <p:spPr>
            <a:xfrm>
              <a:off x="1965080" y="3928906"/>
              <a:ext cx="381802" cy="117689"/>
            </a:xfrm>
            <a:custGeom>
              <a:avLst/>
              <a:gdLst/>
              <a:ahLst/>
              <a:cxnLst/>
              <a:rect l="l" t="t" r="r" b="b"/>
              <a:pathLst>
                <a:path w="13580" h="4186" extrusionOk="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23;p58">
              <a:extLst>
                <a:ext uri="{FF2B5EF4-FFF2-40B4-BE49-F238E27FC236}">
                  <a16:creationId xmlns:a16="http://schemas.microsoft.com/office/drawing/2014/main" id="{A80538C2-1F76-44FD-A975-BC2C82E26D6B}"/>
                </a:ext>
              </a:extLst>
            </p:cNvPr>
            <p:cNvSpPr/>
            <p:nvPr/>
          </p:nvSpPr>
          <p:spPr>
            <a:xfrm>
              <a:off x="1967779" y="3881674"/>
              <a:ext cx="529574" cy="166722"/>
            </a:xfrm>
            <a:custGeom>
              <a:avLst/>
              <a:gdLst/>
              <a:ahLst/>
              <a:cxnLst/>
              <a:rect l="l" t="t" r="r" b="b"/>
              <a:pathLst>
                <a:path w="18836" h="5930" extrusionOk="0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24;p58">
              <a:extLst>
                <a:ext uri="{FF2B5EF4-FFF2-40B4-BE49-F238E27FC236}">
                  <a16:creationId xmlns:a16="http://schemas.microsoft.com/office/drawing/2014/main" id="{CDEF0339-DFD6-4C75-98FE-1042C6730C07}"/>
                </a:ext>
              </a:extLst>
            </p:cNvPr>
            <p:cNvSpPr/>
            <p:nvPr/>
          </p:nvSpPr>
          <p:spPr>
            <a:xfrm>
              <a:off x="1998789" y="3908551"/>
              <a:ext cx="62247" cy="44928"/>
            </a:xfrm>
            <a:custGeom>
              <a:avLst/>
              <a:gdLst/>
              <a:ahLst/>
              <a:cxnLst/>
              <a:rect l="l" t="t" r="r" b="b"/>
              <a:pathLst>
                <a:path w="2214" h="1598" extrusionOk="0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25;p58">
              <a:extLst>
                <a:ext uri="{FF2B5EF4-FFF2-40B4-BE49-F238E27FC236}">
                  <a16:creationId xmlns:a16="http://schemas.microsoft.com/office/drawing/2014/main" id="{14B76588-2972-4879-A8CD-E0FA05408FF3}"/>
                </a:ext>
              </a:extLst>
            </p:cNvPr>
            <p:cNvSpPr/>
            <p:nvPr/>
          </p:nvSpPr>
          <p:spPr>
            <a:xfrm>
              <a:off x="2486262" y="3887494"/>
              <a:ext cx="316153" cy="104785"/>
            </a:xfrm>
            <a:custGeom>
              <a:avLst/>
              <a:gdLst/>
              <a:ahLst/>
              <a:cxnLst/>
              <a:rect l="l" t="t" r="r" b="b"/>
              <a:pathLst>
                <a:path w="11245" h="3727" extrusionOk="0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26;p58">
              <a:extLst>
                <a:ext uri="{FF2B5EF4-FFF2-40B4-BE49-F238E27FC236}">
                  <a16:creationId xmlns:a16="http://schemas.microsoft.com/office/drawing/2014/main" id="{A9AF4B5A-0FEE-4A07-9BF9-7304535EB2AE}"/>
                </a:ext>
              </a:extLst>
            </p:cNvPr>
            <p:cNvSpPr/>
            <p:nvPr/>
          </p:nvSpPr>
          <p:spPr>
            <a:xfrm>
              <a:off x="2484266" y="3875376"/>
              <a:ext cx="317840" cy="121119"/>
            </a:xfrm>
            <a:custGeom>
              <a:avLst/>
              <a:gdLst/>
              <a:ahLst/>
              <a:cxnLst/>
              <a:rect l="l" t="t" r="r" b="b"/>
              <a:pathLst>
                <a:path w="11305" h="4308" extrusionOk="0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27;p58">
              <a:extLst>
                <a:ext uri="{FF2B5EF4-FFF2-40B4-BE49-F238E27FC236}">
                  <a16:creationId xmlns:a16="http://schemas.microsoft.com/office/drawing/2014/main" id="{406A6037-8D28-4A3E-ADB2-69F70980CDF4}"/>
                </a:ext>
              </a:extLst>
            </p:cNvPr>
            <p:cNvSpPr/>
            <p:nvPr/>
          </p:nvSpPr>
          <p:spPr>
            <a:xfrm>
              <a:off x="2493712" y="3884176"/>
              <a:ext cx="59351" cy="48442"/>
            </a:xfrm>
            <a:custGeom>
              <a:avLst/>
              <a:gdLst/>
              <a:ahLst/>
              <a:cxnLst/>
              <a:rect l="l" t="t" r="r" b="b"/>
              <a:pathLst>
                <a:path w="2111" h="1723" extrusionOk="0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2528;p58">
            <a:extLst>
              <a:ext uri="{FF2B5EF4-FFF2-40B4-BE49-F238E27FC236}">
                <a16:creationId xmlns:a16="http://schemas.microsoft.com/office/drawing/2014/main" id="{E8095F5A-5216-4B6A-8ACA-0BD2E3149592}"/>
              </a:ext>
            </a:extLst>
          </p:cNvPr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78" name="Google Shape;2529;p58">
              <a:extLst>
                <a:ext uri="{FF2B5EF4-FFF2-40B4-BE49-F238E27FC236}">
                  <a16:creationId xmlns:a16="http://schemas.microsoft.com/office/drawing/2014/main" id="{2C71FCC9-9381-4757-A6F4-79F7D6F02FD3}"/>
                </a:ext>
              </a:extLst>
            </p:cNvPr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30;p58">
              <a:extLst>
                <a:ext uri="{FF2B5EF4-FFF2-40B4-BE49-F238E27FC236}">
                  <a16:creationId xmlns:a16="http://schemas.microsoft.com/office/drawing/2014/main" id="{39B21EEF-217E-42D3-9E7D-CE0A5EA3AEE9}"/>
                </a:ext>
              </a:extLst>
            </p:cNvPr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31;p58">
              <a:extLst>
                <a:ext uri="{FF2B5EF4-FFF2-40B4-BE49-F238E27FC236}">
                  <a16:creationId xmlns:a16="http://schemas.microsoft.com/office/drawing/2014/main" id="{A07D6962-02F1-4DC9-91D2-22C7CFB0E49C}"/>
                </a:ext>
              </a:extLst>
            </p:cNvPr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32;p58">
              <a:extLst>
                <a:ext uri="{FF2B5EF4-FFF2-40B4-BE49-F238E27FC236}">
                  <a16:creationId xmlns:a16="http://schemas.microsoft.com/office/drawing/2014/main" id="{EBA32CF6-2549-4556-BDA0-B18C7364131C}"/>
                </a:ext>
              </a:extLst>
            </p:cNvPr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33;p58">
              <a:extLst>
                <a:ext uri="{FF2B5EF4-FFF2-40B4-BE49-F238E27FC236}">
                  <a16:creationId xmlns:a16="http://schemas.microsoft.com/office/drawing/2014/main" id="{C4ACB068-C951-484F-A3E3-C79ADFECBA84}"/>
                </a:ext>
              </a:extLst>
            </p:cNvPr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34;p58">
              <a:extLst>
                <a:ext uri="{FF2B5EF4-FFF2-40B4-BE49-F238E27FC236}">
                  <a16:creationId xmlns:a16="http://schemas.microsoft.com/office/drawing/2014/main" id="{64B367A2-5B41-455D-A220-AF7891E2DDE2}"/>
                </a:ext>
              </a:extLst>
            </p:cNvPr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35;p58">
              <a:extLst>
                <a:ext uri="{FF2B5EF4-FFF2-40B4-BE49-F238E27FC236}">
                  <a16:creationId xmlns:a16="http://schemas.microsoft.com/office/drawing/2014/main" id="{219C32BC-AFC1-4A93-9EEB-DF4623E37F7A}"/>
                </a:ext>
              </a:extLst>
            </p:cNvPr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36;p58">
              <a:extLst>
                <a:ext uri="{FF2B5EF4-FFF2-40B4-BE49-F238E27FC236}">
                  <a16:creationId xmlns:a16="http://schemas.microsoft.com/office/drawing/2014/main" id="{65C14600-DE6D-4658-B803-67021973CDA4}"/>
                </a:ext>
              </a:extLst>
            </p:cNvPr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37;p58">
              <a:extLst>
                <a:ext uri="{FF2B5EF4-FFF2-40B4-BE49-F238E27FC236}">
                  <a16:creationId xmlns:a16="http://schemas.microsoft.com/office/drawing/2014/main" id="{C16FD554-C851-420A-84B5-246B04B6AA18}"/>
                </a:ext>
              </a:extLst>
            </p:cNvPr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2538;p58">
            <a:extLst>
              <a:ext uri="{FF2B5EF4-FFF2-40B4-BE49-F238E27FC236}">
                <a16:creationId xmlns:a16="http://schemas.microsoft.com/office/drawing/2014/main" id="{DCFBD82E-D8EA-4880-B30F-8C196602D4CB}"/>
              </a:ext>
            </a:extLst>
          </p:cNvPr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88" name="Google Shape;2539;p58">
              <a:extLst>
                <a:ext uri="{FF2B5EF4-FFF2-40B4-BE49-F238E27FC236}">
                  <a16:creationId xmlns:a16="http://schemas.microsoft.com/office/drawing/2014/main" id="{E9FF601A-D544-4C1E-AAB9-FFB47C2EAAC4}"/>
                </a:ext>
              </a:extLst>
            </p:cNvPr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40;p58">
              <a:extLst>
                <a:ext uri="{FF2B5EF4-FFF2-40B4-BE49-F238E27FC236}">
                  <a16:creationId xmlns:a16="http://schemas.microsoft.com/office/drawing/2014/main" id="{EE02462E-5D5C-494C-996E-C8D63D9A1D45}"/>
                </a:ext>
              </a:extLst>
            </p:cNvPr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41;p58">
              <a:extLst>
                <a:ext uri="{FF2B5EF4-FFF2-40B4-BE49-F238E27FC236}">
                  <a16:creationId xmlns:a16="http://schemas.microsoft.com/office/drawing/2014/main" id="{93606EDC-5422-441F-AA0C-73EDB5A59792}"/>
                </a:ext>
              </a:extLst>
            </p:cNvPr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42;p58">
              <a:extLst>
                <a:ext uri="{FF2B5EF4-FFF2-40B4-BE49-F238E27FC236}">
                  <a16:creationId xmlns:a16="http://schemas.microsoft.com/office/drawing/2014/main" id="{FB926472-D972-4B40-BC4C-32BE44CBD845}"/>
                </a:ext>
              </a:extLst>
            </p:cNvPr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43;p58">
              <a:extLst>
                <a:ext uri="{FF2B5EF4-FFF2-40B4-BE49-F238E27FC236}">
                  <a16:creationId xmlns:a16="http://schemas.microsoft.com/office/drawing/2014/main" id="{055A9563-37F1-4CDF-ABE6-7CF63121E7FF}"/>
                </a:ext>
              </a:extLst>
            </p:cNvPr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44;p58">
              <a:extLst>
                <a:ext uri="{FF2B5EF4-FFF2-40B4-BE49-F238E27FC236}">
                  <a16:creationId xmlns:a16="http://schemas.microsoft.com/office/drawing/2014/main" id="{BC8607FB-B87A-4C35-A02A-B17C3B48CABB}"/>
                </a:ext>
              </a:extLst>
            </p:cNvPr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45;p58">
              <a:extLst>
                <a:ext uri="{FF2B5EF4-FFF2-40B4-BE49-F238E27FC236}">
                  <a16:creationId xmlns:a16="http://schemas.microsoft.com/office/drawing/2014/main" id="{0D610143-870A-4E20-A520-EA0DBDC678AC}"/>
                </a:ext>
              </a:extLst>
            </p:cNvPr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46;p58">
              <a:extLst>
                <a:ext uri="{FF2B5EF4-FFF2-40B4-BE49-F238E27FC236}">
                  <a16:creationId xmlns:a16="http://schemas.microsoft.com/office/drawing/2014/main" id="{99B6D190-8C27-46FC-BA92-494081D40B50}"/>
                </a:ext>
              </a:extLst>
            </p:cNvPr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47;p58">
              <a:extLst>
                <a:ext uri="{FF2B5EF4-FFF2-40B4-BE49-F238E27FC236}">
                  <a16:creationId xmlns:a16="http://schemas.microsoft.com/office/drawing/2014/main" id="{57DEBE77-B0DB-4A83-A0C8-7C1C89ED0897}"/>
                </a:ext>
              </a:extLst>
            </p:cNvPr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48;p58">
              <a:extLst>
                <a:ext uri="{FF2B5EF4-FFF2-40B4-BE49-F238E27FC236}">
                  <a16:creationId xmlns:a16="http://schemas.microsoft.com/office/drawing/2014/main" id="{F474ACBC-B28E-48F5-8243-35F3827BE295}"/>
                </a:ext>
              </a:extLst>
            </p:cNvPr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49;p58">
              <a:extLst>
                <a:ext uri="{FF2B5EF4-FFF2-40B4-BE49-F238E27FC236}">
                  <a16:creationId xmlns:a16="http://schemas.microsoft.com/office/drawing/2014/main" id="{6D224656-F6E6-43DA-8D17-AAF6515241FD}"/>
                </a:ext>
              </a:extLst>
            </p:cNvPr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50;p58">
              <a:extLst>
                <a:ext uri="{FF2B5EF4-FFF2-40B4-BE49-F238E27FC236}">
                  <a16:creationId xmlns:a16="http://schemas.microsoft.com/office/drawing/2014/main" id="{EDA759BB-D9C9-40D0-8B91-7E7BEA608573}"/>
                </a:ext>
              </a:extLst>
            </p:cNvPr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2551;p58">
            <a:extLst>
              <a:ext uri="{FF2B5EF4-FFF2-40B4-BE49-F238E27FC236}">
                <a16:creationId xmlns:a16="http://schemas.microsoft.com/office/drawing/2014/main" id="{0AF80002-DDEF-45F2-91A2-8D64FFAB8AEE}"/>
              </a:ext>
            </a:extLst>
          </p:cNvPr>
          <p:cNvGrpSpPr/>
          <p:nvPr/>
        </p:nvGrpSpPr>
        <p:grpSpPr>
          <a:xfrm rot="-130633" flipH="1">
            <a:off x="2998933" y="1332021"/>
            <a:ext cx="3355563" cy="230166"/>
            <a:chOff x="4345425" y="2175475"/>
            <a:chExt cx="800750" cy="176025"/>
          </a:xfrm>
        </p:grpSpPr>
        <p:sp>
          <p:nvSpPr>
            <p:cNvPr id="101" name="Google Shape;2552;p58">
              <a:extLst>
                <a:ext uri="{FF2B5EF4-FFF2-40B4-BE49-F238E27FC236}">
                  <a16:creationId xmlns:a16="http://schemas.microsoft.com/office/drawing/2014/main" id="{753F104C-AC29-49BA-B76F-D055257ACB1E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53;p58">
              <a:extLst>
                <a:ext uri="{FF2B5EF4-FFF2-40B4-BE49-F238E27FC236}">
                  <a16:creationId xmlns:a16="http://schemas.microsoft.com/office/drawing/2014/main" id="{E6AF5945-E5DD-426E-A3D9-AF89786E1F56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00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38A8-288A-4816-88E3-984E93648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887" y="1556000"/>
            <a:ext cx="6072188" cy="1447800"/>
          </a:xfrm>
        </p:spPr>
        <p:txBody>
          <a:bodyPr/>
          <a:lstStyle/>
          <a:p>
            <a:r>
              <a:rPr lang="en-IN" dirty="0"/>
              <a:t>Any Doubts?</a:t>
            </a:r>
            <a:br>
              <a:rPr lang="en-IN" dirty="0"/>
            </a:br>
            <a:r>
              <a:rPr lang="en-IN" dirty="0"/>
              <a:t> </a:t>
            </a:r>
            <a:r>
              <a:rPr lang="en-IN" sz="5400" dirty="0"/>
              <a:t>Yesterday Session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72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50" name="Google Shape;850;p31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a list</a:t>
            </a:r>
            <a:endParaRPr dirty="0"/>
          </a:p>
        </p:txBody>
      </p:sp>
      <p:grpSp>
        <p:nvGrpSpPr>
          <p:cNvPr id="851" name="Google Shape;851;p31"/>
          <p:cNvGrpSpPr/>
          <p:nvPr/>
        </p:nvGrpSpPr>
        <p:grpSpPr>
          <a:xfrm>
            <a:off x="719990" y="925800"/>
            <a:ext cx="2960453" cy="176025"/>
            <a:chOff x="4345425" y="2175475"/>
            <a:chExt cx="800750" cy="176025"/>
          </a:xfrm>
        </p:grpSpPr>
        <p:sp>
          <p:nvSpPr>
            <p:cNvPr id="852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31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Inserting </a:t>
            </a:r>
            <a:r>
              <a:rPr lang="en-IN" dirty="0" err="1"/>
              <a:t>img</a:t>
            </a:r>
            <a:r>
              <a:rPr lang="en-IN" dirty="0"/>
              <a:t>, video, audio files</a:t>
            </a:r>
            <a:endParaRPr dirty="0"/>
          </a:p>
        </p:txBody>
      </p:sp>
      <p:sp>
        <p:nvSpPr>
          <p:cNvPr id="855" name="Google Shape;855;p31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to create a forms like contact form</a:t>
            </a:r>
            <a:endParaRPr dirty="0"/>
          </a:p>
        </p:txBody>
      </p:sp>
      <p:grpSp>
        <p:nvGrpSpPr>
          <p:cNvPr id="856" name="Google Shape;856;p31"/>
          <p:cNvGrpSpPr/>
          <p:nvPr/>
        </p:nvGrpSpPr>
        <p:grpSpPr>
          <a:xfrm rot="367883">
            <a:off x="6168822" y="3265871"/>
            <a:ext cx="1569882" cy="507904"/>
            <a:chOff x="4345425" y="2175475"/>
            <a:chExt cx="800750" cy="176025"/>
          </a:xfrm>
        </p:grpSpPr>
        <p:sp>
          <p:nvSpPr>
            <p:cNvPr id="857" name="Google Shape;857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1"/>
          <p:cNvGrpSpPr/>
          <p:nvPr/>
        </p:nvGrpSpPr>
        <p:grpSpPr>
          <a:xfrm rot="474658">
            <a:off x="1381256" y="1507939"/>
            <a:ext cx="1557467" cy="585348"/>
            <a:chOff x="4345425" y="2175475"/>
            <a:chExt cx="800750" cy="176025"/>
          </a:xfrm>
        </p:grpSpPr>
        <p:sp>
          <p:nvSpPr>
            <p:cNvPr id="860" name="Google Shape;860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31"/>
          <p:cNvGrpSpPr/>
          <p:nvPr/>
        </p:nvGrpSpPr>
        <p:grpSpPr>
          <a:xfrm rot="367883">
            <a:off x="1375060" y="3250166"/>
            <a:ext cx="1569882" cy="507904"/>
            <a:chOff x="4345425" y="2175475"/>
            <a:chExt cx="800750" cy="176025"/>
          </a:xfrm>
        </p:grpSpPr>
        <p:sp>
          <p:nvSpPr>
            <p:cNvPr id="863" name="Google Shape;863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31"/>
          <p:cNvGrpSpPr/>
          <p:nvPr/>
        </p:nvGrpSpPr>
        <p:grpSpPr>
          <a:xfrm rot="474658">
            <a:off x="6175019" y="1507926"/>
            <a:ext cx="1557467" cy="585348"/>
            <a:chOff x="4345425" y="2175475"/>
            <a:chExt cx="800750" cy="176025"/>
          </a:xfrm>
        </p:grpSpPr>
        <p:sp>
          <p:nvSpPr>
            <p:cNvPr id="866" name="Google Shape;866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31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What are these tables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69" name="Google Shape;869;p31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FORMS</a:t>
            </a:r>
            <a:endParaRPr dirty="0"/>
          </a:p>
        </p:txBody>
      </p:sp>
      <p:sp>
        <p:nvSpPr>
          <p:cNvPr id="870" name="Google Shape;870;p31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TABLES</a:t>
            </a:r>
            <a:endParaRPr dirty="0"/>
          </a:p>
        </p:txBody>
      </p:sp>
      <p:sp>
        <p:nvSpPr>
          <p:cNvPr id="871" name="Google Shape;871;p31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lISTS</a:t>
            </a:r>
            <a:endParaRPr dirty="0"/>
          </a:p>
        </p:txBody>
      </p:sp>
      <p:sp>
        <p:nvSpPr>
          <p:cNvPr id="872" name="Google Shape;872;p31"/>
          <p:cNvSpPr txBox="1">
            <a:spLocks noGrp="1"/>
          </p:cNvSpPr>
          <p:nvPr>
            <p:ph type="subTitle" idx="4"/>
          </p:nvPr>
        </p:nvSpPr>
        <p:spPr>
          <a:xfrm>
            <a:off x="5529263" y="1584571"/>
            <a:ext cx="2653837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IMAGE,AUDIO,VIDEO</a:t>
            </a:r>
            <a:endParaRPr dirty="0"/>
          </a:p>
        </p:txBody>
      </p:sp>
      <p:grpSp>
        <p:nvGrpSpPr>
          <p:cNvPr id="883" name="Google Shape;883;p31"/>
          <p:cNvGrpSpPr/>
          <p:nvPr/>
        </p:nvGrpSpPr>
        <p:grpSpPr>
          <a:xfrm>
            <a:off x="-315510" y="4512611"/>
            <a:ext cx="1745583" cy="230173"/>
            <a:chOff x="1394800" y="3522000"/>
            <a:chExt cx="1048650" cy="138275"/>
          </a:xfrm>
        </p:grpSpPr>
        <p:sp>
          <p:nvSpPr>
            <p:cNvPr id="884" name="Google Shape;884;p31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LISTS</a:t>
            </a:r>
            <a:endParaRPr dirty="0"/>
          </a:p>
        </p:txBody>
      </p:sp>
      <p:sp>
        <p:nvSpPr>
          <p:cNvPr id="905" name="Google Shape;905;p32"/>
          <p:cNvSpPr txBox="1">
            <a:spLocks noGrp="1"/>
          </p:cNvSpPr>
          <p:nvPr>
            <p:ph type="body" idx="1"/>
          </p:nvPr>
        </p:nvSpPr>
        <p:spPr>
          <a:xfrm>
            <a:off x="277209" y="2524751"/>
            <a:ext cx="4142051" cy="1842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indent="0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dirty="0"/>
              <a:t>&lt;li&gt; Used to create lists &lt;/li&gt;</a:t>
            </a:r>
          </a:p>
          <a:p>
            <a:pPr marL="107950" indent="0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dirty="0"/>
              <a:t>The following types of Lists is used in HTML</a:t>
            </a:r>
          </a:p>
          <a:p>
            <a:pPr marL="107950" indent="0" algn="l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dirty="0"/>
              <a:t>Ordered List or Numbered List &lt;</a:t>
            </a:r>
            <a:r>
              <a:rPr lang="en-IN" altLang="en-US" dirty="0" err="1"/>
              <a:t>ol</a:t>
            </a:r>
            <a:r>
              <a:rPr lang="en-IN" altLang="en-US" dirty="0"/>
              <a:t>&gt;</a:t>
            </a:r>
          </a:p>
          <a:p>
            <a:pPr marL="107950" indent="0" algn="l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dirty="0"/>
              <a:t>Unordered List or Bulleted List &lt;ul&gt;</a:t>
            </a:r>
          </a:p>
          <a:p>
            <a:pPr marL="107950" indent="0" algn="l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dirty="0" err="1"/>
              <a:t>Defination</a:t>
            </a:r>
            <a:r>
              <a:rPr lang="en-IN" altLang="en-US" dirty="0"/>
              <a:t> List                              &lt;dl&gt;</a:t>
            </a:r>
          </a:p>
          <a:p>
            <a:pPr marL="107950" indent="0"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IN" altLang="en-US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 flipH="1">
            <a:off x="1273862" y="2089950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33"/>
          <p:cNvGrpSpPr/>
          <p:nvPr/>
        </p:nvGrpSpPr>
        <p:grpSpPr>
          <a:xfrm rot="-546322">
            <a:off x="897607" y="1747842"/>
            <a:ext cx="2817315" cy="2469552"/>
            <a:chOff x="2505075" y="4180600"/>
            <a:chExt cx="1092750" cy="957900"/>
          </a:xfrm>
        </p:grpSpPr>
        <p:sp>
          <p:nvSpPr>
            <p:cNvPr id="944" name="Google Shape;944;p33"/>
            <p:cNvSpPr/>
            <p:nvPr/>
          </p:nvSpPr>
          <p:spPr>
            <a:xfrm>
              <a:off x="2612200" y="4898650"/>
              <a:ext cx="984100" cy="235275"/>
            </a:xfrm>
            <a:custGeom>
              <a:avLst/>
              <a:gdLst/>
              <a:ahLst/>
              <a:cxn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gdLst/>
              <a:ahLst/>
              <a:cxn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508825" y="4184975"/>
              <a:ext cx="1038875" cy="879225"/>
            </a:xfrm>
            <a:custGeom>
              <a:avLst/>
              <a:gdLst/>
              <a:ahLst/>
              <a:cxn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gdLst/>
              <a:ahLst/>
              <a:cxn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gdLst/>
              <a:ahLst/>
              <a:cxn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33"/>
          <p:cNvGrpSpPr/>
          <p:nvPr/>
        </p:nvGrpSpPr>
        <p:grpSpPr>
          <a:xfrm rot="474737">
            <a:off x="6324405" y="2788705"/>
            <a:ext cx="2049331" cy="585348"/>
            <a:chOff x="4345425" y="2175475"/>
            <a:chExt cx="800750" cy="176025"/>
          </a:xfrm>
        </p:grpSpPr>
        <p:sp>
          <p:nvSpPr>
            <p:cNvPr id="950" name="Google Shape;950;p3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33"/>
          <p:cNvSpPr txBox="1">
            <a:spLocks noGrp="1"/>
          </p:cNvSpPr>
          <p:nvPr>
            <p:ph type="subTitle" idx="1"/>
          </p:nvPr>
        </p:nvSpPr>
        <p:spPr>
          <a:xfrm>
            <a:off x="4136413" y="725096"/>
            <a:ext cx="5160300" cy="39853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7950" indent="0" algn="l">
              <a:lnSpc>
                <a:spcPct val="127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An ordered list. This will use different schemes of numbers to list our items.</a:t>
            </a:r>
          </a:p>
          <a:p>
            <a:pPr marL="107950" indent="0" algn="l">
              <a:lnSpc>
                <a:spcPct val="127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&lt;</a:t>
            </a:r>
            <a:r>
              <a:rPr lang="en-IN" altLang="en-US" sz="1600" dirty="0" err="1">
                <a:latin typeface="Andalus" pitchFamily="16" charset="0"/>
              </a:rPr>
              <a:t>ol</a:t>
            </a:r>
            <a:r>
              <a:rPr lang="en-IN" altLang="en-US" sz="1600" dirty="0">
                <a:latin typeface="Andalus" pitchFamily="16" charset="0"/>
              </a:rPr>
              <a:t>&gt; tag contains </a:t>
            </a:r>
            <a:r>
              <a:rPr lang="en-IN" altLang="en-US" sz="1600" dirty="0" err="1">
                <a:latin typeface="Andalus" pitchFamily="16" charset="0"/>
              </a:rPr>
              <a:t>inividual</a:t>
            </a:r>
            <a:r>
              <a:rPr lang="en-IN" altLang="en-US" sz="1600" dirty="0">
                <a:latin typeface="Andalus" pitchFamily="16" charset="0"/>
              </a:rPr>
              <a:t> list items represented by the &lt;li&gt;tag. </a:t>
            </a:r>
          </a:p>
          <a:p>
            <a:pPr marL="107950" indent="0" algn="l">
              <a:lnSpc>
                <a:spcPct val="127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Both &lt;li&gt; and &lt;</a:t>
            </a:r>
            <a:r>
              <a:rPr lang="en-IN" altLang="en-US" sz="1600" dirty="0" err="1">
                <a:latin typeface="Andalus" pitchFamily="16" charset="0"/>
              </a:rPr>
              <a:t>ol</a:t>
            </a:r>
            <a:r>
              <a:rPr lang="en-IN" altLang="en-US" sz="1600" dirty="0">
                <a:latin typeface="Andalus" pitchFamily="16" charset="0"/>
              </a:rPr>
              <a:t>&gt;, are container tags.</a:t>
            </a:r>
          </a:p>
          <a:p>
            <a:pPr marL="107950" indent="0" algn="l">
              <a:lnSpc>
                <a:spcPct val="127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Type attribute to define the numbering type</a:t>
            </a:r>
          </a:p>
          <a:p>
            <a:pPr marL="107950" indent="0" algn="l">
              <a:lnSpc>
                <a:spcPct val="127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&lt;</a:t>
            </a:r>
            <a:r>
              <a:rPr lang="en-IN" altLang="en-US" sz="1600" dirty="0" err="1">
                <a:highlight>
                  <a:srgbClr val="FFFF00"/>
                </a:highlight>
                <a:latin typeface="Andalus" pitchFamily="16" charset="0"/>
              </a:rPr>
              <a:t>ol</a:t>
            </a: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&gt;</a:t>
            </a:r>
          </a:p>
          <a:p>
            <a:pPr marL="107950" indent="0" algn="l">
              <a:lnSpc>
                <a:spcPct val="127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  &lt;li&gt;Amber Fort and Palace&lt;/li&gt;</a:t>
            </a:r>
          </a:p>
          <a:p>
            <a:pPr marL="107950" indent="0" algn="l">
              <a:lnSpc>
                <a:spcPct val="127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  &lt;li&gt;</a:t>
            </a:r>
            <a:r>
              <a:rPr lang="en-IN" altLang="en-US" sz="1600" dirty="0" err="1">
                <a:highlight>
                  <a:srgbClr val="FFFF00"/>
                </a:highlight>
                <a:latin typeface="Andalus" pitchFamily="16" charset="0"/>
              </a:rPr>
              <a:t>Nahargarh</a:t>
            </a: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 Fort&lt;/li&gt;</a:t>
            </a:r>
          </a:p>
          <a:p>
            <a:pPr marL="107950" indent="0" algn="l">
              <a:lnSpc>
                <a:spcPct val="127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  &lt;li&gt;</a:t>
            </a:r>
            <a:r>
              <a:rPr lang="en-IN" altLang="en-US" sz="1600" dirty="0" err="1">
                <a:highlight>
                  <a:srgbClr val="FFFF00"/>
                </a:highlight>
                <a:latin typeface="Andalus" pitchFamily="16" charset="0"/>
              </a:rPr>
              <a:t>Hawa</a:t>
            </a: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 Mahal&lt;/li&gt;</a:t>
            </a:r>
          </a:p>
          <a:p>
            <a:pPr marL="107950" indent="0" algn="l">
              <a:lnSpc>
                <a:spcPct val="127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&lt;/</a:t>
            </a:r>
            <a:r>
              <a:rPr lang="en-IN" altLang="en-US" sz="1600" dirty="0" err="1">
                <a:highlight>
                  <a:srgbClr val="FFFF00"/>
                </a:highlight>
                <a:latin typeface="Andalus" pitchFamily="16" charset="0"/>
              </a:rPr>
              <a:t>ol</a:t>
            </a: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&gt;</a:t>
            </a:r>
          </a:p>
          <a:p>
            <a:pPr marL="107950" indent="0" algn="l">
              <a:lnSpc>
                <a:spcPct val="127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IN" altLang="en-US" sz="1600" dirty="0">
              <a:latin typeface="Andalus" pitchFamily="1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954" name="Google Shape;954;p33"/>
          <p:cNvSpPr txBox="1"/>
          <p:nvPr/>
        </p:nvSpPr>
        <p:spPr>
          <a:xfrm rot="-545911">
            <a:off x="2008156" y="2549504"/>
            <a:ext cx="1585704" cy="7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Ordered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Lists</a:t>
            </a:r>
            <a:endParaRPr sz="3000" b="1" dirty="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955" name="Google Shape;955;p33"/>
          <p:cNvGrpSpPr/>
          <p:nvPr/>
        </p:nvGrpSpPr>
        <p:grpSpPr>
          <a:xfrm rot="-974667">
            <a:off x="1405175" y="2472660"/>
            <a:ext cx="503546" cy="1101252"/>
            <a:chOff x="5870175" y="1498275"/>
            <a:chExt cx="364450" cy="797050"/>
          </a:xfrm>
        </p:grpSpPr>
        <p:sp>
          <p:nvSpPr>
            <p:cNvPr id="956" name="Google Shape;956;p33"/>
            <p:cNvSpPr/>
            <p:nvPr/>
          </p:nvSpPr>
          <p:spPr>
            <a:xfrm>
              <a:off x="5870175" y="2109075"/>
              <a:ext cx="219475" cy="186250"/>
            </a:xfrm>
            <a:custGeom>
              <a:avLst/>
              <a:gdLst/>
              <a:ahLst/>
              <a:cxnLst/>
              <a:rect l="l" t="t" r="r" b="b"/>
              <a:pathLst>
                <a:path w="8779" h="7450" extrusionOk="0">
                  <a:moveTo>
                    <a:pt x="6020" y="1496"/>
                  </a:moveTo>
                  <a:cubicBezTo>
                    <a:pt x="6600" y="2107"/>
                    <a:pt x="7195" y="2719"/>
                    <a:pt x="7807" y="3314"/>
                  </a:cubicBezTo>
                  <a:cubicBezTo>
                    <a:pt x="7775" y="3361"/>
                    <a:pt x="7760" y="3440"/>
                    <a:pt x="7744" y="3502"/>
                  </a:cubicBezTo>
                  <a:cubicBezTo>
                    <a:pt x="7164" y="2938"/>
                    <a:pt x="6568" y="2405"/>
                    <a:pt x="5988" y="1856"/>
                  </a:cubicBezTo>
                  <a:cubicBezTo>
                    <a:pt x="6004" y="1731"/>
                    <a:pt x="6004" y="1606"/>
                    <a:pt x="6020" y="1496"/>
                  </a:cubicBezTo>
                  <a:close/>
                  <a:moveTo>
                    <a:pt x="1568" y="697"/>
                  </a:moveTo>
                  <a:cubicBezTo>
                    <a:pt x="2744" y="1104"/>
                    <a:pt x="4029" y="1292"/>
                    <a:pt x="5252" y="1480"/>
                  </a:cubicBezTo>
                  <a:lnTo>
                    <a:pt x="5267" y="1480"/>
                  </a:lnTo>
                  <a:cubicBezTo>
                    <a:pt x="5048" y="2421"/>
                    <a:pt x="4891" y="3346"/>
                    <a:pt x="4875" y="4317"/>
                  </a:cubicBezTo>
                  <a:cubicBezTo>
                    <a:pt x="4186" y="4098"/>
                    <a:pt x="3449" y="3988"/>
                    <a:pt x="2744" y="3816"/>
                  </a:cubicBezTo>
                  <a:cubicBezTo>
                    <a:pt x="2227" y="3690"/>
                    <a:pt x="1694" y="3581"/>
                    <a:pt x="1176" y="3487"/>
                  </a:cubicBezTo>
                  <a:cubicBezTo>
                    <a:pt x="1302" y="2954"/>
                    <a:pt x="1317" y="2389"/>
                    <a:pt x="1427" y="1841"/>
                  </a:cubicBezTo>
                  <a:cubicBezTo>
                    <a:pt x="1490" y="1465"/>
                    <a:pt x="1537" y="1088"/>
                    <a:pt x="1568" y="697"/>
                  </a:cubicBezTo>
                  <a:close/>
                  <a:moveTo>
                    <a:pt x="5957" y="2013"/>
                  </a:moveTo>
                  <a:cubicBezTo>
                    <a:pt x="6521" y="2562"/>
                    <a:pt x="7086" y="3126"/>
                    <a:pt x="7665" y="3675"/>
                  </a:cubicBezTo>
                  <a:cubicBezTo>
                    <a:pt x="7540" y="4067"/>
                    <a:pt x="7493" y="4474"/>
                    <a:pt x="7399" y="4850"/>
                  </a:cubicBezTo>
                  <a:cubicBezTo>
                    <a:pt x="7164" y="4599"/>
                    <a:pt x="6913" y="4349"/>
                    <a:pt x="6662" y="4082"/>
                  </a:cubicBezTo>
                  <a:cubicBezTo>
                    <a:pt x="6380" y="3769"/>
                    <a:pt x="6098" y="3455"/>
                    <a:pt x="5816" y="3142"/>
                  </a:cubicBezTo>
                  <a:cubicBezTo>
                    <a:pt x="5863" y="2766"/>
                    <a:pt x="5910" y="2389"/>
                    <a:pt x="5957" y="2013"/>
                  </a:cubicBezTo>
                  <a:close/>
                  <a:moveTo>
                    <a:pt x="5785" y="3424"/>
                  </a:moveTo>
                  <a:cubicBezTo>
                    <a:pt x="6239" y="4035"/>
                    <a:pt x="6741" y="4662"/>
                    <a:pt x="7336" y="5179"/>
                  </a:cubicBezTo>
                  <a:cubicBezTo>
                    <a:pt x="7274" y="5446"/>
                    <a:pt x="7211" y="5728"/>
                    <a:pt x="7148" y="5994"/>
                  </a:cubicBezTo>
                  <a:cubicBezTo>
                    <a:pt x="6741" y="5462"/>
                    <a:pt x="6192" y="4960"/>
                    <a:pt x="5644" y="4521"/>
                  </a:cubicBezTo>
                  <a:cubicBezTo>
                    <a:pt x="5706" y="4161"/>
                    <a:pt x="5738" y="3784"/>
                    <a:pt x="5785" y="3424"/>
                  </a:cubicBezTo>
                  <a:close/>
                  <a:moveTo>
                    <a:pt x="1020" y="4082"/>
                  </a:moveTo>
                  <a:lnTo>
                    <a:pt x="1020" y="4082"/>
                  </a:lnTo>
                  <a:cubicBezTo>
                    <a:pt x="1505" y="4302"/>
                    <a:pt x="2038" y="4490"/>
                    <a:pt x="2603" y="4662"/>
                  </a:cubicBezTo>
                  <a:cubicBezTo>
                    <a:pt x="2869" y="4976"/>
                    <a:pt x="3261" y="5273"/>
                    <a:pt x="3559" y="5556"/>
                  </a:cubicBezTo>
                  <a:cubicBezTo>
                    <a:pt x="3825" y="5791"/>
                    <a:pt x="4076" y="6057"/>
                    <a:pt x="4343" y="6292"/>
                  </a:cubicBezTo>
                  <a:cubicBezTo>
                    <a:pt x="3825" y="6183"/>
                    <a:pt x="3308" y="6057"/>
                    <a:pt x="2791" y="5947"/>
                  </a:cubicBezTo>
                  <a:cubicBezTo>
                    <a:pt x="2634" y="5571"/>
                    <a:pt x="2242" y="5195"/>
                    <a:pt x="1929" y="4897"/>
                  </a:cubicBezTo>
                  <a:cubicBezTo>
                    <a:pt x="1631" y="4615"/>
                    <a:pt x="1349" y="4333"/>
                    <a:pt x="1020" y="4082"/>
                  </a:cubicBezTo>
                  <a:close/>
                  <a:moveTo>
                    <a:pt x="3167" y="4819"/>
                  </a:moveTo>
                  <a:lnTo>
                    <a:pt x="3167" y="4819"/>
                  </a:lnTo>
                  <a:cubicBezTo>
                    <a:pt x="3622" y="4929"/>
                    <a:pt x="4060" y="5007"/>
                    <a:pt x="4499" y="5070"/>
                  </a:cubicBezTo>
                  <a:cubicBezTo>
                    <a:pt x="4985" y="5587"/>
                    <a:pt x="5487" y="6120"/>
                    <a:pt x="6004" y="6637"/>
                  </a:cubicBezTo>
                  <a:cubicBezTo>
                    <a:pt x="5612" y="6559"/>
                    <a:pt x="5220" y="6480"/>
                    <a:pt x="4828" y="6402"/>
                  </a:cubicBezTo>
                  <a:cubicBezTo>
                    <a:pt x="4578" y="6089"/>
                    <a:pt x="4217" y="5806"/>
                    <a:pt x="3919" y="5524"/>
                  </a:cubicBezTo>
                  <a:cubicBezTo>
                    <a:pt x="3669" y="5305"/>
                    <a:pt x="3433" y="5054"/>
                    <a:pt x="3167" y="4819"/>
                  </a:cubicBezTo>
                  <a:close/>
                  <a:moveTo>
                    <a:pt x="5612" y="4709"/>
                  </a:moveTo>
                  <a:cubicBezTo>
                    <a:pt x="6161" y="5242"/>
                    <a:pt x="6615" y="5791"/>
                    <a:pt x="7070" y="6339"/>
                  </a:cubicBezTo>
                  <a:cubicBezTo>
                    <a:pt x="7039" y="6512"/>
                    <a:pt x="7007" y="6684"/>
                    <a:pt x="6976" y="6857"/>
                  </a:cubicBezTo>
                  <a:cubicBezTo>
                    <a:pt x="6835" y="6825"/>
                    <a:pt x="6694" y="6794"/>
                    <a:pt x="6553" y="6763"/>
                  </a:cubicBezTo>
                  <a:cubicBezTo>
                    <a:pt x="6035" y="6183"/>
                    <a:pt x="5455" y="5650"/>
                    <a:pt x="4875" y="5101"/>
                  </a:cubicBezTo>
                  <a:cubicBezTo>
                    <a:pt x="4922" y="5101"/>
                    <a:pt x="4970" y="5117"/>
                    <a:pt x="5001" y="5117"/>
                  </a:cubicBezTo>
                  <a:cubicBezTo>
                    <a:pt x="5064" y="5117"/>
                    <a:pt x="5111" y="5101"/>
                    <a:pt x="5158" y="5101"/>
                  </a:cubicBezTo>
                  <a:cubicBezTo>
                    <a:pt x="5203" y="5112"/>
                    <a:pt x="5249" y="5118"/>
                    <a:pt x="5293" y="5118"/>
                  </a:cubicBezTo>
                  <a:cubicBezTo>
                    <a:pt x="5434" y="5118"/>
                    <a:pt x="5557" y="5060"/>
                    <a:pt x="5581" y="4929"/>
                  </a:cubicBezTo>
                  <a:cubicBezTo>
                    <a:pt x="5596" y="4866"/>
                    <a:pt x="5612" y="4788"/>
                    <a:pt x="5612" y="4709"/>
                  </a:cubicBezTo>
                  <a:close/>
                  <a:moveTo>
                    <a:pt x="1519" y="0"/>
                  </a:moveTo>
                  <a:cubicBezTo>
                    <a:pt x="1470" y="0"/>
                    <a:pt x="1429" y="11"/>
                    <a:pt x="1396" y="23"/>
                  </a:cubicBezTo>
                  <a:cubicBezTo>
                    <a:pt x="1356" y="13"/>
                    <a:pt x="1315" y="7"/>
                    <a:pt x="1275" y="7"/>
                  </a:cubicBezTo>
                  <a:cubicBezTo>
                    <a:pt x="1189" y="7"/>
                    <a:pt x="1109" y="32"/>
                    <a:pt x="1067" y="85"/>
                  </a:cubicBezTo>
                  <a:cubicBezTo>
                    <a:pt x="346" y="994"/>
                    <a:pt x="1" y="2374"/>
                    <a:pt x="173" y="3502"/>
                  </a:cubicBezTo>
                  <a:cubicBezTo>
                    <a:pt x="189" y="3628"/>
                    <a:pt x="252" y="3706"/>
                    <a:pt x="346" y="3769"/>
                  </a:cubicBezTo>
                  <a:cubicBezTo>
                    <a:pt x="252" y="3816"/>
                    <a:pt x="189" y="3894"/>
                    <a:pt x="220" y="4004"/>
                  </a:cubicBezTo>
                  <a:cubicBezTo>
                    <a:pt x="440" y="4443"/>
                    <a:pt x="847" y="4850"/>
                    <a:pt x="1223" y="5242"/>
                  </a:cubicBezTo>
                  <a:cubicBezTo>
                    <a:pt x="1458" y="5493"/>
                    <a:pt x="1741" y="5806"/>
                    <a:pt x="2054" y="6026"/>
                  </a:cubicBezTo>
                  <a:cubicBezTo>
                    <a:pt x="2023" y="6120"/>
                    <a:pt x="2070" y="6230"/>
                    <a:pt x="2227" y="6292"/>
                  </a:cubicBezTo>
                  <a:cubicBezTo>
                    <a:pt x="3684" y="6825"/>
                    <a:pt x="5487" y="7342"/>
                    <a:pt x="7039" y="7437"/>
                  </a:cubicBezTo>
                  <a:cubicBezTo>
                    <a:pt x="7086" y="7437"/>
                    <a:pt x="7133" y="7437"/>
                    <a:pt x="7180" y="7421"/>
                  </a:cubicBezTo>
                  <a:cubicBezTo>
                    <a:pt x="7227" y="7439"/>
                    <a:pt x="7277" y="7450"/>
                    <a:pt x="7324" y="7450"/>
                  </a:cubicBezTo>
                  <a:cubicBezTo>
                    <a:pt x="7401" y="7450"/>
                    <a:pt x="7470" y="7420"/>
                    <a:pt x="7509" y="7342"/>
                  </a:cubicBezTo>
                  <a:cubicBezTo>
                    <a:pt x="7807" y="6684"/>
                    <a:pt x="8010" y="6026"/>
                    <a:pt x="8167" y="5320"/>
                  </a:cubicBezTo>
                  <a:cubicBezTo>
                    <a:pt x="8292" y="4788"/>
                    <a:pt x="8481" y="4208"/>
                    <a:pt x="8465" y="3628"/>
                  </a:cubicBezTo>
                  <a:cubicBezTo>
                    <a:pt x="8653" y="3565"/>
                    <a:pt x="8778" y="3393"/>
                    <a:pt x="8622" y="3236"/>
                  </a:cubicBezTo>
                  <a:cubicBezTo>
                    <a:pt x="7744" y="2358"/>
                    <a:pt x="6819" y="1496"/>
                    <a:pt x="5863" y="681"/>
                  </a:cubicBezTo>
                  <a:cubicBezTo>
                    <a:pt x="5805" y="631"/>
                    <a:pt x="5738" y="610"/>
                    <a:pt x="5673" y="610"/>
                  </a:cubicBezTo>
                  <a:cubicBezTo>
                    <a:pt x="5596" y="610"/>
                    <a:pt x="5522" y="638"/>
                    <a:pt x="5471" y="681"/>
                  </a:cubicBezTo>
                  <a:cubicBezTo>
                    <a:pt x="5424" y="665"/>
                    <a:pt x="5361" y="650"/>
                    <a:pt x="5299" y="634"/>
                  </a:cubicBezTo>
                  <a:cubicBezTo>
                    <a:pt x="4060" y="461"/>
                    <a:pt x="2822" y="148"/>
                    <a:pt x="1584" y="7"/>
                  </a:cubicBezTo>
                  <a:cubicBezTo>
                    <a:pt x="1561" y="2"/>
                    <a:pt x="153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5906500" y="1498275"/>
              <a:ext cx="328125" cy="569175"/>
            </a:xfrm>
            <a:custGeom>
              <a:avLst/>
              <a:gdLst/>
              <a:ahLst/>
              <a:cxnLst/>
              <a:rect l="l" t="t" r="r" b="b"/>
              <a:pathLst>
                <a:path w="13125" h="22767" extrusionOk="0">
                  <a:moveTo>
                    <a:pt x="9990" y="2777"/>
                  </a:moveTo>
                  <a:cubicBezTo>
                    <a:pt x="10131" y="2887"/>
                    <a:pt x="10288" y="2996"/>
                    <a:pt x="10413" y="3106"/>
                  </a:cubicBezTo>
                  <a:cubicBezTo>
                    <a:pt x="10946" y="3529"/>
                    <a:pt x="11526" y="3921"/>
                    <a:pt x="12122" y="4297"/>
                  </a:cubicBezTo>
                  <a:cubicBezTo>
                    <a:pt x="12028" y="4642"/>
                    <a:pt x="11965" y="4971"/>
                    <a:pt x="11887" y="5301"/>
                  </a:cubicBezTo>
                  <a:cubicBezTo>
                    <a:pt x="11260" y="4611"/>
                    <a:pt x="10554" y="3921"/>
                    <a:pt x="9927" y="3247"/>
                  </a:cubicBezTo>
                  <a:cubicBezTo>
                    <a:pt x="9943" y="3090"/>
                    <a:pt x="9974" y="2934"/>
                    <a:pt x="9990" y="2777"/>
                  </a:cubicBezTo>
                  <a:close/>
                  <a:moveTo>
                    <a:pt x="9880" y="3561"/>
                  </a:moveTo>
                  <a:cubicBezTo>
                    <a:pt x="10492" y="4297"/>
                    <a:pt x="11087" y="5081"/>
                    <a:pt x="11761" y="5786"/>
                  </a:cubicBezTo>
                  <a:cubicBezTo>
                    <a:pt x="11667" y="6241"/>
                    <a:pt x="11573" y="6696"/>
                    <a:pt x="11479" y="7134"/>
                  </a:cubicBezTo>
                  <a:cubicBezTo>
                    <a:pt x="11213" y="6821"/>
                    <a:pt x="10883" y="6507"/>
                    <a:pt x="10617" y="6194"/>
                  </a:cubicBezTo>
                  <a:cubicBezTo>
                    <a:pt x="10288" y="5802"/>
                    <a:pt x="9959" y="5410"/>
                    <a:pt x="9645" y="5018"/>
                  </a:cubicBezTo>
                  <a:cubicBezTo>
                    <a:pt x="9739" y="4532"/>
                    <a:pt x="9818" y="4047"/>
                    <a:pt x="9880" y="3561"/>
                  </a:cubicBezTo>
                  <a:close/>
                  <a:moveTo>
                    <a:pt x="9614" y="5222"/>
                  </a:moveTo>
                  <a:cubicBezTo>
                    <a:pt x="9896" y="5598"/>
                    <a:pt x="10194" y="5975"/>
                    <a:pt x="10492" y="6335"/>
                  </a:cubicBezTo>
                  <a:cubicBezTo>
                    <a:pt x="10789" y="6696"/>
                    <a:pt x="11072" y="7103"/>
                    <a:pt x="11416" y="7432"/>
                  </a:cubicBezTo>
                  <a:cubicBezTo>
                    <a:pt x="11322" y="7902"/>
                    <a:pt x="11228" y="8388"/>
                    <a:pt x="11134" y="8874"/>
                  </a:cubicBezTo>
                  <a:cubicBezTo>
                    <a:pt x="10789" y="8498"/>
                    <a:pt x="10398" y="8153"/>
                    <a:pt x="10068" y="7793"/>
                  </a:cubicBezTo>
                  <a:cubicBezTo>
                    <a:pt x="9802" y="7495"/>
                    <a:pt x="9535" y="7181"/>
                    <a:pt x="9269" y="6884"/>
                  </a:cubicBezTo>
                  <a:cubicBezTo>
                    <a:pt x="9394" y="6335"/>
                    <a:pt x="9504" y="5771"/>
                    <a:pt x="9614" y="5222"/>
                  </a:cubicBezTo>
                  <a:close/>
                  <a:moveTo>
                    <a:pt x="9206" y="7150"/>
                  </a:moveTo>
                  <a:cubicBezTo>
                    <a:pt x="9426" y="7432"/>
                    <a:pt x="9661" y="7699"/>
                    <a:pt x="9896" y="7965"/>
                  </a:cubicBezTo>
                  <a:cubicBezTo>
                    <a:pt x="10256" y="8388"/>
                    <a:pt x="10617" y="8827"/>
                    <a:pt x="11056" y="9203"/>
                  </a:cubicBezTo>
                  <a:cubicBezTo>
                    <a:pt x="10962" y="9736"/>
                    <a:pt x="10852" y="10254"/>
                    <a:pt x="10727" y="10771"/>
                  </a:cubicBezTo>
                  <a:cubicBezTo>
                    <a:pt x="10178" y="10097"/>
                    <a:pt x="9504" y="9439"/>
                    <a:pt x="8846" y="8796"/>
                  </a:cubicBezTo>
                  <a:cubicBezTo>
                    <a:pt x="8971" y="8247"/>
                    <a:pt x="9097" y="7699"/>
                    <a:pt x="9206" y="7150"/>
                  </a:cubicBezTo>
                  <a:close/>
                  <a:moveTo>
                    <a:pt x="8783" y="9062"/>
                  </a:moveTo>
                  <a:cubicBezTo>
                    <a:pt x="9379" y="9752"/>
                    <a:pt x="9974" y="10457"/>
                    <a:pt x="10664" y="11069"/>
                  </a:cubicBezTo>
                  <a:cubicBezTo>
                    <a:pt x="10570" y="11508"/>
                    <a:pt x="10460" y="11946"/>
                    <a:pt x="10335" y="12385"/>
                  </a:cubicBezTo>
                  <a:cubicBezTo>
                    <a:pt x="10037" y="12040"/>
                    <a:pt x="9692" y="11711"/>
                    <a:pt x="9410" y="11367"/>
                  </a:cubicBezTo>
                  <a:cubicBezTo>
                    <a:pt x="9097" y="10990"/>
                    <a:pt x="8799" y="10614"/>
                    <a:pt x="8517" y="10238"/>
                  </a:cubicBezTo>
                  <a:cubicBezTo>
                    <a:pt x="8611" y="9846"/>
                    <a:pt x="8689" y="9454"/>
                    <a:pt x="8783" y="9062"/>
                  </a:cubicBezTo>
                  <a:close/>
                  <a:moveTo>
                    <a:pt x="8454" y="10536"/>
                  </a:moveTo>
                  <a:cubicBezTo>
                    <a:pt x="8971" y="11272"/>
                    <a:pt x="9551" y="12072"/>
                    <a:pt x="10256" y="12699"/>
                  </a:cubicBezTo>
                  <a:cubicBezTo>
                    <a:pt x="10209" y="12871"/>
                    <a:pt x="10162" y="13044"/>
                    <a:pt x="10115" y="13232"/>
                  </a:cubicBezTo>
                  <a:cubicBezTo>
                    <a:pt x="10006" y="13561"/>
                    <a:pt x="9912" y="13874"/>
                    <a:pt x="9818" y="14204"/>
                  </a:cubicBezTo>
                  <a:cubicBezTo>
                    <a:pt x="9316" y="13545"/>
                    <a:pt x="8705" y="12903"/>
                    <a:pt x="8109" y="12260"/>
                  </a:cubicBezTo>
                  <a:cubicBezTo>
                    <a:pt x="8172" y="11962"/>
                    <a:pt x="8219" y="11664"/>
                    <a:pt x="8282" y="11367"/>
                  </a:cubicBezTo>
                  <a:cubicBezTo>
                    <a:pt x="8329" y="11084"/>
                    <a:pt x="8391" y="10818"/>
                    <a:pt x="8454" y="10536"/>
                  </a:cubicBezTo>
                  <a:close/>
                  <a:moveTo>
                    <a:pt x="8062" y="12479"/>
                  </a:moveTo>
                  <a:cubicBezTo>
                    <a:pt x="8595" y="13153"/>
                    <a:pt x="9128" y="13812"/>
                    <a:pt x="9755" y="14423"/>
                  </a:cubicBezTo>
                  <a:cubicBezTo>
                    <a:pt x="9598" y="14893"/>
                    <a:pt x="9457" y="15363"/>
                    <a:pt x="9316" y="15834"/>
                  </a:cubicBezTo>
                  <a:cubicBezTo>
                    <a:pt x="8971" y="15191"/>
                    <a:pt x="8376" y="14533"/>
                    <a:pt x="7796" y="13968"/>
                  </a:cubicBezTo>
                  <a:cubicBezTo>
                    <a:pt x="7890" y="13467"/>
                    <a:pt x="7968" y="12981"/>
                    <a:pt x="8062" y="12479"/>
                  </a:cubicBezTo>
                  <a:close/>
                  <a:moveTo>
                    <a:pt x="7749" y="14204"/>
                  </a:moveTo>
                  <a:cubicBezTo>
                    <a:pt x="7968" y="14439"/>
                    <a:pt x="8172" y="14674"/>
                    <a:pt x="8360" y="14909"/>
                  </a:cubicBezTo>
                  <a:cubicBezTo>
                    <a:pt x="8673" y="15316"/>
                    <a:pt x="8908" y="15740"/>
                    <a:pt x="9222" y="16147"/>
                  </a:cubicBezTo>
                  <a:cubicBezTo>
                    <a:pt x="9081" y="16633"/>
                    <a:pt x="8924" y="17135"/>
                    <a:pt x="8767" y="17636"/>
                  </a:cubicBezTo>
                  <a:cubicBezTo>
                    <a:pt x="8344" y="16978"/>
                    <a:pt x="7890" y="16335"/>
                    <a:pt x="7482" y="15661"/>
                  </a:cubicBezTo>
                  <a:cubicBezTo>
                    <a:pt x="7576" y="15175"/>
                    <a:pt x="7670" y="14689"/>
                    <a:pt x="7749" y="14204"/>
                  </a:cubicBezTo>
                  <a:close/>
                  <a:moveTo>
                    <a:pt x="7435" y="15881"/>
                  </a:moveTo>
                  <a:cubicBezTo>
                    <a:pt x="7827" y="16555"/>
                    <a:pt x="8219" y="17229"/>
                    <a:pt x="8705" y="17871"/>
                  </a:cubicBezTo>
                  <a:cubicBezTo>
                    <a:pt x="8595" y="18248"/>
                    <a:pt x="8485" y="18608"/>
                    <a:pt x="8391" y="18984"/>
                  </a:cubicBezTo>
                  <a:cubicBezTo>
                    <a:pt x="7984" y="18404"/>
                    <a:pt x="7545" y="17840"/>
                    <a:pt x="7153" y="17260"/>
                  </a:cubicBezTo>
                  <a:cubicBezTo>
                    <a:pt x="7263" y="16805"/>
                    <a:pt x="7357" y="16351"/>
                    <a:pt x="7435" y="15881"/>
                  </a:cubicBezTo>
                  <a:close/>
                  <a:moveTo>
                    <a:pt x="2341" y="708"/>
                  </a:moveTo>
                  <a:cubicBezTo>
                    <a:pt x="3595" y="1084"/>
                    <a:pt x="4896" y="1335"/>
                    <a:pt x="6165" y="1601"/>
                  </a:cubicBezTo>
                  <a:cubicBezTo>
                    <a:pt x="7167" y="1826"/>
                    <a:pt x="8153" y="2121"/>
                    <a:pt x="9153" y="2121"/>
                  </a:cubicBezTo>
                  <a:cubicBezTo>
                    <a:pt x="9202" y="2121"/>
                    <a:pt x="9251" y="2120"/>
                    <a:pt x="9300" y="2119"/>
                  </a:cubicBezTo>
                  <a:lnTo>
                    <a:pt x="9300" y="2119"/>
                  </a:lnTo>
                  <a:cubicBezTo>
                    <a:pt x="8689" y="4015"/>
                    <a:pt x="8297" y="6006"/>
                    <a:pt x="7937" y="7997"/>
                  </a:cubicBezTo>
                  <a:cubicBezTo>
                    <a:pt x="7905" y="8012"/>
                    <a:pt x="7874" y="8044"/>
                    <a:pt x="7921" y="8075"/>
                  </a:cubicBezTo>
                  <a:cubicBezTo>
                    <a:pt x="7921" y="8075"/>
                    <a:pt x="7921" y="8091"/>
                    <a:pt x="7921" y="8091"/>
                  </a:cubicBezTo>
                  <a:cubicBezTo>
                    <a:pt x="7717" y="9219"/>
                    <a:pt x="7513" y="10363"/>
                    <a:pt x="7278" y="11476"/>
                  </a:cubicBezTo>
                  <a:cubicBezTo>
                    <a:pt x="6714" y="14188"/>
                    <a:pt x="5899" y="16962"/>
                    <a:pt x="5727" y="19752"/>
                  </a:cubicBezTo>
                  <a:cubicBezTo>
                    <a:pt x="5710" y="19746"/>
                    <a:pt x="5692" y="19742"/>
                    <a:pt x="5676" y="19742"/>
                  </a:cubicBezTo>
                  <a:cubicBezTo>
                    <a:pt x="5615" y="19742"/>
                    <a:pt x="5568" y="19785"/>
                    <a:pt x="5617" y="19846"/>
                  </a:cubicBezTo>
                  <a:cubicBezTo>
                    <a:pt x="5648" y="19878"/>
                    <a:pt x="5680" y="19925"/>
                    <a:pt x="5727" y="19972"/>
                  </a:cubicBezTo>
                  <a:cubicBezTo>
                    <a:pt x="5711" y="20034"/>
                    <a:pt x="5711" y="20097"/>
                    <a:pt x="5711" y="20160"/>
                  </a:cubicBezTo>
                  <a:cubicBezTo>
                    <a:pt x="4990" y="19862"/>
                    <a:pt x="4128" y="19799"/>
                    <a:pt x="3360" y="19627"/>
                  </a:cubicBezTo>
                  <a:cubicBezTo>
                    <a:pt x="2482" y="19423"/>
                    <a:pt x="1620" y="19204"/>
                    <a:pt x="742" y="19047"/>
                  </a:cubicBezTo>
                  <a:cubicBezTo>
                    <a:pt x="1463" y="15975"/>
                    <a:pt x="1557" y="12746"/>
                    <a:pt x="1792" y="9580"/>
                  </a:cubicBezTo>
                  <a:cubicBezTo>
                    <a:pt x="2027" y="6633"/>
                    <a:pt x="2247" y="3670"/>
                    <a:pt x="2341" y="708"/>
                  </a:cubicBezTo>
                  <a:close/>
                  <a:moveTo>
                    <a:pt x="7059" y="17621"/>
                  </a:moveTo>
                  <a:cubicBezTo>
                    <a:pt x="7419" y="18216"/>
                    <a:pt x="7811" y="18827"/>
                    <a:pt x="8282" y="19376"/>
                  </a:cubicBezTo>
                  <a:cubicBezTo>
                    <a:pt x="8203" y="19674"/>
                    <a:pt x="8109" y="19956"/>
                    <a:pt x="8046" y="20254"/>
                  </a:cubicBezTo>
                  <a:cubicBezTo>
                    <a:pt x="7811" y="20019"/>
                    <a:pt x="7592" y="19784"/>
                    <a:pt x="7388" y="19548"/>
                  </a:cubicBezTo>
                  <a:cubicBezTo>
                    <a:pt x="7169" y="19282"/>
                    <a:pt x="6949" y="19031"/>
                    <a:pt x="6761" y="18765"/>
                  </a:cubicBezTo>
                  <a:cubicBezTo>
                    <a:pt x="6871" y="18389"/>
                    <a:pt x="6965" y="17997"/>
                    <a:pt x="7059" y="17621"/>
                  </a:cubicBezTo>
                  <a:close/>
                  <a:moveTo>
                    <a:pt x="601" y="19392"/>
                  </a:moveTo>
                  <a:cubicBezTo>
                    <a:pt x="1024" y="19580"/>
                    <a:pt x="1432" y="19721"/>
                    <a:pt x="1855" y="19862"/>
                  </a:cubicBezTo>
                  <a:cubicBezTo>
                    <a:pt x="2074" y="20175"/>
                    <a:pt x="2310" y="20473"/>
                    <a:pt x="2592" y="20755"/>
                  </a:cubicBezTo>
                  <a:cubicBezTo>
                    <a:pt x="2843" y="21022"/>
                    <a:pt x="3125" y="21351"/>
                    <a:pt x="3469" y="21570"/>
                  </a:cubicBezTo>
                  <a:cubicBezTo>
                    <a:pt x="3046" y="21508"/>
                    <a:pt x="2639" y="21461"/>
                    <a:pt x="2231" y="21382"/>
                  </a:cubicBezTo>
                  <a:cubicBezTo>
                    <a:pt x="2090" y="21053"/>
                    <a:pt x="1714" y="20708"/>
                    <a:pt x="1495" y="20426"/>
                  </a:cubicBezTo>
                  <a:cubicBezTo>
                    <a:pt x="1212" y="20081"/>
                    <a:pt x="915" y="19737"/>
                    <a:pt x="601" y="19392"/>
                  </a:cubicBezTo>
                  <a:close/>
                  <a:moveTo>
                    <a:pt x="2247" y="19972"/>
                  </a:moveTo>
                  <a:lnTo>
                    <a:pt x="2247" y="19972"/>
                  </a:lnTo>
                  <a:cubicBezTo>
                    <a:pt x="2529" y="20050"/>
                    <a:pt x="2795" y="20128"/>
                    <a:pt x="3078" y="20191"/>
                  </a:cubicBezTo>
                  <a:cubicBezTo>
                    <a:pt x="3375" y="20505"/>
                    <a:pt x="3689" y="20818"/>
                    <a:pt x="3971" y="21147"/>
                  </a:cubicBezTo>
                  <a:cubicBezTo>
                    <a:pt x="4143" y="21335"/>
                    <a:pt x="4300" y="21523"/>
                    <a:pt x="4457" y="21712"/>
                  </a:cubicBezTo>
                  <a:cubicBezTo>
                    <a:pt x="4253" y="21680"/>
                    <a:pt x="4049" y="21649"/>
                    <a:pt x="3846" y="21618"/>
                  </a:cubicBezTo>
                  <a:cubicBezTo>
                    <a:pt x="3846" y="21602"/>
                    <a:pt x="3846" y="21586"/>
                    <a:pt x="3830" y="21555"/>
                  </a:cubicBezTo>
                  <a:cubicBezTo>
                    <a:pt x="3564" y="21210"/>
                    <a:pt x="3109" y="20928"/>
                    <a:pt x="2795" y="20599"/>
                  </a:cubicBezTo>
                  <a:cubicBezTo>
                    <a:pt x="2592" y="20395"/>
                    <a:pt x="2419" y="20191"/>
                    <a:pt x="2247" y="19972"/>
                  </a:cubicBezTo>
                  <a:close/>
                  <a:moveTo>
                    <a:pt x="6683" y="19016"/>
                  </a:moveTo>
                  <a:cubicBezTo>
                    <a:pt x="7043" y="19564"/>
                    <a:pt x="7466" y="20113"/>
                    <a:pt x="7952" y="20567"/>
                  </a:cubicBezTo>
                  <a:cubicBezTo>
                    <a:pt x="7843" y="21006"/>
                    <a:pt x="7749" y="21429"/>
                    <a:pt x="7655" y="21868"/>
                  </a:cubicBezTo>
                  <a:cubicBezTo>
                    <a:pt x="7451" y="21618"/>
                    <a:pt x="7231" y="21382"/>
                    <a:pt x="7028" y="21147"/>
                  </a:cubicBezTo>
                  <a:cubicBezTo>
                    <a:pt x="6777" y="20849"/>
                    <a:pt x="6510" y="20567"/>
                    <a:pt x="6244" y="20270"/>
                  </a:cubicBezTo>
                  <a:cubicBezTo>
                    <a:pt x="6416" y="19862"/>
                    <a:pt x="6557" y="19439"/>
                    <a:pt x="6683" y="19016"/>
                  </a:cubicBezTo>
                  <a:close/>
                  <a:moveTo>
                    <a:pt x="3391" y="20270"/>
                  </a:moveTo>
                  <a:cubicBezTo>
                    <a:pt x="3877" y="20379"/>
                    <a:pt x="4394" y="20505"/>
                    <a:pt x="4896" y="20567"/>
                  </a:cubicBezTo>
                  <a:cubicBezTo>
                    <a:pt x="5162" y="20881"/>
                    <a:pt x="5429" y="21179"/>
                    <a:pt x="5695" y="21492"/>
                  </a:cubicBezTo>
                  <a:cubicBezTo>
                    <a:pt x="5836" y="21665"/>
                    <a:pt x="5977" y="21837"/>
                    <a:pt x="6134" y="22009"/>
                  </a:cubicBezTo>
                  <a:cubicBezTo>
                    <a:pt x="5742" y="21931"/>
                    <a:pt x="5335" y="21853"/>
                    <a:pt x="4927" y="21790"/>
                  </a:cubicBezTo>
                  <a:cubicBezTo>
                    <a:pt x="4676" y="21492"/>
                    <a:pt x="4363" y="21194"/>
                    <a:pt x="4081" y="20928"/>
                  </a:cubicBezTo>
                  <a:cubicBezTo>
                    <a:pt x="3861" y="20693"/>
                    <a:pt x="3626" y="20489"/>
                    <a:pt x="3391" y="20270"/>
                  </a:cubicBezTo>
                  <a:close/>
                  <a:moveTo>
                    <a:pt x="6150" y="20489"/>
                  </a:moveTo>
                  <a:cubicBezTo>
                    <a:pt x="6354" y="20740"/>
                    <a:pt x="6573" y="20991"/>
                    <a:pt x="6792" y="21241"/>
                  </a:cubicBezTo>
                  <a:cubicBezTo>
                    <a:pt x="7043" y="21570"/>
                    <a:pt x="7278" y="21931"/>
                    <a:pt x="7560" y="22260"/>
                  </a:cubicBezTo>
                  <a:cubicBezTo>
                    <a:pt x="7545" y="22339"/>
                    <a:pt x="7529" y="22401"/>
                    <a:pt x="7513" y="22480"/>
                  </a:cubicBezTo>
                  <a:cubicBezTo>
                    <a:pt x="7482" y="22417"/>
                    <a:pt x="7419" y="22339"/>
                    <a:pt x="7294" y="22307"/>
                  </a:cubicBezTo>
                  <a:cubicBezTo>
                    <a:pt x="7106" y="22244"/>
                    <a:pt x="6918" y="22197"/>
                    <a:pt x="6730" y="22150"/>
                  </a:cubicBezTo>
                  <a:cubicBezTo>
                    <a:pt x="6479" y="21853"/>
                    <a:pt x="6197" y="21570"/>
                    <a:pt x="5930" y="21304"/>
                  </a:cubicBezTo>
                  <a:cubicBezTo>
                    <a:pt x="5711" y="21069"/>
                    <a:pt x="5491" y="20834"/>
                    <a:pt x="5272" y="20599"/>
                  </a:cubicBezTo>
                  <a:cubicBezTo>
                    <a:pt x="5429" y="20599"/>
                    <a:pt x="5570" y="20599"/>
                    <a:pt x="5727" y="20583"/>
                  </a:cubicBezTo>
                  <a:cubicBezTo>
                    <a:pt x="5774" y="20567"/>
                    <a:pt x="5805" y="20552"/>
                    <a:pt x="5836" y="20536"/>
                  </a:cubicBezTo>
                  <a:cubicBezTo>
                    <a:pt x="5873" y="20546"/>
                    <a:pt x="5911" y="20552"/>
                    <a:pt x="5949" y="20552"/>
                  </a:cubicBezTo>
                  <a:cubicBezTo>
                    <a:pt x="6024" y="20552"/>
                    <a:pt x="6098" y="20531"/>
                    <a:pt x="6150" y="20489"/>
                  </a:cubicBezTo>
                  <a:close/>
                  <a:moveTo>
                    <a:pt x="2031" y="0"/>
                  </a:moveTo>
                  <a:cubicBezTo>
                    <a:pt x="1865" y="0"/>
                    <a:pt x="1773" y="61"/>
                    <a:pt x="1745" y="159"/>
                  </a:cubicBezTo>
                  <a:cubicBezTo>
                    <a:pt x="1604" y="175"/>
                    <a:pt x="1479" y="253"/>
                    <a:pt x="1463" y="379"/>
                  </a:cubicBezTo>
                  <a:cubicBezTo>
                    <a:pt x="1259" y="3623"/>
                    <a:pt x="1118" y="6852"/>
                    <a:pt x="883" y="10081"/>
                  </a:cubicBezTo>
                  <a:cubicBezTo>
                    <a:pt x="664" y="13075"/>
                    <a:pt x="209" y="16053"/>
                    <a:pt x="288" y="19094"/>
                  </a:cubicBezTo>
                  <a:cubicBezTo>
                    <a:pt x="264" y="19089"/>
                    <a:pt x="239" y="19086"/>
                    <a:pt x="216" y="19086"/>
                  </a:cubicBezTo>
                  <a:cubicBezTo>
                    <a:pt x="100" y="19086"/>
                    <a:pt x="0" y="19149"/>
                    <a:pt x="52" y="19266"/>
                  </a:cubicBezTo>
                  <a:cubicBezTo>
                    <a:pt x="288" y="19721"/>
                    <a:pt x="538" y="20175"/>
                    <a:pt x="852" y="20614"/>
                  </a:cubicBezTo>
                  <a:cubicBezTo>
                    <a:pt x="1040" y="20881"/>
                    <a:pt x="1259" y="21288"/>
                    <a:pt x="1573" y="21539"/>
                  </a:cubicBezTo>
                  <a:cubicBezTo>
                    <a:pt x="1589" y="21602"/>
                    <a:pt x="1651" y="21665"/>
                    <a:pt x="1761" y="21696"/>
                  </a:cubicBezTo>
                  <a:cubicBezTo>
                    <a:pt x="1792" y="21712"/>
                    <a:pt x="1824" y="21727"/>
                    <a:pt x="1871" y="21743"/>
                  </a:cubicBezTo>
                  <a:cubicBezTo>
                    <a:pt x="1871" y="21743"/>
                    <a:pt x="1886" y="21743"/>
                    <a:pt x="1902" y="21759"/>
                  </a:cubicBezTo>
                  <a:cubicBezTo>
                    <a:pt x="1918" y="21759"/>
                    <a:pt x="1949" y="21759"/>
                    <a:pt x="1980" y="21774"/>
                  </a:cubicBezTo>
                  <a:cubicBezTo>
                    <a:pt x="3539" y="22249"/>
                    <a:pt x="5380" y="22767"/>
                    <a:pt x="6995" y="22767"/>
                  </a:cubicBezTo>
                  <a:cubicBezTo>
                    <a:pt x="7085" y="22767"/>
                    <a:pt x="7174" y="22765"/>
                    <a:pt x="7263" y="22762"/>
                  </a:cubicBezTo>
                  <a:cubicBezTo>
                    <a:pt x="7404" y="22746"/>
                    <a:pt x="7482" y="22683"/>
                    <a:pt x="7513" y="22621"/>
                  </a:cubicBezTo>
                  <a:cubicBezTo>
                    <a:pt x="7552" y="22699"/>
                    <a:pt x="7664" y="22759"/>
                    <a:pt x="7762" y="22759"/>
                  </a:cubicBezTo>
                  <a:cubicBezTo>
                    <a:pt x="7822" y="22759"/>
                    <a:pt x="7876" y="22737"/>
                    <a:pt x="7905" y="22683"/>
                  </a:cubicBezTo>
                  <a:cubicBezTo>
                    <a:pt x="7921" y="22636"/>
                    <a:pt x="7937" y="22605"/>
                    <a:pt x="7952" y="22574"/>
                  </a:cubicBezTo>
                  <a:cubicBezTo>
                    <a:pt x="8015" y="22558"/>
                    <a:pt x="8062" y="22511"/>
                    <a:pt x="8031" y="22464"/>
                  </a:cubicBezTo>
                  <a:cubicBezTo>
                    <a:pt x="8031" y="22448"/>
                    <a:pt x="8015" y="22433"/>
                    <a:pt x="8015" y="22417"/>
                  </a:cubicBezTo>
                  <a:cubicBezTo>
                    <a:pt x="9285" y="19658"/>
                    <a:pt x="10053" y="16696"/>
                    <a:pt x="10727" y="13749"/>
                  </a:cubicBezTo>
                  <a:cubicBezTo>
                    <a:pt x="11275" y="11335"/>
                    <a:pt x="12012" y="8906"/>
                    <a:pt x="12498" y="6460"/>
                  </a:cubicBezTo>
                  <a:cubicBezTo>
                    <a:pt x="12505" y="6461"/>
                    <a:pt x="12512" y="6462"/>
                    <a:pt x="12519" y="6462"/>
                  </a:cubicBezTo>
                  <a:cubicBezTo>
                    <a:pt x="12621" y="6462"/>
                    <a:pt x="12713" y="6359"/>
                    <a:pt x="12655" y="6257"/>
                  </a:cubicBezTo>
                  <a:cubicBezTo>
                    <a:pt x="12623" y="6225"/>
                    <a:pt x="12592" y="6178"/>
                    <a:pt x="12561" y="6131"/>
                  </a:cubicBezTo>
                  <a:cubicBezTo>
                    <a:pt x="12655" y="5598"/>
                    <a:pt x="12749" y="5065"/>
                    <a:pt x="12811" y="4532"/>
                  </a:cubicBezTo>
                  <a:cubicBezTo>
                    <a:pt x="13031" y="4470"/>
                    <a:pt x="13125" y="4235"/>
                    <a:pt x="12890" y="4031"/>
                  </a:cubicBezTo>
                  <a:cubicBezTo>
                    <a:pt x="12890" y="4015"/>
                    <a:pt x="12890" y="3984"/>
                    <a:pt x="12890" y="3953"/>
                  </a:cubicBezTo>
                  <a:cubicBezTo>
                    <a:pt x="12913" y="3767"/>
                    <a:pt x="12704" y="3633"/>
                    <a:pt x="12518" y="3633"/>
                  </a:cubicBezTo>
                  <a:cubicBezTo>
                    <a:pt x="12453" y="3633"/>
                    <a:pt x="12390" y="3649"/>
                    <a:pt x="12341" y="3686"/>
                  </a:cubicBezTo>
                  <a:cubicBezTo>
                    <a:pt x="11855" y="3373"/>
                    <a:pt x="11369" y="3043"/>
                    <a:pt x="10930" y="2699"/>
                  </a:cubicBezTo>
                  <a:cubicBezTo>
                    <a:pt x="10476" y="2354"/>
                    <a:pt x="10053" y="1899"/>
                    <a:pt x="9535" y="1633"/>
                  </a:cubicBezTo>
                  <a:cubicBezTo>
                    <a:pt x="9504" y="1617"/>
                    <a:pt x="9488" y="1601"/>
                    <a:pt x="9473" y="1586"/>
                  </a:cubicBezTo>
                  <a:cubicBezTo>
                    <a:pt x="8407" y="1037"/>
                    <a:pt x="7012" y="896"/>
                    <a:pt x="5821" y="661"/>
                  </a:cubicBezTo>
                  <a:cubicBezTo>
                    <a:pt x="4582" y="410"/>
                    <a:pt x="3344" y="112"/>
                    <a:pt x="2090" y="3"/>
                  </a:cubicBezTo>
                  <a:cubicBezTo>
                    <a:pt x="2069" y="1"/>
                    <a:pt x="205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3"/>
          <p:cNvSpPr/>
          <p:nvPr/>
        </p:nvSpPr>
        <p:spPr>
          <a:xfrm rot="-1036824">
            <a:off x="2819855" y="117406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33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960" name="Google Shape;960;p33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4571995" y="4282572"/>
            <a:ext cx="2433812" cy="320922"/>
            <a:chOff x="1394800" y="3522000"/>
            <a:chExt cx="1048650" cy="138275"/>
          </a:xfrm>
        </p:grpSpPr>
        <p:sp>
          <p:nvSpPr>
            <p:cNvPr id="976" name="Google Shape;976;p33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>
            <a:off x="6548273" y="1385475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5"/>
          <p:cNvSpPr txBox="1">
            <a:spLocks noGrp="1"/>
          </p:cNvSpPr>
          <p:nvPr>
            <p:ph type="subTitle" idx="1"/>
          </p:nvPr>
        </p:nvSpPr>
        <p:spPr>
          <a:xfrm>
            <a:off x="726939" y="1837579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31800" indent="-323850">
              <a:lnSpc>
                <a:spcPct val="1270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type="1"	The list items will be numbered with numbers (default)</a:t>
            </a:r>
          </a:p>
          <a:p>
            <a:pPr marL="431800" indent="-323850">
              <a:lnSpc>
                <a:spcPct val="1270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type="A"	The list items will be numbered with uppercase letters</a:t>
            </a:r>
          </a:p>
          <a:p>
            <a:pPr marL="431800" indent="-323850">
              <a:lnSpc>
                <a:spcPct val="1270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type="a"	The list items will be numbered with lowercase letters</a:t>
            </a:r>
          </a:p>
          <a:p>
            <a:pPr marL="431800" indent="-323850">
              <a:lnSpc>
                <a:spcPct val="1270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type="I"	The list items will be numbered with uppercase roman numbers</a:t>
            </a:r>
          </a:p>
          <a:p>
            <a:pPr marL="431800" indent="-323850">
              <a:lnSpc>
                <a:spcPct val="1270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type="</a:t>
            </a:r>
            <a:r>
              <a:rPr lang="en-IN" altLang="en-US" sz="1600" dirty="0" err="1">
                <a:latin typeface="Andalus" pitchFamily="16" charset="0"/>
              </a:rPr>
              <a:t>i</a:t>
            </a:r>
            <a:r>
              <a:rPr lang="en-IN" altLang="en-US" sz="1600" dirty="0">
                <a:latin typeface="Andalus" pitchFamily="16" charset="0"/>
              </a:rPr>
              <a:t>"	The list items will be numbered with lowercase roman numbers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/>
              <a:t>The Type Attribute of &lt;</a:t>
            </a:r>
            <a:r>
              <a:rPr lang="en-IN" altLang="en-US" dirty="0" err="1"/>
              <a:t>ol</a:t>
            </a:r>
            <a:r>
              <a:rPr lang="en-IN" altLang="en-US" dirty="0"/>
              <a:t>&gt; tag</a:t>
            </a:r>
            <a:br>
              <a:rPr lang="en-IN" altLang="en-US" dirty="0"/>
            </a:br>
            <a:endParaRPr dirty="0"/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5204143" y="944575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table">
            <a:extLst>
              <a:ext uri="{FF2B5EF4-FFF2-40B4-BE49-F238E27FC236}">
                <a16:creationId xmlns:a16="http://schemas.microsoft.com/office/drawing/2014/main" id="{73490F70-4EBC-485A-86E4-68E26E91E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6730"/>
            <a:ext cx="9072562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5"/>
          <p:cNvSpPr txBox="1">
            <a:spLocks noGrp="1"/>
          </p:cNvSpPr>
          <p:nvPr>
            <p:ph type="subTitle" idx="1"/>
          </p:nvPr>
        </p:nvSpPr>
        <p:spPr>
          <a:xfrm>
            <a:off x="485162" y="1759971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31800" indent="-323850">
              <a:lnSpc>
                <a:spcPct val="1270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 An unordered list. This will list items using plain bullets.</a:t>
            </a:r>
          </a:p>
          <a:p>
            <a:pPr marL="431800" indent="-323850">
              <a:lnSpc>
                <a:spcPct val="1270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Each item in the list is marked with a bullet.</a:t>
            </a:r>
          </a:p>
          <a:p>
            <a:pPr marL="431800" indent="-323850">
              <a:lnSpc>
                <a:spcPct val="1270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Use type attribute for &lt;ul&gt; tag to specify the type of bullet you like. By default it is a disc.</a:t>
            </a:r>
          </a:p>
          <a:p>
            <a:pPr marL="431800" indent="-323850">
              <a:lnSpc>
                <a:spcPct val="127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&lt;ul&gt;</a:t>
            </a:r>
          </a:p>
          <a:p>
            <a:pPr marL="431800" indent="-323850">
              <a:lnSpc>
                <a:spcPct val="127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highlight>
                  <a:srgbClr val="FFFF00"/>
                </a:highlight>
                <a:latin typeface="Andalus" pitchFamily="16" charset="0"/>
              </a:rPr>
              <a:t>&lt;li&gt;Amber Fort and Palace&lt;/li&gt;</a:t>
            </a:r>
          </a:p>
          <a:p>
            <a:pPr marL="431800" indent="-323850">
              <a:lnSpc>
                <a:spcPct val="127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highlight>
                  <a:srgbClr val="FFFF00"/>
                </a:highlight>
                <a:latin typeface="Andalus" pitchFamily="16" charset="0"/>
              </a:rPr>
              <a:t>&lt;li&gt;</a:t>
            </a:r>
            <a:r>
              <a:rPr lang="en-IN" altLang="en-US" sz="1400" dirty="0" err="1">
                <a:highlight>
                  <a:srgbClr val="FFFF00"/>
                </a:highlight>
                <a:latin typeface="Andalus" pitchFamily="16" charset="0"/>
              </a:rPr>
              <a:t>Nahargarh</a:t>
            </a:r>
            <a:r>
              <a:rPr lang="en-IN" altLang="en-US" sz="1400" dirty="0">
                <a:highlight>
                  <a:srgbClr val="FFFF00"/>
                </a:highlight>
                <a:latin typeface="Andalus" pitchFamily="16" charset="0"/>
              </a:rPr>
              <a:t> Fort&lt;/li&gt;</a:t>
            </a:r>
          </a:p>
          <a:p>
            <a:pPr marL="431800" indent="-323850">
              <a:lnSpc>
                <a:spcPct val="127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highlight>
                  <a:srgbClr val="FFFF00"/>
                </a:highlight>
                <a:latin typeface="Andalus" pitchFamily="16" charset="0"/>
              </a:rPr>
              <a:t>&lt;li&gt;</a:t>
            </a:r>
            <a:r>
              <a:rPr lang="en-IN" altLang="en-US" sz="1400" dirty="0" err="1">
                <a:highlight>
                  <a:srgbClr val="FFFF00"/>
                </a:highlight>
                <a:latin typeface="Andalus" pitchFamily="16" charset="0"/>
              </a:rPr>
              <a:t>Hawa</a:t>
            </a:r>
            <a:r>
              <a:rPr lang="en-IN" altLang="en-US" sz="1400" dirty="0">
                <a:highlight>
                  <a:srgbClr val="FFFF00"/>
                </a:highlight>
                <a:latin typeface="Andalus" pitchFamily="16" charset="0"/>
              </a:rPr>
              <a:t> Mahal&lt;/li&gt;</a:t>
            </a:r>
          </a:p>
          <a:p>
            <a:pPr marL="431800" indent="-323850">
              <a:lnSpc>
                <a:spcPct val="127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&lt;/ul&gt;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/>
              <a:t>Unordered List &lt;ul&gt;</a:t>
            </a:r>
            <a:endParaRPr dirty="0"/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5204143" y="944575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C27BADB-D94A-4C2A-B2D3-E51C480BFB4F}"/>
              </a:ext>
            </a:extLst>
          </p:cNvPr>
          <p:cNvSpPr txBox="1"/>
          <p:nvPr/>
        </p:nvSpPr>
        <p:spPr>
          <a:xfrm>
            <a:off x="3817241" y="3098896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950"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dirty="0">
                <a:highlight>
                  <a:srgbClr val="00FF00"/>
                </a:highlight>
              </a:rPr>
              <a:t>&lt;ul type="square"&gt;</a:t>
            </a:r>
          </a:p>
          <a:p>
            <a:pPr marL="107950"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IN" altLang="en-US" dirty="0">
              <a:highlight>
                <a:srgbClr val="00FF00"/>
              </a:highlight>
            </a:endParaRPr>
          </a:p>
          <a:p>
            <a:pPr marL="107950"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dirty="0">
                <a:highlight>
                  <a:srgbClr val="00FF00"/>
                </a:highlight>
              </a:rPr>
              <a:t>&lt;ul type="circle"&gt;</a:t>
            </a:r>
          </a:p>
          <a:p>
            <a:pPr marL="107950"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IN" altLang="en-US" dirty="0">
              <a:highlight>
                <a:srgbClr val="00FF00"/>
              </a:highlight>
            </a:endParaRPr>
          </a:p>
          <a:p>
            <a:pPr marL="107950"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dirty="0">
                <a:highlight>
                  <a:srgbClr val="00FF00"/>
                </a:highlight>
              </a:rPr>
              <a:t>&lt;ul type="disc"&gt;</a:t>
            </a:r>
          </a:p>
          <a:p>
            <a:pPr marL="107950"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IN" alt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182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5"/>
          <p:cNvSpPr txBox="1">
            <a:spLocks noGrp="1"/>
          </p:cNvSpPr>
          <p:nvPr>
            <p:ph type="subTitle" idx="1"/>
          </p:nvPr>
        </p:nvSpPr>
        <p:spPr>
          <a:xfrm>
            <a:off x="726939" y="1373052"/>
            <a:ext cx="7533900" cy="3241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Audios can be added to webpages using the &lt;audio&gt; tag. 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Previously audios could be only played on webpages using web plugins like Flash.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  </a:t>
            </a: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&lt;audio controls&gt;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  &lt;source </a:t>
            </a:r>
            <a:r>
              <a:rPr lang="en-IN" altLang="en-US" sz="1600" dirty="0" err="1">
                <a:highlight>
                  <a:srgbClr val="FFFF00"/>
                </a:highlight>
                <a:latin typeface="Andalus" pitchFamily="16" charset="0"/>
              </a:rPr>
              <a:t>src</a:t>
            </a: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="horse.ogg" type="audio/</a:t>
            </a:r>
            <a:r>
              <a:rPr lang="en-IN" altLang="en-US" sz="1600" dirty="0" err="1">
                <a:highlight>
                  <a:srgbClr val="FFFF00"/>
                </a:highlight>
                <a:latin typeface="Andalus" pitchFamily="16" charset="0"/>
              </a:rPr>
              <a:t>ogg</a:t>
            </a: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"&gt;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  &lt;source </a:t>
            </a:r>
            <a:r>
              <a:rPr lang="en-IN" altLang="en-US" sz="1600" dirty="0" err="1">
                <a:highlight>
                  <a:srgbClr val="FFFF00"/>
                </a:highlight>
                <a:latin typeface="Andalus" pitchFamily="16" charset="0"/>
              </a:rPr>
              <a:t>src</a:t>
            </a:r>
            <a:r>
              <a:rPr lang="en-IN" altLang="en-US" sz="1600" dirty="0">
                <a:highlight>
                  <a:srgbClr val="FFFF00"/>
                </a:highlight>
                <a:latin typeface="Andalus" pitchFamily="16" charset="0"/>
              </a:rPr>
              <a:t>="horse.mp3" type="audio/mpeg"&gt;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Your browser does not support the audio element.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  &lt;/audio&gt;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>
                <a:latin typeface="Andalus" pitchFamily="16" charset="0"/>
              </a:rPr>
              <a:t>The controls attribute adds video controls, like play, pause, and volume.</a:t>
            </a:r>
          </a:p>
          <a:p>
            <a:pPr marL="107950" indent="0">
              <a:lnSpc>
                <a:spcPct val="127000"/>
              </a:lnSpc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IN" altLang="en-US" sz="1600" dirty="0">
              <a:latin typeface="Andalus" pitchFamily="16" charset="0"/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/>
              <a:t>HTML audio element</a:t>
            </a:r>
            <a:endParaRPr dirty="0"/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5204143" y="944575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0725599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708</Words>
  <Application>Microsoft Office PowerPoint</Application>
  <PresentationFormat>On-screen Show (16:9)</PresentationFormat>
  <Paragraphs>78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Muli</vt:lpstr>
      <vt:lpstr>Times New Roman</vt:lpstr>
      <vt:lpstr>Andalus</vt:lpstr>
      <vt:lpstr>Itim</vt:lpstr>
      <vt:lpstr>Wingdings</vt:lpstr>
      <vt:lpstr>Online Notebook by Slidesgo</vt:lpstr>
      <vt:lpstr>WELCOME  TO DAY-3</vt:lpstr>
      <vt:lpstr>Any Doubts?  Yesterday Session</vt:lpstr>
      <vt:lpstr>Table of Contents</vt:lpstr>
      <vt:lpstr>LISTS</vt:lpstr>
      <vt:lpstr>PowerPoint Presentation</vt:lpstr>
      <vt:lpstr>The Type Attribute of &lt;ol&gt; tag </vt:lpstr>
      <vt:lpstr>PowerPoint Presentation</vt:lpstr>
      <vt:lpstr>Unordered List &lt;ul&gt;</vt:lpstr>
      <vt:lpstr>HTML audio element</vt:lpstr>
      <vt:lpstr>HTML Video Element</vt:lpstr>
      <vt:lpstr>Creating Table</vt:lpstr>
      <vt:lpstr>PowerPoint Presentation</vt:lpstr>
      <vt:lpstr>&lt;table border =”1”&gt;&lt;tr&gt;  &lt;th&gt;Firstname&lt;/th&gt;  &lt;th&gt;Lastname&lt;/th&gt; &lt;th&gt;Age&lt;/th&gt; &lt;/tr&gt;&lt;tr&gt;  &lt;td&gt;Jill&lt;/td&gt; &lt;td&gt;Smith&lt;/td&gt; &lt;td&gt;50&lt;/td&gt; &lt;/tr&gt;&lt;tr&gt;  &lt;td&gt;Eve&lt;/td&gt; &lt;td&gt;Jackson&lt;/td&gt; &lt;td&gt;94&lt;/td&gt;  &lt;/tr&gt;&lt;/table&gt;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DAY-3</dc:title>
  <cp:lastModifiedBy>kanigolla 2001</cp:lastModifiedBy>
  <cp:revision>3</cp:revision>
  <dcterms:modified xsi:type="dcterms:W3CDTF">2021-01-06T10:18:28Z</dcterms:modified>
</cp:coreProperties>
</file>