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8" r:id="rId3"/>
    <p:sldId id="307" r:id="rId4"/>
    <p:sldId id="261" r:id="rId5"/>
    <p:sldId id="263" r:id="rId6"/>
    <p:sldId id="264" r:id="rId7"/>
    <p:sldId id="265" r:id="rId8"/>
    <p:sldId id="267" r:id="rId9"/>
    <p:sldId id="305" r:id="rId10"/>
    <p:sldId id="269" r:id="rId11"/>
    <p:sldId id="271" r:id="rId12"/>
    <p:sldId id="272" r:id="rId13"/>
    <p:sldId id="273" r:id="rId14"/>
    <p:sldId id="306" r:id="rId15"/>
  </p:sldIdLst>
  <p:sldSz cx="9144000" cy="5143500" type="screen16x9"/>
  <p:notesSz cx="6858000" cy="9144000"/>
  <p:embeddedFontLst>
    <p:embeddedFont>
      <p:font typeface="Arsilon" panose="02000505080000020004" pitchFamily="50" charset="0"/>
      <p:regular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Itim" panose="020B0604020202020204" charset="-34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8C2DFA-E507-43D7-81D0-EA489A9B3E9E}">
  <a:tblStyle styleId="{688C2DFA-E507-43D7-81D0-EA489A9B3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8bca512db4_0_2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8bca512db4_0_2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8bca512db4_0_2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8bca512db4_0_2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8bca512db4_0_3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8bca512db4_0_3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b93f3d687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b93f3d687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8bca512db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8bca512db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bca512db4_0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bca512db4_0_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bca512db4_0_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bca512db4_0_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bca512db4_0_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710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8bca512db4_0_2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8bca512db4_0_2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1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422" name="Google Shape;422;p1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3" name="Google Shape;423;p1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24" name="Google Shape;424;p1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1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441" name="Google Shape;441;p1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56" name="Google Shape;456;p1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1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1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1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1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1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2" name="Google Shape;462;p16"/>
          <p:cNvSpPr txBox="1">
            <a:spLocks noGrp="1"/>
          </p:cNvSpPr>
          <p:nvPr>
            <p:ph type="subTitle" idx="1"/>
          </p:nvPr>
        </p:nvSpPr>
        <p:spPr>
          <a:xfrm>
            <a:off x="906900" y="356772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3" name="Google Shape;463;p16"/>
          <p:cNvSpPr txBox="1">
            <a:spLocks noGrp="1"/>
          </p:cNvSpPr>
          <p:nvPr>
            <p:ph type="subTitle" idx="2"/>
          </p:nvPr>
        </p:nvSpPr>
        <p:spPr>
          <a:xfrm>
            <a:off x="5703900" y="356772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4" name="Google Shape;464;p16"/>
          <p:cNvSpPr txBox="1">
            <a:spLocks noGrp="1"/>
          </p:cNvSpPr>
          <p:nvPr>
            <p:ph type="subTitle" idx="3"/>
          </p:nvPr>
        </p:nvSpPr>
        <p:spPr>
          <a:xfrm>
            <a:off x="906900" y="202827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5" name="Google Shape;465;p16"/>
          <p:cNvSpPr txBox="1">
            <a:spLocks noGrp="1"/>
          </p:cNvSpPr>
          <p:nvPr>
            <p:ph type="subTitle" idx="4"/>
          </p:nvPr>
        </p:nvSpPr>
        <p:spPr>
          <a:xfrm>
            <a:off x="5427475" y="181045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6" name="Google Shape;466;p16"/>
          <p:cNvSpPr txBox="1">
            <a:spLocks noGrp="1"/>
          </p:cNvSpPr>
          <p:nvPr>
            <p:ph type="subTitle" idx="5"/>
          </p:nvPr>
        </p:nvSpPr>
        <p:spPr>
          <a:xfrm>
            <a:off x="906900" y="252032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7" name="Google Shape;467;p16"/>
          <p:cNvSpPr txBox="1">
            <a:spLocks noGrp="1"/>
          </p:cNvSpPr>
          <p:nvPr>
            <p:ph type="subTitle" idx="6"/>
          </p:nvPr>
        </p:nvSpPr>
        <p:spPr>
          <a:xfrm>
            <a:off x="5703900" y="252032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8" name="Google Shape;468;p16"/>
          <p:cNvSpPr txBox="1">
            <a:spLocks noGrp="1"/>
          </p:cNvSpPr>
          <p:nvPr>
            <p:ph type="subTitle" idx="7"/>
          </p:nvPr>
        </p:nvSpPr>
        <p:spPr>
          <a:xfrm>
            <a:off x="906900" y="403080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9" name="Google Shape;469;p16"/>
          <p:cNvSpPr txBox="1">
            <a:spLocks noGrp="1"/>
          </p:cNvSpPr>
          <p:nvPr>
            <p:ph type="subTitle" idx="8"/>
          </p:nvPr>
        </p:nvSpPr>
        <p:spPr>
          <a:xfrm>
            <a:off x="5703900" y="403080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0" name="Google Shape;47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1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35" name="Google Shape;535;p1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24600" cy="9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3" name="Google Shape;133;p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" name="Google Shape;135;p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6" name="Google Shape;136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" name="Google Shape;167;p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470700" y="3119125"/>
            <a:ext cx="33786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5368500" y="3105175"/>
            <a:ext cx="31770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subTitle" idx="3"/>
          </p:nvPr>
        </p:nvSpPr>
        <p:spPr>
          <a:xfrm>
            <a:off x="906900" y="258640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subTitle" idx="4"/>
          </p:nvPr>
        </p:nvSpPr>
        <p:spPr>
          <a:xfrm>
            <a:off x="5703900" y="257245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3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80" name="Google Shape;180;p7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1" name="Google Shape;181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2" name="Google Shape;182;p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83" name="Google Shape;183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14" name="Google Shape;214;p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subTitle" idx="1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subTitle" idx="2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3" name="Google Shape;223;p7"/>
          <p:cNvSpPr txBox="1">
            <a:spLocks noGrp="1"/>
          </p:cNvSpPr>
          <p:nvPr>
            <p:ph type="subTitle" idx="3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subTitle" idx="4"/>
          </p:nvPr>
        </p:nvSpPr>
        <p:spPr>
          <a:xfrm>
            <a:off x="906900" y="326335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7"/>
          <p:cNvSpPr txBox="1">
            <a:spLocks noGrp="1"/>
          </p:cNvSpPr>
          <p:nvPr>
            <p:ph type="subTitle" idx="5"/>
          </p:nvPr>
        </p:nvSpPr>
        <p:spPr>
          <a:xfrm>
            <a:off x="5703900" y="326335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6" name="Google Shape;226;p7"/>
          <p:cNvSpPr txBox="1">
            <a:spLocks noGrp="1"/>
          </p:cNvSpPr>
          <p:nvPr>
            <p:ph type="subTitle" idx="6"/>
          </p:nvPr>
        </p:nvSpPr>
        <p:spPr>
          <a:xfrm>
            <a:off x="5703900" y="128980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4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29" name="Google Shape;229;p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8"/>
          <p:cNvSpPr txBox="1">
            <a:spLocks noGrp="1"/>
          </p:cNvSpPr>
          <p:nvPr>
            <p:ph type="title"/>
          </p:nvPr>
        </p:nvSpPr>
        <p:spPr>
          <a:xfrm>
            <a:off x="5314275" y="982000"/>
            <a:ext cx="3109500" cy="13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8"/>
          <p:cNvSpPr txBox="1">
            <a:spLocks noGrp="1"/>
          </p:cNvSpPr>
          <p:nvPr>
            <p:ph type="subTitle" idx="1"/>
          </p:nvPr>
        </p:nvSpPr>
        <p:spPr>
          <a:xfrm>
            <a:off x="6241125" y="2642075"/>
            <a:ext cx="2182800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57" name="Google Shape;257;p1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6" name="Google Shape;276;p10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10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63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7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4" name="Google Shape;304;p1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2"/>
          <p:cNvSpPr txBox="1">
            <a:spLocks noGrp="1"/>
          </p:cNvSpPr>
          <p:nvPr>
            <p:ph type="subTitle" idx="1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7" name="Google Shape;327;p12"/>
          <p:cNvSpPr txBox="1">
            <a:spLocks noGrp="1"/>
          </p:cNvSpPr>
          <p:nvPr>
            <p:ph type="subTitle" idx="2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8" name="Google Shape;328;p12"/>
          <p:cNvSpPr txBox="1">
            <a:spLocks noGrp="1"/>
          </p:cNvSpPr>
          <p:nvPr>
            <p:ph type="subTitle" idx="3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9" name="Google Shape;329;p12"/>
          <p:cNvSpPr txBox="1">
            <a:spLocks noGrp="1"/>
          </p:cNvSpPr>
          <p:nvPr>
            <p:ph type="subTitle" idx="4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0" name="Google Shape;330;p12"/>
          <p:cNvSpPr txBox="1">
            <a:spLocks noGrp="1"/>
          </p:cNvSpPr>
          <p:nvPr>
            <p:ph type="subTitle" idx="5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1" name="Google Shape;331;p12"/>
          <p:cNvSpPr txBox="1">
            <a:spLocks noGrp="1"/>
          </p:cNvSpPr>
          <p:nvPr>
            <p:ph type="subTitle" idx="6"/>
          </p:nvPr>
        </p:nvSpPr>
        <p:spPr>
          <a:xfrm>
            <a:off x="331890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2" name="Google Shape;332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2"/>
          <p:cNvSpPr txBox="1">
            <a:spLocks noGrp="1"/>
          </p:cNvSpPr>
          <p:nvPr>
            <p:ph type="subTitle" idx="7"/>
          </p:nvPr>
        </p:nvSpPr>
        <p:spPr>
          <a:xfrm>
            <a:off x="8041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4" name="Google Shape;334;p12"/>
          <p:cNvSpPr txBox="1">
            <a:spLocks noGrp="1"/>
          </p:cNvSpPr>
          <p:nvPr>
            <p:ph type="subTitle" idx="8"/>
          </p:nvPr>
        </p:nvSpPr>
        <p:spPr>
          <a:xfrm>
            <a:off x="58336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5" name="Google Shape;335;p12"/>
          <p:cNvSpPr txBox="1">
            <a:spLocks noGrp="1"/>
          </p:cNvSpPr>
          <p:nvPr>
            <p:ph type="subTitle" idx="9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6" name="Google Shape;336;p12"/>
          <p:cNvSpPr txBox="1">
            <a:spLocks noGrp="1"/>
          </p:cNvSpPr>
          <p:nvPr>
            <p:ph type="subTitle" idx="13"/>
          </p:nvPr>
        </p:nvSpPr>
        <p:spPr>
          <a:xfrm>
            <a:off x="58336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7" name="Google Shape;337;p12"/>
          <p:cNvSpPr txBox="1">
            <a:spLocks noGrp="1"/>
          </p:cNvSpPr>
          <p:nvPr>
            <p:ph type="subTitle" idx="14"/>
          </p:nvPr>
        </p:nvSpPr>
        <p:spPr>
          <a:xfrm>
            <a:off x="331890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8" name="Google Shape;338;p12"/>
          <p:cNvSpPr txBox="1">
            <a:spLocks noGrp="1"/>
          </p:cNvSpPr>
          <p:nvPr>
            <p:ph type="subTitle" idx="15"/>
          </p:nvPr>
        </p:nvSpPr>
        <p:spPr>
          <a:xfrm>
            <a:off x="331890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97" name="Google Shape;397;p15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6" name="Google Shape;416;p15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15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title"/>
          </p:nvPr>
        </p:nvSpPr>
        <p:spPr>
          <a:xfrm>
            <a:off x="720000" y="1484450"/>
            <a:ext cx="3519300" cy="167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subTitle" idx="1"/>
          </p:nvPr>
        </p:nvSpPr>
        <p:spPr>
          <a:xfrm rot="684086">
            <a:off x="5795182" y="1704721"/>
            <a:ext cx="1878775" cy="1788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61" r:id="rId9"/>
    <p:sldLayoutId id="2147483662" r:id="rId10"/>
    <p:sldLayoutId id="2147483663" r:id="rId11"/>
    <p:sldLayoutId id="2147483665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tackoverflow.com/questions/36734206/how-to-highlight-html-syntax-in-c-sharp-windows-form-richtextbo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</a:t>
            </a:r>
            <a:br>
              <a:rPr lang="en" dirty="0"/>
            </a:br>
            <a:r>
              <a:rPr lang="en" dirty="0"/>
              <a:t>TO DAY-2</a:t>
            </a:r>
            <a:endParaRPr dirty="0"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1355;p42"/>
          <p:cNvGrpSpPr/>
          <p:nvPr/>
        </p:nvGrpSpPr>
        <p:grpSpPr>
          <a:xfrm flipH="1">
            <a:off x="707931" y="934500"/>
            <a:ext cx="2961974" cy="176025"/>
            <a:chOff x="4345425" y="2175475"/>
            <a:chExt cx="800750" cy="176025"/>
          </a:xfrm>
        </p:grpSpPr>
        <p:sp>
          <p:nvSpPr>
            <p:cNvPr id="1356" name="Google Shape;1356;p4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42"/>
          <p:cNvGrpSpPr/>
          <p:nvPr/>
        </p:nvGrpSpPr>
        <p:grpSpPr>
          <a:xfrm flipH="1">
            <a:off x="769639" y="1396613"/>
            <a:ext cx="1324120" cy="176025"/>
            <a:chOff x="4345425" y="2175475"/>
            <a:chExt cx="800750" cy="176025"/>
          </a:xfrm>
        </p:grpSpPr>
        <p:sp>
          <p:nvSpPr>
            <p:cNvPr id="1359" name="Google Shape;1359;p4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1" name="Google Shape;1361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Tags</a:t>
            </a:r>
            <a:endParaRPr dirty="0"/>
          </a:p>
        </p:txBody>
      </p:sp>
      <p:sp>
        <p:nvSpPr>
          <p:cNvPr id="1362" name="Google Shape;1362;p42"/>
          <p:cNvSpPr txBox="1">
            <a:spLocks noGrp="1"/>
          </p:cNvSpPr>
          <p:nvPr>
            <p:ph type="subTitle" idx="5"/>
          </p:nvPr>
        </p:nvSpPr>
        <p:spPr>
          <a:xfrm>
            <a:off x="906900" y="252032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Heading Tags</a:t>
            </a:r>
            <a:endParaRPr dirty="0"/>
          </a:p>
        </p:txBody>
      </p:sp>
      <p:sp>
        <p:nvSpPr>
          <p:cNvPr id="1363" name="Google Shape;1363;p42"/>
          <p:cNvSpPr txBox="1">
            <a:spLocks noGrp="1"/>
          </p:cNvSpPr>
          <p:nvPr>
            <p:ph type="subTitle" idx="6"/>
          </p:nvPr>
        </p:nvSpPr>
        <p:spPr>
          <a:xfrm>
            <a:off x="981870" y="4433654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Paragraph Tag</a:t>
            </a:r>
            <a:endParaRPr dirty="0"/>
          </a:p>
        </p:txBody>
      </p:sp>
      <p:grpSp>
        <p:nvGrpSpPr>
          <p:cNvPr id="1364" name="Google Shape;1364;p42"/>
          <p:cNvGrpSpPr/>
          <p:nvPr/>
        </p:nvGrpSpPr>
        <p:grpSpPr>
          <a:xfrm rot="367883">
            <a:off x="5994429" y="1914897"/>
            <a:ext cx="1569882" cy="507904"/>
            <a:chOff x="4345425" y="2175475"/>
            <a:chExt cx="800750" cy="176025"/>
          </a:xfrm>
        </p:grpSpPr>
        <p:sp>
          <p:nvSpPr>
            <p:cNvPr id="1365" name="Google Shape;1365;p4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42"/>
          <p:cNvGrpSpPr/>
          <p:nvPr/>
        </p:nvGrpSpPr>
        <p:grpSpPr>
          <a:xfrm rot="474658">
            <a:off x="1381269" y="2001867"/>
            <a:ext cx="1557467" cy="585348"/>
            <a:chOff x="4345425" y="2175475"/>
            <a:chExt cx="800750" cy="176025"/>
          </a:xfrm>
        </p:grpSpPr>
        <p:sp>
          <p:nvSpPr>
            <p:cNvPr id="1368" name="Google Shape;1368;p4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42"/>
          <p:cNvGrpSpPr/>
          <p:nvPr/>
        </p:nvGrpSpPr>
        <p:grpSpPr>
          <a:xfrm rot="367883">
            <a:off x="1403976" y="2995120"/>
            <a:ext cx="1569882" cy="507904"/>
            <a:chOff x="4345425" y="2175475"/>
            <a:chExt cx="800750" cy="176025"/>
          </a:xfrm>
        </p:grpSpPr>
        <p:sp>
          <p:nvSpPr>
            <p:cNvPr id="1371" name="Google Shape;1371;p4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42"/>
          <p:cNvGrpSpPr/>
          <p:nvPr/>
        </p:nvGrpSpPr>
        <p:grpSpPr>
          <a:xfrm rot="474658">
            <a:off x="1485157" y="3895874"/>
            <a:ext cx="1557467" cy="585348"/>
            <a:chOff x="4345425" y="2175475"/>
            <a:chExt cx="800750" cy="176025"/>
          </a:xfrm>
        </p:grpSpPr>
        <p:sp>
          <p:nvSpPr>
            <p:cNvPr id="1374" name="Google Shape;1374;p4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42"/>
          <p:cNvSpPr txBox="1">
            <a:spLocks noGrp="1"/>
          </p:cNvSpPr>
          <p:nvPr>
            <p:ph type="subTitle" idx="7"/>
          </p:nvPr>
        </p:nvSpPr>
        <p:spPr>
          <a:xfrm>
            <a:off x="897949" y="3386358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Break Tag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7" name="Google Shape;1377;p42"/>
          <p:cNvSpPr txBox="1">
            <a:spLocks noGrp="1"/>
          </p:cNvSpPr>
          <p:nvPr>
            <p:ph type="subTitle" idx="8"/>
          </p:nvPr>
        </p:nvSpPr>
        <p:spPr>
          <a:xfrm>
            <a:off x="5556783" y="2434098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Comment Tag</a:t>
            </a:r>
            <a:endParaRPr dirty="0"/>
          </a:p>
        </p:txBody>
      </p:sp>
      <p:sp>
        <p:nvSpPr>
          <p:cNvPr id="1378" name="Google Shape;1378;p42"/>
          <p:cNvSpPr txBox="1">
            <a:spLocks noGrp="1"/>
          </p:cNvSpPr>
          <p:nvPr>
            <p:ph type="subTitle" idx="1"/>
          </p:nvPr>
        </p:nvSpPr>
        <p:spPr>
          <a:xfrm>
            <a:off x="879339" y="3046688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BR</a:t>
            </a:r>
            <a:endParaRPr dirty="0"/>
          </a:p>
        </p:txBody>
      </p:sp>
      <p:sp>
        <p:nvSpPr>
          <p:cNvPr id="1379" name="Google Shape;1379;p42"/>
          <p:cNvSpPr txBox="1">
            <a:spLocks noGrp="1"/>
          </p:cNvSpPr>
          <p:nvPr>
            <p:ph type="subTitle" idx="2"/>
          </p:nvPr>
        </p:nvSpPr>
        <p:spPr>
          <a:xfrm>
            <a:off x="5556783" y="196237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&lt;!----&gt;</a:t>
            </a:r>
            <a:endParaRPr dirty="0"/>
          </a:p>
        </p:txBody>
      </p:sp>
      <p:sp>
        <p:nvSpPr>
          <p:cNvPr id="1380" name="Google Shape;1380;p42"/>
          <p:cNvSpPr txBox="1">
            <a:spLocks noGrp="1"/>
          </p:cNvSpPr>
          <p:nvPr>
            <p:ph type="subTitle" idx="3"/>
          </p:nvPr>
        </p:nvSpPr>
        <p:spPr>
          <a:xfrm>
            <a:off x="879339" y="201160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H1 – H6</a:t>
            </a:r>
            <a:endParaRPr dirty="0"/>
          </a:p>
        </p:txBody>
      </p:sp>
      <p:sp>
        <p:nvSpPr>
          <p:cNvPr id="1381" name="Google Shape;1381;p42"/>
          <p:cNvSpPr txBox="1">
            <a:spLocks noGrp="1"/>
          </p:cNvSpPr>
          <p:nvPr>
            <p:ph type="subTitle" idx="4"/>
          </p:nvPr>
        </p:nvSpPr>
        <p:spPr>
          <a:xfrm>
            <a:off x="933965" y="392508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endParaRPr dirty="0"/>
          </a:p>
        </p:txBody>
      </p:sp>
      <p:grpSp>
        <p:nvGrpSpPr>
          <p:cNvPr id="1382" name="Google Shape;1382;p42"/>
          <p:cNvGrpSpPr/>
          <p:nvPr/>
        </p:nvGrpSpPr>
        <p:grpSpPr>
          <a:xfrm rot="2210750">
            <a:off x="5587690" y="679440"/>
            <a:ext cx="976434" cy="1313229"/>
            <a:chOff x="5941025" y="1169275"/>
            <a:chExt cx="976375" cy="1313150"/>
          </a:xfrm>
        </p:grpSpPr>
        <p:sp>
          <p:nvSpPr>
            <p:cNvPr id="1383" name="Google Shape;1383;p42"/>
            <p:cNvSpPr/>
            <p:nvPr/>
          </p:nvSpPr>
          <p:spPr>
            <a:xfrm>
              <a:off x="5957175" y="1169275"/>
              <a:ext cx="960225" cy="1294975"/>
            </a:xfrm>
            <a:custGeom>
              <a:avLst/>
              <a:gdLst/>
              <a:ahLst/>
              <a:cxnLst/>
              <a:rect l="l" t="t" r="r" b="b"/>
              <a:pathLst>
                <a:path w="38409" h="51799" extrusionOk="0">
                  <a:moveTo>
                    <a:pt x="24906" y="11400"/>
                  </a:moveTo>
                  <a:cubicBezTo>
                    <a:pt x="26915" y="11400"/>
                    <a:pt x="28559" y="13330"/>
                    <a:pt x="29437" y="15627"/>
                  </a:cubicBezTo>
                  <a:lnTo>
                    <a:pt x="29437" y="15627"/>
                  </a:lnTo>
                  <a:cubicBezTo>
                    <a:pt x="28804" y="15759"/>
                    <a:pt x="28165" y="15830"/>
                    <a:pt x="27538" y="15830"/>
                  </a:cubicBezTo>
                  <a:cubicBezTo>
                    <a:pt x="25304" y="15830"/>
                    <a:pt x="23217" y="14928"/>
                    <a:pt x="22048" y="12679"/>
                  </a:cubicBezTo>
                  <a:lnTo>
                    <a:pt x="22048" y="12679"/>
                  </a:lnTo>
                  <a:cubicBezTo>
                    <a:pt x="23050" y="11780"/>
                    <a:pt x="24014" y="11400"/>
                    <a:pt x="24906" y="11400"/>
                  </a:cubicBezTo>
                  <a:close/>
                  <a:moveTo>
                    <a:pt x="16098" y="22002"/>
                  </a:moveTo>
                  <a:cubicBezTo>
                    <a:pt x="17912" y="22002"/>
                    <a:pt x="19841" y="23543"/>
                    <a:pt x="20924" y="24766"/>
                  </a:cubicBezTo>
                  <a:cubicBezTo>
                    <a:pt x="21653" y="25600"/>
                    <a:pt x="22307" y="26598"/>
                    <a:pt x="22544" y="27617"/>
                  </a:cubicBezTo>
                  <a:lnTo>
                    <a:pt x="22544" y="27617"/>
                  </a:lnTo>
                  <a:cubicBezTo>
                    <a:pt x="22079" y="27689"/>
                    <a:pt x="21602" y="27724"/>
                    <a:pt x="21120" y="27724"/>
                  </a:cubicBezTo>
                  <a:cubicBezTo>
                    <a:pt x="18809" y="27724"/>
                    <a:pt x="16382" y="26930"/>
                    <a:pt x="14579" y="25702"/>
                  </a:cubicBezTo>
                  <a:cubicBezTo>
                    <a:pt x="14054" y="25314"/>
                    <a:pt x="13323" y="24789"/>
                    <a:pt x="13323" y="24081"/>
                  </a:cubicBezTo>
                  <a:cubicBezTo>
                    <a:pt x="13323" y="23145"/>
                    <a:pt x="14556" y="22301"/>
                    <a:pt x="15355" y="22095"/>
                  </a:cubicBezTo>
                  <a:cubicBezTo>
                    <a:pt x="15599" y="22032"/>
                    <a:pt x="15847" y="22002"/>
                    <a:pt x="16098" y="22002"/>
                  </a:cubicBezTo>
                  <a:close/>
                  <a:moveTo>
                    <a:pt x="9232" y="31775"/>
                  </a:moveTo>
                  <a:cubicBezTo>
                    <a:pt x="10916" y="31775"/>
                    <a:pt x="13002" y="32678"/>
                    <a:pt x="14389" y="33975"/>
                  </a:cubicBezTo>
                  <a:lnTo>
                    <a:pt x="14389" y="33975"/>
                  </a:lnTo>
                  <a:cubicBezTo>
                    <a:pt x="13462" y="34171"/>
                    <a:pt x="12527" y="34290"/>
                    <a:pt x="11580" y="34290"/>
                  </a:cubicBezTo>
                  <a:cubicBezTo>
                    <a:pt x="11227" y="34290"/>
                    <a:pt x="10872" y="34274"/>
                    <a:pt x="10516" y="34238"/>
                  </a:cubicBezTo>
                  <a:cubicBezTo>
                    <a:pt x="9785" y="34170"/>
                    <a:pt x="5585" y="33051"/>
                    <a:pt x="7822" y="32047"/>
                  </a:cubicBezTo>
                  <a:cubicBezTo>
                    <a:pt x="8233" y="31861"/>
                    <a:pt x="8713" y="31775"/>
                    <a:pt x="9232" y="31775"/>
                  </a:cubicBezTo>
                  <a:close/>
                  <a:moveTo>
                    <a:pt x="33094" y="0"/>
                  </a:moveTo>
                  <a:cubicBezTo>
                    <a:pt x="32622" y="0"/>
                    <a:pt x="32308" y="765"/>
                    <a:pt x="32816" y="1142"/>
                  </a:cubicBezTo>
                  <a:cubicBezTo>
                    <a:pt x="35076" y="2831"/>
                    <a:pt x="37381" y="5273"/>
                    <a:pt x="37130" y="8355"/>
                  </a:cubicBezTo>
                  <a:cubicBezTo>
                    <a:pt x="36947" y="10660"/>
                    <a:pt x="35327" y="12646"/>
                    <a:pt x="33455" y="13901"/>
                  </a:cubicBezTo>
                  <a:cubicBezTo>
                    <a:pt x="32631" y="14469"/>
                    <a:pt x="31697" y="14940"/>
                    <a:pt x="30720" y="15274"/>
                  </a:cubicBezTo>
                  <a:lnTo>
                    <a:pt x="30720" y="15274"/>
                  </a:lnTo>
                  <a:cubicBezTo>
                    <a:pt x="30421" y="14430"/>
                    <a:pt x="30015" y="13627"/>
                    <a:pt x="29506" y="12897"/>
                  </a:cubicBezTo>
                  <a:cubicBezTo>
                    <a:pt x="28280" y="11170"/>
                    <a:pt x="26642" y="10280"/>
                    <a:pt x="24956" y="10280"/>
                  </a:cubicBezTo>
                  <a:cubicBezTo>
                    <a:pt x="23568" y="10280"/>
                    <a:pt x="22149" y="10884"/>
                    <a:pt x="20901" y="12121"/>
                  </a:cubicBezTo>
                  <a:cubicBezTo>
                    <a:pt x="20696" y="12326"/>
                    <a:pt x="20696" y="12600"/>
                    <a:pt x="20810" y="12851"/>
                  </a:cubicBezTo>
                  <a:cubicBezTo>
                    <a:pt x="22100" y="15817"/>
                    <a:pt x="24703" y="17013"/>
                    <a:pt x="27487" y="17013"/>
                  </a:cubicBezTo>
                  <a:cubicBezTo>
                    <a:pt x="28251" y="17013"/>
                    <a:pt x="29030" y="16923"/>
                    <a:pt x="29799" y="16754"/>
                  </a:cubicBezTo>
                  <a:lnTo>
                    <a:pt x="29799" y="16754"/>
                  </a:lnTo>
                  <a:cubicBezTo>
                    <a:pt x="30098" y="17897"/>
                    <a:pt x="30206" y="19066"/>
                    <a:pt x="30077" y="20087"/>
                  </a:cubicBezTo>
                  <a:cubicBezTo>
                    <a:pt x="29643" y="23556"/>
                    <a:pt x="27178" y="26090"/>
                    <a:pt x="23983" y="27254"/>
                  </a:cubicBezTo>
                  <a:cubicBezTo>
                    <a:pt x="23891" y="27287"/>
                    <a:pt x="23798" y="27318"/>
                    <a:pt x="23704" y="27348"/>
                  </a:cubicBezTo>
                  <a:lnTo>
                    <a:pt x="23704" y="27348"/>
                  </a:lnTo>
                  <a:cubicBezTo>
                    <a:pt x="23640" y="27081"/>
                    <a:pt x="23551" y="26806"/>
                    <a:pt x="23435" y="26523"/>
                  </a:cubicBezTo>
                  <a:cubicBezTo>
                    <a:pt x="22361" y="23931"/>
                    <a:pt x="19065" y="20836"/>
                    <a:pt x="16037" y="20836"/>
                  </a:cubicBezTo>
                  <a:cubicBezTo>
                    <a:pt x="14879" y="20836"/>
                    <a:pt x="13761" y="21288"/>
                    <a:pt x="12821" y="22392"/>
                  </a:cubicBezTo>
                  <a:cubicBezTo>
                    <a:pt x="9785" y="25953"/>
                    <a:pt x="16884" y="28235"/>
                    <a:pt x="19235" y="28692"/>
                  </a:cubicBezTo>
                  <a:cubicBezTo>
                    <a:pt x="19868" y="28814"/>
                    <a:pt x="20509" y="28873"/>
                    <a:pt x="21148" y="28873"/>
                  </a:cubicBezTo>
                  <a:cubicBezTo>
                    <a:pt x="21640" y="28873"/>
                    <a:pt x="22131" y="28838"/>
                    <a:pt x="22617" y="28769"/>
                  </a:cubicBezTo>
                  <a:lnTo>
                    <a:pt x="22617" y="28769"/>
                  </a:lnTo>
                  <a:cubicBezTo>
                    <a:pt x="22543" y="29373"/>
                    <a:pt x="22277" y="29966"/>
                    <a:pt x="21746" y="30518"/>
                  </a:cubicBezTo>
                  <a:cubicBezTo>
                    <a:pt x="20239" y="32070"/>
                    <a:pt x="18002" y="32960"/>
                    <a:pt x="15948" y="33576"/>
                  </a:cubicBezTo>
                  <a:cubicBezTo>
                    <a:pt x="15872" y="33599"/>
                    <a:pt x="15796" y="33621"/>
                    <a:pt x="15720" y="33642"/>
                  </a:cubicBezTo>
                  <a:lnTo>
                    <a:pt x="15720" y="33642"/>
                  </a:lnTo>
                  <a:cubicBezTo>
                    <a:pt x="14484" y="32339"/>
                    <a:pt x="12654" y="31465"/>
                    <a:pt x="11018" y="31020"/>
                  </a:cubicBezTo>
                  <a:cubicBezTo>
                    <a:pt x="10410" y="30851"/>
                    <a:pt x="9597" y="30690"/>
                    <a:pt x="8797" y="30690"/>
                  </a:cubicBezTo>
                  <a:cubicBezTo>
                    <a:pt x="7764" y="30690"/>
                    <a:pt x="6752" y="30957"/>
                    <a:pt x="6225" y="31819"/>
                  </a:cubicBezTo>
                  <a:cubicBezTo>
                    <a:pt x="5426" y="33074"/>
                    <a:pt x="6590" y="34238"/>
                    <a:pt x="7685" y="34741"/>
                  </a:cubicBezTo>
                  <a:cubicBezTo>
                    <a:pt x="8836" y="35291"/>
                    <a:pt x="10132" y="35499"/>
                    <a:pt x="11432" y="35499"/>
                  </a:cubicBezTo>
                  <a:cubicBezTo>
                    <a:pt x="12503" y="35499"/>
                    <a:pt x="13578" y="35358"/>
                    <a:pt x="14579" y="35151"/>
                  </a:cubicBezTo>
                  <a:cubicBezTo>
                    <a:pt x="14799" y="35105"/>
                    <a:pt x="15030" y="35052"/>
                    <a:pt x="15268" y="34994"/>
                  </a:cubicBezTo>
                  <a:lnTo>
                    <a:pt x="15268" y="34994"/>
                  </a:lnTo>
                  <a:cubicBezTo>
                    <a:pt x="15743" y="35703"/>
                    <a:pt x="15988" y="36474"/>
                    <a:pt x="15880" y="37251"/>
                  </a:cubicBezTo>
                  <a:cubicBezTo>
                    <a:pt x="15423" y="40629"/>
                    <a:pt x="11223" y="43323"/>
                    <a:pt x="8712" y="45103"/>
                  </a:cubicBezTo>
                  <a:cubicBezTo>
                    <a:pt x="5996" y="47043"/>
                    <a:pt x="3006" y="48664"/>
                    <a:pt x="450" y="50810"/>
                  </a:cubicBezTo>
                  <a:cubicBezTo>
                    <a:pt x="0" y="51205"/>
                    <a:pt x="415" y="51799"/>
                    <a:pt x="901" y="51799"/>
                  </a:cubicBezTo>
                  <a:cubicBezTo>
                    <a:pt x="1032" y="51799"/>
                    <a:pt x="1168" y="51756"/>
                    <a:pt x="1294" y="51654"/>
                  </a:cubicBezTo>
                  <a:cubicBezTo>
                    <a:pt x="4764" y="48732"/>
                    <a:pt x="8895" y="46678"/>
                    <a:pt x="12410" y="43779"/>
                  </a:cubicBezTo>
                  <a:cubicBezTo>
                    <a:pt x="14807" y="41771"/>
                    <a:pt x="18482" y="38301"/>
                    <a:pt x="16610" y="34855"/>
                  </a:cubicBezTo>
                  <a:cubicBezTo>
                    <a:pt x="16574" y="34789"/>
                    <a:pt x="16537" y="34724"/>
                    <a:pt x="16499" y="34659"/>
                  </a:cubicBezTo>
                  <a:lnTo>
                    <a:pt x="16499" y="34659"/>
                  </a:lnTo>
                  <a:cubicBezTo>
                    <a:pt x="19757" y="33680"/>
                    <a:pt x="23709" y="31734"/>
                    <a:pt x="23827" y="28524"/>
                  </a:cubicBezTo>
                  <a:lnTo>
                    <a:pt x="23827" y="28524"/>
                  </a:lnTo>
                  <a:cubicBezTo>
                    <a:pt x="26264" y="27880"/>
                    <a:pt x="28468" y="26370"/>
                    <a:pt x="29872" y="24172"/>
                  </a:cubicBezTo>
                  <a:cubicBezTo>
                    <a:pt x="31306" y="21905"/>
                    <a:pt x="31667" y="19032"/>
                    <a:pt x="31053" y="16408"/>
                  </a:cubicBezTo>
                  <a:lnTo>
                    <a:pt x="31053" y="16408"/>
                  </a:lnTo>
                  <a:cubicBezTo>
                    <a:pt x="32330" y="15981"/>
                    <a:pt x="33542" y="15346"/>
                    <a:pt x="34574" y="14563"/>
                  </a:cubicBezTo>
                  <a:cubicBezTo>
                    <a:pt x="36628" y="13011"/>
                    <a:pt x="38271" y="10706"/>
                    <a:pt x="38340" y="8058"/>
                  </a:cubicBezTo>
                  <a:cubicBezTo>
                    <a:pt x="38408" y="4657"/>
                    <a:pt x="35966" y="2009"/>
                    <a:pt x="33409" y="115"/>
                  </a:cubicBezTo>
                  <a:cubicBezTo>
                    <a:pt x="33302" y="35"/>
                    <a:pt x="33194" y="0"/>
                    <a:pt x="33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2"/>
            <p:cNvSpPr/>
            <p:nvPr/>
          </p:nvSpPr>
          <p:spPr>
            <a:xfrm>
              <a:off x="5941025" y="2320575"/>
              <a:ext cx="182525" cy="161850"/>
            </a:xfrm>
            <a:custGeom>
              <a:avLst/>
              <a:gdLst/>
              <a:ahLst/>
              <a:cxnLst/>
              <a:rect l="l" t="t" r="r" b="b"/>
              <a:pathLst>
                <a:path w="7301" h="6474" extrusionOk="0">
                  <a:moveTo>
                    <a:pt x="2509" y="1"/>
                  </a:moveTo>
                  <a:cubicBezTo>
                    <a:pt x="2274" y="1"/>
                    <a:pt x="2039" y="120"/>
                    <a:pt x="1940" y="398"/>
                  </a:cubicBezTo>
                  <a:cubicBezTo>
                    <a:pt x="1347" y="2133"/>
                    <a:pt x="662" y="3844"/>
                    <a:pt x="91" y="5602"/>
                  </a:cubicBezTo>
                  <a:cubicBezTo>
                    <a:pt x="0" y="5876"/>
                    <a:pt x="206" y="6287"/>
                    <a:pt x="502" y="6332"/>
                  </a:cubicBezTo>
                  <a:cubicBezTo>
                    <a:pt x="1173" y="6430"/>
                    <a:pt x="1849" y="6474"/>
                    <a:pt x="2524" y="6474"/>
                  </a:cubicBezTo>
                  <a:cubicBezTo>
                    <a:pt x="3895" y="6474"/>
                    <a:pt x="5266" y="6296"/>
                    <a:pt x="6597" y="6036"/>
                  </a:cubicBezTo>
                  <a:cubicBezTo>
                    <a:pt x="7301" y="5886"/>
                    <a:pt x="7067" y="4879"/>
                    <a:pt x="6437" y="4879"/>
                  </a:cubicBezTo>
                  <a:cubicBezTo>
                    <a:pt x="6393" y="4879"/>
                    <a:pt x="6347" y="4884"/>
                    <a:pt x="6300" y="4894"/>
                  </a:cubicBezTo>
                  <a:cubicBezTo>
                    <a:pt x="5084" y="5131"/>
                    <a:pt x="3792" y="5303"/>
                    <a:pt x="2514" y="5303"/>
                  </a:cubicBezTo>
                  <a:cubicBezTo>
                    <a:pt x="2157" y="5303"/>
                    <a:pt x="1801" y="5289"/>
                    <a:pt x="1448" y="5260"/>
                  </a:cubicBezTo>
                  <a:lnTo>
                    <a:pt x="1448" y="5260"/>
                  </a:lnTo>
                  <a:cubicBezTo>
                    <a:pt x="1970" y="3743"/>
                    <a:pt x="2561" y="2239"/>
                    <a:pt x="3082" y="717"/>
                  </a:cubicBezTo>
                  <a:cubicBezTo>
                    <a:pt x="3234" y="287"/>
                    <a:pt x="287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42"/>
          <p:cNvGrpSpPr/>
          <p:nvPr/>
        </p:nvGrpSpPr>
        <p:grpSpPr>
          <a:xfrm rot="1866236">
            <a:off x="6333437" y="809389"/>
            <a:ext cx="2928624" cy="358006"/>
            <a:chOff x="2142525" y="3876725"/>
            <a:chExt cx="2414850" cy="295200"/>
          </a:xfrm>
        </p:grpSpPr>
        <p:sp>
          <p:nvSpPr>
            <p:cNvPr id="1386" name="Google Shape;1386;p42"/>
            <p:cNvSpPr/>
            <p:nvPr/>
          </p:nvSpPr>
          <p:spPr>
            <a:xfrm>
              <a:off x="2147925" y="3884850"/>
              <a:ext cx="91075" cy="132625"/>
            </a:xfrm>
            <a:custGeom>
              <a:avLst/>
              <a:gdLst/>
              <a:ahLst/>
              <a:cxnLst/>
              <a:rect l="l" t="t" r="r" b="b"/>
              <a:pathLst>
                <a:path w="3643" h="5305" extrusionOk="0">
                  <a:moveTo>
                    <a:pt x="2786" y="1"/>
                  </a:moveTo>
                  <a:cubicBezTo>
                    <a:pt x="2678" y="1"/>
                    <a:pt x="2570" y="2"/>
                    <a:pt x="2462" y="4"/>
                  </a:cubicBezTo>
                  <a:cubicBezTo>
                    <a:pt x="992" y="94"/>
                    <a:pt x="208" y="897"/>
                    <a:pt x="118" y="2420"/>
                  </a:cubicBezTo>
                  <a:cubicBezTo>
                    <a:pt x="1" y="3961"/>
                    <a:pt x="659" y="4872"/>
                    <a:pt x="2101" y="5169"/>
                  </a:cubicBezTo>
                  <a:cubicBezTo>
                    <a:pt x="2498" y="5223"/>
                    <a:pt x="2894" y="5268"/>
                    <a:pt x="3282" y="5305"/>
                  </a:cubicBezTo>
                  <a:cubicBezTo>
                    <a:pt x="3174" y="3601"/>
                    <a:pt x="3291" y="1843"/>
                    <a:pt x="3643" y="22"/>
                  </a:cubicBezTo>
                  <a:cubicBezTo>
                    <a:pt x="3365" y="9"/>
                    <a:pt x="3079" y="1"/>
                    <a:pt x="2786" y="1"/>
                  </a:cubicBezTo>
                  <a:close/>
                </a:path>
              </a:pathLst>
            </a:custGeom>
            <a:solidFill>
              <a:srgbClr val="F7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2"/>
            <p:cNvSpPr/>
            <p:nvPr/>
          </p:nvSpPr>
          <p:spPr>
            <a:xfrm>
              <a:off x="2227250" y="3885400"/>
              <a:ext cx="45775" cy="135000"/>
            </a:xfrm>
            <a:custGeom>
              <a:avLst/>
              <a:gdLst/>
              <a:ahLst/>
              <a:cxnLst/>
              <a:rect l="l" t="t" r="r" b="b"/>
              <a:pathLst>
                <a:path w="1831" h="5400" extrusionOk="0">
                  <a:moveTo>
                    <a:pt x="470" y="0"/>
                  </a:moveTo>
                  <a:cubicBezTo>
                    <a:pt x="118" y="1821"/>
                    <a:pt x="1" y="3579"/>
                    <a:pt x="109" y="5283"/>
                  </a:cubicBezTo>
                  <a:cubicBezTo>
                    <a:pt x="560" y="5337"/>
                    <a:pt x="1010" y="5373"/>
                    <a:pt x="1461" y="5400"/>
                  </a:cubicBezTo>
                  <a:cubicBezTo>
                    <a:pt x="1416" y="3669"/>
                    <a:pt x="1533" y="1902"/>
                    <a:pt x="1831" y="100"/>
                  </a:cubicBezTo>
                  <a:cubicBezTo>
                    <a:pt x="1389" y="54"/>
                    <a:pt x="938" y="18"/>
                    <a:pt x="470" y="0"/>
                  </a:cubicBezTo>
                  <a:close/>
                </a:path>
              </a:pathLst>
            </a:custGeom>
            <a:solidFill>
              <a:srgbClr val="D7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2"/>
            <p:cNvSpPr/>
            <p:nvPr/>
          </p:nvSpPr>
          <p:spPr>
            <a:xfrm>
              <a:off x="2262625" y="3878875"/>
              <a:ext cx="121050" cy="159625"/>
            </a:xfrm>
            <a:custGeom>
              <a:avLst/>
              <a:gdLst/>
              <a:ahLst/>
              <a:cxnLst/>
              <a:rect l="l" t="t" r="r" b="b"/>
              <a:pathLst>
                <a:path w="4842" h="6385" extrusionOk="0">
                  <a:moveTo>
                    <a:pt x="3846" y="1837"/>
                  </a:moveTo>
                  <a:cubicBezTo>
                    <a:pt x="3853" y="1837"/>
                    <a:pt x="3860" y="1838"/>
                    <a:pt x="3868" y="1839"/>
                  </a:cubicBezTo>
                  <a:cubicBezTo>
                    <a:pt x="4075" y="1857"/>
                    <a:pt x="4156" y="2208"/>
                    <a:pt x="4111" y="2911"/>
                  </a:cubicBezTo>
                  <a:cubicBezTo>
                    <a:pt x="4129" y="3552"/>
                    <a:pt x="4010" y="3877"/>
                    <a:pt x="3754" y="3877"/>
                  </a:cubicBezTo>
                  <a:cubicBezTo>
                    <a:pt x="3747" y="3877"/>
                    <a:pt x="3740" y="3876"/>
                    <a:pt x="3733" y="3876"/>
                  </a:cubicBezTo>
                  <a:cubicBezTo>
                    <a:pt x="3561" y="3858"/>
                    <a:pt x="3471" y="3696"/>
                    <a:pt x="3453" y="3371"/>
                  </a:cubicBezTo>
                  <a:cubicBezTo>
                    <a:pt x="3471" y="3047"/>
                    <a:pt x="3489" y="2875"/>
                    <a:pt x="3489" y="2866"/>
                  </a:cubicBezTo>
                  <a:cubicBezTo>
                    <a:pt x="3533" y="2180"/>
                    <a:pt x="3652" y="1837"/>
                    <a:pt x="3846" y="1837"/>
                  </a:cubicBezTo>
                  <a:close/>
                  <a:moveTo>
                    <a:pt x="2439" y="1490"/>
                  </a:moveTo>
                  <a:cubicBezTo>
                    <a:pt x="2468" y="1490"/>
                    <a:pt x="2500" y="1504"/>
                    <a:pt x="2534" y="1532"/>
                  </a:cubicBezTo>
                  <a:cubicBezTo>
                    <a:pt x="2551" y="1524"/>
                    <a:pt x="2567" y="1520"/>
                    <a:pt x="2582" y="1520"/>
                  </a:cubicBezTo>
                  <a:cubicBezTo>
                    <a:pt x="2752" y="1520"/>
                    <a:pt x="2807" y="2039"/>
                    <a:pt x="2732" y="3083"/>
                  </a:cubicBezTo>
                  <a:cubicBezTo>
                    <a:pt x="2723" y="4084"/>
                    <a:pt x="2586" y="4589"/>
                    <a:pt x="2321" y="4589"/>
                  </a:cubicBezTo>
                  <a:cubicBezTo>
                    <a:pt x="2314" y="4589"/>
                    <a:pt x="2307" y="4589"/>
                    <a:pt x="2300" y="4588"/>
                  </a:cubicBezTo>
                  <a:cubicBezTo>
                    <a:pt x="2119" y="4579"/>
                    <a:pt x="2029" y="4318"/>
                    <a:pt x="2038" y="3813"/>
                  </a:cubicBezTo>
                  <a:cubicBezTo>
                    <a:pt x="2074" y="3308"/>
                    <a:pt x="2092" y="3056"/>
                    <a:pt x="2092" y="3038"/>
                  </a:cubicBezTo>
                  <a:cubicBezTo>
                    <a:pt x="2110" y="2695"/>
                    <a:pt x="2137" y="2380"/>
                    <a:pt x="2182" y="2109"/>
                  </a:cubicBezTo>
                  <a:cubicBezTo>
                    <a:pt x="2239" y="1695"/>
                    <a:pt x="2325" y="1490"/>
                    <a:pt x="2439" y="1490"/>
                  </a:cubicBezTo>
                  <a:close/>
                  <a:moveTo>
                    <a:pt x="961" y="1020"/>
                  </a:moveTo>
                  <a:cubicBezTo>
                    <a:pt x="977" y="1020"/>
                    <a:pt x="994" y="1026"/>
                    <a:pt x="1011" y="1037"/>
                  </a:cubicBezTo>
                  <a:cubicBezTo>
                    <a:pt x="1013" y="1036"/>
                    <a:pt x="1016" y="1036"/>
                    <a:pt x="1019" y="1036"/>
                  </a:cubicBezTo>
                  <a:cubicBezTo>
                    <a:pt x="1220" y="1036"/>
                    <a:pt x="1280" y="1659"/>
                    <a:pt x="1191" y="2920"/>
                  </a:cubicBezTo>
                  <a:cubicBezTo>
                    <a:pt x="1164" y="4156"/>
                    <a:pt x="1024" y="4778"/>
                    <a:pt x="760" y="4778"/>
                  </a:cubicBezTo>
                  <a:cubicBezTo>
                    <a:pt x="757" y="4778"/>
                    <a:pt x="753" y="4778"/>
                    <a:pt x="749" y="4777"/>
                  </a:cubicBezTo>
                  <a:cubicBezTo>
                    <a:pt x="578" y="4768"/>
                    <a:pt x="497" y="4444"/>
                    <a:pt x="506" y="3822"/>
                  </a:cubicBezTo>
                  <a:cubicBezTo>
                    <a:pt x="551" y="3209"/>
                    <a:pt x="569" y="2893"/>
                    <a:pt x="569" y="2875"/>
                  </a:cubicBezTo>
                  <a:cubicBezTo>
                    <a:pt x="651" y="1639"/>
                    <a:pt x="787" y="1020"/>
                    <a:pt x="961" y="1020"/>
                  </a:cubicBezTo>
                  <a:close/>
                  <a:moveTo>
                    <a:pt x="3609" y="4159"/>
                  </a:moveTo>
                  <a:cubicBezTo>
                    <a:pt x="3633" y="4159"/>
                    <a:pt x="3660" y="4161"/>
                    <a:pt x="3688" y="4164"/>
                  </a:cubicBezTo>
                  <a:cubicBezTo>
                    <a:pt x="3904" y="4191"/>
                    <a:pt x="4012" y="4309"/>
                    <a:pt x="3994" y="4516"/>
                  </a:cubicBezTo>
                  <a:cubicBezTo>
                    <a:pt x="3986" y="4714"/>
                    <a:pt x="3878" y="4805"/>
                    <a:pt x="3688" y="4805"/>
                  </a:cubicBezTo>
                  <a:cubicBezTo>
                    <a:pt x="3679" y="4805"/>
                    <a:pt x="3670" y="4805"/>
                    <a:pt x="3661" y="4804"/>
                  </a:cubicBezTo>
                  <a:cubicBezTo>
                    <a:pt x="3534" y="4795"/>
                    <a:pt x="3444" y="4732"/>
                    <a:pt x="3381" y="4624"/>
                  </a:cubicBezTo>
                  <a:cubicBezTo>
                    <a:pt x="3336" y="4543"/>
                    <a:pt x="3318" y="4480"/>
                    <a:pt x="3318" y="4426"/>
                  </a:cubicBezTo>
                  <a:cubicBezTo>
                    <a:pt x="3334" y="4244"/>
                    <a:pt x="3433" y="4159"/>
                    <a:pt x="3609" y="4159"/>
                  </a:cubicBezTo>
                  <a:close/>
                  <a:moveTo>
                    <a:pt x="1193" y="0"/>
                  </a:moveTo>
                  <a:cubicBezTo>
                    <a:pt x="966" y="0"/>
                    <a:pt x="719" y="42"/>
                    <a:pt x="452" y="126"/>
                  </a:cubicBezTo>
                  <a:cubicBezTo>
                    <a:pt x="434" y="207"/>
                    <a:pt x="416" y="279"/>
                    <a:pt x="416" y="361"/>
                  </a:cubicBezTo>
                  <a:cubicBezTo>
                    <a:pt x="118" y="2163"/>
                    <a:pt x="1" y="3930"/>
                    <a:pt x="46" y="5661"/>
                  </a:cubicBezTo>
                  <a:cubicBezTo>
                    <a:pt x="37" y="5751"/>
                    <a:pt x="37" y="5841"/>
                    <a:pt x="46" y="5931"/>
                  </a:cubicBezTo>
                  <a:cubicBezTo>
                    <a:pt x="376" y="6070"/>
                    <a:pt x="691" y="6139"/>
                    <a:pt x="991" y="6139"/>
                  </a:cubicBezTo>
                  <a:cubicBezTo>
                    <a:pt x="1200" y="6139"/>
                    <a:pt x="1401" y="6106"/>
                    <a:pt x="1596" y="6039"/>
                  </a:cubicBezTo>
                  <a:cubicBezTo>
                    <a:pt x="1886" y="6173"/>
                    <a:pt x="2179" y="6240"/>
                    <a:pt x="2475" y="6240"/>
                  </a:cubicBezTo>
                  <a:cubicBezTo>
                    <a:pt x="2677" y="6240"/>
                    <a:pt x="2879" y="6209"/>
                    <a:pt x="3084" y="6147"/>
                  </a:cubicBezTo>
                  <a:cubicBezTo>
                    <a:pt x="3292" y="6305"/>
                    <a:pt x="3525" y="6385"/>
                    <a:pt x="3784" y="6385"/>
                  </a:cubicBezTo>
                  <a:cubicBezTo>
                    <a:pt x="3986" y="6385"/>
                    <a:pt x="4203" y="6336"/>
                    <a:pt x="4436" y="6238"/>
                  </a:cubicBezTo>
                  <a:cubicBezTo>
                    <a:pt x="4418" y="5769"/>
                    <a:pt x="4418" y="5309"/>
                    <a:pt x="4418" y="4858"/>
                  </a:cubicBezTo>
                  <a:cubicBezTo>
                    <a:pt x="4427" y="3975"/>
                    <a:pt x="4481" y="3101"/>
                    <a:pt x="4580" y="2244"/>
                  </a:cubicBezTo>
                  <a:cubicBezTo>
                    <a:pt x="4652" y="1640"/>
                    <a:pt x="4733" y="1037"/>
                    <a:pt x="4841" y="433"/>
                  </a:cubicBezTo>
                  <a:cubicBezTo>
                    <a:pt x="4604" y="322"/>
                    <a:pt x="4342" y="266"/>
                    <a:pt x="4057" y="266"/>
                  </a:cubicBezTo>
                  <a:cubicBezTo>
                    <a:pt x="3877" y="266"/>
                    <a:pt x="3688" y="288"/>
                    <a:pt x="3489" y="333"/>
                  </a:cubicBezTo>
                  <a:cubicBezTo>
                    <a:pt x="3200" y="184"/>
                    <a:pt x="2913" y="108"/>
                    <a:pt x="2630" y="108"/>
                  </a:cubicBezTo>
                  <a:cubicBezTo>
                    <a:pt x="2419" y="108"/>
                    <a:pt x="2210" y="150"/>
                    <a:pt x="2002" y="234"/>
                  </a:cubicBezTo>
                  <a:cubicBezTo>
                    <a:pt x="1773" y="78"/>
                    <a:pt x="1502" y="0"/>
                    <a:pt x="1193" y="0"/>
                  </a:cubicBezTo>
                  <a:close/>
                </a:path>
              </a:pathLst>
            </a:custGeom>
            <a:solidFill>
              <a:srgbClr val="FCA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2"/>
            <p:cNvSpPr/>
            <p:nvPr/>
          </p:nvSpPr>
          <p:spPr>
            <a:xfrm>
              <a:off x="2275025" y="3904375"/>
              <a:ext cx="91525" cy="94625"/>
            </a:xfrm>
            <a:custGeom>
              <a:avLst/>
              <a:gdLst/>
              <a:ahLst/>
              <a:cxnLst/>
              <a:rect l="l" t="t" r="r" b="b"/>
              <a:pathLst>
                <a:path w="3661" h="3785" extrusionOk="0">
                  <a:moveTo>
                    <a:pt x="3350" y="817"/>
                  </a:moveTo>
                  <a:cubicBezTo>
                    <a:pt x="3156" y="817"/>
                    <a:pt x="3037" y="1160"/>
                    <a:pt x="2993" y="1846"/>
                  </a:cubicBezTo>
                  <a:cubicBezTo>
                    <a:pt x="2993" y="1855"/>
                    <a:pt x="2975" y="2027"/>
                    <a:pt x="2957" y="2351"/>
                  </a:cubicBezTo>
                  <a:cubicBezTo>
                    <a:pt x="2975" y="2676"/>
                    <a:pt x="3065" y="2847"/>
                    <a:pt x="3237" y="2856"/>
                  </a:cubicBezTo>
                  <a:cubicBezTo>
                    <a:pt x="3244" y="2856"/>
                    <a:pt x="3251" y="2857"/>
                    <a:pt x="3258" y="2857"/>
                  </a:cubicBezTo>
                  <a:cubicBezTo>
                    <a:pt x="3514" y="2857"/>
                    <a:pt x="3633" y="2532"/>
                    <a:pt x="3615" y="1891"/>
                  </a:cubicBezTo>
                  <a:cubicBezTo>
                    <a:pt x="3660" y="1188"/>
                    <a:pt x="3579" y="837"/>
                    <a:pt x="3372" y="819"/>
                  </a:cubicBezTo>
                  <a:cubicBezTo>
                    <a:pt x="3364" y="818"/>
                    <a:pt x="3357" y="817"/>
                    <a:pt x="3350" y="817"/>
                  </a:cubicBezTo>
                  <a:close/>
                  <a:moveTo>
                    <a:pt x="1943" y="470"/>
                  </a:moveTo>
                  <a:cubicBezTo>
                    <a:pt x="1829" y="470"/>
                    <a:pt x="1743" y="675"/>
                    <a:pt x="1686" y="1089"/>
                  </a:cubicBezTo>
                  <a:cubicBezTo>
                    <a:pt x="1641" y="1360"/>
                    <a:pt x="1614" y="1675"/>
                    <a:pt x="1596" y="2018"/>
                  </a:cubicBezTo>
                  <a:cubicBezTo>
                    <a:pt x="1596" y="2036"/>
                    <a:pt x="1578" y="2288"/>
                    <a:pt x="1542" y="2793"/>
                  </a:cubicBezTo>
                  <a:cubicBezTo>
                    <a:pt x="1533" y="3298"/>
                    <a:pt x="1623" y="3559"/>
                    <a:pt x="1804" y="3568"/>
                  </a:cubicBezTo>
                  <a:cubicBezTo>
                    <a:pt x="1811" y="3569"/>
                    <a:pt x="1818" y="3569"/>
                    <a:pt x="1825" y="3569"/>
                  </a:cubicBezTo>
                  <a:cubicBezTo>
                    <a:pt x="2090" y="3569"/>
                    <a:pt x="2227" y="3064"/>
                    <a:pt x="2236" y="2063"/>
                  </a:cubicBezTo>
                  <a:cubicBezTo>
                    <a:pt x="2311" y="1019"/>
                    <a:pt x="2256" y="500"/>
                    <a:pt x="2086" y="500"/>
                  </a:cubicBezTo>
                  <a:cubicBezTo>
                    <a:pt x="2071" y="500"/>
                    <a:pt x="2055" y="504"/>
                    <a:pt x="2038" y="512"/>
                  </a:cubicBezTo>
                  <a:cubicBezTo>
                    <a:pt x="2004" y="484"/>
                    <a:pt x="1972" y="470"/>
                    <a:pt x="1943" y="470"/>
                  </a:cubicBezTo>
                  <a:close/>
                  <a:moveTo>
                    <a:pt x="465" y="0"/>
                  </a:moveTo>
                  <a:cubicBezTo>
                    <a:pt x="291" y="0"/>
                    <a:pt x="155" y="619"/>
                    <a:pt x="73" y="1855"/>
                  </a:cubicBezTo>
                  <a:cubicBezTo>
                    <a:pt x="73" y="1873"/>
                    <a:pt x="55" y="2189"/>
                    <a:pt x="10" y="2802"/>
                  </a:cubicBezTo>
                  <a:cubicBezTo>
                    <a:pt x="1" y="3424"/>
                    <a:pt x="82" y="3748"/>
                    <a:pt x="253" y="3757"/>
                  </a:cubicBezTo>
                  <a:cubicBezTo>
                    <a:pt x="257" y="3758"/>
                    <a:pt x="261" y="3758"/>
                    <a:pt x="264" y="3758"/>
                  </a:cubicBezTo>
                  <a:cubicBezTo>
                    <a:pt x="528" y="3758"/>
                    <a:pt x="668" y="3136"/>
                    <a:pt x="695" y="1900"/>
                  </a:cubicBezTo>
                  <a:cubicBezTo>
                    <a:pt x="784" y="639"/>
                    <a:pt x="724" y="16"/>
                    <a:pt x="523" y="16"/>
                  </a:cubicBezTo>
                  <a:cubicBezTo>
                    <a:pt x="520" y="16"/>
                    <a:pt x="517" y="16"/>
                    <a:pt x="515" y="17"/>
                  </a:cubicBezTo>
                  <a:cubicBezTo>
                    <a:pt x="498" y="6"/>
                    <a:pt x="481" y="0"/>
                    <a:pt x="465" y="0"/>
                  </a:cubicBezTo>
                  <a:close/>
                  <a:moveTo>
                    <a:pt x="3113" y="3139"/>
                  </a:moveTo>
                  <a:cubicBezTo>
                    <a:pt x="2937" y="3139"/>
                    <a:pt x="2838" y="3224"/>
                    <a:pt x="2822" y="3406"/>
                  </a:cubicBezTo>
                  <a:cubicBezTo>
                    <a:pt x="2822" y="3460"/>
                    <a:pt x="2840" y="3523"/>
                    <a:pt x="2885" y="3604"/>
                  </a:cubicBezTo>
                  <a:cubicBezTo>
                    <a:pt x="2948" y="3712"/>
                    <a:pt x="3038" y="3775"/>
                    <a:pt x="3165" y="3784"/>
                  </a:cubicBezTo>
                  <a:cubicBezTo>
                    <a:pt x="3174" y="3785"/>
                    <a:pt x="3183" y="3785"/>
                    <a:pt x="3192" y="3785"/>
                  </a:cubicBezTo>
                  <a:cubicBezTo>
                    <a:pt x="3382" y="3785"/>
                    <a:pt x="3490" y="3694"/>
                    <a:pt x="3498" y="3496"/>
                  </a:cubicBezTo>
                  <a:cubicBezTo>
                    <a:pt x="3516" y="3289"/>
                    <a:pt x="3408" y="3171"/>
                    <a:pt x="3192" y="3144"/>
                  </a:cubicBezTo>
                  <a:cubicBezTo>
                    <a:pt x="3164" y="3141"/>
                    <a:pt x="3137" y="3139"/>
                    <a:pt x="3113" y="3139"/>
                  </a:cubicBezTo>
                  <a:close/>
                </a:path>
              </a:pathLst>
            </a:custGeom>
            <a:solidFill>
              <a:srgbClr val="FFD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2"/>
            <p:cNvSpPr/>
            <p:nvPr/>
          </p:nvSpPr>
          <p:spPr>
            <a:xfrm>
              <a:off x="4200850" y="4019700"/>
              <a:ext cx="243175" cy="145150"/>
            </a:xfrm>
            <a:custGeom>
              <a:avLst/>
              <a:gdLst/>
              <a:ahLst/>
              <a:cxnLst/>
              <a:rect l="l" t="t" r="r" b="b"/>
              <a:pathLst>
                <a:path w="9727" h="5806" extrusionOk="0">
                  <a:moveTo>
                    <a:pt x="2290" y="1"/>
                  </a:moveTo>
                  <a:cubicBezTo>
                    <a:pt x="1821" y="289"/>
                    <a:pt x="1299" y="632"/>
                    <a:pt x="731" y="1019"/>
                  </a:cubicBezTo>
                  <a:cubicBezTo>
                    <a:pt x="334" y="1290"/>
                    <a:pt x="91" y="1506"/>
                    <a:pt x="1" y="1668"/>
                  </a:cubicBezTo>
                  <a:cubicBezTo>
                    <a:pt x="73" y="1767"/>
                    <a:pt x="325" y="1885"/>
                    <a:pt x="758" y="2029"/>
                  </a:cubicBezTo>
                  <a:cubicBezTo>
                    <a:pt x="1181" y="2164"/>
                    <a:pt x="1803" y="2371"/>
                    <a:pt x="2597" y="2669"/>
                  </a:cubicBezTo>
                  <a:cubicBezTo>
                    <a:pt x="3390" y="2939"/>
                    <a:pt x="4075" y="3128"/>
                    <a:pt x="4634" y="3237"/>
                  </a:cubicBezTo>
                  <a:cubicBezTo>
                    <a:pt x="3516" y="3489"/>
                    <a:pt x="2579" y="3696"/>
                    <a:pt x="1812" y="3832"/>
                  </a:cubicBezTo>
                  <a:cubicBezTo>
                    <a:pt x="1037" y="3967"/>
                    <a:pt x="559" y="4129"/>
                    <a:pt x="379" y="4318"/>
                  </a:cubicBezTo>
                  <a:cubicBezTo>
                    <a:pt x="343" y="4354"/>
                    <a:pt x="541" y="4598"/>
                    <a:pt x="992" y="5039"/>
                  </a:cubicBezTo>
                  <a:cubicBezTo>
                    <a:pt x="1443" y="5499"/>
                    <a:pt x="1740" y="5752"/>
                    <a:pt x="1894" y="5806"/>
                  </a:cubicBezTo>
                  <a:lnTo>
                    <a:pt x="9591" y="4399"/>
                  </a:lnTo>
                  <a:cubicBezTo>
                    <a:pt x="9195" y="3777"/>
                    <a:pt x="9240" y="3011"/>
                    <a:pt x="9727" y="2110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rgbClr val="DEA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2"/>
            <p:cNvSpPr/>
            <p:nvPr/>
          </p:nvSpPr>
          <p:spPr>
            <a:xfrm>
              <a:off x="4430700" y="4072425"/>
              <a:ext cx="121050" cy="57275"/>
            </a:xfrm>
            <a:custGeom>
              <a:avLst/>
              <a:gdLst/>
              <a:ahLst/>
              <a:cxnLst/>
              <a:rect l="l" t="t" r="r" b="b"/>
              <a:pathLst>
                <a:path w="4842" h="2291" extrusionOk="0">
                  <a:moveTo>
                    <a:pt x="533" y="1"/>
                  </a:moveTo>
                  <a:cubicBezTo>
                    <a:pt x="46" y="902"/>
                    <a:pt x="1" y="1668"/>
                    <a:pt x="397" y="2290"/>
                  </a:cubicBezTo>
                  <a:lnTo>
                    <a:pt x="4841" y="1164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2"/>
            <p:cNvSpPr/>
            <p:nvPr/>
          </p:nvSpPr>
          <p:spPr>
            <a:xfrm>
              <a:off x="2373050" y="3934975"/>
              <a:ext cx="1943650" cy="192700"/>
            </a:xfrm>
            <a:custGeom>
              <a:avLst/>
              <a:gdLst/>
              <a:ahLst/>
              <a:cxnLst/>
              <a:rect l="l" t="t" r="r" b="b"/>
              <a:pathLst>
                <a:path w="77746" h="7708" extrusionOk="0">
                  <a:moveTo>
                    <a:pt x="1228" y="844"/>
                  </a:moveTo>
                  <a:cubicBezTo>
                    <a:pt x="1302" y="844"/>
                    <a:pt x="1386" y="857"/>
                    <a:pt x="1479" y="884"/>
                  </a:cubicBezTo>
                  <a:lnTo>
                    <a:pt x="17298" y="2020"/>
                  </a:lnTo>
                  <a:cubicBezTo>
                    <a:pt x="17605" y="2065"/>
                    <a:pt x="17749" y="2227"/>
                    <a:pt x="17731" y="2497"/>
                  </a:cubicBezTo>
                  <a:cubicBezTo>
                    <a:pt x="17722" y="2605"/>
                    <a:pt x="17686" y="2705"/>
                    <a:pt x="17632" y="2804"/>
                  </a:cubicBezTo>
                  <a:cubicBezTo>
                    <a:pt x="17551" y="2907"/>
                    <a:pt x="17447" y="2956"/>
                    <a:pt x="17318" y="2956"/>
                  </a:cubicBezTo>
                  <a:cubicBezTo>
                    <a:pt x="17289" y="2956"/>
                    <a:pt x="17258" y="2953"/>
                    <a:pt x="17226" y="2948"/>
                  </a:cubicBezTo>
                  <a:lnTo>
                    <a:pt x="1245" y="1839"/>
                  </a:lnTo>
                  <a:cubicBezTo>
                    <a:pt x="938" y="1785"/>
                    <a:pt x="794" y="1605"/>
                    <a:pt x="812" y="1307"/>
                  </a:cubicBezTo>
                  <a:cubicBezTo>
                    <a:pt x="833" y="1000"/>
                    <a:pt x="973" y="844"/>
                    <a:pt x="1228" y="844"/>
                  </a:cubicBezTo>
                  <a:close/>
                  <a:moveTo>
                    <a:pt x="18849" y="2164"/>
                  </a:moveTo>
                  <a:cubicBezTo>
                    <a:pt x="18912" y="2164"/>
                    <a:pt x="18981" y="2170"/>
                    <a:pt x="19056" y="2182"/>
                  </a:cubicBezTo>
                  <a:cubicBezTo>
                    <a:pt x="19489" y="2254"/>
                    <a:pt x="19696" y="2443"/>
                    <a:pt x="19669" y="2768"/>
                  </a:cubicBezTo>
                  <a:cubicBezTo>
                    <a:pt x="19653" y="3057"/>
                    <a:pt x="19469" y="3195"/>
                    <a:pt x="19119" y="3195"/>
                  </a:cubicBezTo>
                  <a:cubicBezTo>
                    <a:pt x="19088" y="3195"/>
                    <a:pt x="19055" y="3194"/>
                    <a:pt x="19020" y="3191"/>
                  </a:cubicBezTo>
                  <a:cubicBezTo>
                    <a:pt x="18741" y="3173"/>
                    <a:pt x="18533" y="3083"/>
                    <a:pt x="18416" y="2912"/>
                  </a:cubicBezTo>
                  <a:cubicBezTo>
                    <a:pt x="18362" y="2822"/>
                    <a:pt x="18335" y="2723"/>
                    <a:pt x="18344" y="2623"/>
                  </a:cubicBezTo>
                  <a:cubicBezTo>
                    <a:pt x="18359" y="2315"/>
                    <a:pt x="18531" y="2164"/>
                    <a:pt x="18849" y="2164"/>
                  </a:cubicBezTo>
                  <a:close/>
                  <a:moveTo>
                    <a:pt x="163" y="0"/>
                  </a:moveTo>
                  <a:cubicBezTo>
                    <a:pt x="64" y="857"/>
                    <a:pt x="10" y="1731"/>
                    <a:pt x="1" y="2614"/>
                  </a:cubicBezTo>
                  <a:lnTo>
                    <a:pt x="73491" y="7707"/>
                  </a:lnTo>
                  <a:cubicBezTo>
                    <a:pt x="73671" y="7509"/>
                    <a:pt x="74149" y="7356"/>
                    <a:pt x="74924" y="7221"/>
                  </a:cubicBezTo>
                  <a:cubicBezTo>
                    <a:pt x="75691" y="7085"/>
                    <a:pt x="76628" y="6878"/>
                    <a:pt x="77746" y="6626"/>
                  </a:cubicBezTo>
                  <a:cubicBezTo>
                    <a:pt x="77187" y="6517"/>
                    <a:pt x="76502" y="6328"/>
                    <a:pt x="75709" y="6058"/>
                  </a:cubicBezTo>
                  <a:cubicBezTo>
                    <a:pt x="74915" y="5760"/>
                    <a:pt x="74293" y="5553"/>
                    <a:pt x="73870" y="5418"/>
                  </a:cubicBezTo>
                  <a:cubicBezTo>
                    <a:pt x="73437" y="5274"/>
                    <a:pt x="73185" y="5156"/>
                    <a:pt x="73113" y="5057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EC8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2"/>
            <p:cNvSpPr/>
            <p:nvPr/>
          </p:nvSpPr>
          <p:spPr>
            <a:xfrm>
              <a:off x="2392900" y="3956075"/>
              <a:ext cx="472575" cy="58775"/>
            </a:xfrm>
            <a:custGeom>
              <a:avLst/>
              <a:gdLst/>
              <a:ahLst/>
              <a:cxnLst/>
              <a:rect l="l" t="t" r="r" b="b"/>
              <a:pathLst>
                <a:path w="18903" h="2351" extrusionOk="0">
                  <a:moveTo>
                    <a:pt x="434" y="0"/>
                  </a:moveTo>
                  <a:cubicBezTo>
                    <a:pt x="179" y="0"/>
                    <a:pt x="39" y="156"/>
                    <a:pt x="18" y="463"/>
                  </a:cubicBezTo>
                  <a:cubicBezTo>
                    <a:pt x="0" y="761"/>
                    <a:pt x="144" y="941"/>
                    <a:pt x="451" y="995"/>
                  </a:cubicBezTo>
                  <a:lnTo>
                    <a:pt x="16432" y="2104"/>
                  </a:lnTo>
                  <a:cubicBezTo>
                    <a:pt x="16464" y="2109"/>
                    <a:pt x="16495" y="2112"/>
                    <a:pt x="16524" y="2112"/>
                  </a:cubicBezTo>
                  <a:cubicBezTo>
                    <a:pt x="16653" y="2112"/>
                    <a:pt x="16757" y="2063"/>
                    <a:pt x="16838" y="1960"/>
                  </a:cubicBezTo>
                  <a:cubicBezTo>
                    <a:pt x="16892" y="1861"/>
                    <a:pt x="16928" y="1761"/>
                    <a:pt x="16937" y="1653"/>
                  </a:cubicBezTo>
                  <a:cubicBezTo>
                    <a:pt x="16955" y="1383"/>
                    <a:pt x="16811" y="1221"/>
                    <a:pt x="16495" y="1176"/>
                  </a:cubicBezTo>
                  <a:lnTo>
                    <a:pt x="685" y="40"/>
                  </a:lnTo>
                  <a:cubicBezTo>
                    <a:pt x="592" y="13"/>
                    <a:pt x="508" y="0"/>
                    <a:pt x="434" y="0"/>
                  </a:cubicBezTo>
                  <a:close/>
                  <a:moveTo>
                    <a:pt x="18055" y="1320"/>
                  </a:moveTo>
                  <a:cubicBezTo>
                    <a:pt x="17737" y="1320"/>
                    <a:pt x="17565" y="1471"/>
                    <a:pt x="17550" y="1779"/>
                  </a:cubicBezTo>
                  <a:cubicBezTo>
                    <a:pt x="17541" y="1879"/>
                    <a:pt x="17568" y="1978"/>
                    <a:pt x="17622" y="2068"/>
                  </a:cubicBezTo>
                  <a:cubicBezTo>
                    <a:pt x="17739" y="2239"/>
                    <a:pt x="17947" y="2329"/>
                    <a:pt x="18226" y="2347"/>
                  </a:cubicBezTo>
                  <a:cubicBezTo>
                    <a:pt x="18261" y="2350"/>
                    <a:pt x="18294" y="2351"/>
                    <a:pt x="18325" y="2351"/>
                  </a:cubicBezTo>
                  <a:cubicBezTo>
                    <a:pt x="18675" y="2351"/>
                    <a:pt x="18859" y="2213"/>
                    <a:pt x="18875" y="1924"/>
                  </a:cubicBezTo>
                  <a:cubicBezTo>
                    <a:pt x="18902" y="1599"/>
                    <a:pt x="18695" y="1410"/>
                    <a:pt x="18262" y="1338"/>
                  </a:cubicBezTo>
                  <a:cubicBezTo>
                    <a:pt x="18187" y="1326"/>
                    <a:pt x="18118" y="1320"/>
                    <a:pt x="18055" y="1320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2"/>
            <p:cNvSpPr/>
            <p:nvPr/>
          </p:nvSpPr>
          <p:spPr>
            <a:xfrm>
              <a:off x="2373050" y="3889675"/>
              <a:ext cx="1885075" cy="275175"/>
            </a:xfrm>
            <a:custGeom>
              <a:avLst/>
              <a:gdLst/>
              <a:ahLst/>
              <a:cxnLst/>
              <a:rect l="l" t="t" r="r" b="b"/>
              <a:pathLst>
                <a:path w="75403" h="11007" extrusionOk="0">
                  <a:moveTo>
                    <a:pt x="424" y="1"/>
                  </a:moveTo>
                  <a:cubicBezTo>
                    <a:pt x="316" y="605"/>
                    <a:pt x="235" y="1208"/>
                    <a:pt x="163" y="1812"/>
                  </a:cubicBezTo>
                  <a:lnTo>
                    <a:pt x="73113" y="6869"/>
                  </a:lnTo>
                  <a:cubicBezTo>
                    <a:pt x="73203" y="6707"/>
                    <a:pt x="73446" y="6491"/>
                    <a:pt x="73843" y="6220"/>
                  </a:cubicBezTo>
                  <a:cubicBezTo>
                    <a:pt x="74411" y="5833"/>
                    <a:pt x="74933" y="5490"/>
                    <a:pt x="75402" y="5202"/>
                  </a:cubicBezTo>
                  <a:lnTo>
                    <a:pt x="424" y="1"/>
                  </a:lnTo>
                  <a:close/>
                  <a:moveTo>
                    <a:pt x="1" y="4426"/>
                  </a:moveTo>
                  <a:cubicBezTo>
                    <a:pt x="1" y="4877"/>
                    <a:pt x="1" y="5337"/>
                    <a:pt x="19" y="5806"/>
                  </a:cubicBezTo>
                  <a:lnTo>
                    <a:pt x="75006" y="11007"/>
                  </a:lnTo>
                  <a:cubicBezTo>
                    <a:pt x="74852" y="10953"/>
                    <a:pt x="74555" y="10700"/>
                    <a:pt x="74104" y="10240"/>
                  </a:cubicBezTo>
                  <a:cubicBezTo>
                    <a:pt x="73653" y="9799"/>
                    <a:pt x="73455" y="9555"/>
                    <a:pt x="73491" y="9519"/>
                  </a:cubicBezTo>
                  <a:lnTo>
                    <a:pt x="1" y="4426"/>
                  </a:lnTo>
                  <a:close/>
                </a:path>
              </a:pathLst>
            </a:custGeom>
            <a:solidFill>
              <a:srgbClr val="C45A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2"/>
            <p:cNvSpPr/>
            <p:nvPr/>
          </p:nvSpPr>
          <p:spPr>
            <a:xfrm>
              <a:off x="2142525" y="3876725"/>
              <a:ext cx="2414850" cy="291950"/>
            </a:xfrm>
            <a:custGeom>
              <a:avLst/>
              <a:gdLst/>
              <a:ahLst/>
              <a:cxnLst/>
              <a:rect l="l" t="t" r="r" b="b"/>
              <a:pathLst>
                <a:path w="96594" h="11678" extrusionOk="0">
                  <a:moveTo>
                    <a:pt x="3079" y="479"/>
                  </a:moveTo>
                  <a:cubicBezTo>
                    <a:pt x="3263" y="479"/>
                    <a:pt x="3448" y="485"/>
                    <a:pt x="3633" y="492"/>
                  </a:cubicBezTo>
                  <a:cubicBezTo>
                    <a:pt x="4094" y="507"/>
                    <a:pt x="4554" y="537"/>
                    <a:pt x="5014" y="606"/>
                  </a:cubicBezTo>
                  <a:lnTo>
                    <a:pt x="5014" y="606"/>
                  </a:lnTo>
                  <a:cubicBezTo>
                    <a:pt x="4945" y="1432"/>
                    <a:pt x="4863" y="2251"/>
                    <a:pt x="4805" y="3079"/>
                  </a:cubicBezTo>
                  <a:cubicBezTo>
                    <a:pt x="4738" y="3903"/>
                    <a:pt x="4703" y="4719"/>
                    <a:pt x="4669" y="5549"/>
                  </a:cubicBezTo>
                  <a:lnTo>
                    <a:pt x="4669" y="5549"/>
                  </a:lnTo>
                  <a:lnTo>
                    <a:pt x="4075" y="5521"/>
                  </a:lnTo>
                  <a:cubicBezTo>
                    <a:pt x="3813" y="5512"/>
                    <a:pt x="3552" y="5503"/>
                    <a:pt x="3291" y="5467"/>
                  </a:cubicBezTo>
                  <a:cubicBezTo>
                    <a:pt x="3029" y="5440"/>
                    <a:pt x="2777" y="5413"/>
                    <a:pt x="2515" y="5368"/>
                  </a:cubicBezTo>
                  <a:cubicBezTo>
                    <a:pt x="2452" y="5359"/>
                    <a:pt x="2380" y="5350"/>
                    <a:pt x="2326" y="5341"/>
                  </a:cubicBezTo>
                  <a:cubicBezTo>
                    <a:pt x="2263" y="5323"/>
                    <a:pt x="2200" y="5314"/>
                    <a:pt x="2146" y="5296"/>
                  </a:cubicBezTo>
                  <a:cubicBezTo>
                    <a:pt x="2020" y="5260"/>
                    <a:pt x="1903" y="5215"/>
                    <a:pt x="1794" y="5161"/>
                  </a:cubicBezTo>
                  <a:cubicBezTo>
                    <a:pt x="1335" y="4962"/>
                    <a:pt x="965" y="4620"/>
                    <a:pt x="794" y="4196"/>
                  </a:cubicBezTo>
                  <a:cubicBezTo>
                    <a:pt x="604" y="3764"/>
                    <a:pt x="577" y="3277"/>
                    <a:pt x="623" y="2781"/>
                  </a:cubicBezTo>
                  <a:cubicBezTo>
                    <a:pt x="650" y="2276"/>
                    <a:pt x="749" y="1799"/>
                    <a:pt x="992" y="1402"/>
                  </a:cubicBezTo>
                  <a:cubicBezTo>
                    <a:pt x="1226" y="1005"/>
                    <a:pt x="1632" y="726"/>
                    <a:pt x="2110" y="591"/>
                  </a:cubicBezTo>
                  <a:cubicBezTo>
                    <a:pt x="2227" y="555"/>
                    <a:pt x="2353" y="537"/>
                    <a:pt x="2479" y="510"/>
                  </a:cubicBezTo>
                  <a:cubicBezTo>
                    <a:pt x="2606" y="492"/>
                    <a:pt x="2714" y="483"/>
                    <a:pt x="2849" y="483"/>
                  </a:cubicBezTo>
                  <a:cubicBezTo>
                    <a:pt x="2926" y="480"/>
                    <a:pt x="3002" y="479"/>
                    <a:pt x="3079" y="479"/>
                  </a:cubicBezTo>
                  <a:close/>
                  <a:moveTo>
                    <a:pt x="6040" y="167"/>
                  </a:moveTo>
                  <a:cubicBezTo>
                    <a:pt x="6292" y="167"/>
                    <a:pt x="6554" y="266"/>
                    <a:pt x="6689" y="483"/>
                  </a:cubicBezTo>
                  <a:lnTo>
                    <a:pt x="6797" y="510"/>
                  </a:lnTo>
                  <a:cubicBezTo>
                    <a:pt x="6808" y="513"/>
                    <a:pt x="6819" y="516"/>
                    <a:pt x="6831" y="516"/>
                  </a:cubicBezTo>
                  <a:cubicBezTo>
                    <a:pt x="6847" y="516"/>
                    <a:pt x="6862" y="511"/>
                    <a:pt x="6878" y="501"/>
                  </a:cubicBezTo>
                  <a:cubicBezTo>
                    <a:pt x="7042" y="368"/>
                    <a:pt x="7246" y="317"/>
                    <a:pt x="7449" y="317"/>
                  </a:cubicBezTo>
                  <a:cubicBezTo>
                    <a:pt x="7481" y="317"/>
                    <a:pt x="7513" y="318"/>
                    <a:pt x="7545" y="320"/>
                  </a:cubicBezTo>
                  <a:cubicBezTo>
                    <a:pt x="7789" y="347"/>
                    <a:pt x="8014" y="438"/>
                    <a:pt x="8203" y="591"/>
                  </a:cubicBezTo>
                  <a:lnTo>
                    <a:pt x="8293" y="618"/>
                  </a:lnTo>
                  <a:cubicBezTo>
                    <a:pt x="8302" y="618"/>
                    <a:pt x="8320" y="618"/>
                    <a:pt x="8338" y="609"/>
                  </a:cubicBezTo>
                  <a:cubicBezTo>
                    <a:pt x="8520" y="518"/>
                    <a:pt x="8717" y="472"/>
                    <a:pt x="8915" y="472"/>
                  </a:cubicBezTo>
                  <a:cubicBezTo>
                    <a:pt x="8933" y="472"/>
                    <a:pt x="8951" y="473"/>
                    <a:pt x="8969" y="474"/>
                  </a:cubicBezTo>
                  <a:cubicBezTo>
                    <a:pt x="9186" y="483"/>
                    <a:pt x="9402" y="546"/>
                    <a:pt x="9564" y="690"/>
                  </a:cubicBezTo>
                  <a:lnTo>
                    <a:pt x="9582" y="699"/>
                  </a:lnTo>
                  <a:cubicBezTo>
                    <a:pt x="9600" y="708"/>
                    <a:pt x="9618" y="708"/>
                    <a:pt x="9636" y="708"/>
                  </a:cubicBezTo>
                  <a:cubicBezTo>
                    <a:pt x="12764" y="789"/>
                    <a:pt x="15883" y="1068"/>
                    <a:pt x="19011" y="1276"/>
                  </a:cubicBezTo>
                  <a:lnTo>
                    <a:pt x="28385" y="1934"/>
                  </a:lnTo>
                  <a:lnTo>
                    <a:pt x="47125" y="3241"/>
                  </a:lnTo>
                  <a:lnTo>
                    <a:pt x="84614" y="5873"/>
                  </a:lnTo>
                  <a:lnTo>
                    <a:pt x="84587" y="5873"/>
                  </a:lnTo>
                  <a:lnTo>
                    <a:pt x="87517" y="6702"/>
                  </a:lnTo>
                  <a:cubicBezTo>
                    <a:pt x="88003" y="6846"/>
                    <a:pt x="88490" y="6982"/>
                    <a:pt x="88986" y="7117"/>
                  </a:cubicBezTo>
                  <a:cubicBezTo>
                    <a:pt x="89473" y="7252"/>
                    <a:pt x="89959" y="7387"/>
                    <a:pt x="90455" y="7522"/>
                  </a:cubicBezTo>
                  <a:lnTo>
                    <a:pt x="91924" y="7919"/>
                  </a:lnTo>
                  <a:lnTo>
                    <a:pt x="93403" y="8307"/>
                  </a:lnTo>
                  <a:cubicBezTo>
                    <a:pt x="94178" y="8513"/>
                    <a:pt x="94948" y="8725"/>
                    <a:pt x="95712" y="8973"/>
                  </a:cubicBezTo>
                  <a:lnTo>
                    <a:pt x="95712" y="8973"/>
                  </a:lnTo>
                  <a:cubicBezTo>
                    <a:pt x="94921" y="9193"/>
                    <a:pt x="94126" y="9408"/>
                    <a:pt x="93331" y="9623"/>
                  </a:cubicBezTo>
                  <a:cubicBezTo>
                    <a:pt x="92835" y="9758"/>
                    <a:pt x="92330" y="9893"/>
                    <a:pt x="91834" y="10010"/>
                  </a:cubicBezTo>
                  <a:cubicBezTo>
                    <a:pt x="91321" y="10109"/>
                    <a:pt x="90816" y="10209"/>
                    <a:pt x="90311" y="10299"/>
                  </a:cubicBezTo>
                  <a:cubicBezTo>
                    <a:pt x="89292" y="10488"/>
                    <a:pt x="88265" y="10641"/>
                    <a:pt x="87246" y="10822"/>
                  </a:cubicBezTo>
                  <a:cubicBezTo>
                    <a:pt x="86231" y="10992"/>
                    <a:pt x="85224" y="11181"/>
                    <a:pt x="84209" y="11370"/>
                  </a:cubicBezTo>
                  <a:lnTo>
                    <a:pt x="84209" y="11370"/>
                  </a:lnTo>
                  <a:lnTo>
                    <a:pt x="46747" y="8811"/>
                  </a:lnTo>
                  <a:lnTo>
                    <a:pt x="27998" y="7522"/>
                  </a:lnTo>
                  <a:cubicBezTo>
                    <a:pt x="21751" y="7090"/>
                    <a:pt x="15495" y="6684"/>
                    <a:pt x="9258" y="6134"/>
                  </a:cubicBezTo>
                  <a:cubicBezTo>
                    <a:pt x="9250" y="6132"/>
                    <a:pt x="9242" y="6131"/>
                    <a:pt x="9234" y="6131"/>
                  </a:cubicBezTo>
                  <a:cubicBezTo>
                    <a:pt x="9216" y="6131"/>
                    <a:pt x="9198" y="6137"/>
                    <a:pt x="9186" y="6143"/>
                  </a:cubicBezTo>
                  <a:lnTo>
                    <a:pt x="9168" y="6143"/>
                  </a:lnTo>
                  <a:cubicBezTo>
                    <a:pt x="8978" y="6260"/>
                    <a:pt x="8762" y="6324"/>
                    <a:pt x="8555" y="6324"/>
                  </a:cubicBezTo>
                  <a:cubicBezTo>
                    <a:pt x="8347" y="6315"/>
                    <a:pt x="8140" y="6233"/>
                    <a:pt x="8005" y="6080"/>
                  </a:cubicBezTo>
                  <a:cubicBezTo>
                    <a:pt x="7987" y="6053"/>
                    <a:pt x="7951" y="6035"/>
                    <a:pt x="7906" y="6035"/>
                  </a:cubicBezTo>
                  <a:lnTo>
                    <a:pt x="7834" y="6044"/>
                  </a:lnTo>
                  <a:cubicBezTo>
                    <a:pt x="7655" y="6153"/>
                    <a:pt x="7450" y="6201"/>
                    <a:pt x="7242" y="6201"/>
                  </a:cubicBezTo>
                  <a:cubicBezTo>
                    <a:pt x="7208" y="6201"/>
                    <a:pt x="7174" y="6200"/>
                    <a:pt x="7140" y="6197"/>
                  </a:cubicBezTo>
                  <a:cubicBezTo>
                    <a:pt x="7022" y="6188"/>
                    <a:pt x="6905" y="6161"/>
                    <a:pt x="6797" y="6116"/>
                  </a:cubicBezTo>
                  <a:cubicBezTo>
                    <a:pt x="6680" y="6080"/>
                    <a:pt x="6581" y="6026"/>
                    <a:pt x="6482" y="5954"/>
                  </a:cubicBezTo>
                  <a:lnTo>
                    <a:pt x="6464" y="5945"/>
                  </a:lnTo>
                  <a:cubicBezTo>
                    <a:pt x="6446" y="5927"/>
                    <a:pt x="6423" y="5918"/>
                    <a:pt x="6400" y="5918"/>
                  </a:cubicBezTo>
                  <a:cubicBezTo>
                    <a:pt x="6378" y="5918"/>
                    <a:pt x="6355" y="5927"/>
                    <a:pt x="6337" y="5945"/>
                  </a:cubicBezTo>
                  <a:cubicBezTo>
                    <a:pt x="6172" y="6073"/>
                    <a:pt x="5962" y="6132"/>
                    <a:pt x="5750" y="6132"/>
                  </a:cubicBezTo>
                  <a:cubicBezTo>
                    <a:pt x="5708" y="6132"/>
                    <a:pt x="5667" y="6130"/>
                    <a:pt x="5625" y="6125"/>
                  </a:cubicBezTo>
                  <a:cubicBezTo>
                    <a:pt x="5499" y="6116"/>
                    <a:pt x="5373" y="6080"/>
                    <a:pt x="5256" y="6035"/>
                  </a:cubicBezTo>
                  <a:cubicBezTo>
                    <a:pt x="5183" y="6007"/>
                    <a:pt x="5110" y="5972"/>
                    <a:pt x="5042" y="5928"/>
                  </a:cubicBezTo>
                  <a:lnTo>
                    <a:pt x="5042" y="5928"/>
                  </a:lnTo>
                  <a:cubicBezTo>
                    <a:pt x="5040" y="5891"/>
                    <a:pt x="5040" y="5853"/>
                    <a:pt x="5039" y="5815"/>
                  </a:cubicBezTo>
                  <a:lnTo>
                    <a:pt x="5039" y="5815"/>
                  </a:lnTo>
                  <a:cubicBezTo>
                    <a:pt x="5047" y="5791"/>
                    <a:pt x="5051" y="5764"/>
                    <a:pt x="5048" y="5738"/>
                  </a:cubicBezTo>
                  <a:cubicBezTo>
                    <a:pt x="5048" y="5736"/>
                    <a:pt x="5048" y="5735"/>
                    <a:pt x="5048" y="5733"/>
                  </a:cubicBezTo>
                  <a:lnTo>
                    <a:pt x="5048" y="5733"/>
                  </a:lnTo>
                  <a:cubicBezTo>
                    <a:pt x="5048" y="5729"/>
                    <a:pt x="5047" y="5724"/>
                    <a:pt x="5046" y="5719"/>
                  </a:cubicBezTo>
                  <a:lnTo>
                    <a:pt x="5046" y="5719"/>
                  </a:lnTo>
                  <a:cubicBezTo>
                    <a:pt x="4949" y="4851"/>
                    <a:pt x="4959" y="3974"/>
                    <a:pt x="5012" y="3097"/>
                  </a:cubicBezTo>
                  <a:cubicBezTo>
                    <a:pt x="5075" y="2213"/>
                    <a:pt x="5193" y="1330"/>
                    <a:pt x="5409" y="474"/>
                  </a:cubicBezTo>
                  <a:cubicBezTo>
                    <a:pt x="5409" y="465"/>
                    <a:pt x="5418" y="447"/>
                    <a:pt x="5418" y="438"/>
                  </a:cubicBezTo>
                  <a:cubicBezTo>
                    <a:pt x="5418" y="428"/>
                    <a:pt x="5417" y="418"/>
                    <a:pt x="5416" y="408"/>
                  </a:cubicBezTo>
                  <a:lnTo>
                    <a:pt x="5416" y="408"/>
                  </a:lnTo>
                  <a:cubicBezTo>
                    <a:pt x="5420" y="381"/>
                    <a:pt x="5424" y="352"/>
                    <a:pt x="5429" y="324"/>
                  </a:cubicBezTo>
                  <a:lnTo>
                    <a:pt x="5429" y="324"/>
                  </a:lnTo>
                  <a:cubicBezTo>
                    <a:pt x="5503" y="283"/>
                    <a:pt x="5580" y="250"/>
                    <a:pt x="5661" y="221"/>
                  </a:cubicBezTo>
                  <a:cubicBezTo>
                    <a:pt x="5787" y="185"/>
                    <a:pt x="5914" y="167"/>
                    <a:pt x="6040" y="167"/>
                  </a:cubicBezTo>
                  <a:close/>
                  <a:moveTo>
                    <a:pt x="5907" y="1"/>
                  </a:moveTo>
                  <a:cubicBezTo>
                    <a:pt x="5814" y="1"/>
                    <a:pt x="5721" y="5"/>
                    <a:pt x="5625" y="5"/>
                  </a:cubicBezTo>
                  <a:cubicBezTo>
                    <a:pt x="5509" y="12"/>
                    <a:pt x="5398" y="25"/>
                    <a:pt x="5279" y="25"/>
                  </a:cubicBezTo>
                  <a:cubicBezTo>
                    <a:pt x="5250" y="25"/>
                    <a:pt x="5222" y="25"/>
                    <a:pt x="5193" y="23"/>
                  </a:cubicBezTo>
                  <a:cubicBezTo>
                    <a:pt x="5166" y="23"/>
                    <a:pt x="5129" y="41"/>
                    <a:pt x="5111" y="77"/>
                  </a:cubicBezTo>
                  <a:lnTo>
                    <a:pt x="5066" y="167"/>
                  </a:lnTo>
                  <a:cubicBezTo>
                    <a:pt x="5061" y="193"/>
                    <a:pt x="5056" y="217"/>
                    <a:pt x="5051" y="242"/>
                  </a:cubicBezTo>
                  <a:lnTo>
                    <a:pt x="5051" y="242"/>
                  </a:lnTo>
                  <a:lnTo>
                    <a:pt x="3642" y="194"/>
                  </a:lnTo>
                  <a:lnTo>
                    <a:pt x="2849" y="167"/>
                  </a:lnTo>
                  <a:cubicBezTo>
                    <a:pt x="2812" y="164"/>
                    <a:pt x="2773" y="163"/>
                    <a:pt x="2732" y="163"/>
                  </a:cubicBezTo>
                  <a:cubicBezTo>
                    <a:pt x="2635" y="163"/>
                    <a:pt x="2530" y="170"/>
                    <a:pt x="2434" y="176"/>
                  </a:cubicBezTo>
                  <a:cubicBezTo>
                    <a:pt x="2299" y="194"/>
                    <a:pt x="2164" y="212"/>
                    <a:pt x="2020" y="239"/>
                  </a:cubicBezTo>
                  <a:cubicBezTo>
                    <a:pt x="1749" y="293"/>
                    <a:pt x="1479" y="383"/>
                    <a:pt x="1217" y="528"/>
                  </a:cubicBezTo>
                  <a:cubicBezTo>
                    <a:pt x="965" y="681"/>
                    <a:pt x="740" y="879"/>
                    <a:pt x="568" y="1114"/>
                  </a:cubicBezTo>
                  <a:cubicBezTo>
                    <a:pt x="208" y="1600"/>
                    <a:pt x="82" y="2195"/>
                    <a:pt x="46" y="2736"/>
                  </a:cubicBezTo>
                  <a:cubicBezTo>
                    <a:pt x="1" y="3286"/>
                    <a:pt x="64" y="3890"/>
                    <a:pt x="343" y="4413"/>
                  </a:cubicBezTo>
                  <a:cubicBezTo>
                    <a:pt x="487" y="4674"/>
                    <a:pt x="686" y="4899"/>
                    <a:pt x="920" y="5080"/>
                  </a:cubicBezTo>
                  <a:cubicBezTo>
                    <a:pt x="1145" y="5260"/>
                    <a:pt x="1407" y="5386"/>
                    <a:pt x="1668" y="5476"/>
                  </a:cubicBezTo>
                  <a:cubicBezTo>
                    <a:pt x="1794" y="5521"/>
                    <a:pt x="1930" y="5557"/>
                    <a:pt x="2065" y="5593"/>
                  </a:cubicBezTo>
                  <a:cubicBezTo>
                    <a:pt x="2128" y="5611"/>
                    <a:pt x="2200" y="5620"/>
                    <a:pt x="2272" y="5639"/>
                  </a:cubicBezTo>
                  <a:cubicBezTo>
                    <a:pt x="2335" y="5648"/>
                    <a:pt x="2398" y="5648"/>
                    <a:pt x="2470" y="5657"/>
                  </a:cubicBezTo>
                  <a:cubicBezTo>
                    <a:pt x="2732" y="5684"/>
                    <a:pt x="2993" y="5720"/>
                    <a:pt x="3255" y="5756"/>
                  </a:cubicBezTo>
                  <a:cubicBezTo>
                    <a:pt x="3723" y="5827"/>
                    <a:pt x="4184" y="5885"/>
                    <a:pt x="4651" y="5928"/>
                  </a:cubicBezTo>
                  <a:lnTo>
                    <a:pt x="4651" y="5928"/>
                  </a:lnTo>
                  <a:cubicBezTo>
                    <a:pt x="4651" y="5964"/>
                    <a:pt x="4654" y="6000"/>
                    <a:pt x="4661" y="6035"/>
                  </a:cubicBezTo>
                  <a:lnTo>
                    <a:pt x="4661" y="6080"/>
                  </a:lnTo>
                  <a:cubicBezTo>
                    <a:pt x="4670" y="6143"/>
                    <a:pt x="4715" y="6188"/>
                    <a:pt x="4778" y="6197"/>
                  </a:cubicBezTo>
                  <a:cubicBezTo>
                    <a:pt x="4922" y="6215"/>
                    <a:pt x="5057" y="6242"/>
                    <a:pt x="5193" y="6260"/>
                  </a:cubicBezTo>
                  <a:cubicBezTo>
                    <a:pt x="5337" y="6279"/>
                    <a:pt x="5472" y="6297"/>
                    <a:pt x="5607" y="6306"/>
                  </a:cubicBezTo>
                  <a:cubicBezTo>
                    <a:pt x="5742" y="6315"/>
                    <a:pt x="5887" y="6324"/>
                    <a:pt x="6022" y="6324"/>
                  </a:cubicBezTo>
                  <a:cubicBezTo>
                    <a:pt x="6133" y="6324"/>
                    <a:pt x="6243" y="6318"/>
                    <a:pt x="6358" y="6316"/>
                  </a:cubicBezTo>
                  <a:lnTo>
                    <a:pt x="6358" y="6316"/>
                  </a:lnTo>
                  <a:cubicBezTo>
                    <a:pt x="6479" y="6347"/>
                    <a:pt x="6594" y="6371"/>
                    <a:pt x="6716" y="6396"/>
                  </a:cubicBezTo>
                  <a:cubicBezTo>
                    <a:pt x="6851" y="6423"/>
                    <a:pt x="6986" y="6441"/>
                    <a:pt x="7122" y="6450"/>
                  </a:cubicBezTo>
                  <a:cubicBezTo>
                    <a:pt x="7185" y="6454"/>
                    <a:pt x="7247" y="6456"/>
                    <a:pt x="7308" y="6456"/>
                  </a:cubicBezTo>
                  <a:cubicBezTo>
                    <a:pt x="7485" y="6456"/>
                    <a:pt x="7658" y="6441"/>
                    <a:pt x="7841" y="6424"/>
                  </a:cubicBezTo>
                  <a:lnTo>
                    <a:pt x="7841" y="6424"/>
                  </a:lnTo>
                  <a:cubicBezTo>
                    <a:pt x="8064" y="6538"/>
                    <a:pt x="8301" y="6612"/>
                    <a:pt x="8546" y="6612"/>
                  </a:cubicBezTo>
                  <a:cubicBezTo>
                    <a:pt x="8578" y="6614"/>
                    <a:pt x="8609" y="6615"/>
                    <a:pt x="8641" y="6615"/>
                  </a:cubicBezTo>
                  <a:cubicBezTo>
                    <a:pt x="8860" y="6615"/>
                    <a:pt x="9068" y="6567"/>
                    <a:pt x="9276" y="6515"/>
                  </a:cubicBezTo>
                  <a:lnTo>
                    <a:pt x="9276" y="6515"/>
                  </a:lnTo>
                  <a:cubicBezTo>
                    <a:pt x="15516" y="6831"/>
                    <a:pt x="21748" y="7298"/>
                    <a:pt x="27980" y="7730"/>
                  </a:cubicBezTo>
                  <a:lnTo>
                    <a:pt x="46729" y="9037"/>
                  </a:lnTo>
                  <a:lnTo>
                    <a:pt x="84218" y="11678"/>
                  </a:lnTo>
                  <a:lnTo>
                    <a:pt x="84254" y="11678"/>
                  </a:lnTo>
                  <a:cubicBezTo>
                    <a:pt x="85272" y="11489"/>
                    <a:pt x="86291" y="11308"/>
                    <a:pt x="87309" y="11110"/>
                  </a:cubicBezTo>
                  <a:cubicBezTo>
                    <a:pt x="88328" y="10921"/>
                    <a:pt x="89337" y="10704"/>
                    <a:pt x="90356" y="10515"/>
                  </a:cubicBezTo>
                  <a:cubicBezTo>
                    <a:pt x="90861" y="10416"/>
                    <a:pt x="91375" y="10335"/>
                    <a:pt x="91879" y="10245"/>
                  </a:cubicBezTo>
                  <a:cubicBezTo>
                    <a:pt x="92384" y="10127"/>
                    <a:pt x="92889" y="10001"/>
                    <a:pt x="93394" y="9875"/>
                  </a:cubicBezTo>
                  <a:cubicBezTo>
                    <a:pt x="94403" y="9641"/>
                    <a:pt x="95404" y="9397"/>
                    <a:pt x="96422" y="9181"/>
                  </a:cubicBezTo>
                  <a:lnTo>
                    <a:pt x="96431" y="9172"/>
                  </a:lnTo>
                  <a:cubicBezTo>
                    <a:pt x="96504" y="9163"/>
                    <a:pt x="96558" y="9100"/>
                    <a:pt x="96576" y="9028"/>
                  </a:cubicBezTo>
                  <a:cubicBezTo>
                    <a:pt x="96594" y="8920"/>
                    <a:pt x="96522" y="8820"/>
                    <a:pt x="96422" y="8802"/>
                  </a:cubicBezTo>
                  <a:cubicBezTo>
                    <a:pt x="95422" y="8613"/>
                    <a:pt x="94439" y="8361"/>
                    <a:pt x="93457" y="8090"/>
                  </a:cubicBezTo>
                  <a:cubicBezTo>
                    <a:pt x="92970" y="7955"/>
                    <a:pt x="92474" y="7829"/>
                    <a:pt x="91988" y="7685"/>
                  </a:cubicBezTo>
                  <a:lnTo>
                    <a:pt x="90527" y="7252"/>
                  </a:lnTo>
                  <a:cubicBezTo>
                    <a:pt x="90041" y="7099"/>
                    <a:pt x="89554" y="6955"/>
                    <a:pt x="89067" y="6819"/>
                  </a:cubicBezTo>
                  <a:cubicBezTo>
                    <a:pt x="88580" y="6675"/>
                    <a:pt x="88094" y="6531"/>
                    <a:pt x="87607" y="6396"/>
                  </a:cubicBezTo>
                  <a:lnTo>
                    <a:pt x="84668" y="5566"/>
                  </a:lnTo>
                  <a:cubicBezTo>
                    <a:pt x="84659" y="5557"/>
                    <a:pt x="84650" y="5557"/>
                    <a:pt x="84641" y="5557"/>
                  </a:cubicBezTo>
                  <a:lnTo>
                    <a:pt x="47143" y="2988"/>
                  </a:lnTo>
                  <a:lnTo>
                    <a:pt x="28403" y="1708"/>
                  </a:lnTo>
                  <a:lnTo>
                    <a:pt x="19029" y="1059"/>
                  </a:lnTo>
                  <a:cubicBezTo>
                    <a:pt x="15901" y="834"/>
                    <a:pt x="12773" y="672"/>
                    <a:pt x="9663" y="320"/>
                  </a:cubicBezTo>
                  <a:lnTo>
                    <a:pt x="9663" y="320"/>
                  </a:lnTo>
                  <a:lnTo>
                    <a:pt x="9727" y="338"/>
                  </a:lnTo>
                  <a:cubicBezTo>
                    <a:pt x="9474" y="293"/>
                    <a:pt x="9231" y="248"/>
                    <a:pt x="8987" y="239"/>
                  </a:cubicBezTo>
                  <a:cubicBezTo>
                    <a:pt x="8898" y="233"/>
                    <a:pt x="8808" y="231"/>
                    <a:pt x="8717" y="231"/>
                  </a:cubicBezTo>
                  <a:cubicBezTo>
                    <a:pt x="8618" y="231"/>
                    <a:pt x="8519" y="233"/>
                    <a:pt x="8419" y="233"/>
                  </a:cubicBezTo>
                  <a:cubicBezTo>
                    <a:pt x="8391" y="233"/>
                    <a:pt x="8363" y="233"/>
                    <a:pt x="8335" y="232"/>
                  </a:cubicBezTo>
                  <a:lnTo>
                    <a:pt x="8335" y="232"/>
                  </a:lnTo>
                  <a:cubicBezTo>
                    <a:pt x="8081" y="150"/>
                    <a:pt x="7827" y="85"/>
                    <a:pt x="7572" y="68"/>
                  </a:cubicBezTo>
                  <a:cubicBezTo>
                    <a:pt x="7534" y="66"/>
                    <a:pt x="7496" y="64"/>
                    <a:pt x="7458" y="64"/>
                  </a:cubicBezTo>
                  <a:cubicBezTo>
                    <a:pt x="7355" y="64"/>
                    <a:pt x="7254" y="73"/>
                    <a:pt x="7149" y="86"/>
                  </a:cubicBezTo>
                  <a:cubicBezTo>
                    <a:pt x="7039" y="93"/>
                    <a:pt x="6930" y="112"/>
                    <a:pt x="6811" y="129"/>
                  </a:cubicBezTo>
                  <a:lnTo>
                    <a:pt x="6811" y="129"/>
                  </a:lnTo>
                  <a:cubicBezTo>
                    <a:pt x="6696" y="97"/>
                    <a:pt x="6584" y="71"/>
                    <a:pt x="6473" y="50"/>
                  </a:cubicBezTo>
                  <a:cubicBezTo>
                    <a:pt x="6328" y="23"/>
                    <a:pt x="6184" y="5"/>
                    <a:pt x="6049" y="5"/>
                  </a:cubicBezTo>
                  <a:cubicBezTo>
                    <a:pt x="6001" y="2"/>
                    <a:pt x="5954" y="1"/>
                    <a:pt x="5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2"/>
            <p:cNvSpPr/>
            <p:nvPr/>
          </p:nvSpPr>
          <p:spPr>
            <a:xfrm>
              <a:off x="2297125" y="3977050"/>
              <a:ext cx="10375" cy="58250"/>
            </a:xfrm>
            <a:custGeom>
              <a:avLst/>
              <a:gdLst/>
              <a:ahLst/>
              <a:cxnLst/>
              <a:rect l="l" t="t" r="r" b="b"/>
              <a:pathLst>
                <a:path w="415" h="2330" extrusionOk="0">
                  <a:moveTo>
                    <a:pt x="214" y="0"/>
                  </a:moveTo>
                  <a:cubicBezTo>
                    <a:pt x="203" y="0"/>
                    <a:pt x="192" y="1"/>
                    <a:pt x="180" y="3"/>
                  </a:cubicBezTo>
                  <a:cubicBezTo>
                    <a:pt x="72" y="12"/>
                    <a:pt x="0" y="111"/>
                    <a:pt x="18" y="219"/>
                  </a:cubicBezTo>
                  <a:cubicBezTo>
                    <a:pt x="63" y="535"/>
                    <a:pt x="63" y="850"/>
                    <a:pt x="63" y="1175"/>
                  </a:cubicBezTo>
                  <a:cubicBezTo>
                    <a:pt x="54" y="1490"/>
                    <a:pt x="45" y="1806"/>
                    <a:pt x="18" y="2121"/>
                  </a:cubicBezTo>
                  <a:cubicBezTo>
                    <a:pt x="18" y="2130"/>
                    <a:pt x="18" y="2139"/>
                    <a:pt x="18" y="2157"/>
                  </a:cubicBezTo>
                  <a:cubicBezTo>
                    <a:pt x="27" y="2251"/>
                    <a:pt x="116" y="2329"/>
                    <a:pt x="218" y="2329"/>
                  </a:cubicBezTo>
                  <a:cubicBezTo>
                    <a:pt x="223" y="2329"/>
                    <a:pt x="229" y="2329"/>
                    <a:pt x="234" y="2329"/>
                  </a:cubicBezTo>
                  <a:cubicBezTo>
                    <a:pt x="343" y="2320"/>
                    <a:pt x="415" y="2229"/>
                    <a:pt x="406" y="2121"/>
                  </a:cubicBezTo>
                  <a:lnTo>
                    <a:pt x="406" y="2103"/>
                  </a:lnTo>
                  <a:cubicBezTo>
                    <a:pt x="379" y="1797"/>
                    <a:pt x="370" y="1481"/>
                    <a:pt x="361" y="1166"/>
                  </a:cubicBezTo>
                  <a:cubicBezTo>
                    <a:pt x="361" y="859"/>
                    <a:pt x="361" y="544"/>
                    <a:pt x="406" y="228"/>
                  </a:cubicBezTo>
                  <a:lnTo>
                    <a:pt x="406" y="219"/>
                  </a:lnTo>
                  <a:cubicBezTo>
                    <a:pt x="406" y="201"/>
                    <a:pt x="406" y="183"/>
                    <a:pt x="406" y="165"/>
                  </a:cubicBezTo>
                  <a:cubicBezTo>
                    <a:pt x="390" y="68"/>
                    <a:pt x="308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2"/>
            <p:cNvSpPr/>
            <p:nvPr/>
          </p:nvSpPr>
          <p:spPr>
            <a:xfrm>
              <a:off x="2334525" y="3993050"/>
              <a:ext cx="10850" cy="45625"/>
            </a:xfrm>
            <a:custGeom>
              <a:avLst/>
              <a:gdLst/>
              <a:ahLst/>
              <a:cxnLst/>
              <a:rect l="l" t="t" r="r" b="b"/>
              <a:pathLst>
                <a:path w="434" h="1825" extrusionOk="0">
                  <a:moveTo>
                    <a:pt x="211" y="0"/>
                  </a:moveTo>
                  <a:cubicBezTo>
                    <a:pt x="201" y="0"/>
                    <a:pt x="191" y="1"/>
                    <a:pt x="181" y="3"/>
                  </a:cubicBezTo>
                  <a:cubicBezTo>
                    <a:pt x="73" y="21"/>
                    <a:pt x="0" y="120"/>
                    <a:pt x="9" y="228"/>
                  </a:cubicBezTo>
                  <a:cubicBezTo>
                    <a:pt x="45" y="454"/>
                    <a:pt x="55" y="679"/>
                    <a:pt x="55" y="904"/>
                  </a:cubicBezTo>
                  <a:cubicBezTo>
                    <a:pt x="64" y="1130"/>
                    <a:pt x="64" y="1355"/>
                    <a:pt x="18" y="1589"/>
                  </a:cubicBezTo>
                  <a:cubicBezTo>
                    <a:pt x="9" y="1616"/>
                    <a:pt x="9" y="1653"/>
                    <a:pt x="18" y="1680"/>
                  </a:cubicBezTo>
                  <a:cubicBezTo>
                    <a:pt x="48" y="1767"/>
                    <a:pt x="124" y="1825"/>
                    <a:pt x="209" y="1825"/>
                  </a:cubicBezTo>
                  <a:cubicBezTo>
                    <a:pt x="229" y="1825"/>
                    <a:pt x="250" y="1822"/>
                    <a:pt x="271" y="1815"/>
                  </a:cubicBezTo>
                  <a:cubicBezTo>
                    <a:pt x="370" y="1788"/>
                    <a:pt x="433" y="1671"/>
                    <a:pt x="406" y="1571"/>
                  </a:cubicBezTo>
                  <a:cubicBezTo>
                    <a:pt x="343" y="1346"/>
                    <a:pt x="325" y="1130"/>
                    <a:pt x="325" y="904"/>
                  </a:cubicBezTo>
                  <a:cubicBezTo>
                    <a:pt x="334" y="679"/>
                    <a:pt x="352" y="463"/>
                    <a:pt x="397" y="246"/>
                  </a:cubicBezTo>
                  <a:cubicBezTo>
                    <a:pt x="406" y="219"/>
                    <a:pt x="406" y="192"/>
                    <a:pt x="406" y="174"/>
                  </a:cubicBezTo>
                  <a:cubicBezTo>
                    <a:pt x="390" y="76"/>
                    <a:pt x="307" y="0"/>
                    <a:pt x="211" y="0"/>
                  </a:cubicBezTo>
                  <a:close/>
                </a:path>
              </a:pathLst>
            </a:custGeom>
            <a:solidFill>
              <a:srgbClr val="4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2"/>
            <p:cNvSpPr/>
            <p:nvPr/>
          </p:nvSpPr>
          <p:spPr>
            <a:xfrm>
              <a:off x="2368775" y="3930000"/>
              <a:ext cx="1895650" cy="136475"/>
            </a:xfrm>
            <a:custGeom>
              <a:avLst/>
              <a:gdLst/>
              <a:ahLst/>
              <a:cxnLst/>
              <a:rect l="l" t="t" r="r" b="b"/>
              <a:pathLst>
                <a:path w="75826" h="5459" extrusionOk="0">
                  <a:moveTo>
                    <a:pt x="334" y="0"/>
                  </a:moveTo>
                  <a:cubicBezTo>
                    <a:pt x="234" y="0"/>
                    <a:pt x="153" y="70"/>
                    <a:pt x="145" y="163"/>
                  </a:cubicBezTo>
                  <a:lnTo>
                    <a:pt x="145" y="172"/>
                  </a:lnTo>
                  <a:cubicBezTo>
                    <a:pt x="154" y="848"/>
                    <a:pt x="91" y="1515"/>
                    <a:pt x="64" y="2191"/>
                  </a:cubicBezTo>
                  <a:cubicBezTo>
                    <a:pt x="46" y="2525"/>
                    <a:pt x="37" y="2859"/>
                    <a:pt x="28" y="3192"/>
                  </a:cubicBezTo>
                  <a:lnTo>
                    <a:pt x="1" y="4202"/>
                  </a:lnTo>
                  <a:cubicBezTo>
                    <a:pt x="1" y="4211"/>
                    <a:pt x="1" y="4220"/>
                    <a:pt x="1" y="4229"/>
                  </a:cubicBezTo>
                  <a:cubicBezTo>
                    <a:pt x="9" y="4331"/>
                    <a:pt x="98" y="4401"/>
                    <a:pt x="199" y="4401"/>
                  </a:cubicBezTo>
                  <a:cubicBezTo>
                    <a:pt x="205" y="4401"/>
                    <a:pt x="211" y="4400"/>
                    <a:pt x="217" y="4400"/>
                  </a:cubicBezTo>
                  <a:cubicBezTo>
                    <a:pt x="325" y="4391"/>
                    <a:pt x="397" y="4292"/>
                    <a:pt x="388" y="4184"/>
                  </a:cubicBezTo>
                  <a:cubicBezTo>
                    <a:pt x="352" y="3850"/>
                    <a:pt x="325" y="3526"/>
                    <a:pt x="316" y="3192"/>
                  </a:cubicBezTo>
                  <a:cubicBezTo>
                    <a:pt x="307" y="2859"/>
                    <a:pt x="307" y="2525"/>
                    <a:pt x="316" y="2191"/>
                  </a:cubicBezTo>
                  <a:cubicBezTo>
                    <a:pt x="332" y="1593"/>
                    <a:pt x="356" y="988"/>
                    <a:pt x="482" y="395"/>
                  </a:cubicBezTo>
                  <a:lnTo>
                    <a:pt x="482" y="395"/>
                  </a:lnTo>
                  <a:cubicBezTo>
                    <a:pt x="3476" y="513"/>
                    <a:pt x="6462" y="726"/>
                    <a:pt x="9447" y="930"/>
                  </a:cubicBezTo>
                  <a:lnTo>
                    <a:pt x="18569" y="1552"/>
                  </a:lnTo>
                  <a:lnTo>
                    <a:pt x="36804" y="2804"/>
                  </a:lnTo>
                  <a:lnTo>
                    <a:pt x="55039" y="4075"/>
                  </a:lnTo>
                  <a:lnTo>
                    <a:pt x="64162" y="4715"/>
                  </a:lnTo>
                  <a:lnTo>
                    <a:pt x="68714" y="5031"/>
                  </a:lnTo>
                  <a:lnTo>
                    <a:pt x="70994" y="5193"/>
                  </a:lnTo>
                  <a:cubicBezTo>
                    <a:pt x="71760" y="5256"/>
                    <a:pt x="72517" y="5265"/>
                    <a:pt x="73275" y="5446"/>
                  </a:cubicBezTo>
                  <a:lnTo>
                    <a:pt x="73284" y="5455"/>
                  </a:lnTo>
                  <a:cubicBezTo>
                    <a:pt x="73296" y="5457"/>
                    <a:pt x="73307" y="5458"/>
                    <a:pt x="73319" y="5458"/>
                  </a:cubicBezTo>
                  <a:cubicBezTo>
                    <a:pt x="73385" y="5458"/>
                    <a:pt x="73440" y="5416"/>
                    <a:pt x="73455" y="5346"/>
                  </a:cubicBezTo>
                  <a:cubicBezTo>
                    <a:pt x="73473" y="5274"/>
                    <a:pt x="73545" y="5175"/>
                    <a:pt x="73617" y="5094"/>
                  </a:cubicBezTo>
                  <a:cubicBezTo>
                    <a:pt x="73689" y="5013"/>
                    <a:pt x="73770" y="4932"/>
                    <a:pt x="73861" y="4851"/>
                  </a:cubicBezTo>
                  <a:cubicBezTo>
                    <a:pt x="74041" y="4706"/>
                    <a:pt x="74239" y="4571"/>
                    <a:pt x="74428" y="4436"/>
                  </a:cubicBezTo>
                  <a:cubicBezTo>
                    <a:pt x="74627" y="4301"/>
                    <a:pt x="74825" y="4175"/>
                    <a:pt x="75032" y="4057"/>
                  </a:cubicBezTo>
                  <a:cubicBezTo>
                    <a:pt x="75240" y="3949"/>
                    <a:pt x="75456" y="3841"/>
                    <a:pt x="75681" y="3751"/>
                  </a:cubicBezTo>
                  <a:cubicBezTo>
                    <a:pt x="75699" y="3742"/>
                    <a:pt x="75717" y="3733"/>
                    <a:pt x="75735" y="3715"/>
                  </a:cubicBezTo>
                  <a:cubicBezTo>
                    <a:pt x="75817" y="3643"/>
                    <a:pt x="75826" y="3517"/>
                    <a:pt x="75753" y="3435"/>
                  </a:cubicBezTo>
                  <a:cubicBezTo>
                    <a:pt x="75714" y="3391"/>
                    <a:pt x="75659" y="3368"/>
                    <a:pt x="75604" y="3368"/>
                  </a:cubicBezTo>
                  <a:cubicBezTo>
                    <a:pt x="75557" y="3368"/>
                    <a:pt x="75511" y="3384"/>
                    <a:pt x="75474" y="3417"/>
                  </a:cubicBezTo>
                  <a:cubicBezTo>
                    <a:pt x="75294" y="3580"/>
                    <a:pt x="75104" y="3733"/>
                    <a:pt x="74915" y="3868"/>
                  </a:cubicBezTo>
                  <a:cubicBezTo>
                    <a:pt x="74726" y="4012"/>
                    <a:pt x="74528" y="4148"/>
                    <a:pt x="74329" y="4283"/>
                  </a:cubicBezTo>
                  <a:lnTo>
                    <a:pt x="73725" y="4670"/>
                  </a:lnTo>
                  <a:cubicBezTo>
                    <a:pt x="73617" y="4733"/>
                    <a:pt x="73518" y="4806"/>
                    <a:pt x="73419" y="4878"/>
                  </a:cubicBezTo>
                  <a:cubicBezTo>
                    <a:pt x="73347" y="4937"/>
                    <a:pt x="73270" y="4991"/>
                    <a:pt x="73195" y="5068"/>
                  </a:cubicBezTo>
                  <a:lnTo>
                    <a:pt x="73195" y="5068"/>
                  </a:lnTo>
                  <a:cubicBezTo>
                    <a:pt x="73017" y="5083"/>
                    <a:pt x="72839" y="5089"/>
                    <a:pt x="72662" y="5089"/>
                  </a:cubicBezTo>
                  <a:cubicBezTo>
                    <a:pt x="72107" y="5089"/>
                    <a:pt x="71560" y="5030"/>
                    <a:pt x="71012" y="5004"/>
                  </a:cubicBezTo>
                  <a:lnTo>
                    <a:pt x="68732" y="4842"/>
                  </a:lnTo>
                  <a:lnTo>
                    <a:pt x="64171" y="4535"/>
                  </a:lnTo>
                  <a:lnTo>
                    <a:pt x="55048" y="3904"/>
                  </a:lnTo>
                  <a:lnTo>
                    <a:pt x="36813" y="2651"/>
                  </a:lnTo>
                  <a:lnTo>
                    <a:pt x="18578" y="1371"/>
                  </a:lnTo>
                  <a:lnTo>
                    <a:pt x="9456" y="731"/>
                  </a:lnTo>
                  <a:cubicBezTo>
                    <a:pt x="6418" y="515"/>
                    <a:pt x="3381" y="308"/>
                    <a:pt x="352" y="1"/>
                  </a:cubicBezTo>
                  <a:cubicBezTo>
                    <a:pt x="346" y="1"/>
                    <a:pt x="340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2"/>
            <p:cNvSpPr/>
            <p:nvPr/>
          </p:nvSpPr>
          <p:spPr>
            <a:xfrm>
              <a:off x="4430700" y="4072425"/>
              <a:ext cx="13325" cy="57275"/>
            </a:xfrm>
            <a:custGeom>
              <a:avLst/>
              <a:gdLst/>
              <a:ahLst/>
              <a:cxnLst/>
              <a:rect l="l" t="t" r="r" b="b"/>
              <a:pathLst>
                <a:path w="533" h="2291" fill="none" extrusionOk="0">
                  <a:moveTo>
                    <a:pt x="533" y="1"/>
                  </a:moveTo>
                  <a:cubicBezTo>
                    <a:pt x="46" y="902"/>
                    <a:pt x="1" y="1668"/>
                    <a:pt x="397" y="2290"/>
                  </a:cubicBezTo>
                </a:path>
              </a:pathLst>
            </a:custGeom>
            <a:noFill/>
            <a:ln w="9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2"/>
            <p:cNvSpPr/>
            <p:nvPr/>
          </p:nvSpPr>
          <p:spPr>
            <a:xfrm>
              <a:off x="4195450" y="4056625"/>
              <a:ext cx="126900" cy="115300"/>
            </a:xfrm>
            <a:custGeom>
              <a:avLst/>
              <a:gdLst/>
              <a:ahLst/>
              <a:cxnLst/>
              <a:rect l="l" t="t" r="r" b="b"/>
              <a:pathLst>
                <a:path w="5076" h="4612" extrusionOk="0">
                  <a:moveTo>
                    <a:pt x="660" y="2885"/>
                  </a:moveTo>
                  <a:cubicBezTo>
                    <a:pt x="657" y="2892"/>
                    <a:pt x="655" y="2895"/>
                    <a:pt x="649" y="2895"/>
                  </a:cubicBezTo>
                  <a:cubicBezTo>
                    <a:pt x="653" y="2892"/>
                    <a:pt x="656" y="2888"/>
                    <a:pt x="660" y="2885"/>
                  </a:cubicBezTo>
                  <a:close/>
                  <a:moveTo>
                    <a:pt x="218" y="0"/>
                  </a:moveTo>
                  <a:cubicBezTo>
                    <a:pt x="177" y="0"/>
                    <a:pt x="136" y="12"/>
                    <a:pt x="99" y="38"/>
                  </a:cubicBezTo>
                  <a:cubicBezTo>
                    <a:pt x="18" y="101"/>
                    <a:pt x="0" y="218"/>
                    <a:pt x="63" y="308"/>
                  </a:cubicBezTo>
                  <a:cubicBezTo>
                    <a:pt x="126" y="381"/>
                    <a:pt x="190" y="408"/>
                    <a:pt x="244" y="444"/>
                  </a:cubicBezTo>
                  <a:cubicBezTo>
                    <a:pt x="298" y="471"/>
                    <a:pt x="343" y="489"/>
                    <a:pt x="397" y="516"/>
                  </a:cubicBezTo>
                  <a:cubicBezTo>
                    <a:pt x="496" y="552"/>
                    <a:pt x="604" y="588"/>
                    <a:pt x="703" y="624"/>
                  </a:cubicBezTo>
                  <a:lnTo>
                    <a:pt x="1289" y="804"/>
                  </a:lnTo>
                  <a:cubicBezTo>
                    <a:pt x="1686" y="921"/>
                    <a:pt x="2074" y="1048"/>
                    <a:pt x="2461" y="1183"/>
                  </a:cubicBezTo>
                  <a:cubicBezTo>
                    <a:pt x="2840" y="1318"/>
                    <a:pt x="3236" y="1453"/>
                    <a:pt x="3624" y="1588"/>
                  </a:cubicBezTo>
                  <a:cubicBezTo>
                    <a:pt x="3795" y="1643"/>
                    <a:pt x="3964" y="1697"/>
                    <a:pt x="4135" y="1750"/>
                  </a:cubicBezTo>
                  <a:lnTo>
                    <a:pt x="4135" y="1750"/>
                  </a:lnTo>
                  <a:cubicBezTo>
                    <a:pt x="4004" y="1784"/>
                    <a:pt x="3873" y="1817"/>
                    <a:pt x="3741" y="1850"/>
                  </a:cubicBezTo>
                  <a:lnTo>
                    <a:pt x="2668" y="2111"/>
                  </a:lnTo>
                  <a:lnTo>
                    <a:pt x="2137" y="2237"/>
                  </a:lnTo>
                  <a:cubicBezTo>
                    <a:pt x="1956" y="2282"/>
                    <a:pt x="1776" y="2309"/>
                    <a:pt x="1596" y="2355"/>
                  </a:cubicBezTo>
                  <a:cubicBezTo>
                    <a:pt x="1406" y="2391"/>
                    <a:pt x="1226" y="2445"/>
                    <a:pt x="1055" y="2508"/>
                  </a:cubicBezTo>
                  <a:cubicBezTo>
                    <a:pt x="875" y="2571"/>
                    <a:pt x="694" y="2643"/>
                    <a:pt x="541" y="2787"/>
                  </a:cubicBezTo>
                  <a:lnTo>
                    <a:pt x="550" y="2787"/>
                  </a:lnTo>
                  <a:cubicBezTo>
                    <a:pt x="541" y="2796"/>
                    <a:pt x="523" y="2814"/>
                    <a:pt x="523" y="2823"/>
                  </a:cubicBezTo>
                  <a:cubicBezTo>
                    <a:pt x="514" y="2850"/>
                    <a:pt x="523" y="2850"/>
                    <a:pt x="514" y="2859"/>
                  </a:cubicBezTo>
                  <a:cubicBezTo>
                    <a:pt x="514" y="2877"/>
                    <a:pt x="523" y="2886"/>
                    <a:pt x="523" y="2895"/>
                  </a:cubicBezTo>
                  <a:cubicBezTo>
                    <a:pt x="532" y="2913"/>
                    <a:pt x="541" y="2931"/>
                    <a:pt x="541" y="2940"/>
                  </a:cubicBezTo>
                  <a:cubicBezTo>
                    <a:pt x="559" y="2967"/>
                    <a:pt x="577" y="2986"/>
                    <a:pt x="586" y="3004"/>
                  </a:cubicBezTo>
                  <a:cubicBezTo>
                    <a:pt x="613" y="3040"/>
                    <a:pt x="649" y="3076"/>
                    <a:pt x="676" y="3112"/>
                  </a:cubicBezTo>
                  <a:cubicBezTo>
                    <a:pt x="739" y="3184"/>
                    <a:pt x="794" y="3247"/>
                    <a:pt x="857" y="3319"/>
                  </a:cubicBezTo>
                  <a:cubicBezTo>
                    <a:pt x="983" y="3445"/>
                    <a:pt x="1109" y="3571"/>
                    <a:pt x="1226" y="3707"/>
                  </a:cubicBezTo>
                  <a:cubicBezTo>
                    <a:pt x="1352" y="3833"/>
                    <a:pt x="1488" y="3959"/>
                    <a:pt x="1605" y="4094"/>
                  </a:cubicBezTo>
                  <a:lnTo>
                    <a:pt x="1794" y="4293"/>
                  </a:lnTo>
                  <a:cubicBezTo>
                    <a:pt x="1830" y="4329"/>
                    <a:pt x="1866" y="4365"/>
                    <a:pt x="1902" y="4401"/>
                  </a:cubicBezTo>
                  <a:cubicBezTo>
                    <a:pt x="1947" y="4437"/>
                    <a:pt x="1983" y="4473"/>
                    <a:pt x="2046" y="4509"/>
                  </a:cubicBezTo>
                  <a:lnTo>
                    <a:pt x="2173" y="4581"/>
                  </a:lnTo>
                  <a:cubicBezTo>
                    <a:pt x="2211" y="4600"/>
                    <a:pt x="2254" y="4611"/>
                    <a:pt x="2298" y="4611"/>
                  </a:cubicBezTo>
                  <a:cubicBezTo>
                    <a:pt x="2337" y="4611"/>
                    <a:pt x="2378" y="4602"/>
                    <a:pt x="2416" y="4581"/>
                  </a:cubicBezTo>
                  <a:cubicBezTo>
                    <a:pt x="2533" y="4509"/>
                    <a:pt x="2578" y="4356"/>
                    <a:pt x="2506" y="4238"/>
                  </a:cubicBezTo>
                  <a:cubicBezTo>
                    <a:pt x="2462" y="4157"/>
                    <a:pt x="2376" y="4111"/>
                    <a:pt x="2284" y="4111"/>
                  </a:cubicBezTo>
                  <a:cubicBezTo>
                    <a:pt x="2244" y="4111"/>
                    <a:pt x="2202" y="4120"/>
                    <a:pt x="2164" y="4139"/>
                  </a:cubicBezTo>
                  <a:cubicBezTo>
                    <a:pt x="2160" y="4146"/>
                    <a:pt x="2151" y="4149"/>
                    <a:pt x="2140" y="4149"/>
                  </a:cubicBezTo>
                  <a:cubicBezTo>
                    <a:pt x="2122" y="4149"/>
                    <a:pt x="2096" y="4141"/>
                    <a:pt x="2074" y="4130"/>
                  </a:cubicBezTo>
                  <a:cubicBezTo>
                    <a:pt x="2037" y="4121"/>
                    <a:pt x="2001" y="4103"/>
                    <a:pt x="1956" y="4085"/>
                  </a:cubicBezTo>
                  <a:cubicBezTo>
                    <a:pt x="1884" y="4049"/>
                    <a:pt x="1812" y="3995"/>
                    <a:pt x="1740" y="3941"/>
                  </a:cubicBezTo>
                  <a:cubicBezTo>
                    <a:pt x="1596" y="3842"/>
                    <a:pt x="1470" y="3716"/>
                    <a:pt x="1343" y="3589"/>
                  </a:cubicBezTo>
                  <a:cubicBezTo>
                    <a:pt x="1217" y="3463"/>
                    <a:pt x="1091" y="3337"/>
                    <a:pt x="965" y="3211"/>
                  </a:cubicBezTo>
                  <a:cubicBezTo>
                    <a:pt x="902" y="3148"/>
                    <a:pt x="848" y="3085"/>
                    <a:pt x="785" y="3013"/>
                  </a:cubicBezTo>
                  <a:cubicBezTo>
                    <a:pt x="757" y="2986"/>
                    <a:pt x="730" y="2949"/>
                    <a:pt x="703" y="2913"/>
                  </a:cubicBezTo>
                  <a:cubicBezTo>
                    <a:pt x="695" y="2896"/>
                    <a:pt x="686" y="2887"/>
                    <a:pt x="677" y="2870"/>
                  </a:cubicBezTo>
                  <a:lnTo>
                    <a:pt x="677" y="2870"/>
                  </a:lnTo>
                  <a:cubicBezTo>
                    <a:pt x="792" y="2769"/>
                    <a:pt x="950" y="2710"/>
                    <a:pt x="1100" y="2652"/>
                  </a:cubicBezTo>
                  <a:cubicBezTo>
                    <a:pt x="1271" y="2598"/>
                    <a:pt x="1452" y="2562"/>
                    <a:pt x="1632" y="2526"/>
                  </a:cubicBezTo>
                  <a:cubicBezTo>
                    <a:pt x="1803" y="2490"/>
                    <a:pt x="1992" y="2472"/>
                    <a:pt x="2173" y="2427"/>
                  </a:cubicBezTo>
                  <a:lnTo>
                    <a:pt x="2713" y="2328"/>
                  </a:lnTo>
                  <a:lnTo>
                    <a:pt x="3804" y="2120"/>
                  </a:lnTo>
                  <a:cubicBezTo>
                    <a:pt x="4165" y="2057"/>
                    <a:pt x="4534" y="1994"/>
                    <a:pt x="4895" y="1949"/>
                  </a:cubicBezTo>
                  <a:cubicBezTo>
                    <a:pt x="4985" y="1931"/>
                    <a:pt x="5048" y="1868"/>
                    <a:pt x="5057" y="1778"/>
                  </a:cubicBezTo>
                  <a:cubicBezTo>
                    <a:pt x="5075" y="1669"/>
                    <a:pt x="4994" y="1579"/>
                    <a:pt x="4895" y="1570"/>
                  </a:cubicBezTo>
                  <a:lnTo>
                    <a:pt x="4886" y="1570"/>
                  </a:lnTo>
                  <a:lnTo>
                    <a:pt x="4886" y="1561"/>
                  </a:lnTo>
                  <a:cubicBezTo>
                    <a:pt x="4489" y="1525"/>
                    <a:pt x="4093" y="1444"/>
                    <a:pt x="3696" y="1336"/>
                  </a:cubicBezTo>
                  <a:cubicBezTo>
                    <a:pt x="3299" y="1237"/>
                    <a:pt x="2921" y="1111"/>
                    <a:pt x="2533" y="975"/>
                  </a:cubicBezTo>
                  <a:cubicBezTo>
                    <a:pt x="2146" y="840"/>
                    <a:pt x="1758" y="705"/>
                    <a:pt x="1370" y="561"/>
                  </a:cubicBezTo>
                  <a:cubicBezTo>
                    <a:pt x="1181" y="489"/>
                    <a:pt x="992" y="417"/>
                    <a:pt x="812" y="335"/>
                  </a:cubicBezTo>
                  <a:cubicBezTo>
                    <a:pt x="712" y="290"/>
                    <a:pt x="631" y="254"/>
                    <a:pt x="541" y="200"/>
                  </a:cubicBezTo>
                  <a:cubicBezTo>
                    <a:pt x="505" y="182"/>
                    <a:pt x="460" y="155"/>
                    <a:pt x="433" y="128"/>
                  </a:cubicBezTo>
                  <a:cubicBezTo>
                    <a:pt x="397" y="110"/>
                    <a:pt x="370" y="74"/>
                    <a:pt x="370" y="74"/>
                  </a:cubicBezTo>
                  <a:cubicBezTo>
                    <a:pt x="332" y="26"/>
                    <a:pt x="276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2"/>
            <p:cNvSpPr/>
            <p:nvPr/>
          </p:nvSpPr>
          <p:spPr>
            <a:xfrm>
              <a:off x="2368100" y="3995375"/>
              <a:ext cx="1847425" cy="137250"/>
            </a:xfrm>
            <a:custGeom>
              <a:avLst/>
              <a:gdLst/>
              <a:ahLst/>
              <a:cxnLst/>
              <a:rect l="l" t="t" r="r" b="b"/>
              <a:pathLst>
                <a:path w="73897" h="5490" extrusionOk="0">
                  <a:moveTo>
                    <a:pt x="208" y="0"/>
                  </a:moveTo>
                  <a:cubicBezTo>
                    <a:pt x="100" y="0"/>
                    <a:pt x="10" y="81"/>
                    <a:pt x="0" y="189"/>
                  </a:cubicBezTo>
                  <a:cubicBezTo>
                    <a:pt x="0" y="289"/>
                    <a:pt x="82" y="388"/>
                    <a:pt x="190" y="388"/>
                  </a:cubicBezTo>
                  <a:cubicBezTo>
                    <a:pt x="6319" y="694"/>
                    <a:pt x="12440" y="1136"/>
                    <a:pt x="18569" y="1560"/>
                  </a:cubicBezTo>
                  <a:lnTo>
                    <a:pt x="36940" y="2840"/>
                  </a:lnTo>
                  <a:lnTo>
                    <a:pt x="55310" y="4138"/>
                  </a:lnTo>
                  <a:lnTo>
                    <a:pt x="64495" y="4787"/>
                  </a:lnTo>
                  <a:lnTo>
                    <a:pt x="69092" y="5111"/>
                  </a:lnTo>
                  <a:lnTo>
                    <a:pt x="71382" y="5273"/>
                  </a:lnTo>
                  <a:cubicBezTo>
                    <a:pt x="72148" y="5327"/>
                    <a:pt x="72914" y="5381"/>
                    <a:pt x="73680" y="5490"/>
                  </a:cubicBezTo>
                  <a:lnTo>
                    <a:pt x="73698" y="5490"/>
                  </a:lnTo>
                  <a:cubicBezTo>
                    <a:pt x="73806" y="5490"/>
                    <a:pt x="73897" y="5399"/>
                    <a:pt x="73897" y="5291"/>
                  </a:cubicBezTo>
                  <a:cubicBezTo>
                    <a:pt x="73897" y="5183"/>
                    <a:pt x="73815" y="5102"/>
                    <a:pt x="73707" y="5102"/>
                  </a:cubicBezTo>
                  <a:cubicBezTo>
                    <a:pt x="72932" y="5093"/>
                    <a:pt x="72166" y="5048"/>
                    <a:pt x="71409" y="4994"/>
                  </a:cubicBezTo>
                  <a:lnTo>
                    <a:pt x="69110" y="4832"/>
                  </a:lnTo>
                  <a:lnTo>
                    <a:pt x="64513" y="4525"/>
                  </a:lnTo>
                  <a:lnTo>
                    <a:pt x="55328" y="3903"/>
                  </a:lnTo>
                  <a:lnTo>
                    <a:pt x="36949" y="2650"/>
                  </a:lnTo>
                  <a:lnTo>
                    <a:pt x="18578" y="1379"/>
                  </a:lnTo>
                  <a:cubicBezTo>
                    <a:pt x="12458" y="956"/>
                    <a:pt x="6328" y="55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364;p42">
            <a:extLst>
              <a:ext uri="{FF2B5EF4-FFF2-40B4-BE49-F238E27FC236}">
                <a16:creationId xmlns:a16="http://schemas.microsoft.com/office/drawing/2014/main" id="{CCAB9FE5-A747-4D79-9816-8E2C210320B4}"/>
              </a:ext>
            </a:extLst>
          </p:cNvPr>
          <p:cNvGrpSpPr/>
          <p:nvPr/>
        </p:nvGrpSpPr>
        <p:grpSpPr>
          <a:xfrm rot="367883">
            <a:off x="5994429" y="3155619"/>
            <a:ext cx="1569882" cy="507904"/>
            <a:chOff x="4345425" y="2175475"/>
            <a:chExt cx="800750" cy="176025"/>
          </a:xfrm>
        </p:grpSpPr>
        <p:sp>
          <p:nvSpPr>
            <p:cNvPr id="52" name="Google Shape;1365;p42">
              <a:extLst>
                <a:ext uri="{FF2B5EF4-FFF2-40B4-BE49-F238E27FC236}">
                  <a16:creationId xmlns:a16="http://schemas.microsoft.com/office/drawing/2014/main" id="{C89BE031-5C83-4307-AB35-9BDDC156BC89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66;p42">
              <a:extLst>
                <a:ext uri="{FF2B5EF4-FFF2-40B4-BE49-F238E27FC236}">
                  <a16:creationId xmlns:a16="http://schemas.microsoft.com/office/drawing/2014/main" id="{2BE21E7F-7831-482E-ABE2-3747E985B0CD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1379;p42">
            <a:extLst>
              <a:ext uri="{FF2B5EF4-FFF2-40B4-BE49-F238E27FC236}">
                <a16:creationId xmlns:a16="http://schemas.microsoft.com/office/drawing/2014/main" id="{AFC0A61D-3BFC-4298-9ABF-CECC67DAB606}"/>
              </a:ext>
            </a:extLst>
          </p:cNvPr>
          <p:cNvSpPr txBox="1">
            <a:spLocks/>
          </p:cNvSpPr>
          <p:nvPr/>
        </p:nvSpPr>
        <p:spPr>
          <a:xfrm>
            <a:off x="5632394" y="3143279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IN" dirty="0"/>
              <a:t>A</a:t>
            </a:r>
          </a:p>
        </p:txBody>
      </p:sp>
      <p:sp>
        <p:nvSpPr>
          <p:cNvPr id="57" name="Google Shape;1377;p42">
            <a:extLst>
              <a:ext uri="{FF2B5EF4-FFF2-40B4-BE49-F238E27FC236}">
                <a16:creationId xmlns:a16="http://schemas.microsoft.com/office/drawing/2014/main" id="{9FFECCDE-81CF-4675-9540-E798AAE06E0E}"/>
              </a:ext>
            </a:extLst>
          </p:cNvPr>
          <p:cNvSpPr txBox="1">
            <a:spLocks/>
          </p:cNvSpPr>
          <p:nvPr/>
        </p:nvSpPr>
        <p:spPr>
          <a:xfrm>
            <a:off x="5644995" y="363873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IN" dirty="0"/>
              <a:t>Attribute Tag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2837;p59">
            <a:extLst>
              <a:ext uri="{FF2B5EF4-FFF2-40B4-BE49-F238E27FC236}">
                <a16:creationId xmlns:a16="http://schemas.microsoft.com/office/drawing/2014/main" id="{F5E6EAA1-4744-4161-802D-5E3844AEBD45}"/>
              </a:ext>
            </a:extLst>
          </p:cNvPr>
          <p:cNvGrpSpPr/>
          <p:nvPr/>
        </p:nvGrpSpPr>
        <p:grpSpPr>
          <a:xfrm>
            <a:off x="557213" y="71439"/>
            <a:ext cx="7250906" cy="4807742"/>
            <a:chOff x="1932412" y="2984230"/>
            <a:chExt cx="960521" cy="571885"/>
          </a:xfrm>
          <a:solidFill>
            <a:schemeClr val="accent3">
              <a:lumMod val="90000"/>
            </a:schemeClr>
          </a:solidFill>
        </p:grpSpPr>
        <p:sp>
          <p:nvSpPr>
            <p:cNvPr id="48" name="Google Shape;2838;p59">
              <a:extLst>
                <a:ext uri="{FF2B5EF4-FFF2-40B4-BE49-F238E27FC236}">
                  <a16:creationId xmlns:a16="http://schemas.microsoft.com/office/drawing/2014/main" id="{31F1A4F7-7537-470A-883B-AEBB422F4ACF}"/>
                </a:ext>
              </a:extLst>
            </p:cNvPr>
            <p:cNvSpPr/>
            <p:nvPr/>
          </p:nvSpPr>
          <p:spPr>
            <a:xfrm>
              <a:off x="2010119" y="3047290"/>
              <a:ext cx="102564" cy="508825"/>
            </a:xfrm>
            <a:custGeom>
              <a:avLst/>
              <a:gdLst/>
              <a:ahLst/>
              <a:cxnLst/>
              <a:rect l="l" t="t" r="r" b="b"/>
              <a:pathLst>
                <a:path w="3648" h="18098" extrusionOk="0">
                  <a:moveTo>
                    <a:pt x="1508" y="1"/>
                  </a:moveTo>
                  <a:cubicBezTo>
                    <a:pt x="845" y="1"/>
                    <a:pt x="0" y="386"/>
                    <a:pt x="50" y="970"/>
                  </a:cubicBezTo>
                  <a:cubicBezTo>
                    <a:pt x="78" y="1355"/>
                    <a:pt x="111" y="1741"/>
                    <a:pt x="142" y="2122"/>
                  </a:cubicBezTo>
                  <a:cubicBezTo>
                    <a:pt x="895" y="2073"/>
                    <a:pt x="1651" y="2019"/>
                    <a:pt x="2403" y="1969"/>
                  </a:cubicBezTo>
                  <a:cubicBezTo>
                    <a:pt x="2360" y="1469"/>
                    <a:pt x="2321" y="970"/>
                    <a:pt x="2278" y="475"/>
                  </a:cubicBezTo>
                  <a:cubicBezTo>
                    <a:pt x="2253" y="147"/>
                    <a:pt x="1915" y="1"/>
                    <a:pt x="1508" y="1"/>
                  </a:cubicBezTo>
                  <a:close/>
                  <a:moveTo>
                    <a:pt x="2578" y="4112"/>
                  </a:moveTo>
                  <a:cubicBezTo>
                    <a:pt x="1837" y="4180"/>
                    <a:pt x="1091" y="4244"/>
                    <a:pt x="346" y="4311"/>
                  </a:cubicBezTo>
                  <a:lnTo>
                    <a:pt x="321" y="4311"/>
                  </a:lnTo>
                  <a:cubicBezTo>
                    <a:pt x="639" y="8141"/>
                    <a:pt x="952" y="11971"/>
                    <a:pt x="1266" y="15800"/>
                  </a:cubicBezTo>
                  <a:cubicBezTo>
                    <a:pt x="1490" y="15804"/>
                    <a:pt x="1715" y="15804"/>
                    <a:pt x="1939" y="15804"/>
                  </a:cubicBezTo>
                  <a:cubicBezTo>
                    <a:pt x="2471" y="15804"/>
                    <a:pt x="3006" y="15797"/>
                    <a:pt x="3537" y="15779"/>
                  </a:cubicBezTo>
                  <a:cubicBezTo>
                    <a:pt x="3216" y="11893"/>
                    <a:pt x="2899" y="8002"/>
                    <a:pt x="2578" y="4112"/>
                  </a:cubicBezTo>
                  <a:close/>
                  <a:moveTo>
                    <a:pt x="3648" y="17280"/>
                  </a:moveTo>
                  <a:cubicBezTo>
                    <a:pt x="2895" y="17312"/>
                    <a:pt x="2143" y="17330"/>
                    <a:pt x="1391" y="17330"/>
                  </a:cubicBezTo>
                  <a:cubicBezTo>
                    <a:pt x="1401" y="17430"/>
                    <a:pt x="1409" y="17530"/>
                    <a:pt x="1416" y="17630"/>
                  </a:cubicBezTo>
                  <a:cubicBezTo>
                    <a:pt x="1444" y="17958"/>
                    <a:pt x="1797" y="18097"/>
                    <a:pt x="2214" y="18097"/>
                  </a:cubicBezTo>
                  <a:cubicBezTo>
                    <a:pt x="2852" y="18097"/>
                    <a:pt x="3641" y="17772"/>
                    <a:pt x="3648" y="17316"/>
                  </a:cubicBezTo>
                  <a:lnTo>
                    <a:pt x="3648" y="17280"/>
                  </a:ln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49" name="Google Shape;2839;p59">
              <a:extLst>
                <a:ext uri="{FF2B5EF4-FFF2-40B4-BE49-F238E27FC236}">
                  <a16:creationId xmlns:a16="http://schemas.microsoft.com/office/drawing/2014/main" id="{E049B816-2CE8-4F38-B22E-3A92A052144C}"/>
                </a:ext>
              </a:extLst>
            </p:cNvPr>
            <p:cNvSpPr/>
            <p:nvPr/>
          </p:nvSpPr>
          <p:spPr>
            <a:xfrm>
              <a:off x="1938316" y="3055415"/>
              <a:ext cx="954617" cy="108187"/>
            </a:xfrm>
            <a:custGeom>
              <a:avLst/>
              <a:gdLst/>
              <a:ahLst/>
              <a:cxnLst/>
              <a:rect l="l" t="t" r="r" b="b"/>
              <a:pathLst>
                <a:path w="33954" h="3848" extrusionOk="0">
                  <a:moveTo>
                    <a:pt x="11682" y="1231"/>
                  </a:moveTo>
                  <a:lnTo>
                    <a:pt x="11682" y="1231"/>
                  </a:lnTo>
                  <a:cubicBezTo>
                    <a:pt x="9440" y="1377"/>
                    <a:pt x="7197" y="1527"/>
                    <a:pt x="4957" y="1680"/>
                  </a:cubicBezTo>
                  <a:cubicBezTo>
                    <a:pt x="4961" y="1726"/>
                    <a:pt x="4964" y="1776"/>
                    <a:pt x="4968" y="1822"/>
                  </a:cubicBezTo>
                  <a:cubicBezTo>
                    <a:pt x="7207" y="1626"/>
                    <a:pt x="9443" y="1427"/>
                    <a:pt x="11682" y="1231"/>
                  </a:cubicBezTo>
                  <a:close/>
                  <a:moveTo>
                    <a:pt x="31754" y="0"/>
                  </a:moveTo>
                  <a:cubicBezTo>
                    <a:pt x="31344" y="25"/>
                    <a:pt x="30930" y="51"/>
                    <a:pt x="30517" y="72"/>
                  </a:cubicBezTo>
                  <a:cubicBezTo>
                    <a:pt x="30502" y="728"/>
                    <a:pt x="30484" y="1384"/>
                    <a:pt x="30471" y="2036"/>
                  </a:cubicBezTo>
                  <a:cubicBezTo>
                    <a:pt x="30542" y="2033"/>
                    <a:pt x="30613" y="2029"/>
                    <a:pt x="30688" y="2026"/>
                  </a:cubicBezTo>
                  <a:cubicBezTo>
                    <a:pt x="30830" y="2090"/>
                    <a:pt x="30988" y="2126"/>
                    <a:pt x="31144" y="2126"/>
                  </a:cubicBezTo>
                  <a:cubicBezTo>
                    <a:pt x="31198" y="2126"/>
                    <a:pt x="31255" y="2122"/>
                    <a:pt x="31308" y="2115"/>
                  </a:cubicBezTo>
                  <a:cubicBezTo>
                    <a:pt x="31707" y="2051"/>
                    <a:pt x="32110" y="1986"/>
                    <a:pt x="32513" y="1919"/>
                  </a:cubicBezTo>
                  <a:cubicBezTo>
                    <a:pt x="33954" y="1690"/>
                    <a:pt x="32899" y="0"/>
                    <a:pt x="31814" y="0"/>
                  </a:cubicBezTo>
                  <a:close/>
                  <a:moveTo>
                    <a:pt x="28338" y="1776"/>
                  </a:moveTo>
                  <a:lnTo>
                    <a:pt x="28338" y="1776"/>
                  </a:lnTo>
                  <a:cubicBezTo>
                    <a:pt x="23463" y="2207"/>
                    <a:pt x="18592" y="2635"/>
                    <a:pt x="13719" y="3067"/>
                  </a:cubicBezTo>
                  <a:cubicBezTo>
                    <a:pt x="18589" y="2750"/>
                    <a:pt x="23457" y="2450"/>
                    <a:pt x="28327" y="2161"/>
                  </a:cubicBezTo>
                  <a:cubicBezTo>
                    <a:pt x="28331" y="2033"/>
                    <a:pt x="28335" y="1904"/>
                    <a:pt x="28338" y="1776"/>
                  </a:cubicBezTo>
                  <a:close/>
                  <a:moveTo>
                    <a:pt x="2696" y="1833"/>
                  </a:moveTo>
                  <a:cubicBezTo>
                    <a:pt x="2261" y="1865"/>
                    <a:pt x="1830" y="1894"/>
                    <a:pt x="1395" y="1926"/>
                  </a:cubicBezTo>
                  <a:cubicBezTo>
                    <a:pt x="1" y="2022"/>
                    <a:pt x="960" y="3848"/>
                    <a:pt x="2080" y="3848"/>
                  </a:cubicBezTo>
                  <a:cubicBezTo>
                    <a:pt x="2105" y="3848"/>
                    <a:pt x="2130" y="3844"/>
                    <a:pt x="2151" y="3844"/>
                  </a:cubicBezTo>
                  <a:lnTo>
                    <a:pt x="2169" y="3844"/>
                  </a:lnTo>
                  <a:cubicBezTo>
                    <a:pt x="1524" y="3377"/>
                    <a:pt x="1641" y="2176"/>
                    <a:pt x="2711" y="2026"/>
                  </a:cubicBezTo>
                  <a:cubicBezTo>
                    <a:pt x="2707" y="1962"/>
                    <a:pt x="2704" y="1897"/>
                    <a:pt x="2696" y="1833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0" name="Google Shape;2840;p59">
              <a:extLst>
                <a:ext uri="{FF2B5EF4-FFF2-40B4-BE49-F238E27FC236}">
                  <a16:creationId xmlns:a16="http://schemas.microsoft.com/office/drawing/2014/main" id="{063D366F-9ED5-4818-9F78-27CC3C505229}"/>
                </a:ext>
              </a:extLst>
            </p:cNvPr>
            <p:cNvSpPr/>
            <p:nvPr/>
          </p:nvSpPr>
          <p:spPr>
            <a:xfrm>
              <a:off x="2014111" y="3102647"/>
              <a:ext cx="63905" cy="9728"/>
            </a:xfrm>
            <a:custGeom>
              <a:avLst/>
              <a:gdLst/>
              <a:ahLst/>
              <a:cxnLst/>
              <a:rect l="l" t="t" r="r" b="b"/>
              <a:pathLst>
                <a:path w="2273" h="346" extrusionOk="0">
                  <a:moveTo>
                    <a:pt x="2261" y="0"/>
                  </a:moveTo>
                  <a:cubicBezTo>
                    <a:pt x="1509" y="50"/>
                    <a:pt x="753" y="104"/>
                    <a:pt x="0" y="153"/>
                  </a:cubicBezTo>
                  <a:cubicBezTo>
                    <a:pt x="8" y="217"/>
                    <a:pt x="11" y="282"/>
                    <a:pt x="15" y="346"/>
                  </a:cubicBezTo>
                  <a:cubicBezTo>
                    <a:pt x="43" y="342"/>
                    <a:pt x="69" y="339"/>
                    <a:pt x="97" y="335"/>
                  </a:cubicBezTo>
                  <a:cubicBezTo>
                    <a:pt x="821" y="270"/>
                    <a:pt x="1548" y="206"/>
                    <a:pt x="2272" y="142"/>
                  </a:cubicBezTo>
                  <a:cubicBezTo>
                    <a:pt x="2268" y="96"/>
                    <a:pt x="2265" y="46"/>
                    <a:pt x="2261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1" name="Google Shape;2841;p59">
              <a:extLst>
                <a:ext uri="{FF2B5EF4-FFF2-40B4-BE49-F238E27FC236}">
                  <a16:creationId xmlns:a16="http://schemas.microsoft.com/office/drawing/2014/main" id="{ADBD73C2-0F57-45C1-9532-E48AC2F33421}"/>
                </a:ext>
              </a:extLst>
            </p:cNvPr>
            <p:cNvSpPr/>
            <p:nvPr/>
          </p:nvSpPr>
          <p:spPr>
            <a:xfrm>
              <a:off x="2730293" y="2984230"/>
              <a:ext cx="69810" cy="469802"/>
            </a:xfrm>
            <a:custGeom>
              <a:avLst/>
              <a:gdLst/>
              <a:ahLst/>
              <a:cxnLst/>
              <a:rect l="l" t="t" r="r" b="b"/>
              <a:pathLst>
                <a:path w="2483" h="16710" extrusionOk="0">
                  <a:moveTo>
                    <a:pt x="468" y="1"/>
                  </a:moveTo>
                  <a:cubicBezTo>
                    <a:pt x="343" y="1"/>
                    <a:pt x="268" y="26"/>
                    <a:pt x="268" y="72"/>
                  </a:cubicBezTo>
                  <a:cubicBezTo>
                    <a:pt x="254" y="810"/>
                    <a:pt x="239" y="1548"/>
                    <a:pt x="218" y="2290"/>
                  </a:cubicBezTo>
                  <a:lnTo>
                    <a:pt x="272" y="2290"/>
                  </a:lnTo>
                  <a:cubicBezTo>
                    <a:pt x="642" y="2290"/>
                    <a:pt x="917" y="2447"/>
                    <a:pt x="1085" y="2679"/>
                  </a:cubicBezTo>
                  <a:cubicBezTo>
                    <a:pt x="1505" y="2654"/>
                    <a:pt x="1926" y="2629"/>
                    <a:pt x="2347" y="2604"/>
                  </a:cubicBezTo>
                  <a:cubicBezTo>
                    <a:pt x="2361" y="2048"/>
                    <a:pt x="2372" y="1495"/>
                    <a:pt x="2382" y="939"/>
                  </a:cubicBezTo>
                  <a:cubicBezTo>
                    <a:pt x="2390" y="414"/>
                    <a:pt x="999" y="1"/>
                    <a:pt x="468" y="1"/>
                  </a:cubicBezTo>
                  <a:close/>
                  <a:moveTo>
                    <a:pt x="2301" y="4568"/>
                  </a:moveTo>
                  <a:lnTo>
                    <a:pt x="2301" y="4568"/>
                  </a:lnTo>
                  <a:cubicBezTo>
                    <a:pt x="1583" y="4611"/>
                    <a:pt x="871" y="4654"/>
                    <a:pt x="157" y="4693"/>
                  </a:cubicBezTo>
                  <a:cubicBezTo>
                    <a:pt x="58" y="8708"/>
                    <a:pt x="0" y="12731"/>
                    <a:pt x="456" y="16710"/>
                  </a:cubicBezTo>
                  <a:cubicBezTo>
                    <a:pt x="1131" y="16667"/>
                    <a:pt x="1809" y="16624"/>
                    <a:pt x="2482" y="16585"/>
                  </a:cubicBezTo>
                  <a:cubicBezTo>
                    <a:pt x="2097" y="12602"/>
                    <a:pt x="2194" y="8580"/>
                    <a:pt x="2301" y="4568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2" name="Google Shape;2842;p59">
              <a:extLst>
                <a:ext uri="{FF2B5EF4-FFF2-40B4-BE49-F238E27FC236}">
                  <a16:creationId xmlns:a16="http://schemas.microsoft.com/office/drawing/2014/main" id="{E4E58BD0-0278-4FA1-BC85-2F6D0E37FADF}"/>
                </a:ext>
              </a:extLst>
            </p:cNvPr>
            <p:cNvSpPr/>
            <p:nvPr/>
          </p:nvSpPr>
          <p:spPr>
            <a:xfrm>
              <a:off x="2734679" y="3057439"/>
              <a:ext cx="61600" cy="58760"/>
            </a:xfrm>
            <a:custGeom>
              <a:avLst/>
              <a:gdLst/>
              <a:ahLst/>
              <a:cxnLst/>
              <a:rect l="l" t="t" r="r" b="b"/>
              <a:pathLst>
                <a:path w="2191" h="2090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770" y="25"/>
                    <a:pt x="1349" y="50"/>
                    <a:pt x="929" y="75"/>
                  </a:cubicBezTo>
                  <a:cubicBezTo>
                    <a:pt x="1335" y="634"/>
                    <a:pt x="1107" y="1608"/>
                    <a:pt x="101" y="1697"/>
                  </a:cubicBezTo>
                  <a:cubicBezTo>
                    <a:pt x="73" y="1697"/>
                    <a:pt x="40" y="1700"/>
                    <a:pt x="12" y="1704"/>
                  </a:cubicBezTo>
                  <a:cubicBezTo>
                    <a:pt x="9" y="1832"/>
                    <a:pt x="5" y="1961"/>
                    <a:pt x="1" y="2089"/>
                  </a:cubicBezTo>
                  <a:cubicBezTo>
                    <a:pt x="715" y="2050"/>
                    <a:pt x="1427" y="2007"/>
                    <a:pt x="2145" y="1964"/>
                  </a:cubicBezTo>
                  <a:cubicBezTo>
                    <a:pt x="2158" y="1312"/>
                    <a:pt x="2176" y="656"/>
                    <a:pt x="2191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3" name="Google Shape;2843;p59">
              <a:extLst>
                <a:ext uri="{FF2B5EF4-FFF2-40B4-BE49-F238E27FC236}">
                  <a16:creationId xmlns:a16="http://schemas.microsoft.com/office/drawing/2014/main" id="{E0915190-2DCE-4BE6-9DCC-71620CC244A5}"/>
                </a:ext>
              </a:extLst>
            </p:cNvPr>
            <p:cNvSpPr/>
            <p:nvPr/>
          </p:nvSpPr>
          <p:spPr>
            <a:xfrm>
              <a:off x="2745925" y="3468441"/>
              <a:ext cx="66380" cy="74702"/>
            </a:xfrm>
            <a:custGeom>
              <a:avLst/>
              <a:gdLst/>
              <a:ahLst/>
              <a:cxnLst/>
              <a:rect l="l" t="t" r="r" b="b"/>
              <a:pathLst>
                <a:path w="2361" h="2657" extrusionOk="0">
                  <a:moveTo>
                    <a:pt x="1994" y="0"/>
                  </a:moveTo>
                  <a:cubicBezTo>
                    <a:pt x="1727" y="111"/>
                    <a:pt x="1459" y="193"/>
                    <a:pt x="1291" y="203"/>
                  </a:cubicBezTo>
                  <a:cubicBezTo>
                    <a:pt x="863" y="229"/>
                    <a:pt x="432" y="254"/>
                    <a:pt x="1" y="282"/>
                  </a:cubicBezTo>
                  <a:cubicBezTo>
                    <a:pt x="68" y="799"/>
                    <a:pt x="147" y="1320"/>
                    <a:pt x="236" y="1837"/>
                  </a:cubicBezTo>
                  <a:cubicBezTo>
                    <a:pt x="307" y="2250"/>
                    <a:pt x="1495" y="2657"/>
                    <a:pt x="2054" y="2657"/>
                  </a:cubicBezTo>
                  <a:cubicBezTo>
                    <a:pt x="2244" y="2657"/>
                    <a:pt x="2361" y="2611"/>
                    <a:pt x="2344" y="2504"/>
                  </a:cubicBezTo>
                  <a:cubicBezTo>
                    <a:pt x="2201" y="1673"/>
                    <a:pt x="2087" y="838"/>
                    <a:pt x="1994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4" name="Google Shape;2844;p59">
              <a:extLst>
                <a:ext uri="{FF2B5EF4-FFF2-40B4-BE49-F238E27FC236}">
                  <a16:creationId xmlns:a16="http://schemas.microsoft.com/office/drawing/2014/main" id="{4D87743F-33B4-411D-B32A-3627D3277A3E}"/>
                </a:ext>
              </a:extLst>
            </p:cNvPr>
            <p:cNvSpPr/>
            <p:nvPr/>
          </p:nvSpPr>
          <p:spPr>
            <a:xfrm>
              <a:off x="1932412" y="3449801"/>
              <a:ext cx="903504" cy="82011"/>
            </a:xfrm>
            <a:custGeom>
              <a:avLst/>
              <a:gdLst/>
              <a:ahLst/>
              <a:cxnLst/>
              <a:rect l="l" t="t" r="r" b="b"/>
              <a:pathLst>
                <a:path w="32136" h="2917" extrusionOk="0">
                  <a:moveTo>
                    <a:pt x="31365" y="0"/>
                  </a:moveTo>
                  <a:cubicBezTo>
                    <a:pt x="31311" y="0"/>
                    <a:pt x="31254" y="0"/>
                    <a:pt x="31190" y="4"/>
                  </a:cubicBezTo>
                  <a:cubicBezTo>
                    <a:pt x="31079" y="10"/>
                    <a:pt x="30972" y="18"/>
                    <a:pt x="30862" y="25"/>
                  </a:cubicBezTo>
                  <a:cubicBezTo>
                    <a:pt x="30883" y="239"/>
                    <a:pt x="30905" y="449"/>
                    <a:pt x="30930" y="663"/>
                  </a:cubicBezTo>
                  <a:cubicBezTo>
                    <a:pt x="31543" y="407"/>
                    <a:pt x="32135" y="0"/>
                    <a:pt x="31365" y="0"/>
                  </a:cubicBezTo>
                  <a:close/>
                  <a:moveTo>
                    <a:pt x="28836" y="150"/>
                  </a:moveTo>
                  <a:cubicBezTo>
                    <a:pt x="23520" y="474"/>
                    <a:pt x="18208" y="835"/>
                    <a:pt x="12897" y="1220"/>
                  </a:cubicBezTo>
                  <a:cubicBezTo>
                    <a:pt x="12958" y="1337"/>
                    <a:pt x="12976" y="1480"/>
                    <a:pt x="12940" y="1644"/>
                  </a:cubicBezTo>
                  <a:cubicBezTo>
                    <a:pt x="12909" y="1794"/>
                    <a:pt x="12823" y="1922"/>
                    <a:pt x="12705" y="2026"/>
                  </a:cubicBezTo>
                  <a:cubicBezTo>
                    <a:pt x="18111" y="1633"/>
                    <a:pt x="23524" y="1273"/>
                    <a:pt x="28937" y="945"/>
                  </a:cubicBezTo>
                  <a:cubicBezTo>
                    <a:pt x="28901" y="678"/>
                    <a:pt x="28869" y="414"/>
                    <a:pt x="28836" y="150"/>
                  </a:cubicBezTo>
                  <a:close/>
                  <a:moveTo>
                    <a:pt x="1884" y="2086"/>
                  </a:moveTo>
                  <a:cubicBezTo>
                    <a:pt x="1402" y="2168"/>
                    <a:pt x="1" y="2917"/>
                    <a:pt x="974" y="2917"/>
                  </a:cubicBezTo>
                  <a:cubicBezTo>
                    <a:pt x="1038" y="2917"/>
                    <a:pt x="1109" y="2913"/>
                    <a:pt x="1199" y="2910"/>
                  </a:cubicBezTo>
                  <a:cubicBezTo>
                    <a:pt x="1430" y="2888"/>
                    <a:pt x="1665" y="2870"/>
                    <a:pt x="1897" y="2853"/>
                  </a:cubicBezTo>
                  <a:cubicBezTo>
                    <a:pt x="1641" y="2678"/>
                    <a:pt x="1691" y="2368"/>
                    <a:pt x="1897" y="2086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5" name="Google Shape;2845;p59">
              <a:extLst>
                <a:ext uri="{FF2B5EF4-FFF2-40B4-BE49-F238E27FC236}">
                  <a16:creationId xmlns:a16="http://schemas.microsoft.com/office/drawing/2014/main" id="{16774728-EF28-4035-8C56-BA9FEF30356A}"/>
                </a:ext>
              </a:extLst>
            </p:cNvPr>
            <p:cNvSpPr/>
            <p:nvPr/>
          </p:nvSpPr>
          <p:spPr>
            <a:xfrm>
              <a:off x="2743113" y="3450504"/>
              <a:ext cx="58873" cy="25866"/>
            </a:xfrm>
            <a:custGeom>
              <a:avLst/>
              <a:gdLst/>
              <a:ahLst/>
              <a:cxnLst/>
              <a:rect l="l" t="t" r="r" b="b"/>
              <a:pathLst>
                <a:path w="2094" h="920" extrusionOk="0">
                  <a:moveTo>
                    <a:pt x="2026" y="0"/>
                  </a:moveTo>
                  <a:cubicBezTo>
                    <a:pt x="1353" y="39"/>
                    <a:pt x="675" y="82"/>
                    <a:pt x="0" y="125"/>
                  </a:cubicBezTo>
                  <a:cubicBezTo>
                    <a:pt x="33" y="389"/>
                    <a:pt x="65" y="653"/>
                    <a:pt x="101" y="920"/>
                  </a:cubicBezTo>
                  <a:cubicBezTo>
                    <a:pt x="532" y="892"/>
                    <a:pt x="963" y="867"/>
                    <a:pt x="1391" y="841"/>
                  </a:cubicBezTo>
                  <a:cubicBezTo>
                    <a:pt x="1559" y="831"/>
                    <a:pt x="1827" y="749"/>
                    <a:pt x="2094" y="638"/>
                  </a:cubicBezTo>
                  <a:cubicBezTo>
                    <a:pt x="2069" y="424"/>
                    <a:pt x="2047" y="214"/>
                    <a:pt x="2026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6" name="Google Shape;2846;p59">
              <a:extLst>
                <a:ext uri="{FF2B5EF4-FFF2-40B4-BE49-F238E27FC236}">
                  <a16:creationId xmlns:a16="http://schemas.microsoft.com/office/drawing/2014/main" id="{F04A5DBA-C69A-4160-9B04-C9FEFA083330}"/>
                </a:ext>
              </a:extLst>
            </p:cNvPr>
            <p:cNvSpPr/>
            <p:nvPr/>
          </p:nvSpPr>
          <p:spPr>
            <a:xfrm>
              <a:off x="1985744" y="3476060"/>
              <a:ext cx="309293" cy="32388"/>
            </a:xfrm>
            <a:custGeom>
              <a:avLst/>
              <a:gdLst/>
              <a:ahLst/>
              <a:cxnLst/>
              <a:rect l="l" t="t" r="r" b="b"/>
              <a:pathLst>
                <a:path w="11001" h="1152" extrusionOk="0">
                  <a:moveTo>
                    <a:pt x="10449" y="1"/>
                  </a:moveTo>
                  <a:cubicBezTo>
                    <a:pt x="10406" y="1"/>
                    <a:pt x="10359" y="4"/>
                    <a:pt x="10309" y="11"/>
                  </a:cubicBezTo>
                  <a:cubicBezTo>
                    <a:pt x="8348" y="296"/>
                    <a:pt x="6379" y="467"/>
                    <a:pt x="4404" y="528"/>
                  </a:cubicBezTo>
                  <a:cubicBezTo>
                    <a:pt x="4408" y="564"/>
                    <a:pt x="4408" y="595"/>
                    <a:pt x="4411" y="631"/>
                  </a:cubicBezTo>
                  <a:cubicBezTo>
                    <a:pt x="4447" y="674"/>
                    <a:pt x="4475" y="724"/>
                    <a:pt x="4493" y="778"/>
                  </a:cubicBezTo>
                  <a:cubicBezTo>
                    <a:pt x="6662" y="610"/>
                    <a:pt x="8833" y="446"/>
                    <a:pt x="11000" y="286"/>
                  </a:cubicBezTo>
                  <a:cubicBezTo>
                    <a:pt x="10905" y="108"/>
                    <a:pt x="10701" y="1"/>
                    <a:pt x="10449" y="1"/>
                  </a:cubicBezTo>
                  <a:close/>
                  <a:moveTo>
                    <a:pt x="1134" y="528"/>
                  </a:moveTo>
                  <a:cubicBezTo>
                    <a:pt x="699" y="528"/>
                    <a:pt x="243" y="821"/>
                    <a:pt x="0" y="1152"/>
                  </a:cubicBezTo>
                  <a:cubicBezTo>
                    <a:pt x="307" y="1099"/>
                    <a:pt x="617" y="1045"/>
                    <a:pt x="924" y="995"/>
                  </a:cubicBezTo>
                  <a:cubicBezTo>
                    <a:pt x="1120" y="959"/>
                    <a:pt x="1277" y="945"/>
                    <a:pt x="1394" y="945"/>
                  </a:cubicBezTo>
                  <a:cubicBezTo>
                    <a:pt x="1534" y="945"/>
                    <a:pt x="1619" y="967"/>
                    <a:pt x="1666" y="1002"/>
                  </a:cubicBezTo>
                  <a:cubicBezTo>
                    <a:pt x="1833" y="988"/>
                    <a:pt x="2001" y="974"/>
                    <a:pt x="2169" y="959"/>
                  </a:cubicBezTo>
                  <a:cubicBezTo>
                    <a:pt x="2154" y="824"/>
                    <a:pt x="2143" y="689"/>
                    <a:pt x="2133" y="549"/>
                  </a:cubicBezTo>
                  <a:cubicBezTo>
                    <a:pt x="1812" y="546"/>
                    <a:pt x="1488" y="539"/>
                    <a:pt x="1167" y="528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7" name="Google Shape;2847;p59">
              <a:extLst>
                <a:ext uri="{FF2B5EF4-FFF2-40B4-BE49-F238E27FC236}">
                  <a16:creationId xmlns:a16="http://schemas.microsoft.com/office/drawing/2014/main" id="{23BA84D6-725F-406B-88C7-9B52DB17D153}"/>
                </a:ext>
              </a:extLst>
            </p:cNvPr>
            <p:cNvSpPr/>
            <p:nvPr/>
          </p:nvSpPr>
          <p:spPr>
            <a:xfrm>
              <a:off x="2045684" y="3490876"/>
              <a:ext cx="66408" cy="12174"/>
            </a:xfrm>
            <a:custGeom>
              <a:avLst/>
              <a:gdLst/>
              <a:ahLst/>
              <a:cxnLst/>
              <a:rect l="l" t="t" r="r" b="b"/>
              <a:pathLst>
                <a:path w="2362" h="433" extrusionOk="0">
                  <a:moveTo>
                    <a:pt x="2272" y="1"/>
                  </a:moveTo>
                  <a:cubicBezTo>
                    <a:pt x="1741" y="19"/>
                    <a:pt x="1206" y="26"/>
                    <a:pt x="674" y="26"/>
                  </a:cubicBezTo>
                  <a:cubicBezTo>
                    <a:pt x="450" y="26"/>
                    <a:pt x="225" y="26"/>
                    <a:pt x="1" y="22"/>
                  </a:cubicBezTo>
                  <a:lnTo>
                    <a:pt x="1" y="22"/>
                  </a:lnTo>
                  <a:cubicBezTo>
                    <a:pt x="11" y="162"/>
                    <a:pt x="22" y="297"/>
                    <a:pt x="37" y="432"/>
                  </a:cubicBezTo>
                  <a:cubicBezTo>
                    <a:pt x="810" y="372"/>
                    <a:pt x="1587" y="312"/>
                    <a:pt x="2361" y="251"/>
                  </a:cubicBezTo>
                  <a:cubicBezTo>
                    <a:pt x="2343" y="197"/>
                    <a:pt x="2315" y="147"/>
                    <a:pt x="2279" y="104"/>
                  </a:cubicBezTo>
                  <a:cubicBezTo>
                    <a:pt x="2276" y="68"/>
                    <a:pt x="2276" y="37"/>
                    <a:pt x="2272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8" name="Google Shape;2848;p59">
              <a:extLst>
                <a:ext uri="{FF2B5EF4-FFF2-40B4-BE49-F238E27FC236}">
                  <a16:creationId xmlns:a16="http://schemas.microsoft.com/office/drawing/2014/main" id="{C59BD775-7FD8-4935-AAE0-7176FF2B1C3D}"/>
                </a:ext>
              </a:extLst>
            </p:cNvPr>
            <p:cNvSpPr/>
            <p:nvPr/>
          </p:nvSpPr>
          <p:spPr>
            <a:xfrm>
              <a:off x="1978519" y="3484072"/>
              <a:ext cx="318740" cy="45940"/>
            </a:xfrm>
            <a:custGeom>
              <a:avLst/>
              <a:gdLst/>
              <a:ahLst/>
              <a:cxnLst/>
              <a:rect l="l" t="t" r="r" b="b"/>
              <a:pathLst>
                <a:path w="11337" h="1634" extrusionOk="0">
                  <a:moveTo>
                    <a:pt x="11257" y="1"/>
                  </a:moveTo>
                  <a:cubicBezTo>
                    <a:pt x="9090" y="161"/>
                    <a:pt x="6919" y="325"/>
                    <a:pt x="4750" y="493"/>
                  </a:cubicBezTo>
                  <a:cubicBezTo>
                    <a:pt x="4772" y="557"/>
                    <a:pt x="4786" y="625"/>
                    <a:pt x="4783" y="703"/>
                  </a:cubicBezTo>
                  <a:cubicBezTo>
                    <a:pt x="4783" y="896"/>
                    <a:pt x="4779" y="1085"/>
                    <a:pt x="4775" y="1278"/>
                  </a:cubicBezTo>
                  <a:cubicBezTo>
                    <a:pt x="6872" y="1117"/>
                    <a:pt x="8968" y="960"/>
                    <a:pt x="11065" y="807"/>
                  </a:cubicBezTo>
                  <a:cubicBezTo>
                    <a:pt x="11183" y="703"/>
                    <a:pt x="11269" y="575"/>
                    <a:pt x="11300" y="425"/>
                  </a:cubicBezTo>
                  <a:cubicBezTo>
                    <a:pt x="11336" y="261"/>
                    <a:pt x="11318" y="118"/>
                    <a:pt x="11257" y="1"/>
                  </a:cubicBezTo>
                  <a:close/>
                  <a:moveTo>
                    <a:pt x="1651" y="660"/>
                  </a:moveTo>
                  <a:cubicBezTo>
                    <a:pt x="1534" y="660"/>
                    <a:pt x="1377" y="674"/>
                    <a:pt x="1181" y="710"/>
                  </a:cubicBezTo>
                  <a:cubicBezTo>
                    <a:pt x="874" y="760"/>
                    <a:pt x="564" y="814"/>
                    <a:pt x="257" y="867"/>
                  </a:cubicBezTo>
                  <a:cubicBezTo>
                    <a:pt x="51" y="1149"/>
                    <a:pt x="1" y="1459"/>
                    <a:pt x="257" y="1634"/>
                  </a:cubicBezTo>
                  <a:cubicBezTo>
                    <a:pt x="1003" y="1573"/>
                    <a:pt x="1745" y="1513"/>
                    <a:pt x="2486" y="1456"/>
                  </a:cubicBezTo>
                  <a:cubicBezTo>
                    <a:pt x="2464" y="1195"/>
                    <a:pt x="2443" y="935"/>
                    <a:pt x="2426" y="674"/>
                  </a:cubicBezTo>
                  <a:cubicBezTo>
                    <a:pt x="2258" y="689"/>
                    <a:pt x="2090" y="703"/>
                    <a:pt x="1923" y="717"/>
                  </a:cubicBezTo>
                  <a:cubicBezTo>
                    <a:pt x="1876" y="682"/>
                    <a:pt x="1791" y="660"/>
                    <a:pt x="1651" y="66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9" name="Google Shape;2849;p59">
              <a:extLst>
                <a:ext uri="{FF2B5EF4-FFF2-40B4-BE49-F238E27FC236}">
                  <a16:creationId xmlns:a16="http://schemas.microsoft.com/office/drawing/2014/main" id="{7BDEC7CA-E43D-448F-8E2D-3F444D9B5D8E}"/>
                </a:ext>
              </a:extLst>
            </p:cNvPr>
            <p:cNvSpPr/>
            <p:nvPr/>
          </p:nvSpPr>
          <p:spPr>
            <a:xfrm>
              <a:off x="1999295" y="3048583"/>
              <a:ext cx="737147" cy="120023"/>
            </a:xfrm>
            <a:custGeom>
              <a:avLst/>
              <a:gdLst/>
              <a:ahLst/>
              <a:cxnLst/>
              <a:rect l="l" t="t" r="r" b="b"/>
              <a:pathLst>
                <a:path w="26219" h="4269" extrusionOk="0">
                  <a:moveTo>
                    <a:pt x="26219" y="1"/>
                  </a:moveTo>
                  <a:cubicBezTo>
                    <a:pt x="26197" y="1"/>
                    <a:pt x="26172" y="4"/>
                    <a:pt x="26151" y="4"/>
                  </a:cubicBezTo>
                  <a:cubicBezTo>
                    <a:pt x="20603" y="493"/>
                    <a:pt x="15058" y="985"/>
                    <a:pt x="9513" y="1474"/>
                  </a:cubicBezTo>
                  <a:cubicBezTo>
                    <a:pt x="15076" y="1110"/>
                    <a:pt x="20642" y="764"/>
                    <a:pt x="26208" y="439"/>
                  </a:cubicBezTo>
                  <a:cubicBezTo>
                    <a:pt x="26212" y="294"/>
                    <a:pt x="26215" y="147"/>
                    <a:pt x="26219" y="1"/>
                  </a:cubicBezTo>
                  <a:close/>
                  <a:moveTo>
                    <a:pt x="11550" y="3310"/>
                  </a:moveTo>
                  <a:cubicBezTo>
                    <a:pt x="8683" y="3495"/>
                    <a:pt x="5816" y="3688"/>
                    <a:pt x="2949" y="3884"/>
                  </a:cubicBezTo>
                  <a:cubicBezTo>
                    <a:pt x="2953" y="3944"/>
                    <a:pt x="2959" y="4005"/>
                    <a:pt x="2963" y="4066"/>
                  </a:cubicBezTo>
                  <a:cubicBezTo>
                    <a:pt x="5826" y="3816"/>
                    <a:pt x="8686" y="3563"/>
                    <a:pt x="11550" y="3310"/>
                  </a:cubicBezTo>
                  <a:close/>
                  <a:moveTo>
                    <a:pt x="688" y="4038"/>
                  </a:moveTo>
                  <a:cubicBezTo>
                    <a:pt x="460" y="4055"/>
                    <a:pt x="232" y="4069"/>
                    <a:pt x="0" y="4087"/>
                  </a:cubicBezTo>
                  <a:cubicBezTo>
                    <a:pt x="160" y="4201"/>
                    <a:pt x="364" y="4269"/>
                    <a:pt x="609" y="4269"/>
                  </a:cubicBezTo>
                  <a:cubicBezTo>
                    <a:pt x="642" y="4269"/>
                    <a:pt x="674" y="4269"/>
                    <a:pt x="706" y="4265"/>
                  </a:cubicBezTo>
                  <a:cubicBezTo>
                    <a:pt x="703" y="4191"/>
                    <a:pt x="695" y="4116"/>
                    <a:pt x="688" y="4038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0" name="Google Shape;2850;p59">
              <a:extLst>
                <a:ext uri="{FF2B5EF4-FFF2-40B4-BE49-F238E27FC236}">
                  <a16:creationId xmlns:a16="http://schemas.microsoft.com/office/drawing/2014/main" id="{38A86A16-99DF-4068-957E-3B723835C9B3}"/>
                </a:ext>
              </a:extLst>
            </p:cNvPr>
            <p:cNvSpPr/>
            <p:nvPr/>
          </p:nvSpPr>
          <p:spPr>
            <a:xfrm>
              <a:off x="2018638" y="3157751"/>
              <a:ext cx="63962" cy="10768"/>
            </a:xfrm>
            <a:custGeom>
              <a:avLst/>
              <a:gdLst/>
              <a:ahLst/>
              <a:cxnLst/>
              <a:rect l="l" t="t" r="r" b="b"/>
              <a:pathLst>
                <a:path w="2275" h="383" extrusionOk="0">
                  <a:moveTo>
                    <a:pt x="2261" y="1"/>
                  </a:moveTo>
                  <a:cubicBezTo>
                    <a:pt x="1508" y="51"/>
                    <a:pt x="752" y="104"/>
                    <a:pt x="0" y="155"/>
                  </a:cubicBezTo>
                  <a:cubicBezTo>
                    <a:pt x="7" y="233"/>
                    <a:pt x="15" y="308"/>
                    <a:pt x="18" y="382"/>
                  </a:cubicBezTo>
                  <a:lnTo>
                    <a:pt x="43" y="382"/>
                  </a:lnTo>
                  <a:cubicBezTo>
                    <a:pt x="788" y="315"/>
                    <a:pt x="1534" y="251"/>
                    <a:pt x="2275" y="183"/>
                  </a:cubicBezTo>
                  <a:cubicBezTo>
                    <a:pt x="2271" y="122"/>
                    <a:pt x="2265" y="61"/>
                    <a:pt x="2261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1" name="Google Shape;2851;p59">
              <a:extLst>
                <a:ext uri="{FF2B5EF4-FFF2-40B4-BE49-F238E27FC236}">
                  <a16:creationId xmlns:a16="http://schemas.microsoft.com/office/drawing/2014/main" id="{8FA3602F-ED7B-44AC-8DA3-9EB055C4711D}"/>
                </a:ext>
              </a:extLst>
            </p:cNvPr>
            <p:cNvSpPr/>
            <p:nvPr/>
          </p:nvSpPr>
          <p:spPr>
            <a:xfrm>
              <a:off x="1981133" y="3060925"/>
              <a:ext cx="755028" cy="102592"/>
            </a:xfrm>
            <a:custGeom>
              <a:avLst/>
              <a:gdLst/>
              <a:ahLst/>
              <a:cxnLst/>
              <a:rect l="l" t="t" r="r" b="b"/>
              <a:pathLst>
                <a:path w="26855" h="3649" extrusionOk="0">
                  <a:moveTo>
                    <a:pt x="26854" y="0"/>
                  </a:moveTo>
                  <a:cubicBezTo>
                    <a:pt x="21288" y="325"/>
                    <a:pt x="15722" y="671"/>
                    <a:pt x="10159" y="1035"/>
                  </a:cubicBezTo>
                  <a:cubicBezTo>
                    <a:pt x="7920" y="1231"/>
                    <a:pt x="5684" y="1430"/>
                    <a:pt x="3445" y="1626"/>
                  </a:cubicBezTo>
                  <a:cubicBezTo>
                    <a:pt x="3495" y="2233"/>
                    <a:pt x="3545" y="2839"/>
                    <a:pt x="3595" y="3445"/>
                  </a:cubicBezTo>
                  <a:cubicBezTo>
                    <a:pt x="6462" y="3249"/>
                    <a:pt x="9329" y="3056"/>
                    <a:pt x="12196" y="2871"/>
                  </a:cubicBezTo>
                  <a:cubicBezTo>
                    <a:pt x="17069" y="2439"/>
                    <a:pt x="21940" y="2011"/>
                    <a:pt x="26815" y="1580"/>
                  </a:cubicBezTo>
                  <a:cubicBezTo>
                    <a:pt x="26830" y="1053"/>
                    <a:pt x="26843" y="528"/>
                    <a:pt x="26854" y="0"/>
                  </a:cubicBezTo>
                  <a:close/>
                  <a:moveTo>
                    <a:pt x="1188" y="1830"/>
                  </a:moveTo>
                  <a:cubicBezTo>
                    <a:pt x="118" y="1980"/>
                    <a:pt x="1" y="3181"/>
                    <a:pt x="646" y="3648"/>
                  </a:cubicBezTo>
                  <a:cubicBezTo>
                    <a:pt x="878" y="3630"/>
                    <a:pt x="1106" y="3616"/>
                    <a:pt x="1334" y="3599"/>
                  </a:cubicBezTo>
                  <a:cubicBezTo>
                    <a:pt x="1288" y="3010"/>
                    <a:pt x="1237" y="2418"/>
                    <a:pt x="1188" y="183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2" name="Google Shape;2852;p59">
              <a:extLst>
                <a:ext uri="{FF2B5EF4-FFF2-40B4-BE49-F238E27FC236}">
                  <a16:creationId xmlns:a16="http://schemas.microsoft.com/office/drawing/2014/main" id="{0A664751-43C0-4069-8A9F-AB6E441D892D}"/>
                </a:ext>
              </a:extLst>
            </p:cNvPr>
            <p:cNvSpPr/>
            <p:nvPr/>
          </p:nvSpPr>
          <p:spPr>
            <a:xfrm>
              <a:off x="2014505" y="3106639"/>
              <a:ext cx="67729" cy="55471"/>
            </a:xfrm>
            <a:custGeom>
              <a:avLst/>
              <a:gdLst/>
              <a:ahLst/>
              <a:cxnLst/>
              <a:rect l="l" t="t" r="r" b="b"/>
              <a:pathLst>
                <a:path w="2409" h="1973" extrusionOk="0">
                  <a:moveTo>
                    <a:pt x="2258" y="0"/>
                  </a:moveTo>
                  <a:cubicBezTo>
                    <a:pt x="1534" y="64"/>
                    <a:pt x="807" y="128"/>
                    <a:pt x="83" y="193"/>
                  </a:cubicBezTo>
                  <a:cubicBezTo>
                    <a:pt x="55" y="197"/>
                    <a:pt x="29" y="200"/>
                    <a:pt x="1" y="204"/>
                  </a:cubicBezTo>
                  <a:cubicBezTo>
                    <a:pt x="50" y="792"/>
                    <a:pt x="101" y="1384"/>
                    <a:pt x="147" y="1973"/>
                  </a:cubicBezTo>
                  <a:cubicBezTo>
                    <a:pt x="899" y="1922"/>
                    <a:pt x="1655" y="1869"/>
                    <a:pt x="2408" y="1819"/>
                  </a:cubicBezTo>
                  <a:cubicBezTo>
                    <a:pt x="2358" y="1213"/>
                    <a:pt x="2308" y="607"/>
                    <a:pt x="22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3" name="Google Shape;2853;p59">
              <a:extLst>
                <a:ext uri="{FF2B5EF4-FFF2-40B4-BE49-F238E27FC236}">
                  <a16:creationId xmlns:a16="http://schemas.microsoft.com/office/drawing/2014/main" id="{15D33596-649B-4A41-AF04-B4DDE2D1A4EE}"/>
                </a:ext>
              </a:extLst>
            </p:cNvPr>
            <p:cNvSpPr/>
            <p:nvPr/>
          </p:nvSpPr>
          <p:spPr>
            <a:xfrm>
              <a:off x="2736113" y="3048583"/>
              <a:ext cx="24685" cy="12371"/>
            </a:xfrm>
            <a:custGeom>
              <a:avLst/>
              <a:gdLst/>
              <a:ahLst/>
              <a:cxnLst/>
              <a:rect l="l" t="t" r="r" b="b"/>
              <a:pathLst>
                <a:path w="878" h="440" extrusionOk="0">
                  <a:moveTo>
                    <a:pt x="11" y="1"/>
                  </a:moveTo>
                  <a:cubicBezTo>
                    <a:pt x="7" y="147"/>
                    <a:pt x="4" y="294"/>
                    <a:pt x="0" y="439"/>
                  </a:cubicBezTo>
                  <a:cubicBezTo>
                    <a:pt x="292" y="422"/>
                    <a:pt x="585" y="404"/>
                    <a:pt x="878" y="390"/>
                  </a:cubicBezTo>
                  <a:cubicBezTo>
                    <a:pt x="710" y="158"/>
                    <a:pt x="435" y="1"/>
                    <a:pt x="65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4" name="Google Shape;2854;p59">
              <a:extLst>
                <a:ext uri="{FF2B5EF4-FFF2-40B4-BE49-F238E27FC236}">
                  <a16:creationId xmlns:a16="http://schemas.microsoft.com/office/drawing/2014/main" id="{3DF288F5-FEB7-433F-90D8-3C15E3BD4B11}"/>
                </a:ext>
              </a:extLst>
            </p:cNvPr>
            <p:cNvSpPr/>
            <p:nvPr/>
          </p:nvSpPr>
          <p:spPr>
            <a:xfrm>
              <a:off x="2735016" y="3059519"/>
              <a:ext cx="37224" cy="45827"/>
            </a:xfrm>
            <a:custGeom>
              <a:avLst/>
              <a:gdLst/>
              <a:ahLst/>
              <a:cxnLst/>
              <a:rect l="l" t="t" r="r" b="b"/>
              <a:pathLst>
                <a:path w="1324" h="1630" extrusionOk="0">
                  <a:moveTo>
                    <a:pt x="917" y="1"/>
                  </a:moveTo>
                  <a:cubicBezTo>
                    <a:pt x="624" y="15"/>
                    <a:pt x="331" y="33"/>
                    <a:pt x="39" y="50"/>
                  </a:cubicBezTo>
                  <a:cubicBezTo>
                    <a:pt x="28" y="578"/>
                    <a:pt x="15" y="1103"/>
                    <a:pt x="0" y="1630"/>
                  </a:cubicBezTo>
                  <a:cubicBezTo>
                    <a:pt x="28" y="1626"/>
                    <a:pt x="61" y="1623"/>
                    <a:pt x="89" y="1623"/>
                  </a:cubicBezTo>
                  <a:cubicBezTo>
                    <a:pt x="1095" y="1534"/>
                    <a:pt x="1323" y="560"/>
                    <a:pt x="91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7159D39-2299-4686-A660-1DE384B9832F}"/>
              </a:ext>
            </a:extLst>
          </p:cNvPr>
          <p:cNvSpPr txBox="1"/>
          <p:nvPr/>
        </p:nvSpPr>
        <p:spPr>
          <a:xfrm rot="21279943">
            <a:off x="1766655" y="902931"/>
            <a:ext cx="4961919" cy="33239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uli"/>
              </a:rPr>
              <a:t>&lt;!DOCTYPE html&gt;</a:t>
            </a:r>
          </a:p>
          <a:p>
            <a:r>
              <a:rPr lang="en-IN" dirty="0">
                <a:solidFill>
                  <a:schemeClr val="bg1"/>
                </a:solidFill>
                <a:latin typeface="Muli"/>
              </a:rPr>
              <a:t>&lt;html&gt;</a:t>
            </a:r>
          </a:p>
          <a:p>
            <a:r>
              <a:rPr lang="en-IN" dirty="0">
                <a:solidFill>
                  <a:schemeClr val="bg1"/>
                </a:solidFill>
                <a:latin typeface="Muli"/>
              </a:rPr>
              <a:t>&lt;head&gt;</a:t>
            </a:r>
          </a:p>
          <a:p>
            <a:r>
              <a:rPr lang="en-IN" dirty="0">
                <a:solidFill>
                  <a:schemeClr val="bg1"/>
                </a:solidFill>
                <a:latin typeface="Muli"/>
              </a:rPr>
              <a:t>&lt;title&gt;JAIPUR&lt;/title&gt;</a:t>
            </a:r>
          </a:p>
          <a:p>
            <a:r>
              <a:rPr lang="en-IN" dirty="0">
                <a:solidFill>
                  <a:schemeClr val="bg1"/>
                </a:solidFill>
                <a:latin typeface="Muli"/>
              </a:rPr>
              <a:t>&lt;/head&gt;</a:t>
            </a:r>
          </a:p>
          <a:p>
            <a:r>
              <a:rPr lang="en-IN" dirty="0">
                <a:solidFill>
                  <a:schemeClr val="bg1"/>
                </a:solidFill>
                <a:latin typeface="Muli"/>
              </a:rPr>
              <a:t>&lt;body&gt;</a:t>
            </a:r>
          </a:p>
          <a:p>
            <a:r>
              <a:rPr lang="en-IN" dirty="0">
                <a:solidFill>
                  <a:schemeClr val="bg1"/>
                </a:solidFill>
                <a:latin typeface="Muli"/>
              </a:rPr>
              <a:t>&lt;h1&gt;About Jaipur&lt;/h1&gt;&lt;!--You will not be able to see this text.--&gt;</a:t>
            </a:r>
          </a:p>
          <a:p>
            <a:r>
              <a:rPr lang="en-IN" dirty="0">
                <a:solidFill>
                  <a:schemeClr val="bg1"/>
                </a:solidFill>
                <a:latin typeface="Muli"/>
              </a:rPr>
              <a:t>&lt;p&gt;Talk about Jaipur.</a:t>
            </a:r>
          </a:p>
          <a:p>
            <a:r>
              <a:rPr lang="en-IN" dirty="0">
                <a:solidFill>
                  <a:schemeClr val="bg1"/>
                </a:solidFill>
                <a:latin typeface="Muli"/>
              </a:rPr>
              <a:t>Jaipur is the capital of India’s Rajasthan state. It evokes the royal family that once ruled the region Known as “Pink City” for its trademark building </a:t>
            </a:r>
            <a:r>
              <a:rPr lang="en-IN" dirty="0" err="1">
                <a:solidFill>
                  <a:schemeClr val="bg1"/>
                </a:solidFill>
                <a:latin typeface="Muli"/>
              </a:rPr>
              <a:t>color</a:t>
            </a:r>
            <a:r>
              <a:rPr lang="en-IN" dirty="0">
                <a:solidFill>
                  <a:schemeClr val="bg1"/>
                </a:solidFill>
                <a:latin typeface="Muli"/>
              </a:rPr>
              <a:t>. At the </a:t>
            </a:r>
            <a:r>
              <a:rPr lang="en-IN" dirty="0" err="1">
                <a:solidFill>
                  <a:schemeClr val="bg1"/>
                </a:solidFill>
                <a:latin typeface="Muli"/>
              </a:rPr>
              <a:t>center</a:t>
            </a:r>
            <a:r>
              <a:rPr lang="en-IN" dirty="0">
                <a:solidFill>
                  <a:schemeClr val="bg1"/>
                </a:solidFill>
                <a:latin typeface="Muli"/>
              </a:rPr>
              <a:t> of its stately street grid stands the opulent, colonnaded City Palace complex. With gardens, courtyards and museums, part of it is still a royal residence.&lt;/p&gt;</a:t>
            </a:r>
          </a:p>
          <a:p>
            <a:r>
              <a:rPr lang="en-IN" dirty="0">
                <a:solidFill>
                  <a:schemeClr val="bg1"/>
                </a:solidFill>
                <a:latin typeface="Muli"/>
              </a:rPr>
              <a:t>&lt;/body&gt;&lt;/html&gt;</a:t>
            </a:r>
          </a:p>
        </p:txBody>
      </p:sp>
      <p:sp>
        <p:nvSpPr>
          <p:cNvPr id="68" name="Google Shape;1657;p46">
            <a:extLst>
              <a:ext uri="{FF2B5EF4-FFF2-40B4-BE49-F238E27FC236}">
                <a16:creationId xmlns:a16="http://schemas.microsoft.com/office/drawing/2014/main" id="{3BEB3A25-D823-41B1-B46B-5BF7A6729D9F}"/>
              </a:ext>
            </a:extLst>
          </p:cNvPr>
          <p:cNvSpPr/>
          <p:nvPr/>
        </p:nvSpPr>
        <p:spPr>
          <a:xfrm rot="8635848">
            <a:off x="7582861" y="1989241"/>
            <a:ext cx="1021947" cy="1899732"/>
          </a:xfrm>
          <a:custGeom>
            <a:avLst/>
            <a:gdLst/>
            <a:ahLst/>
            <a:cxnLst/>
            <a:rect l="l" t="t" r="r" b="b"/>
            <a:pathLst>
              <a:path w="35889" h="48508" extrusionOk="0">
                <a:moveTo>
                  <a:pt x="17541" y="1"/>
                </a:moveTo>
                <a:cubicBezTo>
                  <a:pt x="16991" y="1"/>
                  <a:pt x="16432" y="220"/>
                  <a:pt x="16122" y="658"/>
                </a:cubicBezTo>
                <a:cubicBezTo>
                  <a:pt x="16030" y="681"/>
                  <a:pt x="15939" y="750"/>
                  <a:pt x="15893" y="887"/>
                </a:cubicBezTo>
                <a:cubicBezTo>
                  <a:pt x="11762" y="11706"/>
                  <a:pt x="7653" y="22525"/>
                  <a:pt x="3522" y="33367"/>
                </a:cubicBezTo>
                <a:cubicBezTo>
                  <a:pt x="2381" y="36380"/>
                  <a:pt x="1240" y="39393"/>
                  <a:pt x="98" y="42429"/>
                </a:cubicBezTo>
                <a:cubicBezTo>
                  <a:pt x="0" y="42674"/>
                  <a:pt x="231" y="42873"/>
                  <a:pt x="462" y="42873"/>
                </a:cubicBezTo>
                <a:cubicBezTo>
                  <a:pt x="553" y="42873"/>
                  <a:pt x="644" y="42842"/>
                  <a:pt x="715" y="42771"/>
                </a:cubicBezTo>
                <a:cubicBezTo>
                  <a:pt x="1217" y="42292"/>
                  <a:pt x="1742" y="41835"/>
                  <a:pt x="2335" y="41424"/>
                </a:cubicBezTo>
                <a:cubicBezTo>
                  <a:pt x="2799" y="41108"/>
                  <a:pt x="3576" y="40499"/>
                  <a:pt x="4195" y="40499"/>
                </a:cubicBezTo>
                <a:cubicBezTo>
                  <a:pt x="4246" y="40499"/>
                  <a:pt x="4296" y="40503"/>
                  <a:pt x="4344" y="40511"/>
                </a:cubicBezTo>
                <a:cubicBezTo>
                  <a:pt x="4983" y="40625"/>
                  <a:pt x="5280" y="41356"/>
                  <a:pt x="5371" y="41926"/>
                </a:cubicBezTo>
                <a:cubicBezTo>
                  <a:pt x="5462" y="42634"/>
                  <a:pt x="5417" y="43364"/>
                  <a:pt x="5599" y="44072"/>
                </a:cubicBezTo>
                <a:cubicBezTo>
                  <a:pt x="5637" y="44222"/>
                  <a:pt x="5782" y="44341"/>
                  <a:pt x="5946" y="44341"/>
                </a:cubicBezTo>
                <a:cubicBezTo>
                  <a:pt x="5982" y="44341"/>
                  <a:pt x="6019" y="44335"/>
                  <a:pt x="6056" y="44323"/>
                </a:cubicBezTo>
                <a:cubicBezTo>
                  <a:pt x="6581" y="44186"/>
                  <a:pt x="6992" y="43889"/>
                  <a:pt x="7425" y="43570"/>
                </a:cubicBezTo>
                <a:cubicBezTo>
                  <a:pt x="7813" y="43250"/>
                  <a:pt x="8247" y="42794"/>
                  <a:pt x="8749" y="42702"/>
                </a:cubicBezTo>
                <a:cubicBezTo>
                  <a:pt x="8799" y="42694"/>
                  <a:pt x="8847" y="42690"/>
                  <a:pt x="8893" y="42690"/>
                </a:cubicBezTo>
                <a:cubicBezTo>
                  <a:pt x="9485" y="42690"/>
                  <a:pt x="9806" y="43336"/>
                  <a:pt x="9890" y="43844"/>
                </a:cubicBezTo>
                <a:cubicBezTo>
                  <a:pt x="10004" y="44597"/>
                  <a:pt x="9868" y="45350"/>
                  <a:pt x="10050" y="46103"/>
                </a:cubicBezTo>
                <a:cubicBezTo>
                  <a:pt x="10084" y="46271"/>
                  <a:pt x="10251" y="46376"/>
                  <a:pt x="10411" y="46376"/>
                </a:cubicBezTo>
                <a:cubicBezTo>
                  <a:pt x="10469" y="46376"/>
                  <a:pt x="10526" y="46362"/>
                  <a:pt x="10575" y="46332"/>
                </a:cubicBezTo>
                <a:cubicBezTo>
                  <a:pt x="11808" y="45624"/>
                  <a:pt x="12812" y="44163"/>
                  <a:pt x="14341" y="44118"/>
                </a:cubicBezTo>
                <a:cubicBezTo>
                  <a:pt x="14361" y="44117"/>
                  <a:pt x="14381" y="44117"/>
                  <a:pt x="14401" y="44117"/>
                </a:cubicBezTo>
                <a:cubicBezTo>
                  <a:pt x="16094" y="44117"/>
                  <a:pt x="15867" y="46048"/>
                  <a:pt x="15597" y="47176"/>
                </a:cubicBezTo>
                <a:cubicBezTo>
                  <a:pt x="15534" y="47426"/>
                  <a:pt x="15738" y="47639"/>
                  <a:pt x="15983" y="47639"/>
                </a:cubicBezTo>
                <a:cubicBezTo>
                  <a:pt x="16006" y="47639"/>
                  <a:pt x="16029" y="47637"/>
                  <a:pt x="16053" y="47633"/>
                </a:cubicBezTo>
                <a:cubicBezTo>
                  <a:pt x="17057" y="47382"/>
                  <a:pt x="17674" y="46400"/>
                  <a:pt x="18678" y="46172"/>
                </a:cubicBezTo>
                <a:cubicBezTo>
                  <a:pt x="18760" y="46152"/>
                  <a:pt x="18840" y="46142"/>
                  <a:pt x="18920" y="46142"/>
                </a:cubicBezTo>
                <a:cubicBezTo>
                  <a:pt x="19640" y="46142"/>
                  <a:pt x="20239" y="46934"/>
                  <a:pt x="20116" y="47633"/>
                </a:cubicBezTo>
                <a:cubicBezTo>
                  <a:pt x="20070" y="47770"/>
                  <a:pt x="20025" y="47907"/>
                  <a:pt x="19979" y="48066"/>
                </a:cubicBezTo>
                <a:cubicBezTo>
                  <a:pt x="19889" y="48322"/>
                  <a:pt x="20125" y="48508"/>
                  <a:pt x="20349" y="48508"/>
                </a:cubicBezTo>
                <a:cubicBezTo>
                  <a:pt x="20465" y="48508"/>
                  <a:pt x="20579" y="48457"/>
                  <a:pt x="20641" y="48340"/>
                </a:cubicBezTo>
                <a:cubicBezTo>
                  <a:pt x="20732" y="48181"/>
                  <a:pt x="20801" y="47998"/>
                  <a:pt x="20824" y="47838"/>
                </a:cubicBezTo>
                <a:cubicBezTo>
                  <a:pt x="23791" y="39416"/>
                  <a:pt x="26918" y="31039"/>
                  <a:pt x="30228" y="22730"/>
                </a:cubicBezTo>
                <a:cubicBezTo>
                  <a:pt x="31049" y="20653"/>
                  <a:pt x="31894" y="18576"/>
                  <a:pt x="32761" y="16499"/>
                </a:cubicBezTo>
                <a:cubicBezTo>
                  <a:pt x="33583" y="14490"/>
                  <a:pt x="34450" y="12482"/>
                  <a:pt x="35067" y="10405"/>
                </a:cubicBezTo>
                <a:cubicBezTo>
                  <a:pt x="35386" y="9378"/>
                  <a:pt x="35637" y="8350"/>
                  <a:pt x="35774" y="7278"/>
                </a:cubicBezTo>
                <a:cubicBezTo>
                  <a:pt x="35820" y="6912"/>
                  <a:pt x="35888" y="6524"/>
                  <a:pt x="35660" y="6205"/>
                </a:cubicBezTo>
                <a:cubicBezTo>
                  <a:pt x="35409" y="5863"/>
                  <a:pt x="34998" y="5771"/>
                  <a:pt x="34610" y="5680"/>
                </a:cubicBezTo>
                <a:cubicBezTo>
                  <a:pt x="32465" y="5155"/>
                  <a:pt x="30319" y="4561"/>
                  <a:pt x="28196" y="3900"/>
                </a:cubicBezTo>
                <a:cubicBezTo>
                  <a:pt x="25822" y="3146"/>
                  <a:pt x="23494" y="2302"/>
                  <a:pt x="21189" y="1343"/>
                </a:cubicBezTo>
                <a:cubicBezTo>
                  <a:pt x="20595" y="1092"/>
                  <a:pt x="20002" y="841"/>
                  <a:pt x="19408" y="590"/>
                </a:cubicBezTo>
                <a:cubicBezTo>
                  <a:pt x="18929" y="384"/>
                  <a:pt x="18473" y="133"/>
                  <a:pt x="17948" y="42"/>
                </a:cubicBezTo>
                <a:cubicBezTo>
                  <a:pt x="17815" y="15"/>
                  <a:pt x="17678" y="1"/>
                  <a:pt x="1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660;p46">
            <a:extLst>
              <a:ext uri="{FF2B5EF4-FFF2-40B4-BE49-F238E27FC236}">
                <a16:creationId xmlns:a16="http://schemas.microsoft.com/office/drawing/2014/main" id="{B00D1D24-A227-426C-8A73-CFE8A32E8E7D}"/>
              </a:ext>
            </a:extLst>
          </p:cNvPr>
          <p:cNvSpPr/>
          <p:nvPr/>
        </p:nvSpPr>
        <p:spPr>
          <a:xfrm flipV="1">
            <a:off x="7459412" y="1637928"/>
            <a:ext cx="1343552" cy="2531620"/>
          </a:xfrm>
          <a:custGeom>
            <a:avLst/>
            <a:gdLst/>
            <a:ahLst/>
            <a:cxnLst/>
            <a:rect l="l" t="t" r="r" b="b"/>
            <a:pathLst>
              <a:path w="42890" h="81763" extrusionOk="0">
                <a:moveTo>
                  <a:pt x="26513" y="1100"/>
                </a:moveTo>
                <a:cubicBezTo>
                  <a:pt x="31960" y="1100"/>
                  <a:pt x="36744" y="3112"/>
                  <a:pt x="41109" y="6437"/>
                </a:cubicBezTo>
                <a:cubicBezTo>
                  <a:pt x="35334" y="5501"/>
                  <a:pt x="29856" y="3629"/>
                  <a:pt x="24538" y="1187"/>
                </a:cubicBezTo>
                <a:cubicBezTo>
                  <a:pt x="25206" y="1129"/>
                  <a:pt x="25864" y="1100"/>
                  <a:pt x="26513" y="1100"/>
                </a:cubicBezTo>
                <a:close/>
                <a:moveTo>
                  <a:pt x="23237" y="1689"/>
                </a:moveTo>
                <a:cubicBezTo>
                  <a:pt x="29171" y="4382"/>
                  <a:pt x="35220" y="6482"/>
                  <a:pt x="41679" y="7532"/>
                </a:cubicBezTo>
                <a:cubicBezTo>
                  <a:pt x="41634" y="7669"/>
                  <a:pt x="41565" y="7898"/>
                  <a:pt x="41474" y="8126"/>
                </a:cubicBezTo>
                <a:cubicBezTo>
                  <a:pt x="40470" y="10933"/>
                  <a:pt x="39420" y="13764"/>
                  <a:pt x="38438" y="16594"/>
                </a:cubicBezTo>
                <a:cubicBezTo>
                  <a:pt x="38251" y="17155"/>
                  <a:pt x="37988" y="17379"/>
                  <a:pt x="37547" y="17379"/>
                </a:cubicBezTo>
                <a:cubicBezTo>
                  <a:pt x="37450" y="17379"/>
                  <a:pt x="37344" y="17368"/>
                  <a:pt x="37228" y="17347"/>
                </a:cubicBezTo>
                <a:cubicBezTo>
                  <a:pt x="35151" y="16936"/>
                  <a:pt x="33029" y="16708"/>
                  <a:pt x="31020" y="16115"/>
                </a:cubicBezTo>
                <a:cubicBezTo>
                  <a:pt x="27710" y="15133"/>
                  <a:pt x="24469" y="13946"/>
                  <a:pt x="21205" y="12782"/>
                </a:cubicBezTo>
                <a:cubicBezTo>
                  <a:pt x="19448" y="12143"/>
                  <a:pt x="19493" y="12052"/>
                  <a:pt x="20109" y="10340"/>
                </a:cubicBezTo>
                <a:cubicBezTo>
                  <a:pt x="21068" y="7646"/>
                  <a:pt x="22050" y="4930"/>
                  <a:pt x="23031" y="2237"/>
                </a:cubicBezTo>
                <a:cubicBezTo>
                  <a:pt x="23100" y="2031"/>
                  <a:pt x="23191" y="1826"/>
                  <a:pt x="23237" y="1689"/>
                </a:cubicBezTo>
                <a:close/>
                <a:moveTo>
                  <a:pt x="19196" y="12896"/>
                </a:moveTo>
                <a:cubicBezTo>
                  <a:pt x="25222" y="15361"/>
                  <a:pt x="31203" y="17667"/>
                  <a:pt x="37776" y="18306"/>
                </a:cubicBezTo>
                <a:cubicBezTo>
                  <a:pt x="37616" y="18808"/>
                  <a:pt x="37502" y="19287"/>
                  <a:pt x="37251" y="19721"/>
                </a:cubicBezTo>
                <a:cubicBezTo>
                  <a:pt x="37191" y="19861"/>
                  <a:pt x="36887" y="19931"/>
                  <a:pt x="36674" y="19931"/>
                </a:cubicBezTo>
                <a:cubicBezTo>
                  <a:pt x="36644" y="19931"/>
                  <a:pt x="36615" y="19929"/>
                  <a:pt x="36589" y="19926"/>
                </a:cubicBezTo>
                <a:cubicBezTo>
                  <a:pt x="35060" y="19653"/>
                  <a:pt x="33531" y="19401"/>
                  <a:pt x="32024" y="19036"/>
                </a:cubicBezTo>
                <a:cubicBezTo>
                  <a:pt x="29536" y="18420"/>
                  <a:pt x="27048" y="17804"/>
                  <a:pt x="24629" y="17005"/>
                </a:cubicBezTo>
                <a:cubicBezTo>
                  <a:pt x="22803" y="16411"/>
                  <a:pt x="21091" y="15498"/>
                  <a:pt x="19333" y="14745"/>
                </a:cubicBezTo>
                <a:cubicBezTo>
                  <a:pt x="18763" y="14494"/>
                  <a:pt x="18626" y="14129"/>
                  <a:pt x="18923" y="13604"/>
                </a:cubicBezTo>
                <a:cubicBezTo>
                  <a:pt x="19037" y="13376"/>
                  <a:pt x="19105" y="13102"/>
                  <a:pt x="19196" y="12896"/>
                </a:cubicBezTo>
                <a:close/>
                <a:moveTo>
                  <a:pt x="18352" y="15202"/>
                </a:moveTo>
                <a:cubicBezTo>
                  <a:pt x="21182" y="16959"/>
                  <a:pt x="24241" y="17963"/>
                  <a:pt x="27368" y="18785"/>
                </a:cubicBezTo>
                <a:cubicBezTo>
                  <a:pt x="30472" y="19584"/>
                  <a:pt x="33599" y="20269"/>
                  <a:pt x="36772" y="21022"/>
                </a:cubicBezTo>
                <a:cubicBezTo>
                  <a:pt x="36772" y="21068"/>
                  <a:pt x="36749" y="21227"/>
                  <a:pt x="36681" y="21387"/>
                </a:cubicBezTo>
                <a:cubicBezTo>
                  <a:pt x="36315" y="22460"/>
                  <a:pt x="35882" y="23510"/>
                  <a:pt x="35562" y="24606"/>
                </a:cubicBezTo>
                <a:cubicBezTo>
                  <a:pt x="35419" y="25036"/>
                  <a:pt x="35205" y="25184"/>
                  <a:pt x="34866" y="25184"/>
                </a:cubicBezTo>
                <a:cubicBezTo>
                  <a:pt x="34773" y="25184"/>
                  <a:pt x="34671" y="25173"/>
                  <a:pt x="34558" y="25153"/>
                </a:cubicBezTo>
                <a:cubicBezTo>
                  <a:pt x="29833" y="24332"/>
                  <a:pt x="25268" y="22962"/>
                  <a:pt x="20817" y="21159"/>
                </a:cubicBezTo>
                <a:cubicBezTo>
                  <a:pt x="19493" y="20611"/>
                  <a:pt x="18192" y="20041"/>
                  <a:pt x="16800" y="19470"/>
                </a:cubicBezTo>
                <a:cubicBezTo>
                  <a:pt x="17348" y="17986"/>
                  <a:pt x="17850" y="16617"/>
                  <a:pt x="18352" y="15202"/>
                </a:cubicBezTo>
                <a:close/>
                <a:moveTo>
                  <a:pt x="16503" y="20292"/>
                </a:moveTo>
                <a:cubicBezTo>
                  <a:pt x="17713" y="20817"/>
                  <a:pt x="18808" y="21319"/>
                  <a:pt x="19973" y="21844"/>
                </a:cubicBezTo>
                <a:cubicBezTo>
                  <a:pt x="19881" y="22095"/>
                  <a:pt x="19790" y="22300"/>
                  <a:pt x="19721" y="22529"/>
                </a:cubicBezTo>
                <a:cubicBezTo>
                  <a:pt x="15499" y="34215"/>
                  <a:pt x="11276" y="45902"/>
                  <a:pt x="7076" y="57588"/>
                </a:cubicBezTo>
                <a:cubicBezTo>
                  <a:pt x="6711" y="58615"/>
                  <a:pt x="6483" y="59665"/>
                  <a:pt x="6163" y="60715"/>
                </a:cubicBezTo>
                <a:cubicBezTo>
                  <a:pt x="6140" y="60829"/>
                  <a:pt x="6072" y="60943"/>
                  <a:pt x="5889" y="61080"/>
                </a:cubicBezTo>
                <a:cubicBezTo>
                  <a:pt x="5844" y="60875"/>
                  <a:pt x="5821" y="60692"/>
                  <a:pt x="5775" y="60487"/>
                </a:cubicBezTo>
                <a:cubicBezTo>
                  <a:pt x="5620" y="59693"/>
                  <a:pt x="5177" y="59251"/>
                  <a:pt x="4536" y="59251"/>
                </a:cubicBezTo>
                <a:cubicBezTo>
                  <a:pt x="4329" y="59251"/>
                  <a:pt x="4102" y="59297"/>
                  <a:pt x="3858" y="59391"/>
                </a:cubicBezTo>
                <a:cubicBezTo>
                  <a:pt x="3264" y="59620"/>
                  <a:pt x="2717" y="60008"/>
                  <a:pt x="2055" y="60396"/>
                </a:cubicBezTo>
                <a:cubicBezTo>
                  <a:pt x="6871" y="46997"/>
                  <a:pt x="11664" y="33690"/>
                  <a:pt x="16503" y="20292"/>
                </a:cubicBezTo>
                <a:close/>
                <a:moveTo>
                  <a:pt x="20817" y="22209"/>
                </a:moveTo>
                <a:cubicBezTo>
                  <a:pt x="22232" y="22711"/>
                  <a:pt x="23556" y="23190"/>
                  <a:pt x="24971" y="23670"/>
                </a:cubicBezTo>
                <a:cubicBezTo>
                  <a:pt x="20269" y="36703"/>
                  <a:pt x="15590" y="49691"/>
                  <a:pt x="10842" y="62792"/>
                </a:cubicBezTo>
                <a:cubicBezTo>
                  <a:pt x="10441" y="61620"/>
                  <a:pt x="9968" y="61105"/>
                  <a:pt x="9224" y="61105"/>
                </a:cubicBezTo>
                <a:cubicBezTo>
                  <a:pt x="8866" y="61105"/>
                  <a:pt x="8447" y="61223"/>
                  <a:pt x="7944" y="61446"/>
                </a:cubicBezTo>
                <a:cubicBezTo>
                  <a:pt x="7510" y="61628"/>
                  <a:pt x="7099" y="61879"/>
                  <a:pt x="6665" y="62108"/>
                </a:cubicBezTo>
                <a:cubicBezTo>
                  <a:pt x="6665" y="62039"/>
                  <a:pt x="6620" y="61971"/>
                  <a:pt x="6643" y="61925"/>
                </a:cubicBezTo>
                <a:cubicBezTo>
                  <a:pt x="8971" y="55328"/>
                  <a:pt x="11276" y="48732"/>
                  <a:pt x="13627" y="42135"/>
                </a:cubicBezTo>
                <a:cubicBezTo>
                  <a:pt x="15887" y="35767"/>
                  <a:pt x="18215" y="29399"/>
                  <a:pt x="20497" y="23054"/>
                </a:cubicBezTo>
                <a:cubicBezTo>
                  <a:pt x="20612" y="22780"/>
                  <a:pt x="20703" y="22506"/>
                  <a:pt x="20817" y="22209"/>
                </a:cubicBezTo>
                <a:close/>
                <a:moveTo>
                  <a:pt x="25816" y="23944"/>
                </a:moveTo>
                <a:cubicBezTo>
                  <a:pt x="27345" y="24377"/>
                  <a:pt x="28783" y="24788"/>
                  <a:pt x="30290" y="25222"/>
                </a:cubicBezTo>
                <a:cubicBezTo>
                  <a:pt x="25633" y="38141"/>
                  <a:pt x="20977" y="51037"/>
                  <a:pt x="16320" y="63979"/>
                </a:cubicBezTo>
                <a:cubicBezTo>
                  <a:pt x="15865" y="63263"/>
                  <a:pt x="15479" y="62930"/>
                  <a:pt x="14898" y="62930"/>
                </a:cubicBezTo>
                <a:cubicBezTo>
                  <a:pt x="14664" y="62930"/>
                  <a:pt x="14398" y="62984"/>
                  <a:pt x="14084" y="63089"/>
                </a:cubicBezTo>
                <a:cubicBezTo>
                  <a:pt x="13308" y="63340"/>
                  <a:pt x="12600" y="63774"/>
                  <a:pt x="11870" y="64162"/>
                </a:cubicBezTo>
                <a:cubicBezTo>
                  <a:pt x="11641" y="64253"/>
                  <a:pt x="11459" y="64413"/>
                  <a:pt x="11139" y="64641"/>
                </a:cubicBezTo>
                <a:cubicBezTo>
                  <a:pt x="16069" y="50992"/>
                  <a:pt x="20931" y="37502"/>
                  <a:pt x="25816" y="23944"/>
                </a:cubicBezTo>
                <a:close/>
                <a:moveTo>
                  <a:pt x="31180" y="25427"/>
                </a:moveTo>
                <a:cubicBezTo>
                  <a:pt x="32458" y="25656"/>
                  <a:pt x="33668" y="25884"/>
                  <a:pt x="34992" y="26135"/>
                </a:cubicBezTo>
                <a:cubicBezTo>
                  <a:pt x="30198" y="39351"/>
                  <a:pt x="25451" y="52521"/>
                  <a:pt x="20840" y="65303"/>
                </a:cubicBezTo>
                <a:cubicBezTo>
                  <a:pt x="20589" y="65166"/>
                  <a:pt x="20246" y="64915"/>
                  <a:pt x="19858" y="64847"/>
                </a:cubicBezTo>
                <a:cubicBezTo>
                  <a:pt x="19712" y="64825"/>
                  <a:pt x="19561" y="64814"/>
                  <a:pt x="19409" y="64814"/>
                </a:cubicBezTo>
                <a:cubicBezTo>
                  <a:pt x="19087" y="64814"/>
                  <a:pt x="18761" y="64860"/>
                  <a:pt x="18466" y="64938"/>
                </a:cubicBezTo>
                <a:cubicBezTo>
                  <a:pt x="17895" y="65098"/>
                  <a:pt x="17348" y="65372"/>
                  <a:pt x="16663" y="65645"/>
                </a:cubicBezTo>
                <a:cubicBezTo>
                  <a:pt x="21525" y="52179"/>
                  <a:pt x="26341" y="38826"/>
                  <a:pt x="31180" y="25427"/>
                </a:cubicBezTo>
                <a:close/>
                <a:moveTo>
                  <a:pt x="4446" y="60150"/>
                </a:moveTo>
                <a:cubicBezTo>
                  <a:pt x="4772" y="60150"/>
                  <a:pt x="4916" y="60458"/>
                  <a:pt x="4931" y="61126"/>
                </a:cubicBezTo>
                <a:cubicBezTo>
                  <a:pt x="4953" y="61811"/>
                  <a:pt x="4862" y="62496"/>
                  <a:pt x="4817" y="63180"/>
                </a:cubicBezTo>
                <a:cubicBezTo>
                  <a:pt x="4794" y="63363"/>
                  <a:pt x="4702" y="63546"/>
                  <a:pt x="4725" y="63705"/>
                </a:cubicBezTo>
                <a:cubicBezTo>
                  <a:pt x="4794" y="64025"/>
                  <a:pt x="4885" y="64344"/>
                  <a:pt x="4976" y="64664"/>
                </a:cubicBezTo>
                <a:cubicBezTo>
                  <a:pt x="5273" y="64504"/>
                  <a:pt x="5638" y="64436"/>
                  <a:pt x="5844" y="64207"/>
                </a:cubicBezTo>
                <a:cubicBezTo>
                  <a:pt x="6597" y="63317"/>
                  <a:pt x="7441" y="62564"/>
                  <a:pt x="8560" y="62153"/>
                </a:cubicBezTo>
                <a:cubicBezTo>
                  <a:pt x="8833" y="62055"/>
                  <a:pt x="9059" y="62004"/>
                  <a:pt x="9240" y="62004"/>
                </a:cubicBezTo>
                <a:cubicBezTo>
                  <a:pt x="9693" y="62004"/>
                  <a:pt x="9871" y="62326"/>
                  <a:pt x="9838" y="63043"/>
                </a:cubicBezTo>
                <a:cubicBezTo>
                  <a:pt x="9815" y="63819"/>
                  <a:pt x="9610" y="64595"/>
                  <a:pt x="9587" y="65372"/>
                </a:cubicBezTo>
                <a:cubicBezTo>
                  <a:pt x="9587" y="65714"/>
                  <a:pt x="9792" y="66079"/>
                  <a:pt x="9907" y="66444"/>
                </a:cubicBezTo>
                <a:cubicBezTo>
                  <a:pt x="10249" y="66330"/>
                  <a:pt x="10614" y="66262"/>
                  <a:pt x="10911" y="66056"/>
                </a:cubicBezTo>
                <a:cubicBezTo>
                  <a:pt x="11892" y="65417"/>
                  <a:pt x="12828" y="64687"/>
                  <a:pt x="13855" y="64093"/>
                </a:cubicBezTo>
                <a:cubicBezTo>
                  <a:pt x="14040" y="63982"/>
                  <a:pt x="14286" y="63965"/>
                  <a:pt x="14540" y="63965"/>
                </a:cubicBezTo>
                <a:cubicBezTo>
                  <a:pt x="14659" y="63965"/>
                  <a:pt x="14780" y="63968"/>
                  <a:pt x="14898" y="63968"/>
                </a:cubicBezTo>
                <a:cubicBezTo>
                  <a:pt x="14994" y="63968"/>
                  <a:pt x="15089" y="63966"/>
                  <a:pt x="15179" y="63956"/>
                </a:cubicBezTo>
                <a:lnTo>
                  <a:pt x="15179" y="63956"/>
                </a:lnTo>
                <a:cubicBezTo>
                  <a:pt x="15179" y="64367"/>
                  <a:pt x="15225" y="64778"/>
                  <a:pt x="15156" y="65189"/>
                </a:cubicBezTo>
                <a:cubicBezTo>
                  <a:pt x="15042" y="65782"/>
                  <a:pt x="14837" y="66353"/>
                  <a:pt x="14746" y="66946"/>
                </a:cubicBezTo>
                <a:cubicBezTo>
                  <a:pt x="14700" y="67198"/>
                  <a:pt x="14882" y="67494"/>
                  <a:pt x="14951" y="67768"/>
                </a:cubicBezTo>
                <a:cubicBezTo>
                  <a:pt x="15225" y="67700"/>
                  <a:pt x="15522" y="67677"/>
                  <a:pt x="15750" y="67540"/>
                </a:cubicBezTo>
                <a:cubicBezTo>
                  <a:pt x="16731" y="66969"/>
                  <a:pt x="17644" y="66307"/>
                  <a:pt x="18671" y="65828"/>
                </a:cubicBezTo>
                <a:cubicBezTo>
                  <a:pt x="18939" y="65694"/>
                  <a:pt x="19144" y="65626"/>
                  <a:pt x="19296" y="65626"/>
                </a:cubicBezTo>
                <a:cubicBezTo>
                  <a:pt x="19613" y="65626"/>
                  <a:pt x="19707" y="65920"/>
                  <a:pt x="19676" y="66536"/>
                </a:cubicBezTo>
                <a:cubicBezTo>
                  <a:pt x="19653" y="67198"/>
                  <a:pt x="19584" y="67860"/>
                  <a:pt x="19516" y="68521"/>
                </a:cubicBezTo>
                <a:cubicBezTo>
                  <a:pt x="19448" y="69252"/>
                  <a:pt x="19219" y="69891"/>
                  <a:pt x="18671" y="70439"/>
                </a:cubicBezTo>
                <a:cubicBezTo>
                  <a:pt x="16366" y="72767"/>
                  <a:pt x="14061" y="75118"/>
                  <a:pt x="11755" y="77469"/>
                </a:cubicBezTo>
                <a:cubicBezTo>
                  <a:pt x="11664" y="77560"/>
                  <a:pt x="11573" y="77629"/>
                  <a:pt x="11390" y="77788"/>
                </a:cubicBezTo>
                <a:cubicBezTo>
                  <a:pt x="11185" y="77264"/>
                  <a:pt x="11048" y="76830"/>
                  <a:pt x="10820" y="76419"/>
                </a:cubicBezTo>
                <a:cubicBezTo>
                  <a:pt x="10140" y="75149"/>
                  <a:pt x="9054" y="74454"/>
                  <a:pt x="7748" y="74454"/>
                </a:cubicBezTo>
                <a:cubicBezTo>
                  <a:pt x="7388" y="74454"/>
                  <a:pt x="7010" y="74507"/>
                  <a:pt x="6620" y="74616"/>
                </a:cubicBezTo>
                <a:cubicBezTo>
                  <a:pt x="5661" y="74890"/>
                  <a:pt x="4748" y="75346"/>
                  <a:pt x="3812" y="75734"/>
                </a:cubicBezTo>
                <a:cubicBezTo>
                  <a:pt x="3607" y="75803"/>
                  <a:pt x="3424" y="75894"/>
                  <a:pt x="3127" y="76031"/>
                </a:cubicBezTo>
                <a:cubicBezTo>
                  <a:pt x="2899" y="74616"/>
                  <a:pt x="2648" y="73269"/>
                  <a:pt x="2420" y="71922"/>
                </a:cubicBezTo>
                <a:cubicBezTo>
                  <a:pt x="2009" y="69320"/>
                  <a:pt x="1621" y="66741"/>
                  <a:pt x="1233" y="64139"/>
                </a:cubicBezTo>
                <a:cubicBezTo>
                  <a:pt x="1187" y="63774"/>
                  <a:pt x="1233" y="63363"/>
                  <a:pt x="1370" y="63043"/>
                </a:cubicBezTo>
                <a:cubicBezTo>
                  <a:pt x="1826" y="61925"/>
                  <a:pt x="2625" y="61058"/>
                  <a:pt x="3698" y="60441"/>
                </a:cubicBezTo>
                <a:cubicBezTo>
                  <a:pt x="4013" y="60250"/>
                  <a:pt x="4259" y="60150"/>
                  <a:pt x="4446" y="60150"/>
                </a:cubicBezTo>
                <a:close/>
                <a:moveTo>
                  <a:pt x="5319" y="76168"/>
                </a:moveTo>
                <a:cubicBezTo>
                  <a:pt x="4748" y="76807"/>
                  <a:pt x="4177" y="77469"/>
                  <a:pt x="3538" y="78177"/>
                </a:cubicBezTo>
                <a:cubicBezTo>
                  <a:pt x="3196" y="77035"/>
                  <a:pt x="3196" y="77035"/>
                  <a:pt x="4086" y="76602"/>
                </a:cubicBezTo>
                <a:cubicBezTo>
                  <a:pt x="4451" y="76396"/>
                  <a:pt x="4839" y="76236"/>
                  <a:pt x="5319" y="76168"/>
                </a:cubicBezTo>
                <a:close/>
                <a:moveTo>
                  <a:pt x="8469" y="75369"/>
                </a:moveTo>
                <a:cubicBezTo>
                  <a:pt x="8514" y="75437"/>
                  <a:pt x="8537" y="75506"/>
                  <a:pt x="8583" y="75597"/>
                </a:cubicBezTo>
                <a:cubicBezTo>
                  <a:pt x="7099" y="77104"/>
                  <a:pt x="5638" y="78610"/>
                  <a:pt x="4155" y="80139"/>
                </a:cubicBezTo>
                <a:cubicBezTo>
                  <a:pt x="3698" y="79888"/>
                  <a:pt x="3561" y="79546"/>
                  <a:pt x="3881" y="79204"/>
                </a:cubicBezTo>
                <a:cubicBezTo>
                  <a:pt x="4999" y="77948"/>
                  <a:pt x="6118" y="76716"/>
                  <a:pt x="7304" y="75529"/>
                </a:cubicBezTo>
                <a:cubicBezTo>
                  <a:pt x="7437" y="75396"/>
                  <a:pt x="7677" y="75379"/>
                  <a:pt x="7931" y="75379"/>
                </a:cubicBezTo>
                <a:cubicBezTo>
                  <a:pt x="8020" y="75379"/>
                  <a:pt x="8111" y="75381"/>
                  <a:pt x="8199" y="75381"/>
                </a:cubicBezTo>
                <a:cubicBezTo>
                  <a:pt x="8293" y="75381"/>
                  <a:pt x="8385" y="75379"/>
                  <a:pt x="8469" y="75369"/>
                </a:cubicBezTo>
                <a:close/>
                <a:moveTo>
                  <a:pt x="9336" y="76099"/>
                </a:moveTo>
                <a:cubicBezTo>
                  <a:pt x="10112" y="76647"/>
                  <a:pt x="10112" y="76784"/>
                  <a:pt x="9519" y="77378"/>
                </a:cubicBezTo>
                <a:cubicBezTo>
                  <a:pt x="8491" y="78428"/>
                  <a:pt x="7441" y="79455"/>
                  <a:pt x="6437" y="80528"/>
                </a:cubicBezTo>
                <a:cubicBezTo>
                  <a:pt x="6258" y="80716"/>
                  <a:pt x="6089" y="80781"/>
                  <a:pt x="5916" y="80781"/>
                </a:cubicBezTo>
                <a:cubicBezTo>
                  <a:pt x="5648" y="80781"/>
                  <a:pt x="5369" y="80625"/>
                  <a:pt x="5022" y="80528"/>
                </a:cubicBezTo>
                <a:cubicBezTo>
                  <a:pt x="6528" y="78998"/>
                  <a:pt x="7944" y="77537"/>
                  <a:pt x="9336" y="76099"/>
                </a:cubicBezTo>
                <a:close/>
                <a:moveTo>
                  <a:pt x="10454" y="77971"/>
                </a:moveTo>
                <a:lnTo>
                  <a:pt x="10454" y="77971"/>
                </a:lnTo>
                <a:cubicBezTo>
                  <a:pt x="10705" y="78268"/>
                  <a:pt x="10705" y="78565"/>
                  <a:pt x="10340" y="78884"/>
                </a:cubicBezTo>
                <a:cubicBezTo>
                  <a:pt x="9770" y="79409"/>
                  <a:pt x="9245" y="79934"/>
                  <a:pt x="8742" y="80505"/>
                </a:cubicBezTo>
                <a:cubicBezTo>
                  <a:pt x="8522" y="80753"/>
                  <a:pt x="8284" y="80860"/>
                  <a:pt x="8005" y="80860"/>
                </a:cubicBezTo>
                <a:cubicBezTo>
                  <a:pt x="7822" y="80860"/>
                  <a:pt x="7621" y="80814"/>
                  <a:pt x="7396" y="80733"/>
                </a:cubicBezTo>
                <a:cubicBezTo>
                  <a:pt x="8400" y="79820"/>
                  <a:pt x="9404" y="78907"/>
                  <a:pt x="10454" y="77971"/>
                </a:cubicBezTo>
                <a:close/>
                <a:moveTo>
                  <a:pt x="26341" y="0"/>
                </a:moveTo>
                <a:cubicBezTo>
                  <a:pt x="25336" y="137"/>
                  <a:pt x="24332" y="274"/>
                  <a:pt x="23328" y="365"/>
                </a:cubicBezTo>
                <a:cubicBezTo>
                  <a:pt x="22849" y="411"/>
                  <a:pt x="22643" y="662"/>
                  <a:pt x="22483" y="1096"/>
                </a:cubicBezTo>
                <a:cubicBezTo>
                  <a:pt x="20132" y="7646"/>
                  <a:pt x="17781" y="14197"/>
                  <a:pt x="15407" y="20748"/>
                </a:cubicBezTo>
                <a:cubicBezTo>
                  <a:pt x="11870" y="30563"/>
                  <a:pt x="8332" y="40378"/>
                  <a:pt x="4771" y="50193"/>
                </a:cubicBezTo>
                <a:cubicBezTo>
                  <a:pt x="3264" y="54370"/>
                  <a:pt x="1712" y="58547"/>
                  <a:pt x="183" y="62724"/>
                </a:cubicBezTo>
                <a:cubicBezTo>
                  <a:pt x="92" y="62975"/>
                  <a:pt x="0" y="63272"/>
                  <a:pt x="46" y="63500"/>
                </a:cubicBezTo>
                <a:cubicBezTo>
                  <a:pt x="229" y="64367"/>
                  <a:pt x="503" y="65212"/>
                  <a:pt x="639" y="66056"/>
                </a:cubicBezTo>
                <a:cubicBezTo>
                  <a:pt x="1347" y="70439"/>
                  <a:pt x="2055" y="74798"/>
                  <a:pt x="2694" y="79181"/>
                </a:cubicBezTo>
                <a:cubicBezTo>
                  <a:pt x="2854" y="80322"/>
                  <a:pt x="3401" y="81075"/>
                  <a:pt x="4520" y="81304"/>
                </a:cubicBezTo>
                <a:cubicBezTo>
                  <a:pt x="5661" y="81555"/>
                  <a:pt x="6848" y="81669"/>
                  <a:pt x="8035" y="81760"/>
                </a:cubicBezTo>
                <a:cubicBezTo>
                  <a:pt x="8057" y="81762"/>
                  <a:pt x="8079" y="81762"/>
                  <a:pt x="8102" y="81762"/>
                </a:cubicBezTo>
                <a:cubicBezTo>
                  <a:pt x="8437" y="81762"/>
                  <a:pt x="8873" y="81607"/>
                  <a:pt x="9108" y="81372"/>
                </a:cubicBezTo>
                <a:cubicBezTo>
                  <a:pt x="12372" y="78154"/>
                  <a:pt x="15590" y="74890"/>
                  <a:pt x="18808" y="71649"/>
                </a:cubicBezTo>
                <a:cubicBezTo>
                  <a:pt x="19288" y="71146"/>
                  <a:pt x="19813" y="70644"/>
                  <a:pt x="20132" y="70051"/>
                </a:cubicBezTo>
                <a:cubicBezTo>
                  <a:pt x="20475" y="69457"/>
                  <a:pt x="20566" y="68750"/>
                  <a:pt x="20817" y="68088"/>
                </a:cubicBezTo>
                <a:cubicBezTo>
                  <a:pt x="22712" y="62769"/>
                  <a:pt x="24652" y="57451"/>
                  <a:pt x="26569" y="52133"/>
                </a:cubicBezTo>
                <a:cubicBezTo>
                  <a:pt x="31910" y="37274"/>
                  <a:pt x="37251" y="22392"/>
                  <a:pt x="42638" y="7532"/>
                </a:cubicBezTo>
                <a:cubicBezTo>
                  <a:pt x="42889" y="6848"/>
                  <a:pt x="42661" y="6437"/>
                  <a:pt x="42227" y="6072"/>
                </a:cubicBezTo>
                <a:cubicBezTo>
                  <a:pt x="41542" y="5501"/>
                  <a:pt x="40789" y="4976"/>
                  <a:pt x="40013" y="4474"/>
                </a:cubicBezTo>
                <a:cubicBezTo>
                  <a:pt x="35882" y="1735"/>
                  <a:pt x="31362" y="183"/>
                  <a:pt x="263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3" name="Google Shape;1543;p45"/>
          <p:cNvGrpSpPr/>
          <p:nvPr/>
        </p:nvGrpSpPr>
        <p:grpSpPr>
          <a:xfrm flipH="1">
            <a:off x="825191" y="938638"/>
            <a:ext cx="7472679" cy="176025"/>
            <a:chOff x="4345425" y="2175475"/>
            <a:chExt cx="800750" cy="176025"/>
          </a:xfrm>
        </p:grpSpPr>
        <p:sp>
          <p:nvSpPr>
            <p:cNvPr id="1544" name="Google Shape;1544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FORMATTING TAGS</a:t>
            </a:r>
            <a:endParaRPr dirty="0"/>
          </a:p>
        </p:txBody>
      </p:sp>
      <p:sp>
        <p:nvSpPr>
          <p:cNvPr id="1547" name="Google Shape;1547;p45"/>
          <p:cNvSpPr txBox="1">
            <a:spLocks noGrp="1"/>
          </p:cNvSpPr>
          <p:nvPr>
            <p:ph type="subTitle" idx="7"/>
          </p:nvPr>
        </p:nvSpPr>
        <p:spPr>
          <a:xfrm>
            <a:off x="8041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Bold Tags</a:t>
            </a:r>
            <a:endParaRPr dirty="0"/>
          </a:p>
        </p:txBody>
      </p:sp>
      <p:sp>
        <p:nvSpPr>
          <p:cNvPr id="1548" name="Google Shape;1548;p45"/>
          <p:cNvSpPr txBox="1">
            <a:spLocks noGrp="1"/>
          </p:cNvSpPr>
          <p:nvPr>
            <p:ph type="subTitle" idx="8"/>
          </p:nvPr>
        </p:nvSpPr>
        <p:spPr>
          <a:xfrm>
            <a:off x="58336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Higlight</a:t>
            </a:r>
            <a:r>
              <a:rPr lang="en-IN" dirty="0"/>
              <a:t> the text</a:t>
            </a:r>
            <a:endParaRPr dirty="0"/>
          </a:p>
        </p:txBody>
      </p:sp>
      <p:sp>
        <p:nvSpPr>
          <p:cNvPr id="1549" name="Google Shape;1549;p45"/>
          <p:cNvSpPr txBox="1">
            <a:spLocks noGrp="1"/>
          </p:cNvSpPr>
          <p:nvPr>
            <p:ph type="subTitle" idx="9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Underline Tag</a:t>
            </a:r>
            <a:endParaRPr dirty="0"/>
          </a:p>
        </p:txBody>
      </p:sp>
      <p:sp>
        <p:nvSpPr>
          <p:cNvPr id="1550" name="Google Shape;1550;p45"/>
          <p:cNvSpPr txBox="1">
            <a:spLocks noGrp="1"/>
          </p:cNvSpPr>
          <p:nvPr>
            <p:ph type="subTitle" idx="13"/>
          </p:nvPr>
        </p:nvSpPr>
        <p:spPr>
          <a:xfrm>
            <a:off x="58336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Super Script and Sub Script</a:t>
            </a:r>
            <a:endParaRPr dirty="0"/>
          </a:p>
        </p:txBody>
      </p:sp>
      <p:sp>
        <p:nvSpPr>
          <p:cNvPr id="1551" name="Google Shape;1551;p45"/>
          <p:cNvSpPr txBox="1">
            <a:spLocks noGrp="1"/>
          </p:cNvSpPr>
          <p:nvPr>
            <p:ph type="subTitle" idx="14"/>
          </p:nvPr>
        </p:nvSpPr>
        <p:spPr>
          <a:xfrm>
            <a:off x="331890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Italic Tags</a:t>
            </a:r>
            <a:endParaRPr dirty="0"/>
          </a:p>
        </p:txBody>
      </p:sp>
      <p:sp>
        <p:nvSpPr>
          <p:cNvPr id="1552" name="Google Shape;1552;p45"/>
          <p:cNvSpPr txBox="1">
            <a:spLocks noGrp="1"/>
          </p:cNvSpPr>
          <p:nvPr>
            <p:ph type="subTitle" idx="15"/>
          </p:nvPr>
        </p:nvSpPr>
        <p:spPr>
          <a:xfrm>
            <a:off x="331890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Striked</a:t>
            </a:r>
            <a:r>
              <a:rPr lang="en-IN" dirty="0"/>
              <a:t> Text</a:t>
            </a:r>
            <a:endParaRPr dirty="0"/>
          </a:p>
        </p:txBody>
      </p:sp>
      <p:grpSp>
        <p:nvGrpSpPr>
          <p:cNvPr id="1553" name="Google Shape;1553;p45"/>
          <p:cNvGrpSpPr/>
          <p:nvPr/>
        </p:nvGrpSpPr>
        <p:grpSpPr>
          <a:xfrm rot="774224">
            <a:off x="6477530" y="3163725"/>
            <a:ext cx="1218442" cy="585343"/>
            <a:chOff x="4345425" y="2175475"/>
            <a:chExt cx="800750" cy="176025"/>
          </a:xfrm>
        </p:grpSpPr>
        <p:sp>
          <p:nvSpPr>
            <p:cNvPr id="1554" name="Google Shape;1554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45"/>
          <p:cNvGrpSpPr/>
          <p:nvPr/>
        </p:nvGrpSpPr>
        <p:grpSpPr>
          <a:xfrm rot="774224">
            <a:off x="3962780" y="3163725"/>
            <a:ext cx="1218442" cy="585343"/>
            <a:chOff x="4345425" y="2175475"/>
            <a:chExt cx="800750" cy="176025"/>
          </a:xfrm>
        </p:grpSpPr>
        <p:sp>
          <p:nvSpPr>
            <p:cNvPr id="1557" name="Google Shape;1557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45"/>
          <p:cNvGrpSpPr/>
          <p:nvPr/>
        </p:nvGrpSpPr>
        <p:grpSpPr>
          <a:xfrm rot="774224">
            <a:off x="1448030" y="3163725"/>
            <a:ext cx="1218442" cy="585343"/>
            <a:chOff x="4345425" y="2175475"/>
            <a:chExt cx="800750" cy="176025"/>
          </a:xfrm>
        </p:grpSpPr>
        <p:sp>
          <p:nvSpPr>
            <p:cNvPr id="1560" name="Google Shape;1560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45"/>
          <p:cNvGrpSpPr/>
          <p:nvPr/>
        </p:nvGrpSpPr>
        <p:grpSpPr>
          <a:xfrm rot="774224">
            <a:off x="6477530" y="1653813"/>
            <a:ext cx="1218442" cy="585343"/>
            <a:chOff x="4345425" y="2175475"/>
            <a:chExt cx="800750" cy="176025"/>
          </a:xfrm>
        </p:grpSpPr>
        <p:sp>
          <p:nvSpPr>
            <p:cNvPr id="1563" name="Google Shape;1563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45"/>
          <p:cNvGrpSpPr/>
          <p:nvPr/>
        </p:nvGrpSpPr>
        <p:grpSpPr>
          <a:xfrm rot="774224">
            <a:off x="3962780" y="1653813"/>
            <a:ext cx="1218442" cy="585343"/>
            <a:chOff x="4345425" y="2175475"/>
            <a:chExt cx="800750" cy="176025"/>
          </a:xfrm>
        </p:grpSpPr>
        <p:sp>
          <p:nvSpPr>
            <p:cNvPr id="1566" name="Google Shape;1566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45"/>
          <p:cNvGrpSpPr/>
          <p:nvPr/>
        </p:nvGrpSpPr>
        <p:grpSpPr>
          <a:xfrm rot="774224">
            <a:off x="1448030" y="1653813"/>
            <a:ext cx="1218442" cy="585343"/>
            <a:chOff x="4345425" y="2175475"/>
            <a:chExt cx="800750" cy="176025"/>
          </a:xfrm>
        </p:grpSpPr>
        <p:sp>
          <p:nvSpPr>
            <p:cNvPr id="1569" name="Google Shape;1569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45"/>
          <p:cNvSpPr txBox="1">
            <a:spLocks noGrp="1"/>
          </p:cNvSpPr>
          <p:nvPr>
            <p:ph type="subTitle" idx="1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</a:t>
            </a:r>
            <a:endParaRPr dirty="0"/>
          </a:p>
        </p:txBody>
      </p:sp>
      <p:sp>
        <p:nvSpPr>
          <p:cNvPr id="1572" name="Google Shape;1572;p45"/>
          <p:cNvSpPr txBox="1">
            <a:spLocks noGrp="1"/>
          </p:cNvSpPr>
          <p:nvPr>
            <p:ph type="subTitle" idx="2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SUP,SUB</a:t>
            </a:r>
            <a:endParaRPr dirty="0"/>
          </a:p>
        </p:txBody>
      </p:sp>
      <p:sp>
        <p:nvSpPr>
          <p:cNvPr id="1573" name="Google Shape;1573;p45"/>
          <p:cNvSpPr txBox="1">
            <a:spLocks noGrp="1"/>
          </p:cNvSpPr>
          <p:nvPr>
            <p:ph type="subTitle" idx="3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B, STRONG</a:t>
            </a:r>
            <a:endParaRPr dirty="0"/>
          </a:p>
        </p:txBody>
      </p:sp>
      <p:sp>
        <p:nvSpPr>
          <p:cNvPr id="1574" name="Google Shape;1574;p45"/>
          <p:cNvSpPr txBox="1">
            <a:spLocks noGrp="1"/>
          </p:cNvSpPr>
          <p:nvPr>
            <p:ph type="subTitle" idx="4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MARK</a:t>
            </a:r>
            <a:endParaRPr dirty="0"/>
          </a:p>
        </p:txBody>
      </p:sp>
      <p:sp>
        <p:nvSpPr>
          <p:cNvPr id="1575" name="Google Shape;1575;p45"/>
          <p:cNvSpPr txBox="1">
            <a:spLocks noGrp="1"/>
          </p:cNvSpPr>
          <p:nvPr>
            <p:ph type="subTitle" idx="5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STRIKE, DEL</a:t>
            </a:r>
            <a:endParaRPr dirty="0"/>
          </a:p>
        </p:txBody>
      </p:sp>
      <p:sp>
        <p:nvSpPr>
          <p:cNvPr id="1576" name="Google Shape;1576;p45"/>
          <p:cNvSpPr txBox="1">
            <a:spLocks noGrp="1"/>
          </p:cNvSpPr>
          <p:nvPr>
            <p:ph type="subTitle" idx="6"/>
          </p:nvPr>
        </p:nvSpPr>
        <p:spPr>
          <a:xfrm>
            <a:off x="331890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I, EM</a:t>
            </a:r>
            <a:endParaRPr dirty="0"/>
          </a:p>
        </p:txBody>
      </p:sp>
      <p:grpSp>
        <p:nvGrpSpPr>
          <p:cNvPr id="1577" name="Google Shape;1577;p45"/>
          <p:cNvGrpSpPr/>
          <p:nvPr/>
        </p:nvGrpSpPr>
        <p:grpSpPr>
          <a:xfrm>
            <a:off x="3699215" y="4620928"/>
            <a:ext cx="1745583" cy="230173"/>
            <a:chOff x="1394800" y="3522000"/>
            <a:chExt cx="1048650" cy="138275"/>
          </a:xfrm>
        </p:grpSpPr>
        <p:sp>
          <p:nvSpPr>
            <p:cNvPr id="1578" name="Google Shape;1578;p45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1" name="Google Shape;1591;p46"/>
          <p:cNvGrpSpPr/>
          <p:nvPr/>
        </p:nvGrpSpPr>
        <p:grpSpPr>
          <a:xfrm flipH="1">
            <a:off x="736228" y="938650"/>
            <a:ext cx="4692795" cy="176025"/>
            <a:chOff x="4345425" y="2175475"/>
            <a:chExt cx="800750" cy="176025"/>
          </a:xfrm>
        </p:grpSpPr>
        <p:sp>
          <p:nvSpPr>
            <p:cNvPr id="1592" name="Google Shape;1592;p4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4" name="Google Shape;1594;p46"/>
          <p:cNvGrpSpPr/>
          <p:nvPr/>
        </p:nvGrpSpPr>
        <p:grpSpPr>
          <a:xfrm flipH="1">
            <a:off x="719949" y="1458744"/>
            <a:ext cx="2858197" cy="168931"/>
            <a:chOff x="4345425" y="2175475"/>
            <a:chExt cx="800750" cy="176025"/>
          </a:xfrm>
        </p:grpSpPr>
        <p:sp>
          <p:nvSpPr>
            <p:cNvPr id="1595" name="Google Shape;1595;p4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7" name="Google Shape;1597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24600" cy="9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You have learned in Today Session</a:t>
            </a:r>
            <a:endParaRPr dirty="0"/>
          </a:p>
        </p:txBody>
      </p:sp>
      <p:grpSp>
        <p:nvGrpSpPr>
          <p:cNvPr id="1598" name="Google Shape;1598;p46"/>
          <p:cNvGrpSpPr/>
          <p:nvPr/>
        </p:nvGrpSpPr>
        <p:grpSpPr>
          <a:xfrm>
            <a:off x="1064425" y="2537372"/>
            <a:ext cx="5740148" cy="2175736"/>
            <a:chOff x="2359881" y="2256363"/>
            <a:chExt cx="3639686" cy="2080253"/>
          </a:xfrm>
        </p:grpSpPr>
        <p:sp>
          <p:nvSpPr>
            <p:cNvPr id="1599" name="Google Shape;1599;p46"/>
            <p:cNvSpPr/>
            <p:nvPr/>
          </p:nvSpPr>
          <p:spPr>
            <a:xfrm>
              <a:off x="2359881" y="2256363"/>
              <a:ext cx="3639686" cy="2080253"/>
            </a:xfrm>
            <a:custGeom>
              <a:avLst/>
              <a:gdLst/>
              <a:ahLst/>
              <a:cxnLst/>
              <a:rect l="l" t="t" r="r" b="b"/>
              <a:pathLst>
                <a:path w="203306" h="116199" extrusionOk="0">
                  <a:moveTo>
                    <a:pt x="3489" y="84365"/>
                  </a:moveTo>
                  <a:cubicBezTo>
                    <a:pt x="3961" y="84365"/>
                    <a:pt x="4369" y="84688"/>
                    <a:pt x="4748" y="85021"/>
                  </a:cubicBezTo>
                  <a:cubicBezTo>
                    <a:pt x="5341" y="85546"/>
                    <a:pt x="5478" y="86528"/>
                    <a:pt x="5113" y="87281"/>
                  </a:cubicBezTo>
                  <a:cubicBezTo>
                    <a:pt x="4748" y="87988"/>
                    <a:pt x="4086" y="88285"/>
                    <a:pt x="3287" y="88331"/>
                  </a:cubicBezTo>
                  <a:lnTo>
                    <a:pt x="3104" y="88331"/>
                  </a:lnTo>
                  <a:cubicBezTo>
                    <a:pt x="2283" y="88308"/>
                    <a:pt x="1575" y="88034"/>
                    <a:pt x="1187" y="87212"/>
                  </a:cubicBezTo>
                  <a:cubicBezTo>
                    <a:pt x="845" y="86436"/>
                    <a:pt x="1004" y="85569"/>
                    <a:pt x="1666" y="84998"/>
                  </a:cubicBezTo>
                  <a:cubicBezTo>
                    <a:pt x="1872" y="84816"/>
                    <a:pt x="2191" y="84770"/>
                    <a:pt x="2465" y="84679"/>
                  </a:cubicBezTo>
                  <a:cubicBezTo>
                    <a:pt x="2486" y="84674"/>
                    <a:pt x="2508" y="84672"/>
                    <a:pt x="2530" y="84672"/>
                  </a:cubicBezTo>
                  <a:cubicBezTo>
                    <a:pt x="2569" y="84672"/>
                    <a:pt x="2609" y="84677"/>
                    <a:pt x="2642" y="84677"/>
                  </a:cubicBezTo>
                  <a:cubicBezTo>
                    <a:pt x="2673" y="84677"/>
                    <a:pt x="2700" y="84673"/>
                    <a:pt x="2716" y="84656"/>
                  </a:cubicBezTo>
                  <a:cubicBezTo>
                    <a:pt x="2993" y="84448"/>
                    <a:pt x="3249" y="84365"/>
                    <a:pt x="3489" y="84365"/>
                  </a:cubicBezTo>
                  <a:close/>
                  <a:moveTo>
                    <a:pt x="112657" y="1"/>
                  </a:moveTo>
                  <a:cubicBezTo>
                    <a:pt x="112087" y="1"/>
                    <a:pt x="111512" y="22"/>
                    <a:pt x="110931" y="66"/>
                  </a:cubicBezTo>
                  <a:cubicBezTo>
                    <a:pt x="105316" y="499"/>
                    <a:pt x="100203" y="2280"/>
                    <a:pt x="95547" y="5224"/>
                  </a:cubicBezTo>
                  <a:cubicBezTo>
                    <a:pt x="90251" y="8602"/>
                    <a:pt x="86485" y="13418"/>
                    <a:pt x="83427" y="18714"/>
                  </a:cubicBezTo>
                  <a:cubicBezTo>
                    <a:pt x="80003" y="24648"/>
                    <a:pt x="78063" y="31131"/>
                    <a:pt x="76944" y="37864"/>
                  </a:cubicBezTo>
                  <a:cubicBezTo>
                    <a:pt x="76237" y="42132"/>
                    <a:pt x="75392" y="46355"/>
                    <a:pt x="74137" y="50509"/>
                  </a:cubicBezTo>
                  <a:cubicBezTo>
                    <a:pt x="72950" y="54390"/>
                    <a:pt x="71443" y="58156"/>
                    <a:pt x="69184" y="61602"/>
                  </a:cubicBezTo>
                  <a:cubicBezTo>
                    <a:pt x="65509" y="67149"/>
                    <a:pt x="60259" y="70618"/>
                    <a:pt x="54005" y="72696"/>
                  </a:cubicBezTo>
                  <a:cubicBezTo>
                    <a:pt x="50441" y="73884"/>
                    <a:pt x="46759" y="74267"/>
                    <a:pt x="43043" y="74267"/>
                  </a:cubicBezTo>
                  <a:cubicBezTo>
                    <a:pt x="42119" y="74267"/>
                    <a:pt x="41192" y="74243"/>
                    <a:pt x="40264" y="74202"/>
                  </a:cubicBezTo>
                  <a:cubicBezTo>
                    <a:pt x="36018" y="73997"/>
                    <a:pt x="31773" y="73768"/>
                    <a:pt x="27505" y="73540"/>
                  </a:cubicBezTo>
                  <a:cubicBezTo>
                    <a:pt x="25359" y="73631"/>
                    <a:pt x="23168" y="73745"/>
                    <a:pt x="20999" y="73837"/>
                  </a:cubicBezTo>
                  <a:cubicBezTo>
                    <a:pt x="15635" y="74065"/>
                    <a:pt x="10842" y="75777"/>
                    <a:pt x="6620" y="78995"/>
                  </a:cubicBezTo>
                  <a:cubicBezTo>
                    <a:pt x="5341" y="79954"/>
                    <a:pt x="3995" y="80890"/>
                    <a:pt x="3310" y="82373"/>
                  </a:cubicBezTo>
                  <a:cubicBezTo>
                    <a:pt x="2945" y="83172"/>
                    <a:pt x="2488" y="83697"/>
                    <a:pt x="1666" y="84085"/>
                  </a:cubicBezTo>
                  <a:cubicBezTo>
                    <a:pt x="457" y="84610"/>
                    <a:pt x="0" y="86048"/>
                    <a:pt x="411" y="87304"/>
                  </a:cubicBezTo>
                  <a:cubicBezTo>
                    <a:pt x="789" y="88395"/>
                    <a:pt x="1861" y="89100"/>
                    <a:pt x="3132" y="89100"/>
                  </a:cubicBezTo>
                  <a:cubicBezTo>
                    <a:pt x="3243" y="89100"/>
                    <a:pt x="3356" y="89095"/>
                    <a:pt x="3470" y="89084"/>
                  </a:cubicBezTo>
                  <a:cubicBezTo>
                    <a:pt x="4839" y="88970"/>
                    <a:pt x="5843" y="88057"/>
                    <a:pt x="6003" y="86779"/>
                  </a:cubicBezTo>
                  <a:cubicBezTo>
                    <a:pt x="6186" y="85386"/>
                    <a:pt x="5638" y="84451"/>
                    <a:pt x="4154" y="83789"/>
                  </a:cubicBezTo>
                  <a:cubicBezTo>
                    <a:pt x="3675" y="83583"/>
                    <a:pt x="3561" y="83332"/>
                    <a:pt x="3835" y="82944"/>
                  </a:cubicBezTo>
                  <a:cubicBezTo>
                    <a:pt x="4268" y="82351"/>
                    <a:pt x="4634" y="81666"/>
                    <a:pt x="5182" y="81164"/>
                  </a:cubicBezTo>
                  <a:cubicBezTo>
                    <a:pt x="8765" y="77923"/>
                    <a:pt x="12919" y="75663"/>
                    <a:pt x="17804" y="74932"/>
                  </a:cubicBezTo>
                  <a:cubicBezTo>
                    <a:pt x="20691" y="74494"/>
                    <a:pt x="23585" y="74354"/>
                    <a:pt x="26485" y="74354"/>
                  </a:cubicBezTo>
                  <a:cubicBezTo>
                    <a:pt x="29019" y="74354"/>
                    <a:pt x="31558" y="74461"/>
                    <a:pt x="34101" y="74567"/>
                  </a:cubicBezTo>
                  <a:cubicBezTo>
                    <a:pt x="37367" y="74692"/>
                    <a:pt x="40634" y="74893"/>
                    <a:pt x="43917" y="74893"/>
                  </a:cubicBezTo>
                  <a:cubicBezTo>
                    <a:pt x="44236" y="74893"/>
                    <a:pt x="44555" y="74891"/>
                    <a:pt x="44875" y="74887"/>
                  </a:cubicBezTo>
                  <a:cubicBezTo>
                    <a:pt x="49303" y="74818"/>
                    <a:pt x="53571" y="73905"/>
                    <a:pt x="57657" y="72079"/>
                  </a:cubicBezTo>
                  <a:cubicBezTo>
                    <a:pt x="63386" y="69523"/>
                    <a:pt x="67746" y="65597"/>
                    <a:pt x="70873" y="60324"/>
                  </a:cubicBezTo>
                  <a:cubicBezTo>
                    <a:pt x="72973" y="56786"/>
                    <a:pt x="74365" y="52952"/>
                    <a:pt x="75324" y="49003"/>
                  </a:cubicBezTo>
                  <a:cubicBezTo>
                    <a:pt x="76442" y="44324"/>
                    <a:pt x="77378" y="39599"/>
                    <a:pt x="78314" y="34874"/>
                  </a:cubicBezTo>
                  <a:cubicBezTo>
                    <a:pt x="79797" y="27433"/>
                    <a:pt x="82628" y="20585"/>
                    <a:pt x="87170" y="14423"/>
                  </a:cubicBezTo>
                  <a:cubicBezTo>
                    <a:pt x="91279" y="8853"/>
                    <a:pt x="96414" y="4653"/>
                    <a:pt x="103125" y="2394"/>
                  </a:cubicBezTo>
                  <a:cubicBezTo>
                    <a:pt x="106357" y="1322"/>
                    <a:pt x="109631" y="754"/>
                    <a:pt x="112980" y="754"/>
                  </a:cubicBezTo>
                  <a:cubicBezTo>
                    <a:pt x="113911" y="754"/>
                    <a:pt x="114849" y="798"/>
                    <a:pt x="115793" y="887"/>
                  </a:cubicBezTo>
                  <a:cubicBezTo>
                    <a:pt x="118988" y="1207"/>
                    <a:pt x="121910" y="2371"/>
                    <a:pt x="124786" y="3626"/>
                  </a:cubicBezTo>
                  <a:cubicBezTo>
                    <a:pt x="126247" y="4243"/>
                    <a:pt x="127685" y="5041"/>
                    <a:pt x="128963" y="5977"/>
                  </a:cubicBezTo>
                  <a:cubicBezTo>
                    <a:pt x="133323" y="9150"/>
                    <a:pt x="136541" y="13213"/>
                    <a:pt x="138915" y="17961"/>
                  </a:cubicBezTo>
                  <a:cubicBezTo>
                    <a:pt x="140558" y="21247"/>
                    <a:pt x="142316" y="24466"/>
                    <a:pt x="144142" y="27661"/>
                  </a:cubicBezTo>
                  <a:cubicBezTo>
                    <a:pt x="144713" y="28666"/>
                    <a:pt x="145557" y="29533"/>
                    <a:pt x="146425" y="30309"/>
                  </a:cubicBezTo>
                  <a:cubicBezTo>
                    <a:pt x="149323" y="32934"/>
                    <a:pt x="152838" y="34463"/>
                    <a:pt x="156650" y="35353"/>
                  </a:cubicBezTo>
                  <a:cubicBezTo>
                    <a:pt x="158453" y="35764"/>
                    <a:pt x="160234" y="36244"/>
                    <a:pt x="161969" y="36814"/>
                  </a:cubicBezTo>
                  <a:cubicBezTo>
                    <a:pt x="162904" y="37111"/>
                    <a:pt x="163840" y="37545"/>
                    <a:pt x="164593" y="38138"/>
                  </a:cubicBezTo>
                  <a:cubicBezTo>
                    <a:pt x="165917" y="39234"/>
                    <a:pt x="167310" y="40375"/>
                    <a:pt x="168314" y="41744"/>
                  </a:cubicBezTo>
                  <a:cubicBezTo>
                    <a:pt x="171966" y="46720"/>
                    <a:pt x="172628" y="52153"/>
                    <a:pt x="170186" y="57791"/>
                  </a:cubicBezTo>
                  <a:cubicBezTo>
                    <a:pt x="168793" y="61055"/>
                    <a:pt x="166785" y="64045"/>
                    <a:pt x="164593" y="66898"/>
                  </a:cubicBezTo>
                  <a:cubicBezTo>
                    <a:pt x="160348" y="72467"/>
                    <a:pt x="156148" y="78082"/>
                    <a:pt x="152747" y="84199"/>
                  </a:cubicBezTo>
                  <a:cubicBezTo>
                    <a:pt x="150487" y="88262"/>
                    <a:pt x="149346" y="92553"/>
                    <a:pt x="149962" y="97164"/>
                  </a:cubicBezTo>
                  <a:cubicBezTo>
                    <a:pt x="150807" y="103532"/>
                    <a:pt x="153980" y="108463"/>
                    <a:pt x="159846" y="111498"/>
                  </a:cubicBezTo>
                  <a:cubicBezTo>
                    <a:pt x="165050" y="114192"/>
                    <a:pt x="170597" y="115927"/>
                    <a:pt x="176577" y="116155"/>
                  </a:cubicBezTo>
                  <a:cubicBezTo>
                    <a:pt x="177232" y="116182"/>
                    <a:pt x="177887" y="116198"/>
                    <a:pt x="178541" y="116198"/>
                  </a:cubicBezTo>
                  <a:cubicBezTo>
                    <a:pt x="181207" y="116198"/>
                    <a:pt x="183848" y="115926"/>
                    <a:pt x="186414" y="114991"/>
                  </a:cubicBezTo>
                  <a:cubicBezTo>
                    <a:pt x="187784" y="114489"/>
                    <a:pt x="189176" y="113986"/>
                    <a:pt x="190569" y="113461"/>
                  </a:cubicBezTo>
                  <a:cubicBezTo>
                    <a:pt x="195636" y="111544"/>
                    <a:pt x="199630" y="108257"/>
                    <a:pt x="202826" y="104012"/>
                  </a:cubicBezTo>
                  <a:cubicBezTo>
                    <a:pt x="203008" y="103784"/>
                    <a:pt x="203191" y="103510"/>
                    <a:pt x="203260" y="103213"/>
                  </a:cubicBezTo>
                  <a:cubicBezTo>
                    <a:pt x="203305" y="103076"/>
                    <a:pt x="203123" y="102893"/>
                    <a:pt x="203054" y="102711"/>
                  </a:cubicBezTo>
                  <a:cubicBezTo>
                    <a:pt x="202894" y="102802"/>
                    <a:pt x="202666" y="102825"/>
                    <a:pt x="202575" y="102939"/>
                  </a:cubicBezTo>
                  <a:cubicBezTo>
                    <a:pt x="201936" y="103806"/>
                    <a:pt x="201365" y="104742"/>
                    <a:pt x="200635" y="105541"/>
                  </a:cubicBezTo>
                  <a:cubicBezTo>
                    <a:pt x="197256" y="109284"/>
                    <a:pt x="193079" y="111772"/>
                    <a:pt x="188286" y="113598"/>
                  </a:cubicBezTo>
                  <a:cubicBezTo>
                    <a:pt x="184892" y="114875"/>
                    <a:pt x="181489" y="115405"/>
                    <a:pt x="178042" y="115405"/>
                  </a:cubicBezTo>
                  <a:cubicBezTo>
                    <a:pt x="176064" y="115405"/>
                    <a:pt x="174071" y="115230"/>
                    <a:pt x="172057" y="114922"/>
                  </a:cubicBezTo>
                  <a:cubicBezTo>
                    <a:pt x="168565" y="114374"/>
                    <a:pt x="165301" y="113142"/>
                    <a:pt x="162083" y="111750"/>
                  </a:cubicBezTo>
                  <a:cubicBezTo>
                    <a:pt x="158590" y="110243"/>
                    <a:pt x="155669" y="108143"/>
                    <a:pt x="153592" y="104925"/>
                  </a:cubicBezTo>
                  <a:cubicBezTo>
                    <a:pt x="151629" y="101912"/>
                    <a:pt x="150602" y="98671"/>
                    <a:pt x="150533" y="95133"/>
                  </a:cubicBezTo>
                  <a:cubicBezTo>
                    <a:pt x="150465" y="91344"/>
                    <a:pt x="151583" y="87851"/>
                    <a:pt x="153432" y="84519"/>
                  </a:cubicBezTo>
                  <a:cubicBezTo>
                    <a:pt x="156285" y="79383"/>
                    <a:pt x="159686" y="74590"/>
                    <a:pt x="163247" y="69934"/>
                  </a:cubicBezTo>
                  <a:cubicBezTo>
                    <a:pt x="165666" y="66784"/>
                    <a:pt x="167949" y="63565"/>
                    <a:pt x="169912" y="60119"/>
                  </a:cubicBezTo>
                  <a:cubicBezTo>
                    <a:pt x="172833" y="54960"/>
                    <a:pt x="173244" y="49619"/>
                    <a:pt x="170688" y="44232"/>
                  </a:cubicBezTo>
                  <a:cubicBezTo>
                    <a:pt x="168862" y="40352"/>
                    <a:pt x="165986" y="37385"/>
                    <a:pt x="161717" y="35924"/>
                  </a:cubicBezTo>
                  <a:cubicBezTo>
                    <a:pt x="160531" y="35536"/>
                    <a:pt x="159298" y="35194"/>
                    <a:pt x="158088" y="34920"/>
                  </a:cubicBezTo>
                  <a:cubicBezTo>
                    <a:pt x="155669" y="34372"/>
                    <a:pt x="153272" y="33756"/>
                    <a:pt x="151081" y="32592"/>
                  </a:cubicBezTo>
                  <a:cubicBezTo>
                    <a:pt x="148753" y="31359"/>
                    <a:pt x="146493" y="29989"/>
                    <a:pt x="145078" y="27753"/>
                  </a:cubicBezTo>
                  <a:cubicBezTo>
                    <a:pt x="143594" y="25379"/>
                    <a:pt x="142247" y="22914"/>
                    <a:pt x="140969" y="20426"/>
                  </a:cubicBezTo>
                  <a:cubicBezTo>
                    <a:pt x="139303" y="17230"/>
                    <a:pt x="137797" y="13966"/>
                    <a:pt x="135446" y="11136"/>
                  </a:cubicBezTo>
                  <a:cubicBezTo>
                    <a:pt x="132273" y="7301"/>
                    <a:pt x="128575" y="4197"/>
                    <a:pt x="123805" y="2371"/>
                  </a:cubicBezTo>
                  <a:cubicBezTo>
                    <a:pt x="120182" y="977"/>
                    <a:pt x="116542" y="1"/>
                    <a:pt x="112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6"/>
            <p:cNvSpPr/>
            <p:nvPr/>
          </p:nvSpPr>
          <p:spPr>
            <a:xfrm>
              <a:off x="2874936" y="3490132"/>
              <a:ext cx="238622" cy="151759"/>
            </a:xfrm>
            <a:custGeom>
              <a:avLst/>
              <a:gdLst/>
              <a:ahLst/>
              <a:cxnLst/>
              <a:rect l="l" t="t" r="r" b="b"/>
              <a:pathLst>
                <a:path w="13329" h="8477" extrusionOk="0">
                  <a:moveTo>
                    <a:pt x="7316" y="1"/>
                  </a:moveTo>
                  <a:cubicBezTo>
                    <a:pt x="7191" y="1"/>
                    <a:pt x="7069" y="55"/>
                    <a:pt x="7020" y="173"/>
                  </a:cubicBezTo>
                  <a:cubicBezTo>
                    <a:pt x="6130" y="2136"/>
                    <a:pt x="5765" y="4236"/>
                    <a:pt x="5149" y="6267"/>
                  </a:cubicBezTo>
                  <a:cubicBezTo>
                    <a:pt x="5080" y="6496"/>
                    <a:pt x="5012" y="6724"/>
                    <a:pt x="4920" y="6975"/>
                  </a:cubicBezTo>
                  <a:cubicBezTo>
                    <a:pt x="4897" y="7021"/>
                    <a:pt x="4852" y="7295"/>
                    <a:pt x="4783" y="7340"/>
                  </a:cubicBezTo>
                  <a:cubicBezTo>
                    <a:pt x="4740" y="7383"/>
                    <a:pt x="4738" y="7406"/>
                    <a:pt x="4738" y="7406"/>
                  </a:cubicBezTo>
                  <a:cubicBezTo>
                    <a:pt x="4738" y="7406"/>
                    <a:pt x="4740" y="7378"/>
                    <a:pt x="4692" y="7317"/>
                  </a:cubicBezTo>
                  <a:cubicBezTo>
                    <a:pt x="4555" y="7112"/>
                    <a:pt x="4487" y="6701"/>
                    <a:pt x="4395" y="6473"/>
                  </a:cubicBezTo>
                  <a:cubicBezTo>
                    <a:pt x="4304" y="6199"/>
                    <a:pt x="4213" y="5925"/>
                    <a:pt x="4121" y="5651"/>
                  </a:cubicBezTo>
                  <a:cubicBezTo>
                    <a:pt x="3733" y="4556"/>
                    <a:pt x="3345" y="3437"/>
                    <a:pt x="2980" y="2342"/>
                  </a:cubicBezTo>
                  <a:cubicBezTo>
                    <a:pt x="2913" y="2181"/>
                    <a:pt x="2744" y="2075"/>
                    <a:pt x="2584" y="2075"/>
                  </a:cubicBezTo>
                  <a:cubicBezTo>
                    <a:pt x="2470" y="2075"/>
                    <a:pt x="2361" y="2128"/>
                    <a:pt x="2295" y="2250"/>
                  </a:cubicBezTo>
                  <a:cubicBezTo>
                    <a:pt x="1519" y="3643"/>
                    <a:pt x="812" y="5035"/>
                    <a:pt x="127" y="6473"/>
                  </a:cubicBezTo>
                  <a:cubicBezTo>
                    <a:pt x="1" y="6756"/>
                    <a:pt x="266" y="7018"/>
                    <a:pt x="503" y="7018"/>
                  </a:cubicBezTo>
                  <a:cubicBezTo>
                    <a:pt x="609" y="7018"/>
                    <a:pt x="710" y="6965"/>
                    <a:pt x="766" y="6838"/>
                  </a:cubicBezTo>
                  <a:cubicBezTo>
                    <a:pt x="1337" y="5651"/>
                    <a:pt x="1930" y="4487"/>
                    <a:pt x="2546" y="3346"/>
                  </a:cubicBezTo>
                  <a:cubicBezTo>
                    <a:pt x="2912" y="4396"/>
                    <a:pt x="3277" y="5446"/>
                    <a:pt x="3642" y="6496"/>
                  </a:cubicBezTo>
                  <a:cubicBezTo>
                    <a:pt x="3802" y="6975"/>
                    <a:pt x="3893" y="7660"/>
                    <a:pt x="4304" y="8025"/>
                  </a:cubicBezTo>
                  <a:cubicBezTo>
                    <a:pt x="4441" y="8152"/>
                    <a:pt x="4608" y="8212"/>
                    <a:pt x="4771" y="8212"/>
                  </a:cubicBezTo>
                  <a:cubicBezTo>
                    <a:pt x="4989" y="8212"/>
                    <a:pt x="5201" y="8106"/>
                    <a:pt x="5331" y="7911"/>
                  </a:cubicBezTo>
                  <a:cubicBezTo>
                    <a:pt x="5651" y="7432"/>
                    <a:pt x="5788" y="6747"/>
                    <a:pt x="5925" y="6222"/>
                  </a:cubicBezTo>
                  <a:cubicBezTo>
                    <a:pt x="6107" y="5583"/>
                    <a:pt x="6267" y="4944"/>
                    <a:pt x="6450" y="4327"/>
                  </a:cubicBezTo>
                  <a:cubicBezTo>
                    <a:pt x="6655" y="3437"/>
                    <a:pt x="6906" y="2570"/>
                    <a:pt x="7203" y="1702"/>
                  </a:cubicBezTo>
                  <a:cubicBezTo>
                    <a:pt x="7363" y="2638"/>
                    <a:pt x="7522" y="3574"/>
                    <a:pt x="7705" y="4510"/>
                  </a:cubicBezTo>
                  <a:cubicBezTo>
                    <a:pt x="7819" y="5172"/>
                    <a:pt x="7910" y="5811"/>
                    <a:pt x="8047" y="6473"/>
                  </a:cubicBezTo>
                  <a:cubicBezTo>
                    <a:pt x="8162" y="6998"/>
                    <a:pt x="8253" y="7683"/>
                    <a:pt x="8527" y="8185"/>
                  </a:cubicBezTo>
                  <a:cubicBezTo>
                    <a:pt x="8643" y="8378"/>
                    <a:pt x="8831" y="8477"/>
                    <a:pt x="9023" y="8477"/>
                  </a:cubicBezTo>
                  <a:cubicBezTo>
                    <a:pt x="9171" y="8477"/>
                    <a:pt x="9320" y="8418"/>
                    <a:pt x="9440" y="8299"/>
                  </a:cubicBezTo>
                  <a:cubicBezTo>
                    <a:pt x="9851" y="7865"/>
                    <a:pt x="10056" y="7180"/>
                    <a:pt x="10307" y="6655"/>
                  </a:cubicBezTo>
                  <a:cubicBezTo>
                    <a:pt x="10764" y="5720"/>
                    <a:pt x="11197" y="4784"/>
                    <a:pt x="11745" y="3894"/>
                  </a:cubicBezTo>
                  <a:cubicBezTo>
                    <a:pt x="11951" y="4350"/>
                    <a:pt x="11973" y="4966"/>
                    <a:pt x="12087" y="5423"/>
                  </a:cubicBezTo>
                  <a:lnTo>
                    <a:pt x="12544" y="7569"/>
                  </a:lnTo>
                  <a:cubicBezTo>
                    <a:pt x="12590" y="7753"/>
                    <a:pt x="12733" y="7833"/>
                    <a:pt x="12881" y="7833"/>
                  </a:cubicBezTo>
                  <a:cubicBezTo>
                    <a:pt x="13099" y="7833"/>
                    <a:pt x="13329" y="7658"/>
                    <a:pt x="13274" y="7386"/>
                  </a:cubicBezTo>
                  <a:cubicBezTo>
                    <a:pt x="13092" y="6541"/>
                    <a:pt x="12909" y="5720"/>
                    <a:pt x="12727" y="4875"/>
                  </a:cubicBezTo>
                  <a:cubicBezTo>
                    <a:pt x="12567" y="4213"/>
                    <a:pt x="12498" y="3460"/>
                    <a:pt x="11996" y="2958"/>
                  </a:cubicBezTo>
                  <a:cubicBezTo>
                    <a:pt x="11918" y="2880"/>
                    <a:pt x="11823" y="2843"/>
                    <a:pt x="11730" y="2843"/>
                  </a:cubicBezTo>
                  <a:cubicBezTo>
                    <a:pt x="11604" y="2843"/>
                    <a:pt x="11481" y="2909"/>
                    <a:pt x="11403" y="3026"/>
                  </a:cubicBezTo>
                  <a:cubicBezTo>
                    <a:pt x="10878" y="3780"/>
                    <a:pt x="10467" y="4601"/>
                    <a:pt x="10079" y="5423"/>
                  </a:cubicBezTo>
                  <a:cubicBezTo>
                    <a:pt x="9896" y="5811"/>
                    <a:pt x="9714" y="6199"/>
                    <a:pt x="9531" y="6587"/>
                  </a:cubicBezTo>
                  <a:cubicBezTo>
                    <a:pt x="9417" y="6815"/>
                    <a:pt x="9303" y="7044"/>
                    <a:pt x="9211" y="7249"/>
                  </a:cubicBezTo>
                  <a:cubicBezTo>
                    <a:pt x="9166" y="7295"/>
                    <a:pt x="9120" y="7454"/>
                    <a:pt x="9052" y="7569"/>
                  </a:cubicBezTo>
                  <a:cubicBezTo>
                    <a:pt x="9006" y="7386"/>
                    <a:pt x="8960" y="7112"/>
                    <a:pt x="8938" y="7021"/>
                  </a:cubicBezTo>
                  <a:cubicBezTo>
                    <a:pt x="8869" y="6747"/>
                    <a:pt x="8801" y="6473"/>
                    <a:pt x="8755" y="6199"/>
                  </a:cubicBezTo>
                  <a:cubicBezTo>
                    <a:pt x="8618" y="5537"/>
                    <a:pt x="8504" y="4898"/>
                    <a:pt x="8390" y="4236"/>
                  </a:cubicBezTo>
                  <a:cubicBezTo>
                    <a:pt x="8162" y="2912"/>
                    <a:pt x="7933" y="1588"/>
                    <a:pt x="7682" y="264"/>
                  </a:cubicBezTo>
                  <a:cubicBezTo>
                    <a:pt x="7656" y="96"/>
                    <a:pt x="7482" y="1"/>
                    <a:pt x="7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6"/>
            <p:cNvSpPr/>
            <p:nvPr/>
          </p:nvSpPr>
          <p:spPr>
            <a:xfrm>
              <a:off x="4941958" y="2748127"/>
              <a:ext cx="263220" cy="196569"/>
            </a:xfrm>
            <a:custGeom>
              <a:avLst/>
              <a:gdLst/>
              <a:ahLst/>
              <a:cxnLst/>
              <a:rect l="l" t="t" r="r" b="b"/>
              <a:pathLst>
                <a:path w="14703" h="10980" extrusionOk="0">
                  <a:moveTo>
                    <a:pt x="5483" y="0"/>
                  </a:moveTo>
                  <a:cubicBezTo>
                    <a:pt x="4872" y="0"/>
                    <a:pt x="3928" y="566"/>
                    <a:pt x="3610" y="717"/>
                  </a:cubicBezTo>
                  <a:cubicBezTo>
                    <a:pt x="2491" y="1265"/>
                    <a:pt x="1396" y="1859"/>
                    <a:pt x="346" y="2520"/>
                  </a:cubicBezTo>
                  <a:cubicBezTo>
                    <a:pt x="0" y="2732"/>
                    <a:pt x="203" y="3217"/>
                    <a:pt x="521" y="3217"/>
                  </a:cubicBezTo>
                  <a:cubicBezTo>
                    <a:pt x="581" y="3217"/>
                    <a:pt x="645" y="3200"/>
                    <a:pt x="711" y="3160"/>
                  </a:cubicBezTo>
                  <a:cubicBezTo>
                    <a:pt x="1578" y="2612"/>
                    <a:pt x="2446" y="2110"/>
                    <a:pt x="3359" y="1653"/>
                  </a:cubicBezTo>
                  <a:cubicBezTo>
                    <a:pt x="3815" y="1402"/>
                    <a:pt x="4272" y="1197"/>
                    <a:pt x="4751" y="991"/>
                  </a:cubicBezTo>
                  <a:cubicBezTo>
                    <a:pt x="4842" y="946"/>
                    <a:pt x="4956" y="900"/>
                    <a:pt x="5048" y="831"/>
                  </a:cubicBezTo>
                  <a:cubicBezTo>
                    <a:pt x="5116" y="809"/>
                    <a:pt x="5162" y="786"/>
                    <a:pt x="5207" y="763"/>
                  </a:cubicBezTo>
                  <a:cubicBezTo>
                    <a:pt x="5237" y="723"/>
                    <a:pt x="5254" y="705"/>
                    <a:pt x="5260" y="705"/>
                  </a:cubicBezTo>
                  <a:lnTo>
                    <a:pt x="5260" y="705"/>
                  </a:lnTo>
                  <a:cubicBezTo>
                    <a:pt x="5267" y="705"/>
                    <a:pt x="5256" y="734"/>
                    <a:pt x="5230" y="786"/>
                  </a:cubicBezTo>
                  <a:cubicBezTo>
                    <a:pt x="5253" y="968"/>
                    <a:pt x="5070" y="1311"/>
                    <a:pt x="5002" y="1470"/>
                  </a:cubicBezTo>
                  <a:cubicBezTo>
                    <a:pt x="4340" y="3251"/>
                    <a:pt x="3404" y="4963"/>
                    <a:pt x="2993" y="6834"/>
                  </a:cubicBezTo>
                  <a:cubicBezTo>
                    <a:pt x="2938" y="7074"/>
                    <a:pt x="3136" y="7284"/>
                    <a:pt x="3370" y="7284"/>
                  </a:cubicBezTo>
                  <a:cubicBezTo>
                    <a:pt x="3426" y="7284"/>
                    <a:pt x="3484" y="7272"/>
                    <a:pt x="3541" y="7245"/>
                  </a:cubicBezTo>
                  <a:cubicBezTo>
                    <a:pt x="5915" y="5990"/>
                    <a:pt x="7604" y="3799"/>
                    <a:pt x="9864" y="2383"/>
                  </a:cubicBezTo>
                  <a:lnTo>
                    <a:pt x="9864" y="2383"/>
                  </a:lnTo>
                  <a:lnTo>
                    <a:pt x="6486" y="9459"/>
                  </a:lnTo>
                  <a:cubicBezTo>
                    <a:pt x="6361" y="9729"/>
                    <a:pt x="6519" y="10017"/>
                    <a:pt x="6805" y="10017"/>
                  </a:cubicBezTo>
                  <a:cubicBezTo>
                    <a:pt x="6834" y="10017"/>
                    <a:pt x="6865" y="10013"/>
                    <a:pt x="6897" y="10007"/>
                  </a:cubicBezTo>
                  <a:cubicBezTo>
                    <a:pt x="7924" y="9756"/>
                    <a:pt x="8723" y="9071"/>
                    <a:pt x="9521" y="8455"/>
                  </a:cubicBezTo>
                  <a:cubicBezTo>
                    <a:pt x="10503" y="7679"/>
                    <a:pt x="11484" y="6926"/>
                    <a:pt x="12466" y="6195"/>
                  </a:cubicBezTo>
                  <a:cubicBezTo>
                    <a:pt x="12656" y="6069"/>
                    <a:pt x="13550" y="5336"/>
                    <a:pt x="13791" y="5336"/>
                  </a:cubicBezTo>
                  <a:cubicBezTo>
                    <a:pt x="13810" y="5336"/>
                    <a:pt x="13825" y="5341"/>
                    <a:pt x="13835" y="5351"/>
                  </a:cubicBezTo>
                  <a:cubicBezTo>
                    <a:pt x="13904" y="5442"/>
                    <a:pt x="13630" y="6058"/>
                    <a:pt x="13607" y="6150"/>
                  </a:cubicBezTo>
                  <a:cubicBezTo>
                    <a:pt x="13539" y="6424"/>
                    <a:pt x="13447" y="6720"/>
                    <a:pt x="13356" y="6994"/>
                  </a:cubicBezTo>
                  <a:cubicBezTo>
                    <a:pt x="13037" y="8181"/>
                    <a:pt x="12694" y="9368"/>
                    <a:pt x="12329" y="10532"/>
                  </a:cubicBezTo>
                  <a:cubicBezTo>
                    <a:pt x="12261" y="10804"/>
                    <a:pt x="12485" y="10979"/>
                    <a:pt x="12706" y="10979"/>
                  </a:cubicBezTo>
                  <a:cubicBezTo>
                    <a:pt x="12856" y="10979"/>
                    <a:pt x="13004" y="10899"/>
                    <a:pt x="13059" y="10715"/>
                  </a:cubicBezTo>
                  <a:cubicBezTo>
                    <a:pt x="13447" y="9368"/>
                    <a:pt x="13835" y="8021"/>
                    <a:pt x="14223" y="6675"/>
                  </a:cubicBezTo>
                  <a:cubicBezTo>
                    <a:pt x="14360" y="6195"/>
                    <a:pt x="14703" y="5511"/>
                    <a:pt x="14566" y="5008"/>
                  </a:cubicBezTo>
                  <a:cubicBezTo>
                    <a:pt x="14461" y="4678"/>
                    <a:pt x="14187" y="4535"/>
                    <a:pt x="13895" y="4535"/>
                  </a:cubicBezTo>
                  <a:cubicBezTo>
                    <a:pt x="13744" y="4535"/>
                    <a:pt x="13588" y="4573"/>
                    <a:pt x="13447" y="4643"/>
                  </a:cubicBezTo>
                  <a:cubicBezTo>
                    <a:pt x="12831" y="4940"/>
                    <a:pt x="12283" y="5442"/>
                    <a:pt x="11758" y="5830"/>
                  </a:cubicBezTo>
                  <a:cubicBezTo>
                    <a:pt x="11210" y="6241"/>
                    <a:pt x="10663" y="6652"/>
                    <a:pt x="10115" y="7063"/>
                  </a:cubicBezTo>
                  <a:cubicBezTo>
                    <a:pt x="9293" y="7679"/>
                    <a:pt x="8471" y="8501"/>
                    <a:pt x="7513" y="8980"/>
                  </a:cubicBezTo>
                  <a:lnTo>
                    <a:pt x="11005" y="1676"/>
                  </a:lnTo>
                  <a:cubicBezTo>
                    <a:pt x="11137" y="1412"/>
                    <a:pt x="10943" y="1133"/>
                    <a:pt x="10678" y="1133"/>
                  </a:cubicBezTo>
                  <a:cubicBezTo>
                    <a:pt x="10622" y="1133"/>
                    <a:pt x="10563" y="1146"/>
                    <a:pt x="10503" y="1174"/>
                  </a:cubicBezTo>
                  <a:cubicBezTo>
                    <a:pt x="7992" y="2406"/>
                    <a:pt x="6257" y="4666"/>
                    <a:pt x="3929" y="6172"/>
                  </a:cubicBezTo>
                  <a:cubicBezTo>
                    <a:pt x="4180" y="5305"/>
                    <a:pt x="4523" y="4483"/>
                    <a:pt x="4888" y="3662"/>
                  </a:cubicBezTo>
                  <a:cubicBezTo>
                    <a:pt x="5116" y="3137"/>
                    <a:pt x="5344" y="2612"/>
                    <a:pt x="5550" y="2087"/>
                  </a:cubicBezTo>
                  <a:cubicBezTo>
                    <a:pt x="5732" y="1630"/>
                    <a:pt x="6052" y="1060"/>
                    <a:pt x="6029" y="557"/>
                  </a:cubicBezTo>
                  <a:cubicBezTo>
                    <a:pt x="6014" y="144"/>
                    <a:pt x="5791" y="0"/>
                    <a:pt x="5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6"/>
            <p:cNvSpPr/>
            <p:nvPr/>
          </p:nvSpPr>
          <p:spPr>
            <a:xfrm>
              <a:off x="5033942" y="4055475"/>
              <a:ext cx="189229" cy="224837"/>
            </a:xfrm>
            <a:custGeom>
              <a:avLst/>
              <a:gdLst/>
              <a:ahLst/>
              <a:cxnLst/>
              <a:rect l="l" t="t" r="r" b="b"/>
              <a:pathLst>
                <a:path w="10570" h="12559" extrusionOk="0">
                  <a:moveTo>
                    <a:pt x="4798" y="1"/>
                  </a:moveTo>
                  <a:cubicBezTo>
                    <a:pt x="4790" y="1"/>
                    <a:pt x="4781" y="1"/>
                    <a:pt x="4771" y="2"/>
                  </a:cubicBezTo>
                  <a:cubicBezTo>
                    <a:pt x="3356" y="93"/>
                    <a:pt x="1964" y="344"/>
                    <a:pt x="640" y="801"/>
                  </a:cubicBezTo>
                  <a:cubicBezTo>
                    <a:pt x="229" y="944"/>
                    <a:pt x="336" y="1531"/>
                    <a:pt x="694" y="1531"/>
                  </a:cubicBezTo>
                  <a:cubicBezTo>
                    <a:pt x="734" y="1531"/>
                    <a:pt x="777" y="1524"/>
                    <a:pt x="823" y="1508"/>
                  </a:cubicBezTo>
                  <a:cubicBezTo>
                    <a:pt x="1827" y="1166"/>
                    <a:pt x="2877" y="938"/>
                    <a:pt x="3927" y="801"/>
                  </a:cubicBezTo>
                  <a:lnTo>
                    <a:pt x="3927" y="801"/>
                  </a:lnTo>
                  <a:cubicBezTo>
                    <a:pt x="2717" y="2239"/>
                    <a:pt x="1462" y="3654"/>
                    <a:pt x="161" y="5046"/>
                  </a:cubicBezTo>
                  <a:cubicBezTo>
                    <a:pt x="1" y="5206"/>
                    <a:pt x="24" y="5503"/>
                    <a:pt x="229" y="5617"/>
                  </a:cubicBezTo>
                  <a:cubicBezTo>
                    <a:pt x="482" y="5733"/>
                    <a:pt x="735" y="5780"/>
                    <a:pt x="989" y="5780"/>
                  </a:cubicBezTo>
                  <a:cubicBezTo>
                    <a:pt x="1287" y="5780"/>
                    <a:pt x="1588" y="5715"/>
                    <a:pt x="1895" y="5617"/>
                  </a:cubicBezTo>
                  <a:cubicBezTo>
                    <a:pt x="2557" y="5388"/>
                    <a:pt x="3197" y="5115"/>
                    <a:pt x="3836" y="4863"/>
                  </a:cubicBezTo>
                  <a:cubicBezTo>
                    <a:pt x="5251" y="4361"/>
                    <a:pt x="6666" y="3859"/>
                    <a:pt x="8104" y="3448"/>
                  </a:cubicBezTo>
                  <a:cubicBezTo>
                    <a:pt x="8150" y="3425"/>
                    <a:pt x="8218" y="3403"/>
                    <a:pt x="8287" y="3380"/>
                  </a:cubicBezTo>
                  <a:lnTo>
                    <a:pt x="8287" y="3380"/>
                  </a:lnTo>
                  <a:cubicBezTo>
                    <a:pt x="8218" y="3494"/>
                    <a:pt x="8013" y="3654"/>
                    <a:pt x="7921" y="3745"/>
                  </a:cubicBezTo>
                  <a:cubicBezTo>
                    <a:pt x="7670" y="3996"/>
                    <a:pt x="7419" y="4247"/>
                    <a:pt x="7168" y="4498"/>
                  </a:cubicBezTo>
                  <a:cubicBezTo>
                    <a:pt x="6597" y="5046"/>
                    <a:pt x="6050" y="5594"/>
                    <a:pt x="5479" y="6142"/>
                  </a:cubicBezTo>
                  <a:cubicBezTo>
                    <a:pt x="4406" y="7214"/>
                    <a:pt x="3356" y="8264"/>
                    <a:pt x="2283" y="9314"/>
                  </a:cubicBezTo>
                  <a:cubicBezTo>
                    <a:pt x="2062" y="9536"/>
                    <a:pt x="2214" y="9954"/>
                    <a:pt x="2504" y="9954"/>
                  </a:cubicBezTo>
                  <a:cubicBezTo>
                    <a:pt x="2543" y="9954"/>
                    <a:pt x="2583" y="9947"/>
                    <a:pt x="2626" y="9931"/>
                  </a:cubicBezTo>
                  <a:cubicBezTo>
                    <a:pt x="3858" y="9474"/>
                    <a:pt x="5091" y="9040"/>
                    <a:pt x="6346" y="8584"/>
                  </a:cubicBezTo>
                  <a:cubicBezTo>
                    <a:pt x="6940" y="8379"/>
                    <a:pt x="7533" y="8150"/>
                    <a:pt x="8150" y="7945"/>
                  </a:cubicBezTo>
                  <a:cubicBezTo>
                    <a:pt x="8424" y="7831"/>
                    <a:pt x="8720" y="7739"/>
                    <a:pt x="8994" y="7625"/>
                  </a:cubicBezTo>
                  <a:cubicBezTo>
                    <a:pt x="9177" y="7557"/>
                    <a:pt x="9382" y="7466"/>
                    <a:pt x="9588" y="7443"/>
                  </a:cubicBezTo>
                  <a:lnTo>
                    <a:pt x="9588" y="7443"/>
                  </a:lnTo>
                  <a:cubicBezTo>
                    <a:pt x="8766" y="8972"/>
                    <a:pt x="7967" y="10501"/>
                    <a:pt x="7145" y="12031"/>
                  </a:cubicBezTo>
                  <a:cubicBezTo>
                    <a:pt x="6990" y="12310"/>
                    <a:pt x="7237" y="12558"/>
                    <a:pt x="7482" y="12558"/>
                  </a:cubicBezTo>
                  <a:cubicBezTo>
                    <a:pt x="7597" y="12558"/>
                    <a:pt x="7712" y="12504"/>
                    <a:pt x="7784" y="12373"/>
                  </a:cubicBezTo>
                  <a:cubicBezTo>
                    <a:pt x="8675" y="10707"/>
                    <a:pt x="9588" y="9018"/>
                    <a:pt x="10478" y="7351"/>
                  </a:cubicBezTo>
                  <a:cubicBezTo>
                    <a:pt x="10569" y="7192"/>
                    <a:pt x="10523" y="6941"/>
                    <a:pt x="10341" y="6849"/>
                  </a:cubicBezTo>
                  <a:cubicBezTo>
                    <a:pt x="10139" y="6753"/>
                    <a:pt x="9944" y="6714"/>
                    <a:pt x="9751" y="6714"/>
                  </a:cubicBezTo>
                  <a:cubicBezTo>
                    <a:pt x="9441" y="6714"/>
                    <a:pt x="9135" y="6814"/>
                    <a:pt x="8812" y="6941"/>
                  </a:cubicBezTo>
                  <a:cubicBezTo>
                    <a:pt x="8104" y="7192"/>
                    <a:pt x="7374" y="7443"/>
                    <a:pt x="6666" y="7717"/>
                  </a:cubicBezTo>
                  <a:cubicBezTo>
                    <a:pt x="5753" y="8036"/>
                    <a:pt x="4863" y="8356"/>
                    <a:pt x="3973" y="8675"/>
                  </a:cubicBezTo>
                  <a:cubicBezTo>
                    <a:pt x="4771" y="7876"/>
                    <a:pt x="5593" y="7078"/>
                    <a:pt x="6392" y="6279"/>
                  </a:cubicBezTo>
                  <a:lnTo>
                    <a:pt x="8195" y="4498"/>
                  </a:lnTo>
                  <a:cubicBezTo>
                    <a:pt x="8560" y="4133"/>
                    <a:pt x="9405" y="3562"/>
                    <a:pt x="9085" y="2969"/>
                  </a:cubicBezTo>
                  <a:cubicBezTo>
                    <a:pt x="8957" y="2721"/>
                    <a:pt x="8738" y="2641"/>
                    <a:pt x="8494" y="2641"/>
                  </a:cubicBezTo>
                  <a:cubicBezTo>
                    <a:pt x="8175" y="2641"/>
                    <a:pt x="7815" y="2777"/>
                    <a:pt x="7556" y="2855"/>
                  </a:cubicBezTo>
                  <a:cubicBezTo>
                    <a:pt x="6757" y="3106"/>
                    <a:pt x="5958" y="3357"/>
                    <a:pt x="5159" y="3631"/>
                  </a:cubicBezTo>
                  <a:cubicBezTo>
                    <a:pt x="4383" y="3905"/>
                    <a:pt x="3585" y="4202"/>
                    <a:pt x="2808" y="4498"/>
                  </a:cubicBezTo>
                  <a:cubicBezTo>
                    <a:pt x="2352" y="4658"/>
                    <a:pt x="1690" y="5023"/>
                    <a:pt x="1119" y="5069"/>
                  </a:cubicBezTo>
                  <a:cubicBezTo>
                    <a:pt x="2466" y="3631"/>
                    <a:pt x="3767" y="2147"/>
                    <a:pt x="5023" y="618"/>
                  </a:cubicBezTo>
                  <a:cubicBezTo>
                    <a:pt x="5200" y="396"/>
                    <a:pt x="5119" y="1"/>
                    <a:pt x="4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46"/>
          <p:cNvGrpSpPr/>
          <p:nvPr/>
        </p:nvGrpSpPr>
        <p:grpSpPr>
          <a:xfrm>
            <a:off x="1052601" y="2457618"/>
            <a:ext cx="1527783" cy="1039382"/>
            <a:chOff x="2218899" y="2411614"/>
            <a:chExt cx="1331749" cy="993768"/>
          </a:xfrm>
        </p:grpSpPr>
        <p:sp>
          <p:nvSpPr>
            <p:cNvPr id="1604" name="Google Shape;1604;p46"/>
            <p:cNvSpPr/>
            <p:nvPr/>
          </p:nvSpPr>
          <p:spPr>
            <a:xfrm>
              <a:off x="2523743" y="2697767"/>
              <a:ext cx="981129" cy="707614"/>
            </a:xfrm>
            <a:custGeom>
              <a:avLst/>
              <a:gdLst/>
              <a:ahLst/>
              <a:cxnLst/>
              <a:rect l="l" t="t" r="r" b="b"/>
              <a:pathLst>
                <a:path w="54804" h="39526" extrusionOk="0">
                  <a:moveTo>
                    <a:pt x="45444" y="1"/>
                  </a:moveTo>
                  <a:cubicBezTo>
                    <a:pt x="44251" y="1"/>
                    <a:pt x="43061" y="58"/>
                    <a:pt x="41885" y="129"/>
                  </a:cubicBezTo>
                  <a:cubicBezTo>
                    <a:pt x="38803" y="289"/>
                    <a:pt x="35722" y="472"/>
                    <a:pt x="32663" y="631"/>
                  </a:cubicBezTo>
                  <a:cubicBezTo>
                    <a:pt x="26592" y="974"/>
                    <a:pt x="20520" y="1271"/>
                    <a:pt x="14449" y="1681"/>
                  </a:cubicBezTo>
                  <a:cubicBezTo>
                    <a:pt x="11458" y="1887"/>
                    <a:pt x="8468" y="2138"/>
                    <a:pt x="5501" y="2549"/>
                  </a:cubicBezTo>
                  <a:cubicBezTo>
                    <a:pt x="4268" y="2731"/>
                    <a:pt x="2876" y="2800"/>
                    <a:pt x="1780" y="3439"/>
                  </a:cubicBezTo>
                  <a:cubicBezTo>
                    <a:pt x="845" y="3964"/>
                    <a:pt x="342" y="4877"/>
                    <a:pt x="228" y="5927"/>
                  </a:cubicBezTo>
                  <a:cubicBezTo>
                    <a:pt x="137" y="6543"/>
                    <a:pt x="206" y="7182"/>
                    <a:pt x="320" y="7799"/>
                  </a:cubicBezTo>
                  <a:cubicBezTo>
                    <a:pt x="0" y="13163"/>
                    <a:pt x="69" y="18526"/>
                    <a:pt x="479" y="23890"/>
                  </a:cubicBezTo>
                  <a:cubicBezTo>
                    <a:pt x="708" y="26789"/>
                    <a:pt x="1050" y="29688"/>
                    <a:pt x="1484" y="32564"/>
                  </a:cubicBezTo>
                  <a:cubicBezTo>
                    <a:pt x="1712" y="33934"/>
                    <a:pt x="1849" y="35349"/>
                    <a:pt x="2214" y="36650"/>
                  </a:cubicBezTo>
                  <a:cubicBezTo>
                    <a:pt x="2534" y="37768"/>
                    <a:pt x="3218" y="38613"/>
                    <a:pt x="4383" y="38932"/>
                  </a:cubicBezTo>
                  <a:cubicBezTo>
                    <a:pt x="5661" y="39275"/>
                    <a:pt x="7099" y="39343"/>
                    <a:pt x="8423" y="39412"/>
                  </a:cubicBezTo>
                  <a:cubicBezTo>
                    <a:pt x="9906" y="39503"/>
                    <a:pt x="11413" y="39526"/>
                    <a:pt x="12919" y="39526"/>
                  </a:cubicBezTo>
                  <a:cubicBezTo>
                    <a:pt x="15978" y="39480"/>
                    <a:pt x="19036" y="39389"/>
                    <a:pt x="22072" y="39275"/>
                  </a:cubicBezTo>
                  <a:cubicBezTo>
                    <a:pt x="28235" y="39046"/>
                    <a:pt x="34375" y="38727"/>
                    <a:pt x="40515" y="38316"/>
                  </a:cubicBezTo>
                  <a:cubicBezTo>
                    <a:pt x="43505" y="38111"/>
                    <a:pt x="46518" y="37882"/>
                    <a:pt x="49508" y="37631"/>
                  </a:cubicBezTo>
                  <a:cubicBezTo>
                    <a:pt x="50695" y="37540"/>
                    <a:pt x="52202" y="37631"/>
                    <a:pt x="53206" y="36878"/>
                  </a:cubicBezTo>
                  <a:cubicBezTo>
                    <a:pt x="54119" y="36193"/>
                    <a:pt x="54302" y="34983"/>
                    <a:pt x="54438" y="33934"/>
                  </a:cubicBezTo>
                  <a:cubicBezTo>
                    <a:pt x="54804" y="31080"/>
                    <a:pt x="54712" y="28182"/>
                    <a:pt x="54530" y="25306"/>
                  </a:cubicBezTo>
                  <a:cubicBezTo>
                    <a:pt x="54370" y="22384"/>
                    <a:pt x="54096" y="19462"/>
                    <a:pt x="53754" y="16563"/>
                  </a:cubicBezTo>
                  <a:cubicBezTo>
                    <a:pt x="53411" y="13733"/>
                    <a:pt x="53000" y="10903"/>
                    <a:pt x="52498" y="8095"/>
                  </a:cubicBezTo>
                  <a:cubicBezTo>
                    <a:pt x="52224" y="6657"/>
                    <a:pt x="51951" y="5219"/>
                    <a:pt x="51654" y="3781"/>
                  </a:cubicBezTo>
                  <a:cubicBezTo>
                    <a:pt x="51426" y="2686"/>
                    <a:pt x="51357" y="1225"/>
                    <a:pt x="50239" y="586"/>
                  </a:cubicBezTo>
                  <a:cubicBezTo>
                    <a:pt x="49805" y="312"/>
                    <a:pt x="49280" y="221"/>
                    <a:pt x="48755" y="175"/>
                  </a:cubicBezTo>
                  <a:cubicBezTo>
                    <a:pt x="47979" y="61"/>
                    <a:pt x="47226" y="38"/>
                    <a:pt x="46450" y="15"/>
                  </a:cubicBezTo>
                  <a:cubicBezTo>
                    <a:pt x="46114" y="5"/>
                    <a:pt x="45779" y="1"/>
                    <a:pt x="454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6"/>
            <p:cNvSpPr/>
            <p:nvPr/>
          </p:nvSpPr>
          <p:spPr>
            <a:xfrm>
              <a:off x="2491446" y="2663484"/>
              <a:ext cx="983187" cy="719126"/>
            </a:xfrm>
            <a:custGeom>
              <a:avLst/>
              <a:gdLst/>
              <a:ahLst/>
              <a:cxnLst/>
              <a:rect l="l" t="t" r="r" b="b"/>
              <a:pathLst>
                <a:path w="54919" h="40169" extrusionOk="0">
                  <a:moveTo>
                    <a:pt x="42484" y="1"/>
                  </a:moveTo>
                  <a:cubicBezTo>
                    <a:pt x="40375" y="1"/>
                    <a:pt x="38262" y="133"/>
                    <a:pt x="36156" y="241"/>
                  </a:cubicBezTo>
                  <a:cubicBezTo>
                    <a:pt x="32458" y="424"/>
                    <a:pt x="28761" y="766"/>
                    <a:pt x="25086" y="1086"/>
                  </a:cubicBezTo>
                  <a:cubicBezTo>
                    <a:pt x="21457" y="1405"/>
                    <a:pt x="17827" y="1793"/>
                    <a:pt x="14221" y="2181"/>
                  </a:cubicBezTo>
                  <a:cubicBezTo>
                    <a:pt x="14061" y="2181"/>
                    <a:pt x="13902" y="2409"/>
                    <a:pt x="13742" y="2524"/>
                  </a:cubicBezTo>
                  <a:cubicBezTo>
                    <a:pt x="13924" y="2661"/>
                    <a:pt x="14084" y="2798"/>
                    <a:pt x="14290" y="2889"/>
                  </a:cubicBezTo>
                  <a:cubicBezTo>
                    <a:pt x="14318" y="2903"/>
                    <a:pt x="14353" y="2908"/>
                    <a:pt x="14392" y="2908"/>
                  </a:cubicBezTo>
                  <a:cubicBezTo>
                    <a:pt x="14478" y="2908"/>
                    <a:pt x="14583" y="2882"/>
                    <a:pt x="14678" y="2866"/>
                  </a:cubicBezTo>
                  <a:cubicBezTo>
                    <a:pt x="17029" y="2592"/>
                    <a:pt x="19402" y="2250"/>
                    <a:pt x="21753" y="2044"/>
                  </a:cubicBezTo>
                  <a:cubicBezTo>
                    <a:pt x="25017" y="1770"/>
                    <a:pt x="28259" y="1519"/>
                    <a:pt x="31523" y="1337"/>
                  </a:cubicBezTo>
                  <a:cubicBezTo>
                    <a:pt x="35334" y="1108"/>
                    <a:pt x="39146" y="880"/>
                    <a:pt x="42958" y="789"/>
                  </a:cubicBezTo>
                  <a:cubicBezTo>
                    <a:pt x="43028" y="788"/>
                    <a:pt x="43099" y="788"/>
                    <a:pt x="43169" y="788"/>
                  </a:cubicBezTo>
                  <a:cubicBezTo>
                    <a:pt x="44881" y="788"/>
                    <a:pt x="46612" y="1047"/>
                    <a:pt x="48322" y="1223"/>
                  </a:cubicBezTo>
                  <a:cubicBezTo>
                    <a:pt x="50148" y="1382"/>
                    <a:pt x="51107" y="2432"/>
                    <a:pt x="51312" y="4190"/>
                  </a:cubicBezTo>
                  <a:cubicBezTo>
                    <a:pt x="51837" y="8595"/>
                    <a:pt x="52431" y="13000"/>
                    <a:pt x="52887" y="17429"/>
                  </a:cubicBezTo>
                  <a:cubicBezTo>
                    <a:pt x="53366" y="21902"/>
                    <a:pt x="53709" y="26399"/>
                    <a:pt x="54074" y="30895"/>
                  </a:cubicBezTo>
                  <a:cubicBezTo>
                    <a:pt x="54234" y="32836"/>
                    <a:pt x="54165" y="34776"/>
                    <a:pt x="53618" y="36693"/>
                  </a:cubicBezTo>
                  <a:cubicBezTo>
                    <a:pt x="53389" y="37423"/>
                    <a:pt x="52910" y="37834"/>
                    <a:pt x="52180" y="37994"/>
                  </a:cubicBezTo>
                  <a:cubicBezTo>
                    <a:pt x="51792" y="38063"/>
                    <a:pt x="51426" y="38154"/>
                    <a:pt x="51038" y="38154"/>
                  </a:cubicBezTo>
                  <a:cubicBezTo>
                    <a:pt x="45857" y="38336"/>
                    <a:pt x="40653" y="38519"/>
                    <a:pt x="35471" y="38702"/>
                  </a:cubicBezTo>
                  <a:cubicBezTo>
                    <a:pt x="31842" y="38839"/>
                    <a:pt x="28190" y="38998"/>
                    <a:pt x="24561" y="39135"/>
                  </a:cubicBezTo>
                  <a:cubicBezTo>
                    <a:pt x="20567" y="39272"/>
                    <a:pt x="16549" y="39478"/>
                    <a:pt x="12555" y="39501"/>
                  </a:cubicBezTo>
                  <a:cubicBezTo>
                    <a:pt x="9793" y="39501"/>
                    <a:pt x="7031" y="39272"/>
                    <a:pt x="4292" y="39067"/>
                  </a:cubicBezTo>
                  <a:cubicBezTo>
                    <a:pt x="3014" y="38998"/>
                    <a:pt x="2489" y="38473"/>
                    <a:pt x="2215" y="37286"/>
                  </a:cubicBezTo>
                  <a:cubicBezTo>
                    <a:pt x="2032" y="36488"/>
                    <a:pt x="1850" y="35689"/>
                    <a:pt x="1804" y="34890"/>
                  </a:cubicBezTo>
                  <a:cubicBezTo>
                    <a:pt x="1507" y="30485"/>
                    <a:pt x="1233" y="26056"/>
                    <a:pt x="960" y="21651"/>
                  </a:cubicBezTo>
                  <a:cubicBezTo>
                    <a:pt x="868" y="20168"/>
                    <a:pt x="823" y="18684"/>
                    <a:pt x="708" y="17200"/>
                  </a:cubicBezTo>
                  <a:cubicBezTo>
                    <a:pt x="708" y="17018"/>
                    <a:pt x="412" y="16835"/>
                    <a:pt x="275" y="16675"/>
                  </a:cubicBezTo>
                  <a:cubicBezTo>
                    <a:pt x="184" y="16858"/>
                    <a:pt x="1" y="17063"/>
                    <a:pt x="1" y="17246"/>
                  </a:cubicBezTo>
                  <a:cubicBezTo>
                    <a:pt x="275" y="22496"/>
                    <a:pt x="526" y="27746"/>
                    <a:pt x="845" y="32995"/>
                  </a:cubicBezTo>
                  <a:cubicBezTo>
                    <a:pt x="960" y="34525"/>
                    <a:pt x="1233" y="36077"/>
                    <a:pt x="1507" y="37606"/>
                  </a:cubicBezTo>
                  <a:cubicBezTo>
                    <a:pt x="1736" y="38861"/>
                    <a:pt x="2603" y="39592"/>
                    <a:pt x="3904" y="39752"/>
                  </a:cubicBezTo>
                  <a:cubicBezTo>
                    <a:pt x="5182" y="39934"/>
                    <a:pt x="6483" y="40117"/>
                    <a:pt x="7784" y="40140"/>
                  </a:cubicBezTo>
                  <a:cubicBezTo>
                    <a:pt x="9496" y="40162"/>
                    <a:pt x="11202" y="40168"/>
                    <a:pt x="12931" y="40168"/>
                  </a:cubicBezTo>
                  <a:cubicBezTo>
                    <a:pt x="14660" y="40168"/>
                    <a:pt x="16412" y="40162"/>
                    <a:pt x="18216" y="40162"/>
                  </a:cubicBezTo>
                  <a:cubicBezTo>
                    <a:pt x="22073" y="39980"/>
                    <a:pt x="26113" y="39774"/>
                    <a:pt x="30153" y="39637"/>
                  </a:cubicBezTo>
                  <a:cubicBezTo>
                    <a:pt x="36111" y="39432"/>
                    <a:pt x="42068" y="39272"/>
                    <a:pt x="48025" y="39067"/>
                  </a:cubicBezTo>
                  <a:cubicBezTo>
                    <a:pt x="49235" y="39021"/>
                    <a:pt x="50445" y="38930"/>
                    <a:pt x="51655" y="38839"/>
                  </a:cubicBezTo>
                  <a:cubicBezTo>
                    <a:pt x="53321" y="38679"/>
                    <a:pt x="54097" y="38131"/>
                    <a:pt x="54416" y="36533"/>
                  </a:cubicBezTo>
                  <a:cubicBezTo>
                    <a:pt x="54713" y="35118"/>
                    <a:pt x="54919" y="33657"/>
                    <a:pt x="54873" y="32242"/>
                  </a:cubicBezTo>
                  <a:cubicBezTo>
                    <a:pt x="54759" y="29184"/>
                    <a:pt x="54531" y="26125"/>
                    <a:pt x="54234" y="23066"/>
                  </a:cubicBezTo>
                  <a:cubicBezTo>
                    <a:pt x="53709" y="17657"/>
                    <a:pt x="53138" y="12270"/>
                    <a:pt x="52499" y="6883"/>
                  </a:cubicBezTo>
                  <a:cubicBezTo>
                    <a:pt x="52317" y="5308"/>
                    <a:pt x="51883" y="3756"/>
                    <a:pt x="51426" y="2227"/>
                  </a:cubicBezTo>
                  <a:cubicBezTo>
                    <a:pt x="51289" y="1770"/>
                    <a:pt x="50764" y="1337"/>
                    <a:pt x="50308" y="1108"/>
                  </a:cubicBezTo>
                  <a:cubicBezTo>
                    <a:pt x="49669" y="766"/>
                    <a:pt x="48938" y="583"/>
                    <a:pt x="48208" y="447"/>
                  </a:cubicBezTo>
                  <a:cubicBezTo>
                    <a:pt x="46308" y="110"/>
                    <a:pt x="44397" y="1"/>
                    <a:pt x="42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2433424" y="2990527"/>
              <a:ext cx="25762" cy="123098"/>
            </a:xfrm>
            <a:custGeom>
              <a:avLst/>
              <a:gdLst/>
              <a:ahLst/>
              <a:cxnLst/>
              <a:rect l="l" t="t" r="r" b="b"/>
              <a:pathLst>
                <a:path w="1439" h="6876" extrusionOk="0">
                  <a:moveTo>
                    <a:pt x="263" y="1"/>
                  </a:moveTo>
                  <a:cubicBezTo>
                    <a:pt x="243" y="1"/>
                    <a:pt x="224" y="2"/>
                    <a:pt x="206" y="5"/>
                  </a:cubicBezTo>
                  <a:cubicBezTo>
                    <a:pt x="115" y="28"/>
                    <a:pt x="1" y="256"/>
                    <a:pt x="1" y="370"/>
                  </a:cubicBezTo>
                  <a:cubicBezTo>
                    <a:pt x="92" y="1785"/>
                    <a:pt x="183" y="3201"/>
                    <a:pt x="320" y="4616"/>
                  </a:cubicBezTo>
                  <a:cubicBezTo>
                    <a:pt x="366" y="5232"/>
                    <a:pt x="503" y="5871"/>
                    <a:pt x="640" y="6487"/>
                  </a:cubicBezTo>
                  <a:cubicBezTo>
                    <a:pt x="685" y="6647"/>
                    <a:pt x="937" y="6739"/>
                    <a:pt x="1096" y="6875"/>
                  </a:cubicBezTo>
                  <a:cubicBezTo>
                    <a:pt x="1210" y="6739"/>
                    <a:pt x="1325" y="6602"/>
                    <a:pt x="1439" y="6465"/>
                  </a:cubicBezTo>
                  <a:cubicBezTo>
                    <a:pt x="1370" y="6442"/>
                    <a:pt x="1325" y="6442"/>
                    <a:pt x="1256" y="6419"/>
                  </a:cubicBezTo>
                  <a:cubicBezTo>
                    <a:pt x="1119" y="4456"/>
                    <a:pt x="982" y="2516"/>
                    <a:pt x="822" y="553"/>
                  </a:cubicBezTo>
                  <a:cubicBezTo>
                    <a:pt x="822" y="416"/>
                    <a:pt x="777" y="233"/>
                    <a:pt x="663" y="142"/>
                  </a:cubicBezTo>
                  <a:cubicBezTo>
                    <a:pt x="564" y="63"/>
                    <a:pt x="396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3486056" y="3245996"/>
              <a:ext cx="32296" cy="102993"/>
            </a:xfrm>
            <a:custGeom>
              <a:avLst/>
              <a:gdLst/>
              <a:ahLst/>
              <a:cxnLst/>
              <a:rect l="l" t="t" r="r" b="b"/>
              <a:pathLst>
                <a:path w="1804" h="5753" extrusionOk="0">
                  <a:moveTo>
                    <a:pt x="1188" y="1"/>
                  </a:moveTo>
                  <a:cubicBezTo>
                    <a:pt x="1119" y="229"/>
                    <a:pt x="982" y="435"/>
                    <a:pt x="982" y="640"/>
                  </a:cubicBezTo>
                  <a:cubicBezTo>
                    <a:pt x="959" y="959"/>
                    <a:pt x="1028" y="1256"/>
                    <a:pt x="1073" y="1553"/>
                  </a:cubicBezTo>
                  <a:cubicBezTo>
                    <a:pt x="1119" y="1576"/>
                    <a:pt x="1165" y="1599"/>
                    <a:pt x="1233" y="1621"/>
                  </a:cubicBezTo>
                  <a:cubicBezTo>
                    <a:pt x="822" y="2763"/>
                    <a:pt x="412" y="3927"/>
                    <a:pt x="46" y="5068"/>
                  </a:cubicBezTo>
                  <a:cubicBezTo>
                    <a:pt x="1" y="5273"/>
                    <a:pt x="138" y="5525"/>
                    <a:pt x="183" y="5753"/>
                  </a:cubicBezTo>
                  <a:cubicBezTo>
                    <a:pt x="366" y="5616"/>
                    <a:pt x="640" y="5547"/>
                    <a:pt x="708" y="5365"/>
                  </a:cubicBezTo>
                  <a:cubicBezTo>
                    <a:pt x="1051" y="4520"/>
                    <a:pt x="1439" y="3676"/>
                    <a:pt x="1644" y="2786"/>
                  </a:cubicBezTo>
                  <a:cubicBezTo>
                    <a:pt x="1804" y="2055"/>
                    <a:pt x="1713" y="1279"/>
                    <a:pt x="1667" y="526"/>
                  </a:cubicBezTo>
                  <a:cubicBezTo>
                    <a:pt x="1667" y="343"/>
                    <a:pt x="1347" y="183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6"/>
            <p:cNvSpPr/>
            <p:nvPr/>
          </p:nvSpPr>
          <p:spPr>
            <a:xfrm>
              <a:off x="3360179" y="2629380"/>
              <a:ext cx="111568" cy="13678"/>
            </a:xfrm>
            <a:custGeom>
              <a:avLst/>
              <a:gdLst/>
              <a:ahLst/>
              <a:cxnLst/>
              <a:rect l="l" t="t" r="r" b="b"/>
              <a:pathLst>
                <a:path w="6232" h="764" extrusionOk="0">
                  <a:moveTo>
                    <a:pt x="5775" y="1"/>
                  </a:moveTo>
                  <a:cubicBezTo>
                    <a:pt x="3995" y="1"/>
                    <a:pt x="2238" y="23"/>
                    <a:pt x="457" y="69"/>
                  </a:cubicBezTo>
                  <a:cubicBezTo>
                    <a:pt x="297" y="69"/>
                    <a:pt x="160" y="320"/>
                    <a:pt x="1" y="457"/>
                  </a:cubicBezTo>
                  <a:cubicBezTo>
                    <a:pt x="183" y="548"/>
                    <a:pt x="366" y="731"/>
                    <a:pt x="548" y="754"/>
                  </a:cubicBezTo>
                  <a:cubicBezTo>
                    <a:pt x="830" y="761"/>
                    <a:pt x="1109" y="764"/>
                    <a:pt x="1387" y="764"/>
                  </a:cubicBezTo>
                  <a:cubicBezTo>
                    <a:pt x="1943" y="764"/>
                    <a:pt x="2496" y="754"/>
                    <a:pt x="3059" y="754"/>
                  </a:cubicBezTo>
                  <a:lnTo>
                    <a:pt x="3059" y="731"/>
                  </a:lnTo>
                  <a:cubicBezTo>
                    <a:pt x="3504" y="731"/>
                    <a:pt x="3949" y="737"/>
                    <a:pt x="4397" y="737"/>
                  </a:cubicBezTo>
                  <a:cubicBezTo>
                    <a:pt x="4845" y="737"/>
                    <a:pt x="5296" y="731"/>
                    <a:pt x="5753" y="708"/>
                  </a:cubicBezTo>
                  <a:cubicBezTo>
                    <a:pt x="5912" y="708"/>
                    <a:pt x="6072" y="503"/>
                    <a:pt x="6232" y="389"/>
                  </a:cubicBezTo>
                  <a:cubicBezTo>
                    <a:pt x="6072" y="252"/>
                    <a:pt x="5935" y="1"/>
                    <a:pt x="5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2403187" y="2994251"/>
              <a:ext cx="24938" cy="102617"/>
            </a:xfrm>
            <a:custGeom>
              <a:avLst/>
              <a:gdLst/>
              <a:ahLst/>
              <a:cxnLst/>
              <a:rect l="l" t="t" r="r" b="b"/>
              <a:pathLst>
                <a:path w="1393" h="5732" extrusionOk="0">
                  <a:moveTo>
                    <a:pt x="280" y="0"/>
                  </a:moveTo>
                  <a:cubicBezTo>
                    <a:pt x="270" y="0"/>
                    <a:pt x="261" y="1"/>
                    <a:pt x="252" y="2"/>
                  </a:cubicBezTo>
                  <a:cubicBezTo>
                    <a:pt x="115" y="2"/>
                    <a:pt x="23" y="231"/>
                    <a:pt x="1" y="254"/>
                  </a:cubicBezTo>
                  <a:cubicBezTo>
                    <a:pt x="229" y="2034"/>
                    <a:pt x="411" y="3632"/>
                    <a:pt x="663" y="5229"/>
                  </a:cubicBezTo>
                  <a:cubicBezTo>
                    <a:pt x="685" y="5412"/>
                    <a:pt x="959" y="5572"/>
                    <a:pt x="1142" y="5732"/>
                  </a:cubicBezTo>
                  <a:cubicBezTo>
                    <a:pt x="1210" y="5503"/>
                    <a:pt x="1393" y="5275"/>
                    <a:pt x="1370" y="5070"/>
                  </a:cubicBezTo>
                  <a:cubicBezTo>
                    <a:pt x="1279" y="4065"/>
                    <a:pt x="1165" y="3084"/>
                    <a:pt x="1028" y="2080"/>
                  </a:cubicBezTo>
                  <a:cubicBezTo>
                    <a:pt x="936" y="1486"/>
                    <a:pt x="822" y="870"/>
                    <a:pt x="685" y="276"/>
                  </a:cubicBezTo>
                  <a:cubicBezTo>
                    <a:pt x="643" y="148"/>
                    <a:pt x="420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3387964" y="2597245"/>
              <a:ext cx="100129" cy="13874"/>
            </a:xfrm>
            <a:custGeom>
              <a:avLst/>
              <a:gdLst/>
              <a:ahLst/>
              <a:cxnLst/>
              <a:rect l="l" t="t" r="r" b="b"/>
              <a:pathLst>
                <a:path w="5593" h="775" extrusionOk="0">
                  <a:moveTo>
                    <a:pt x="4941" y="0"/>
                  </a:moveTo>
                  <a:cubicBezTo>
                    <a:pt x="4847" y="0"/>
                    <a:pt x="4748" y="15"/>
                    <a:pt x="4657" y="15"/>
                  </a:cubicBezTo>
                  <a:cubicBezTo>
                    <a:pt x="3310" y="15"/>
                    <a:pt x="1964" y="15"/>
                    <a:pt x="640" y="38"/>
                  </a:cubicBezTo>
                  <a:cubicBezTo>
                    <a:pt x="412" y="38"/>
                    <a:pt x="206" y="243"/>
                    <a:pt x="1" y="358"/>
                  </a:cubicBezTo>
                  <a:cubicBezTo>
                    <a:pt x="206" y="494"/>
                    <a:pt x="389" y="746"/>
                    <a:pt x="594" y="746"/>
                  </a:cubicBezTo>
                  <a:cubicBezTo>
                    <a:pt x="971" y="768"/>
                    <a:pt x="1353" y="774"/>
                    <a:pt x="1736" y="774"/>
                  </a:cubicBezTo>
                  <a:cubicBezTo>
                    <a:pt x="2118" y="774"/>
                    <a:pt x="2500" y="768"/>
                    <a:pt x="2877" y="768"/>
                  </a:cubicBezTo>
                  <a:lnTo>
                    <a:pt x="2877" y="723"/>
                  </a:lnTo>
                  <a:cubicBezTo>
                    <a:pt x="3364" y="723"/>
                    <a:pt x="3861" y="733"/>
                    <a:pt x="4355" y="733"/>
                  </a:cubicBezTo>
                  <a:cubicBezTo>
                    <a:pt x="4601" y="733"/>
                    <a:pt x="4847" y="730"/>
                    <a:pt x="5091" y="723"/>
                  </a:cubicBezTo>
                  <a:cubicBezTo>
                    <a:pt x="5251" y="700"/>
                    <a:pt x="5433" y="517"/>
                    <a:pt x="5593" y="403"/>
                  </a:cubicBezTo>
                  <a:cubicBezTo>
                    <a:pt x="5433" y="289"/>
                    <a:pt x="5296" y="129"/>
                    <a:pt x="5136" y="38"/>
                  </a:cubicBezTo>
                  <a:cubicBezTo>
                    <a:pt x="5078" y="9"/>
                    <a:pt x="5011" y="0"/>
                    <a:pt x="4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3518746" y="3269287"/>
              <a:ext cx="31902" cy="79702"/>
            </a:xfrm>
            <a:custGeom>
              <a:avLst/>
              <a:gdLst/>
              <a:ahLst/>
              <a:cxnLst/>
              <a:rect l="l" t="t" r="r" b="b"/>
              <a:pathLst>
                <a:path w="1782" h="4452" extrusionOk="0">
                  <a:moveTo>
                    <a:pt x="1028" y="1"/>
                  </a:moveTo>
                  <a:cubicBezTo>
                    <a:pt x="959" y="138"/>
                    <a:pt x="845" y="298"/>
                    <a:pt x="822" y="435"/>
                  </a:cubicBezTo>
                  <a:cubicBezTo>
                    <a:pt x="731" y="1051"/>
                    <a:pt x="731" y="1690"/>
                    <a:pt x="594" y="2283"/>
                  </a:cubicBezTo>
                  <a:cubicBezTo>
                    <a:pt x="457" y="2831"/>
                    <a:pt x="183" y="3333"/>
                    <a:pt x="46" y="3881"/>
                  </a:cubicBezTo>
                  <a:cubicBezTo>
                    <a:pt x="1" y="4041"/>
                    <a:pt x="161" y="4269"/>
                    <a:pt x="206" y="4452"/>
                  </a:cubicBezTo>
                  <a:cubicBezTo>
                    <a:pt x="366" y="4361"/>
                    <a:pt x="640" y="4315"/>
                    <a:pt x="685" y="4178"/>
                  </a:cubicBezTo>
                  <a:cubicBezTo>
                    <a:pt x="1074" y="3151"/>
                    <a:pt x="1416" y="2101"/>
                    <a:pt x="1781" y="1051"/>
                  </a:cubicBezTo>
                  <a:cubicBezTo>
                    <a:pt x="1735" y="1028"/>
                    <a:pt x="1713" y="1005"/>
                    <a:pt x="1667" y="1005"/>
                  </a:cubicBezTo>
                  <a:cubicBezTo>
                    <a:pt x="1621" y="731"/>
                    <a:pt x="1621" y="457"/>
                    <a:pt x="1507" y="252"/>
                  </a:cubicBezTo>
                  <a:cubicBezTo>
                    <a:pt x="1439" y="115"/>
                    <a:pt x="1188" y="69"/>
                    <a:pt x="1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6"/>
            <p:cNvSpPr/>
            <p:nvPr/>
          </p:nvSpPr>
          <p:spPr>
            <a:xfrm>
              <a:off x="2218899" y="2411614"/>
              <a:ext cx="580685" cy="492229"/>
            </a:xfrm>
            <a:custGeom>
              <a:avLst/>
              <a:gdLst/>
              <a:ahLst/>
              <a:cxnLst/>
              <a:rect l="l" t="t" r="r" b="b"/>
              <a:pathLst>
                <a:path w="32436" h="27495" extrusionOk="0">
                  <a:moveTo>
                    <a:pt x="27939" y="1300"/>
                  </a:moveTo>
                  <a:cubicBezTo>
                    <a:pt x="28007" y="1323"/>
                    <a:pt x="28076" y="1345"/>
                    <a:pt x="28121" y="1368"/>
                  </a:cubicBezTo>
                  <a:cubicBezTo>
                    <a:pt x="28121" y="2281"/>
                    <a:pt x="28213" y="3217"/>
                    <a:pt x="28098" y="4130"/>
                  </a:cubicBezTo>
                  <a:cubicBezTo>
                    <a:pt x="28053" y="4450"/>
                    <a:pt x="27573" y="4723"/>
                    <a:pt x="27299" y="5020"/>
                  </a:cubicBezTo>
                  <a:cubicBezTo>
                    <a:pt x="27254" y="4997"/>
                    <a:pt x="27208" y="4975"/>
                    <a:pt x="27140" y="4952"/>
                  </a:cubicBezTo>
                  <a:cubicBezTo>
                    <a:pt x="27140" y="4039"/>
                    <a:pt x="27071" y="3126"/>
                    <a:pt x="27185" y="2236"/>
                  </a:cubicBezTo>
                  <a:cubicBezTo>
                    <a:pt x="27231" y="1893"/>
                    <a:pt x="27688" y="1619"/>
                    <a:pt x="27939" y="1300"/>
                  </a:cubicBezTo>
                  <a:close/>
                  <a:moveTo>
                    <a:pt x="31408" y="4016"/>
                  </a:moveTo>
                  <a:lnTo>
                    <a:pt x="31408" y="4016"/>
                  </a:lnTo>
                  <a:cubicBezTo>
                    <a:pt x="30993" y="5002"/>
                    <a:pt x="30277" y="5489"/>
                    <a:pt x="29259" y="5489"/>
                  </a:cubicBezTo>
                  <a:cubicBezTo>
                    <a:pt x="28934" y="5489"/>
                    <a:pt x="28577" y="5439"/>
                    <a:pt x="28190" y="5340"/>
                  </a:cubicBezTo>
                  <a:cubicBezTo>
                    <a:pt x="28806" y="3856"/>
                    <a:pt x="30221" y="4267"/>
                    <a:pt x="31408" y="4016"/>
                  </a:cubicBezTo>
                  <a:close/>
                  <a:moveTo>
                    <a:pt x="26113" y="2806"/>
                  </a:moveTo>
                  <a:cubicBezTo>
                    <a:pt x="26204" y="2829"/>
                    <a:pt x="26295" y="2875"/>
                    <a:pt x="26386" y="2897"/>
                  </a:cubicBezTo>
                  <a:cubicBezTo>
                    <a:pt x="26386" y="3810"/>
                    <a:pt x="26432" y="4723"/>
                    <a:pt x="26341" y="5636"/>
                  </a:cubicBezTo>
                  <a:cubicBezTo>
                    <a:pt x="26318" y="5910"/>
                    <a:pt x="25930" y="6184"/>
                    <a:pt x="25588" y="6595"/>
                  </a:cubicBezTo>
                  <a:cubicBezTo>
                    <a:pt x="25542" y="5545"/>
                    <a:pt x="25405" y="4678"/>
                    <a:pt x="25473" y="3856"/>
                  </a:cubicBezTo>
                  <a:cubicBezTo>
                    <a:pt x="25496" y="3491"/>
                    <a:pt x="25884" y="3149"/>
                    <a:pt x="26113" y="2806"/>
                  </a:cubicBezTo>
                  <a:close/>
                  <a:moveTo>
                    <a:pt x="27956" y="6119"/>
                  </a:moveTo>
                  <a:cubicBezTo>
                    <a:pt x="28321" y="6119"/>
                    <a:pt x="28806" y="6145"/>
                    <a:pt x="29468" y="6184"/>
                  </a:cubicBezTo>
                  <a:cubicBezTo>
                    <a:pt x="29054" y="6826"/>
                    <a:pt x="28721" y="7103"/>
                    <a:pt x="28089" y="7103"/>
                  </a:cubicBezTo>
                  <a:cubicBezTo>
                    <a:pt x="27709" y="7103"/>
                    <a:pt x="27222" y="7003"/>
                    <a:pt x="26546" y="6823"/>
                  </a:cubicBezTo>
                  <a:cubicBezTo>
                    <a:pt x="26873" y="6284"/>
                    <a:pt x="27036" y="6119"/>
                    <a:pt x="27956" y="6119"/>
                  </a:cubicBezTo>
                  <a:close/>
                  <a:moveTo>
                    <a:pt x="24675" y="4107"/>
                  </a:moveTo>
                  <a:cubicBezTo>
                    <a:pt x="24743" y="5226"/>
                    <a:pt x="24812" y="6116"/>
                    <a:pt x="24834" y="7006"/>
                  </a:cubicBezTo>
                  <a:cubicBezTo>
                    <a:pt x="24834" y="7189"/>
                    <a:pt x="24583" y="7394"/>
                    <a:pt x="24424" y="7554"/>
                  </a:cubicBezTo>
                  <a:cubicBezTo>
                    <a:pt x="24195" y="7782"/>
                    <a:pt x="23944" y="7987"/>
                    <a:pt x="23579" y="8307"/>
                  </a:cubicBezTo>
                  <a:cubicBezTo>
                    <a:pt x="23579" y="7211"/>
                    <a:pt x="23488" y="6230"/>
                    <a:pt x="23625" y="5248"/>
                  </a:cubicBezTo>
                  <a:cubicBezTo>
                    <a:pt x="23670" y="4883"/>
                    <a:pt x="24241" y="4564"/>
                    <a:pt x="24675" y="4107"/>
                  </a:cubicBezTo>
                  <a:close/>
                  <a:moveTo>
                    <a:pt x="26203" y="7609"/>
                  </a:moveTo>
                  <a:cubicBezTo>
                    <a:pt x="26741" y="7609"/>
                    <a:pt x="27319" y="7746"/>
                    <a:pt x="27893" y="7805"/>
                  </a:cubicBezTo>
                  <a:cubicBezTo>
                    <a:pt x="27444" y="8336"/>
                    <a:pt x="27067" y="8830"/>
                    <a:pt x="26355" y="8830"/>
                  </a:cubicBezTo>
                  <a:cubicBezTo>
                    <a:pt x="26272" y="8830"/>
                    <a:pt x="26183" y="8824"/>
                    <a:pt x="26090" y="8809"/>
                  </a:cubicBezTo>
                  <a:cubicBezTo>
                    <a:pt x="25871" y="8773"/>
                    <a:pt x="25652" y="8762"/>
                    <a:pt x="25429" y="8762"/>
                  </a:cubicBezTo>
                  <a:cubicBezTo>
                    <a:pt x="25096" y="8762"/>
                    <a:pt x="24757" y="8786"/>
                    <a:pt x="24401" y="8786"/>
                  </a:cubicBezTo>
                  <a:cubicBezTo>
                    <a:pt x="24866" y="7842"/>
                    <a:pt x="25500" y="7609"/>
                    <a:pt x="26203" y="7609"/>
                  </a:cubicBezTo>
                  <a:close/>
                  <a:moveTo>
                    <a:pt x="4908" y="11480"/>
                  </a:moveTo>
                  <a:lnTo>
                    <a:pt x="4908" y="11480"/>
                  </a:lnTo>
                  <a:cubicBezTo>
                    <a:pt x="4611" y="12553"/>
                    <a:pt x="4406" y="13625"/>
                    <a:pt x="4018" y="14652"/>
                  </a:cubicBezTo>
                  <a:cubicBezTo>
                    <a:pt x="3881" y="15086"/>
                    <a:pt x="3401" y="15406"/>
                    <a:pt x="3082" y="15771"/>
                  </a:cubicBezTo>
                  <a:cubicBezTo>
                    <a:pt x="3036" y="15748"/>
                    <a:pt x="2991" y="15725"/>
                    <a:pt x="2922" y="15680"/>
                  </a:cubicBezTo>
                  <a:cubicBezTo>
                    <a:pt x="3196" y="14105"/>
                    <a:pt x="3858" y="12735"/>
                    <a:pt x="4908" y="11480"/>
                  </a:cubicBezTo>
                  <a:close/>
                  <a:moveTo>
                    <a:pt x="15143" y="15145"/>
                  </a:moveTo>
                  <a:cubicBezTo>
                    <a:pt x="15393" y="15145"/>
                    <a:pt x="15644" y="15184"/>
                    <a:pt x="15864" y="15269"/>
                  </a:cubicBezTo>
                  <a:cubicBezTo>
                    <a:pt x="15544" y="15520"/>
                    <a:pt x="15225" y="15725"/>
                    <a:pt x="14997" y="15999"/>
                  </a:cubicBezTo>
                  <a:cubicBezTo>
                    <a:pt x="14837" y="16159"/>
                    <a:pt x="14814" y="16410"/>
                    <a:pt x="14723" y="16638"/>
                  </a:cubicBezTo>
                  <a:cubicBezTo>
                    <a:pt x="14765" y="16634"/>
                    <a:pt x="14807" y="16633"/>
                    <a:pt x="14850" y="16633"/>
                  </a:cubicBezTo>
                  <a:cubicBezTo>
                    <a:pt x="14935" y="16633"/>
                    <a:pt x="15020" y="16638"/>
                    <a:pt x="15102" y="16638"/>
                  </a:cubicBezTo>
                  <a:cubicBezTo>
                    <a:pt x="15225" y="16638"/>
                    <a:pt x="15339" y="16627"/>
                    <a:pt x="15430" y="16570"/>
                  </a:cubicBezTo>
                  <a:cubicBezTo>
                    <a:pt x="15796" y="16364"/>
                    <a:pt x="16115" y="16068"/>
                    <a:pt x="16435" y="15794"/>
                  </a:cubicBezTo>
                  <a:lnTo>
                    <a:pt x="16435" y="15794"/>
                  </a:lnTo>
                  <a:cubicBezTo>
                    <a:pt x="16754" y="16342"/>
                    <a:pt x="16594" y="16958"/>
                    <a:pt x="16069" y="17346"/>
                  </a:cubicBezTo>
                  <a:cubicBezTo>
                    <a:pt x="15855" y="17518"/>
                    <a:pt x="15503" y="17604"/>
                    <a:pt x="15142" y="17604"/>
                  </a:cubicBezTo>
                  <a:cubicBezTo>
                    <a:pt x="14735" y="17604"/>
                    <a:pt x="14315" y="17495"/>
                    <a:pt x="14061" y="17277"/>
                  </a:cubicBezTo>
                  <a:cubicBezTo>
                    <a:pt x="13650" y="16912"/>
                    <a:pt x="13536" y="16045"/>
                    <a:pt x="13833" y="15634"/>
                  </a:cubicBezTo>
                  <a:cubicBezTo>
                    <a:pt x="14037" y="15335"/>
                    <a:pt x="14588" y="15145"/>
                    <a:pt x="15143" y="15145"/>
                  </a:cubicBezTo>
                  <a:close/>
                  <a:moveTo>
                    <a:pt x="3881" y="16090"/>
                  </a:moveTo>
                  <a:lnTo>
                    <a:pt x="3881" y="16090"/>
                  </a:lnTo>
                  <a:cubicBezTo>
                    <a:pt x="4223" y="17186"/>
                    <a:pt x="3744" y="17916"/>
                    <a:pt x="2922" y="18533"/>
                  </a:cubicBezTo>
                  <a:cubicBezTo>
                    <a:pt x="2534" y="17323"/>
                    <a:pt x="2671" y="16958"/>
                    <a:pt x="3881" y="16090"/>
                  </a:cubicBezTo>
                  <a:close/>
                  <a:moveTo>
                    <a:pt x="4086" y="18533"/>
                  </a:moveTo>
                  <a:lnTo>
                    <a:pt x="4086" y="18533"/>
                  </a:lnTo>
                  <a:cubicBezTo>
                    <a:pt x="4634" y="19583"/>
                    <a:pt x="4588" y="19720"/>
                    <a:pt x="3470" y="20701"/>
                  </a:cubicBezTo>
                  <a:cubicBezTo>
                    <a:pt x="2899" y="19606"/>
                    <a:pt x="2945" y="19514"/>
                    <a:pt x="4086" y="18533"/>
                  </a:cubicBezTo>
                  <a:close/>
                  <a:moveTo>
                    <a:pt x="15188" y="9849"/>
                  </a:moveTo>
                  <a:cubicBezTo>
                    <a:pt x="16848" y="9849"/>
                    <a:pt x="18352" y="10538"/>
                    <a:pt x="19699" y="11868"/>
                  </a:cubicBezTo>
                  <a:cubicBezTo>
                    <a:pt x="18672" y="12781"/>
                    <a:pt x="17713" y="13648"/>
                    <a:pt x="16731" y="14493"/>
                  </a:cubicBezTo>
                  <a:cubicBezTo>
                    <a:pt x="16681" y="14543"/>
                    <a:pt x="16596" y="14562"/>
                    <a:pt x="16500" y="14562"/>
                  </a:cubicBezTo>
                  <a:cubicBezTo>
                    <a:pt x="16378" y="14562"/>
                    <a:pt x="16240" y="14531"/>
                    <a:pt x="16138" y="14493"/>
                  </a:cubicBezTo>
                  <a:cubicBezTo>
                    <a:pt x="15804" y="14372"/>
                    <a:pt x="15470" y="14316"/>
                    <a:pt x="15143" y="14316"/>
                  </a:cubicBezTo>
                  <a:cubicBezTo>
                    <a:pt x="14667" y="14316"/>
                    <a:pt x="14207" y="14436"/>
                    <a:pt x="13787" y="14652"/>
                  </a:cubicBezTo>
                  <a:cubicBezTo>
                    <a:pt x="12554" y="15269"/>
                    <a:pt x="12600" y="17255"/>
                    <a:pt x="13787" y="17985"/>
                  </a:cubicBezTo>
                  <a:cubicBezTo>
                    <a:pt x="14186" y="18236"/>
                    <a:pt x="14683" y="18362"/>
                    <a:pt x="15168" y="18362"/>
                  </a:cubicBezTo>
                  <a:cubicBezTo>
                    <a:pt x="15653" y="18362"/>
                    <a:pt x="16127" y="18236"/>
                    <a:pt x="16480" y="17985"/>
                  </a:cubicBezTo>
                  <a:cubicBezTo>
                    <a:pt x="17256" y="17414"/>
                    <a:pt x="17530" y="16570"/>
                    <a:pt x="17279" y="15543"/>
                  </a:cubicBezTo>
                  <a:cubicBezTo>
                    <a:pt x="17234" y="15360"/>
                    <a:pt x="17256" y="15086"/>
                    <a:pt x="17370" y="14972"/>
                  </a:cubicBezTo>
                  <a:cubicBezTo>
                    <a:pt x="18261" y="14127"/>
                    <a:pt x="19197" y="13329"/>
                    <a:pt x="20178" y="12438"/>
                  </a:cubicBezTo>
                  <a:cubicBezTo>
                    <a:pt x="21365" y="14516"/>
                    <a:pt x="21479" y="16547"/>
                    <a:pt x="20475" y="18578"/>
                  </a:cubicBezTo>
                  <a:cubicBezTo>
                    <a:pt x="19425" y="20701"/>
                    <a:pt x="17759" y="22185"/>
                    <a:pt x="15248" y="22436"/>
                  </a:cubicBezTo>
                  <a:cubicBezTo>
                    <a:pt x="15004" y="22460"/>
                    <a:pt x="14766" y="22472"/>
                    <a:pt x="14535" y="22472"/>
                  </a:cubicBezTo>
                  <a:cubicBezTo>
                    <a:pt x="11274" y="22472"/>
                    <a:pt x="9371" y="20137"/>
                    <a:pt x="8902" y="17643"/>
                  </a:cubicBezTo>
                  <a:cubicBezTo>
                    <a:pt x="8195" y="14036"/>
                    <a:pt x="10021" y="10978"/>
                    <a:pt x="13536" y="10065"/>
                  </a:cubicBezTo>
                  <a:cubicBezTo>
                    <a:pt x="14103" y="9920"/>
                    <a:pt x="14653" y="9849"/>
                    <a:pt x="15188" y="9849"/>
                  </a:cubicBezTo>
                  <a:close/>
                  <a:moveTo>
                    <a:pt x="4794" y="20541"/>
                  </a:moveTo>
                  <a:lnTo>
                    <a:pt x="4794" y="20541"/>
                  </a:lnTo>
                  <a:cubicBezTo>
                    <a:pt x="5479" y="21660"/>
                    <a:pt x="5479" y="21660"/>
                    <a:pt x="4588" y="22618"/>
                  </a:cubicBezTo>
                  <a:cubicBezTo>
                    <a:pt x="3675" y="21728"/>
                    <a:pt x="3698" y="21523"/>
                    <a:pt x="4794" y="20541"/>
                  </a:cubicBezTo>
                  <a:close/>
                  <a:moveTo>
                    <a:pt x="5798" y="22436"/>
                  </a:moveTo>
                  <a:cubicBezTo>
                    <a:pt x="6643" y="23143"/>
                    <a:pt x="6643" y="23349"/>
                    <a:pt x="5798" y="24056"/>
                  </a:cubicBezTo>
                  <a:cubicBezTo>
                    <a:pt x="4931" y="23372"/>
                    <a:pt x="4931" y="23280"/>
                    <a:pt x="5798" y="22436"/>
                  </a:cubicBezTo>
                  <a:close/>
                  <a:moveTo>
                    <a:pt x="7053" y="23828"/>
                  </a:moveTo>
                  <a:cubicBezTo>
                    <a:pt x="7419" y="24148"/>
                    <a:pt x="7738" y="24422"/>
                    <a:pt x="8103" y="24741"/>
                  </a:cubicBezTo>
                  <a:cubicBezTo>
                    <a:pt x="7921" y="24992"/>
                    <a:pt x="7784" y="25221"/>
                    <a:pt x="7578" y="25540"/>
                  </a:cubicBezTo>
                  <a:cubicBezTo>
                    <a:pt x="7145" y="25221"/>
                    <a:pt x="6802" y="24969"/>
                    <a:pt x="6392" y="24673"/>
                  </a:cubicBezTo>
                  <a:cubicBezTo>
                    <a:pt x="6620" y="24376"/>
                    <a:pt x="6825" y="24125"/>
                    <a:pt x="7053" y="23828"/>
                  </a:cubicBezTo>
                  <a:close/>
                  <a:moveTo>
                    <a:pt x="14833" y="6498"/>
                  </a:moveTo>
                  <a:cubicBezTo>
                    <a:pt x="17592" y="6498"/>
                    <a:pt x="20132" y="7504"/>
                    <a:pt x="22232" y="9517"/>
                  </a:cubicBezTo>
                  <a:cubicBezTo>
                    <a:pt x="21548" y="10133"/>
                    <a:pt x="20908" y="10727"/>
                    <a:pt x="20315" y="11274"/>
                  </a:cubicBezTo>
                  <a:cubicBezTo>
                    <a:pt x="19653" y="10818"/>
                    <a:pt x="19060" y="10339"/>
                    <a:pt x="18398" y="9973"/>
                  </a:cubicBezTo>
                  <a:cubicBezTo>
                    <a:pt x="17358" y="9397"/>
                    <a:pt x="16229" y="9130"/>
                    <a:pt x="15112" y="9130"/>
                  </a:cubicBezTo>
                  <a:cubicBezTo>
                    <a:pt x="12158" y="9130"/>
                    <a:pt x="9288" y="10997"/>
                    <a:pt x="8377" y="13945"/>
                  </a:cubicBezTo>
                  <a:cubicBezTo>
                    <a:pt x="7784" y="15885"/>
                    <a:pt x="7898" y="17734"/>
                    <a:pt x="8743" y="19560"/>
                  </a:cubicBezTo>
                  <a:cubicBezTo>
                    <a:pt x="9863" y="21922"/>
                    <a:pt x="12178" y="23249"/>
                    <a:pt x="14596" y="23249"/>
                  </a:cubicBezTo>
                  <a:cubicBezTo>
                    <a:pt x="15824" y="23249"/>
                    <a:pt x="17078" y="22907"/>
                    <a:pt x="18215" y="22185"/>
                  </a:cubicBezTo>
                  <a:cubicBezTo>
                    <a:pt x="21730" y="19948"/>
                    <a:pt x="22826" y="15954"/>
                    <a:pt x="20977" y="12301"/>
                  </a:cubicBezTo>
                  <a:cubicBezTo>
                    <a:pt x="20886" y="12142"/>
                    <a:pt x="20863" y="11845"/>
                    <a:pt x="20954" y="11731"/>
                  </a:cubicBezTo>
                  <a:cubicBezTo>
                    <a:pt x="21525" y="11160"/>
                    <a:pt x="22118" y="10635"/>
                    <a:pt x="22734" y="10087"/>
                  </a:cubicBezTo>
                  <a:cubicBezTo>
                    <a:pt x="23944" y="11343"/>
                    <a:pt x="24538" y="12781"/>
                    <a:pt x="24743" y="14424"/>
                  </a:cubicBezTo>
                  <a:cubicBezTo>
                    <a:pt x="25314" y="19423"/>
                    <a:pt x="22643" y="23098"/>
                    <a:pt x="18831" y="24833"/>
                  </a:cubicBezTo>
                  <a:cubicBezTo>
                    <a:pt x="17333" y="25511"/>
                    <a:pt x="15734" y="25854"/>
                    <a:pt x="14169" y="25854"/>
                  </a:cubicBezTo>
                  <a:cubicBezTo>
                    <a:pt x="9682" y="25854"/>
                    <a:pt x="5482" y="23031"/>
                    <a:pt x="4771" y="17209"/>
                  </a:cubicBezTo>
                  <a:cubicBezTo>
                    <a:pt x="4474" y="14767"/>
                    <a:pt x="4976" y="12438"/>
                    <a:pt x="6620" y="10544"/>
                  </a:cubicBezTo>
                  <a:cubicBezTo>
                    <a:pt x="8651" y="8193"/>
                    <a:pt x="11276" y="6618"/>
                    <a:pt x="14472" y="6504"/>
                  </a:cubicBezTo>
                  <a:cubicBezTo>
                    <a:pt x="14592" y="6500"/>
                    <a:pt x="14713" y="6498"/>
                    <a:pt x="14833" y="6498"/>
                  </a:cubicBezTo>
                  <a:close/>
                  <a:moveTo>
                    <a:pt x="8720" y="25175"/>
                  </a:moveTo>
                  <a:cubicBezTo>
                    <a:pt x="9108" y="25358"/>
                    <a:pt x="9496" y="25540"/>
                    <a:pt x="9929" y="25746"/>
                  </a:cubicBezTo>
                  <a:cubicBezTo>
                    <a:pt x="9741" y="26157"/>
                    <a:pt x="9614" y="26357"/>
                    <a:pt x="9381" y="26357"/>
                  </a:cubicBezTo>
                  <a:cubicBezTo>
                    <a:pt x="9163" y="26357"/>
                    <a:pt x="8851" y="26180"/>
                    <a:pt x="8309" y="25837"/>
                  </a:cubicBezTo>
                  <a:cubicBezTo>
                    <a:pt x="8423" y="25654"/>
                    <a:pt x="8537" y="25449"/>
                    <a:pt x="8720" y="25175"/>
                  </a:cubicBezTo>
                  <a:close/>
                  <a:moveTo>
                    <a:pt x="10841" y="26053"/>
                  </a:moveTo>
                  <a:cubicBezTo>
                    <a:pt x="10916" y="26053"/>
                    <a:pt x="11006" y="26078"/>
                    <a:pt x="11116" y="26134"/>
                  </a:cubicBezTo>
                  <a:cubicBezTo>
                    <a:pt x="11253" y="26202"/>
                    <a:pt x="11345" y="26362"/>
                    <a:pt x="11459" y="26499"/>
                  </a:cubicBezTo>
                  <a:cubicBezTo>
                    <a:pt x="11139" y="26567"/>
                    <a:pt x="10842" y="26636"/>
                    <a:pt x="10454" y="26704"/>
                  </a:cubicBezTo>
                  <a:cubicBezTo>
                    <a:pt x="10524" y="26306"/>
                    <a:pt x="10606" y="26053"/>
                    <a:pt x="10841" y="26053"/>
                  </a:cubicBezTo>
                  <a:close/>
                  <a:moveTo>
                    <a:pt x="28611" y="1"/>
                  </a:moveTo>
                  <a:cubicBezTo>
                    <a:pt x="28483" y="1"/>
                    <a:pt x="28275" y="91"/>
                    <a:pt x="28167" y="181"/>
                  </a:cubicBezTo>
                  <a:cubicBezTo>
                    <a:pt x="26523" y="1574"/>
                    <a:pt x="24880" y="2989"/>
                    <a:pt x="23282" y="4427"/>
                  </a:cubicBezTo>
                  <a:cubicBezTo>
                    <a:pt x="23031" y="4655"/>
                    <a:pt x="22871" y="5134"/>
                    <a:pt x="22849" y="5500"/>
                  </a:cubicBezTo>
                  <a:cubicBezTo>
                    <a:pt x="22803" y="6595"/>
                    <a:pt x="22849" y="7668"/>
                    <a:pt x="22849" y="8786"/>
                  </a:cubicBezTo>
                  <a:cubicBezTo>
                    <a:pt x="21639" y="8056"/>
                    <a:pt x="20635" y="7371"/>
                    <a:pt x="19562" y="6869"/>
                  </a:cubicBezTo>
                  <a:cubicBezTo>
                    <a:pt x="18786" y="6481"/>
                    <a:pt x="17850" y="6367"/>
                    <a:pt x="17028" y="6025"/>
                  </a:cubicBezTo>
                  <a:cubicBezTo>
                    <a:pt x="16265" y="5733"/>
                    <a:pt x="15476" y="5610"/>
                    <a:pt x="14692" y="5610"/>
                  </a:cubicBezTo>
                  <a:cubicBezTo>
                    <a:pt x="14188" y="5610"/>
                    <a:pt x="13685" y="5661"/>
                    <a:pt x="13193" y="5751"/>
                  </a:cubicBezTo>
                  <a:cubicBezTo>
                    <a:pt x="9770" y="6435"/>
                    <a:pt x="6871" y="8170"/>
                    <a:pt x="4588" y="10727"/>
                  </a:cubicBezTo>
                  <a:cubicBezTo>
                    <a:pt x="0" y="15794"/>
                    <a:pt x="1667" y="23577"/>
                    <a:pt x="8263" y="26704"/>
                  </a:cubicBezTo>
                  <a:cubicBezTo>
                    <a:pt x="9500" y="27296"/>
                    <a:pt x="10783" y="27494"/>
                    <a:pt x="12080" y="27494"/>
                  </a:cubicBezTo>
                  <a:cubicBezTo>
                    <a:pt x="13033" y="27494"/>
                    <a:pt x="13994" y="27387"/>
                    <a:pt x="14951" y="27252"/>
                  </a:cubicBezTo>
                  <a:cubicBezTo>
                    <a:pt x="17348" y="26887"/>
                    <a:pt x="19311" y="25700"/>
                    <a:pt x="21182" y="24285"/>
                  </a:cubicBezTo>
                  <a:cubicBezTo>
                    <a:pt x="25976" y="20701"/>
                    <a:pt x="26980" y="14607"/>
                    <a:pt x="23510" y="9791"/>
                  </a:cubicBezTo>
                  <a:cubicBezTo>
                    <a:pt x="23465" y="9722"/>
                    <a:pt x="23442" y="9631"/>
                    <a:pt x="23374" y="9471"/>
                  </a:cubicBezTo>
                  <a:cubicBezTo>
                    <a:pt x="23739" y="9471"/>
                    <a:pt x="24013" y="9471"/>
                    <a:pt x="24287" y="9494"/>
                  </a:cubicBezTo>
                  <a:cubicBezTo>
                    <a:pt x="25131" y="9517"/>
                    <a:pt x="25953" y="9562"/>
                    <a:pt x="26775" y="9562"/>
                  </a:cubicBezTo>
                  <a:cubicBezTo>
                    <a:pt x="27026" y="9562"/>
                    <a:pt x="27345" y="9494"/>
                    <a:pt x="27505" y="9334"/>
                  </a:cubicBezTo>
                  <a:cubicBezTo>
                    <a:pt x="29011" y="7805"/>
                    <a:pt x="30472" y="6276"/>
                    <a:pt x="31956" y="4746"/>
                  </a:cubicBezTo>
                  <a:cubicBezTo>
                    <a:pt x="32275" y="4404"/>
                    <a:pt x="32435" y="4062"/>
                    <a:pt x="32161" y="3582"/>
                  </a:cubicBezTo>
                  <a:cubicBezTo>
                    <a:pt x="32000" y="3296"/>
                    <a:pt x="31811" y="3227"/>
                    <a:pt x="31613" y="3227"/>
                  </a:cubicBezTo>
                  <a:cubicBezTo>
                    <a:pt x="31448" y="3227"/>
                    <a:pt x="31277" y="3275"/>
                    <a:pt x="31111" y="3285"/>
                  </a:cubicBezTo>
                  <a:cubicBezTo>
                    <a:pt x="30404" y="3354"/>
                    <a:pt x="29696" y="3468"/>
                    <a:pt x="28966" y="3559"/>
                  </a:cubicBezTo>
                  <a:cubicBezTo>
                    <a:pt x="28966" y="2487"/>
                    <a:pt x="28966" y="1528"/>
                    <a:pt x="28943" y="569"/>
                  </a:cubicBezTo>
                  <a:cubicBezTo>
                    <a:pt x="28943" y="387"/>
                    <a:pt x="28829" y="136"/>
                    <a:pt x="28692" y="21"/>
                  </a:cubicBezTo>
                  <a:cubicBezTo>
                    <a:pt x="28673" y="7"/>
                    <a:pt x="28645" y="1"/>
                    <a:pt x="28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6"/>
            <p:cNvSpPr/>
            <p:nvPr/>
          </p:nvSpPr>
          <p:spPr>
            <a:xfrm>
              <a:off x="2314516" y="2639996"/>
              <a:ext cx="23721" cy="39475"/>
            </a:xfrm>
            <a:custGeom>
              <a:avLst/>
              <a:gdLst/>
              <a:ahLst/>
              <a:cxnLst/>
              <a:rect l="l" t="t" r="r" b="b"/>
              <a:pathLst>
                <a:path w="1325" h="2205" extrusionOk="0">
                  <a:moveTo>
                    <a:pt x="1073" y="1"/>
                  </a:moveTo>
                  <a:cubicBezTo>
                    <a:pt x="891" y="92"/>
                    <a:pt x="754" y="115"/>
                    <a:pt x="708" y="184"/>
                  </a:cubicBezTo>
                  <a:cubicBezTo>
                    <a:pt x="457" y="754"/>
                    <a:pt x="229" y="1302"/>
                    <a:pt x="46" y="1873"/>
                  </a:cubicBezTo>
                  <a:cubicBezTo>
                    <a:pt x="1" y="1964"/>
                    <a:pt x="160" y="2169"/>
                    <a:pt x="274" y="2192"/>
                  </a:cubicBezTo>
                  <a:cubicBezTo>
                    <a:pt x="295" y="2201"/>
                    <a:pt x="320" y="2204"/>
                    <a:pt x="347" y="2204"/>
                  </a:cubicBezTo>
                  <a:cubicBezTo>
                    <a:pt x="466" y="2204"/>
                    <a:pt x="625" y="2130"/>
                    <a:pt x="662" y="2055"/>
                  </a:cubicBezTo>
                  <a:cubicBezTo>
                    <a:pt x="891" y="1553"/>
                    <a:pt x="1119" y="1028"/>
                    <a:pt x="1279" y="480"/>
                  </a:cubicBezTo>
                  <a:cubicBezTo>
                    <a:pt x="1324" y="366"/>
                    <a:pt x="1165" y="184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2586258" y="2790431"/>
              <a:ext cx="32296" cy="31437"/>
            </a:xfrm>
            <a:custGeom>
              <a:avLst/>
              <a:gdLst/>
              <a:ahLst/>
              <a:cxnLst/>
              <a:rect l="l" t="t" r="r" b="b"/>
              <a:pathLst>
                <a:path w="1804" h="1756" extrusionOk="0">
                  <a:moveTo>
                    <a:pt x="1407" y="0"/>
                  </a:moveTo>
                  <a:cubicBezTo>
                    <a:pt x="1339" y="0"/>
                    <a:pt x="1274" y="12"/>
                    <a:pt x="1233" y="43"/>
                  </a:cubicBezTo>
                  <a:cubicBezTo>
                    <a:pt x="845" y="363"/>
                    <a:pt x="457" y="705"/>
                    <a:pt x="92" y="1048"/>
                  </a:cubicBezTo>
                  <a:cubicBezTo>
                    <a:pt x="23" y="1139"/>
                    <a:pt x="0" y="1344"/>
                    <a:pt x="46" y="1481"/>
                  </a:cubicBezTo>
                  <a:cubicBezTo>
                    <a:pt x="69" y="1573"/>
                    <a:pt x="229" y="1618"/>
                    <a:pt x="434" y="1755"/>
                  </a:cubicBezTo>
                  <a:cubicBezTo>
                    <a:pt x="891" y="1276"/>
                    <a:pt x="1347" y="842"/>
                    <a:pt x="1758" y="386"/>
                  </a:cubicBezTo>
                  <a:cubicBezTo>
                    <a:pt x="1804" y="317"/>
                    <a:pt x="1735" y="89"/>
                    <a:pt x="1644" y="43"/>
                  </a:cubicBezTo>
                  <a:cubicBezTo>
                    <a:pt x="1581" y="18"/>
                    <a:pt x="1491" y="0"/>
                    <a:pt x="1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6"/>
            <p:cNvSpPr/>
            <p:nvPr/>
          </p:nvSpPr>
          <p:spPr>
            <a:xfrm>
              <a:off x="2538852" y="2827793"/>
              <a:ext cx="35984" cy="23900"/>
            </a:xfrm>
            <a:custGeom>
              <a:avLst/>
              <a:gdLst/>
              <a:ahLst/>
              <a:cxnLst/>
              <a:rect l="l" t="t" r="r" b="b"/>
              <a:pathLst>
                <a:path w="2010" h="1335" extrusionOk="0">
                  <a:moveTo>
                    <a:pt x="1556" y="0"/>
                  </a:moveTo>
                  <a:cubicBezTo>
                    <a:pt x="1530" y="0"/>
                    <a:pt x="1506" y="3"/>
                    <a:pt x="1484" y="11"/>
                  </a:cubicBezTo>
                  <a:cubicBezTo>
                    <a:pt x="1051" y="170"/>
                    <a:pt x="617" y="376"/>
                    <a:pt x="206" y="604"/>
                  </a:cubicBezTo>
                  <a:cubicBezTo>
                    <a:pt x="115" y="673"/>
                    <a:pt x="1" y="901"/>
                    <a:pt x="46" y="1015"/>
                  </a:cubicBezTo>
                  <a:cubicBezTo>
                    <a:pt x="69" y="1129"/>
                    <a:pt x="275" y="1220"/>
                    <a:pt x="434" y="1334"/>
                  </a:cubicBezTo>
                  <a:cubicBezTo>
                    <a:pt x="914" y="1083"/>
                    <a:pt x="1370" y="901"/>
                    <a:pt x="1781" y="627"/>
                  </a:cubicBezTo>
                  <a:cubicBezTo>
                    <a:pt x="1895" y="558"/>
                    <a:pt x="1941" y="307"/>
                    <a:pt x="2009" y="125"/>
                  </a:cubicBezTo>
                  <a:cubicBezTo>
                    <a:pt x="1856" y="86"/>
                    <a:pt x="1687" y="0"/>
                    <a:pt x="1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6"/>
            <p:cNvSpPr/>
            <p:nvPr/>
          </p:nvSpPr>
          <p:spPr>
            <a:xfrm>
              <a:off x="2312475" y="2698036"/>
              <a:ext cx="17992" cy="34337"/>
            </a:xfrm>
            <a:custGeom>
              <a:avLst/>
              <a:gdLst/>
              <a:ahLst/>
              <a:cxnLst/>
              <a:rect l="l" t="t" r="r" b="b"/>
              <a:pathLst>
                <a:path w="1005" h="1918" extrusionOk="0">
                  <a:moveTo>
                    <a:pt x="366" y="0"/>
                  </a:moveTo>
                  <a:cubicBezTo>
                    <a:pt x="229" y="160"/>
                    <a:pt x="115" y="320"/>
                    <a:pt x="0" y="457"/>
                  </a:cubicBezTo>
                  <a:cubicBezTo>
                    <a:pt x="115" y="913"/>
                    <a:pt x="183" y="1256"/>
                    <a:pt x="320" y="1575"/>
                  </a:cubicBezTo>
                  <a:cubicBezTo>
                    <a:pt x="388" y="1735"/>
                    <a:pt x="640" y="1803"/>
                    <a:pt x="822" y="1917"/>
                  </a:cubicBezTo>
                  <a:cubicBezTo>
                    <a:pt x="891" y="1735"/>
                    <a:pt x="1005" y="1529"/>
                    <a:pt x="1005" y="1370"/>
                  </a:cubicBezTo>
                  <a:cubicBezTo>
                    <a:pt x="982" y="1050"/>
                    <a:pt x="891" y="753"/>
                    <a:pt x="776" y="479"/>
                  </a:cubicBezTo>
                  <a:cubicBezTo>
                    <a:pt x="708" y="297"/>
                    <a:pt x="503" y="160"/>
                    <a:pt x="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46"/>
          <p:cNvGrpSpPr/>
          <p:nvPr/>
        </p:nvGrpSpPr>
        <p:grpSpPr>
          <a:xfrm>
            <a:off x="5208374" y="1819510"/>
            <a:ext cx="1974520" cy="870901"/>
            <a:chOff x="4361756" y="1563572"/>
            <a:chExt cx="1721164" cy="832681"/>
          </a:xfrm>
        </p:grpSpPr>
        <p:sp>
          <p:nvSpPr>
            <p:cNvPr id="1618" name="Google Shape;1618;p46"/>
            <p:cNvSpPr/>
            <p:nvPr/>
          </p:nvSpPr>
          <p:spPr>
            <a:xfrm>
              <a:off x="5204749" y="2374950"/>
              <a:ext cx="160209" cy="16900"/>
            </a:xfrm>
            <a:custGeom>
              <a:avLst/>
              <a:gdLst/>
              <a:ahLst/>
              <a:cxnLst/>
              <a:rect l="l" t="t" r="r" b="b"/>
              <a:pathLst>
                <a:path w="8949" h="944" extrusionOk="0">
                  <a:moveTo>
                    <a:pt x="8321" y="0"/>
                  </a:moveTo>
                  <a:cubicBezTo>
                    <a:pt x="8230" y="0"/>
                    <a:pt x="8137" y="15"/>
                    <a:pt x="8058" y="15"/>
                  </a:cubicBezTo>
                  <a:cubicBezTo>
                    <a:pt x="5844" y="61"/>
                    <a:pt x="3653" y="129"/>
                    <a:pt x="1462" y="175"/>
                  </a:cubicBezTo>
                  <a:cubicBezTo>
                    <a:pt x="1291" y="175"/>
                    <a:pt x="1119" y="169"/>
                    <a:pt x="951" y="169"/>
                  </a:cubicBezTo>
                  <a:cubicBezTo>
                    <a:pt x="783" y="169"/>
                    <a:pt x="617" y="175"/>
                    <a:pt x="457" y="198"/>
                  </a:cubicBezTo>
                  <a:cubicBezTo>
                    <a:pt x="298" y="221"/>
                    <a:pt x="161" y="403"/>
                    <a:pt x="1" y="495"/>
                  </a:cubicBezTo>
                  <a:cubicBezTo>
                    <a:pt x="138" y="631"/>
                    <a:pt x="252" y="837"/>
                    <a:pt x="435" y="905"/>
                  </a:cubicBezTo>
                  <a:cubicBezTo>
                    <a:pt x="493" y="935"/>
                    <a:pt x="565" y="943"/>
                    <a:pt x="641" y="943"/>
                  </a:cubicBezTo>
                  <a:cubicBezTo>
                    <a:pt x="743" y="943"/>
                    <a:pt x="855" y="928"/>
                    <a:pt x="960" y="928"/>
                  </a:cubicBezTo>
                  <a:lnTo>
                    <a:pt x="4383" y="928"/>
                  </a:lnTo>
                  <a:lnTo>
                    <a:pt x="4383" y="791"/>
                  </a:lnTo>
                  <a:cubicBezTo>
                    <a:pt x="5083" y="791"/>
                    <a:pt x="5773" y="801"/>
                    <a:pt x="6460" y="801"/>
                  </a:cubicBezTo>
                  <a:cubicBezTo>
                    <a:pt x="6803" y="801"/>
                    <a:pt x="7145" y="799"/>
                    <a:pt x="7488" y="791"/>
                  </a:cubicBezTo>
                  <a:cubicBezTo>
                    <a:pt x="7853" y="791"/>
                    <a:pt x="8218" y="791"/>
                    <a:pt x="8560" y="723"/>
                  </a:cubicBezTo>
                  <a:cubicBezTo>
                    <a:pt x="8697" y="700"/>
                    <a:pt x="8812" y="495"/>
                    <a:pt x="8948" y="358"/>
                  </a:cubicBezTo>
                  <a:cubicBezTo>
                    <a:pt x="8812" y="243"/>
                    <a:pt x="8675" y="107"/>
                    <a:pt x="8515" y="38"/>
                  </a:cubicBezTo>
                  <a:cubicBezTo>
                    <a:pt x="8456" y="9"/>
                    <a:pt x="8389" y="0"/>
                    <a:pt x="8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6"/>
            <p:cNvGrpSpPr/>
            <p:nvPr/>
          </p:nvGrpSpPr>
          <p:grpSpPr>
            <a:xfrm>
              <a:off x="4361756" y="1563572"/>
              <a:ext cx="1721164" cy="832681"/>
              <a:chOff x="4361756" y="1563572"/>
              <a:chExt cx="1721164" cy="832681"/>
            </a:xfrm>
          </p:grpSpPr>
          <p:sp>
            <p:nvSpPr>
              <p:cNvPr id="1620" name="Google Shape;1620;p46"/>
              <p:cNvSpPr/>
              <p:nvPr/>
            </p:nvSpPr>
            <p:spPr>
              <a:xfrm>
                <a:off x="4721346" y="1710409"/>
                <a:ext cx="1216099" cy="664917"/>
              </a:xfrm>
              <a:custGeom>
                <a:avLst/>
                <a:gdLst/>
                <a:ahLst/>
                <a:cxnLst/>
                <a:rect l="l" t="t" r="r" b="b"/>
                <a:pathLst>
                  <a:path w="67929" h="37141" extrusionOk="0">
                    <a:moveTo>
                      <a:pt x="45941" y="0"/>
                    </a:moveTo>
                    <a:cubicBezTo>
                      <a:pt x="43475" y="0"/>
                      <a:pt x="41009" y="75"/>
                      <a:pt x="38553" y="181"/>
                    </a:cubicBezTo>
                    <a:cubicBezTo>
                      <a:pt x="35311" y="318"/>
                      <a:pt x="32047" y="523"/>
                      <a:pt x="28806" y="660"/>
                    </a:cubicBezTo>
                    <a:cubicBezTo>
                      <a:pt x="25519" y="797"/>
                      <a:pt x="22232" y="843"/>
                      <a:pt x="18946" y="934"/>
                    </a:cubicBezTo>
                    <a:cubicBezTo>
                      <a:pt x="15613" y="1003"/>
                      <a:pt x="12281" y="1140"/>
                      <a:pt x="8948" y="1505"/>
                    </a:cubicBezTo>
                    <a:cubicBezTo>
                      <a:pt x="7419" y="1665"/>
                      <a:pt x="5867" y="1847"/>
                      <a:pt x="4360" y="2190"/>
                    </a:cubicBezTo>
                    <a:cubicBezTo>
                      <a:pt x="3082" y="2464"/>
                      <a:pt x="1804" y="2966"/>
                      <a:pt x="982" y="3993"/>
                    </a:cubicBezTo>
                    <a:cubicBezTo>
                      <a:pt x="275" y="4883"/>
                      <a:pt x="1" y="6024"/>
                      <a:pt x="434" y="7074"/>
                    </a:cubicBezTo>
                    <a:cubicBezTo>
                      <a:pt x="160" y="12918"/>
                      <a:pt x="343" y="18784"/>
                      <a:pt x="1028" y="24581"/>
                    </a:cubicBezTo>
                    <a:cubicBezTo>
                      <a:pt x="1210" y="26156"/>
                      <a:pt x="1416" y="27708"/>
                      <a:pt x="1667" y="29260"/>
                    </a:cubicBezTo>
                    <a:cubicBezTo>
                      <a:pt x="1872" y="30493"/>
                      <a:pt x="2146" y="31703"/>
                      <a:pt x="2671" y="32821"/>
                    </a:cubicBezTo>
                    <a:cubicBezTo>
                      <a:pt x="3219" y="33940"/>
                      <a:pt x="4109" y="34853"/>
                      <a:pt x="5250" y="35378"/>
                    </a:cubicBezTo>
                    <a:cubicBezTo>
                      <a:pt x="6460" y="35948"/>
                      <a:pt x="7807" y="36131"/>
                      <a:pt x="9131" y="36268"/>
                    </a:cubicBezTo>
                    <a:cubicBezTo>
                      <a:pt x="15269" y="36880"/>
                      <a:pt x="21447" y="37140"/>
                      <a:pt x="27609" y="37140"/>
                    </a:cubicBezTo>
                    <a:cubicBezTo>
                      <a:pt x="28115" y="37140"/>
                      <a:pt x="28620" y="37139"/>
                      <a:pt x="29126" y="37135"/>
                    </a:cubicBezTo>
                    <a:cubicBezTo>
                      <a:pt x="35859" y="37090"/>
                      <a:pt x="42570" y="36724"/>
                      <a:pt x="49280" y="36108"/>
                    </a:cubicBezTo>
                    <a:cubicBezTo>
                      <a:pt x="50947" y="35948"/>
                      <a:pt x="52590" y="35789"/>
                      <a:pt x="54256" y="35606"/>
                    </a:cubicBezTo>
                    <a:cubicBezTo>
                      <a:pt x="55808" y="35423"/>
                      <a:pt x="57452" y="35355"/>
                      <a:pt x="58936" y="34898"/>
                    </a:cubicBezTo>
                    <a:cubicBezTo>
                      <a:pt x="61606" y="34099"/>
                      <a:pt x="62907" y="31726"/>
                      <a:pt x="63820" y="29352"/>
                    </a:cubicBezTo>
                    <a:cubicBezTo>
                      <a:pt x="64984" y="26453"/>
                      <a:pt x="65715" y="23394"/>
                      <a:pt x="66308" y="20336"/>
                    </a:cubicBezTo>
                    <a:cubicBezTo>
                      <a:pt x="66947" y="17186"/>
                      <a:pt x="67495" y="14013"/>
                      <a:pt x="67723" y="10795"/>
                    </a:cubicBezTo>
                    <a:cubicBezTo>
                      <a:pt x="67837" y="9311"/>
                      <a:pt x="67929" y="7782"/>
                      <a:pt x="67769" y="6275"/>
                    </a:cubicBezTo>
                    <a:cubicBezTo>
                      <a:pt x="67632" y="5089"/>
                      <a:pt x="67267" y="3879"/>
                      <a:pt x="66285" y="3080"/>
                    </a:cubicBezTo>
                    <a:cubicBezTo>
                      <a:pt x="65213" y="2235"/>
                      <a:pt x="63752" y="1984"/>
                      <a:pt x="62451" y="1665"/>
                    </a:cubicBezTo>
                    <a:cubicBezTo>
                      <a:pt x="60876" y="1277"/>
                      <a:pt x="59278" y="980"/>
                      <a:pt x="57680" y="752"/>
                    </a:cubicBezTo>
                    <a:cubicBezTo>
                      <a:pt x="53796" y="191"/>
                      <a:pt x="49869" y="0"/>
                      <a:pt x="459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6"/>
              <p:cNvSpPr/>
              <p:nvPr/>
            </p:nvSpPr>
            <p:spPr>
              <a:xfrm>
                <a:off x="4750366" y="1642272"/>
                <a:ext cx="1243884" cy="709261"/>
              </a:xfrm>
              <a:custGeom>
                <a:avLst/>
                <a:gdLst/>
                <a:ahLst/>
                <a:cxnLst/>
                <a:rect l="l" t="t" r="r" b="b"/>
                <a:pathLst>
                  <a:path w="69481" h="39618" extrusionOk="0">
                    <a:moveTo>
                      <a:pt x="32646" y="0"/>
                    </a:moveTo>
                    <a:cubicBezTo>
                      <a:pt x="30066" y="0"/>
                      <a:pt x="27473" y="144"/>
                      <a:pt x="24880" y="221"/>
                    </a:cubicBezTo>
                    <a:cubicBezTo>
                      <a:pt x="19950" y="335"/>
                      <a:pt x="15042" y="769"/>
                      <a:pt x="10180" y="1431"/>
                    </a:cubicBezTo>
                    <a:cubicBezTo>
                      <a:pt x="9929" y="1476"/>
                      <a:pt x="9701" y="1750"/>
                      <a:pt x="9473" y="1910"/>
                    </a:cubicBezTo>
                    <a:cubicBezTo>
                      <a:pt x="9709" y="1996"/>
                      <a:pt x="9966" y="2163"/>
                      <a:pt x="10205" y="2163"/>
                    </a:cubicBezTo>
                    <a:cubicBezTo>
                      <a:pt x="10220" y="2163"/>
                      <a:pt x="10234" y="2162"/>
                      <a:pt x="10249" y="2161"/>
                    </a:cubicBezTo>
                    <a:cubicBezTo>
                      <a:pt x="11778" y="2024"/>
                      <a:pt x="13330" y="1842"/>
                      <a:pt x="14859" y="1636"/>
                    </a:cubicBezTo>
                    <a:cubicBezTo>
                      <a:pt x="20086" y="997"/>
                      <a:pt x="25359" y="792"/>
                      <a:pt x="30609" y="792"/>
                    </a:cubicBezTo>
                    <a:cubicBezTo>
                      <a:pt x="37114" y="814"/>
                      <a:pt x="46609" y="1043"/>
                      <a:pt x="53115" y="1339"/>
                    </a:cubicBezTo>
                    <a:cubicBezTo>
                      <a:pt x="56128" y="1476"/>
                      <a:pt x="59141" y="1933"/>
                      <a:pt x="62154" y="2367"/>
                    </a:cubicBezTo>
                    <a:cubicBezTo>
                      <a:pt x="63957" y="2618"/>
                      <a:pt x="65714" y="3074"/>
                      <a:pt x="67221" y="4170"/>
                    </a:cubicBezTo>
                    <a:cubicBezTo>
                      <a:pt x="68020" y="4740"/>
                      <a:pt x="68522" y="5448"/>
                      <a:pt x="68545" y="6429"/>
                    </a:cubicBezTo>
                    <a:cubicBezTo>
                      <a:pt x="68545" y="7822"/>
                      <a:pt x="68682" y="9237"/>
                      <a:pt x="68453" y="10606"/>
                    </a:cubicBezTo>
                    <a:cubicBezTo>
                      <a:pt x="67791" y="14898"/>
                      <a:pt x="65920" y="20901"/>
                      <a:pt x="64596" y="25032"/>
                    </a:cubicBezTo>
                    <a:cubicBezTo>
                      <a:pt x="63614" y="28113"/>
                      <a:pt x="62633" y="31172"/>
                      <a:pt x="61172" y="34071"/>
                    </a:cubicBezTo>
                    <a:cubicBezTo>
                      <a:pt x="60852" y="34710"/>
                      <a:pt x="60579" y="35349"/>
                      <a:pt x="60213" y="35965"/>
                    </a:cubicBezTo>
                    <a:cubicBezTo>
                      <a:pt x="59734" y="36787"/>
                      <a:pt x="59004" y="37289"/>
                      <a:pt x="57999" y="37403"/>
                    </a:cubicBezTo>
                    <a:cubicBezTo>
                      <a:pt x="57200" y="37495"/>
                      <a:pt x="56402" y="37586"/>
                      <a:pt x="55603" y="37677"/>
                    </a:cubicBezTo>
                    <a:cubicBezTo>
                      <a:pt x="51015" y="38271"/>
                      <a:pt x="43414" y="38567"/>
                      <a:pt x="38780" y="38682"/>
                    </a:cubicBezTo>
                    <a:cubicBezTo>
                      <a:pt x="35312" y="38776"/>
                      <a:pt x="31844" y="38819"/>
                      <a:pt x="28375" y="38819"/>
                    </a:cubicBezTo>
                    <a:cubicBezTo>
                      <a:pt x="21755" y="38819"/>
                      <a:pt x="15134" y="38662"/>
                      <a:pt x="8514" y="38408"/>
                    </a:cubicBezTo>
                    <a:cubicBezTo>
                      <a:pt x="6779" y="38339"/>
                      <a:pt x="5045" y="38020"/>
                      <a:pt x="3310" y="37768"/>
                    </a:cubicBezTo>
                    <a:cubicBezTo>
                      <a:pt x="2967" y="37723"/>
                      <a:pt x="2534" y="37472"/>
                      <a:pt x="2397" y="37198"/>
                    </a:cubicBezTo>
                    <a:cubicBezTo>
                      <a:pt x="1803" y="36079"/>
                      <a:pt x="1301" y="34915"/>
                      <a:pt x="776" y="33774"/>
                    </a:cubicBezTo>
                    <a:cubicBezTo>
                      <a:pt x="708" y="33637"/>
                      <a:pt x="548" y="33523"/>
                      <a:pt x="457" y="33409"/>
                    </a:cubicBezTo>
                    <a:cubicBezTo>
                      <a:pt x="320" y="33546"/>
                      <a:pt x="92" y="33637"/>
                      <a:pt x="69" y="33774"/>
                    </a:cubicBezTo>
                    <a:cubicBezTo>
                      <a:pt x="0" y="33980"/>
                      <a:pt x="23" y="34231"/>
                      <a:pt x="114" y="34413"/>
                    </a:cubicBezTo>
                    <a:cubicBezTo>
                      <a:pt x="639" y="35486"/>
                      <a:pt x="1141" y="36559"/>
                      <a:pt x="1735" y="37586"/>
                    </a:cubicBezTo>
                    <a:cubicBezTo>
                      <a:pt x="1940" y="37928"/>
                      <a:pt x="2351" y="38271"/>
                      <a:pt x="2739" y="38408"/>
                    </a:cubicBezTo>
                    <a:cubicBezTo>
                      <a:pt x="3652" y="38659"/>
                      <a:pt x="4588" y="38910"/>
                      <a:pt x="5501" y="38955"/>
                    </a:cubicBezTo>
                    <a:cubicBezTo>
                      <a:pt x="10568" y="39161"/>
                      <a:pt x="15613" y="39366"/>
                      <a:pt x="20680" y="39480"/>
                    </a:cubicBezTo>
                    <a:cubicBezTo>
                      <a:pt x="22113" y="39517"/>
                      <a:pt x="23550" y="39528"/>
                      <a:pt x="24988" y="39528"/>
                    </a:cubicBezTo>
                    <a:cubicBezTo>
                      <a:pt x="27145" y="39528"/>
                      <a:pt x="29303" y="39503"/>
                      <a:pt x="31453" y="39503"/>
                    </a:cubicBezTo>
                    <a:cubicBezTo>
                      <a:pt x="31453" y="39549"/>
                      <a:pt x="31476" y="39572"/>
                      <a:pt x="31476" y="39617"/>
                    </a:cubicBezTo>
                    <a:cubicBezTo>
                      <a:pt x="36087" y="39435"/>
                      <a:pt x="40721" y="39343"/>
                      <a:pt x="45354" y="39092"/>
                    </a:cubicBezTo>
                    <a:cubicBezTo>
                      <a:pt x="48299" y="38933"/>
                      <a:pt x="54210" y="38545"/>
                      <a:pt x="57178" y="38293"/>
                    </a:cubicBezTo>
                    <a:cubicBezTo>
                      <a:pt x="58981" y="38134"/>
                      <a:pt x="60442" y="37495"/>
                      <a:pt x="61195" y="35783"/>
                    </a:cubicBezTo>
                    <a:cubicBezTo>
                      <a:pt x="62131" y="33751"/>
                      <a:pt x="63112" y="31720"/>
                      <a:pt x="63865" y="29620"/>
                    </a:cubicBezTo>
                    <a:cubicBezTo>
                      <a:pt x="65395" y="25420"/>
                      <a:pt x="67358" y="19349"/>
                      <a:pt x="68385" y="15012"/>
                    </a:cubicBezTo>
                    <a:cubicBezTo>
                      <a:pt x="69047" y="12318"/>
                      <a:pt x="69480" y="9602"/>
                      <a:pt x="69366" y="6817"/>
                    </a:cubicBezTo>
                    <a:cubicBezTo>
                      <a:pt x="69298" y="5402"/>
                      <a:pt x="68819" y="4170"/>
                      <a:pt x="67472" y="3485"/>
                    </a:cubicBezTo>
                    <a:cubicBezTo>
                      <a:pt x="66445" y="2937"/>
                      <a:pt x="65372" y="2412"/>
                      <a:pt x="64231" y="2070"/>
                    </a:cubicBezTo>
                    <a:cubicBezTo>
                      <a:pt x="60944" y="1134"/>
                      <a:pt x="57520" y="837"/>
                      <a:pt x="54119" y="655"/>
                    </a:cubicBezTo>
                    <a:cubicBezTo>
                      <a:pt x="48413" y="358"/>
                      <a:pt x="39739" y="130"/>
                      <a:pt x="34033" y="16"/>
                    </a:cubicBezTo>
                    <a:cubicBezTo>
                      <a:pt x="33571" y="5"/>
                      <a:pt x="33108" y="0"/>
                      <a:pt x="326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6"/>
              <p:cNvSpPr/>
              <p:nvPr/>
            </p:nvSpPr>
            <p:spPr>
              <a:xfrm>
                <a:off x="4988183" y="2380123"/>
                <a:ext cx="184306" cy="16130"/>
              </a:xfrm>
              <a:custGeom>
                <a:avLst/>
                <a:gdLst/>
                <a:ahLst/>
                <a:cxnLst/>
                <a:rect l="l" t="t" r="r" b="b"/>
                <a:pathLst>
                  <a:path w="10295" h="901" extrusionOk="0">
                    <a:moveTo>
                      <a:pt x="9633" y="0"/>
                    </a:moveTo>
                    <a:cubicBezTo>
                      <a:pt x="6551" y="0"/>
                      <a:pt x="3493" y="23"/>
                      <a:pt x="411" y="46"/>
                    </a:cubicBezTo>
                    <a:cubicBezTo>
                      <a:pt x="274" y="46"/>
                      <a:pt x="137" y="206"/>
                      <a:pt x="1" y="297"/>
                    </a:cubicBezTo>
                    <a:cubicBezTo>
                      <a:pt x="115" y="457"/>
                      <a:pt x="183" y="708"/>
                      <a:pt x="320" y="731"/>
                    </a:cubicBezTo>
                    <a:cubicBezTo>
                      <a:pt x="708" y="845"/>
                      <a:pt x="1119" y="890"/>
                      <a:pt x="1530" y="890"/>
                    </a:cubicBezTo>
                    <a:cubicBezTo>
                      <a:pt x="1956" y="898"/>
                      <a:pt x="2382" y="900"/>
                      <a:pt x="2808" y="900"/>
                    </a:cubicBezTo>
                    <a:cubicBezTo>
                      <a:pt x="3660" y="900"/>
                      <a:pt x="4512" y="890"/>
                      <a:pt x="5364" y="890"/>
                    </a:cubicBezTo>
                    <a:lnTo>
                      <a:pt x="5364" y="753"/>
                    </a:lnTo>
                    <a:cubicBezTo>
                      <a:pt x="6072" y="753"/>
                      <a:pt x="6780" y="759"/>
                      <a:pt x="7487" y="759"/>
                    </a:cubicBezTo>
                    <a:cubicBezTo>
                      <a:pt x="8195" y="759"/>
                      <a:pt x="8902" y="753"/>
                      <a:pt x="9610" y="731"/>
                    </a:cubicBezTo>
                    <a:cubicBezTo>
                      <a:pt x="9838" y="731"/>
                      <a:pt x="10066" y="502"/>
                      <a:pt x="10295" y="365"/>
                    </a:cubicBezTo>
                    <a:cubicBezTo>
                      <a:pt x="10066" y="251"/>
                      <a:pt x="9861" y="0"/>
                      <a:pt x="96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6"/>
              <p:cNvSpPr/>
              <p:nvPr/>
            </p:nvSpPr>
            <p:spPr>
              <a:xfrm>
                <a:off x="6004042" y="1756132"/>
                <a:ext cx="40460" cy="165527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9246" extrusionOk="0">
                    <a:moveTo>
                      <a:pt x="1644" y="1"/>
                    </a:moveTo>
                    <a:cubicBezTo>
                      <a:pt x="1530" y="206"/>
                      <a:pt x="1370" y="412"/>
                      <a:pt x="1347" y="640"/>
                    </a:cubicBezTo>
                    <a:cubicBezTo>
                      <a:pt x="1233" y="1644"/>
                      <a:pt x="1233" y="2671"/>
                      <a:pt x="1073" y="3676"/>
                    </a:cubicBezTo>
                    <a:cubicBezTo>
                      <a:pt x="776" y="5319"/>
                      <a:pt x="365" y="6940"/>
                      <a:pt x="46" y="8560"/>
                    </a:cubicBezTo>
                    <a:cubicBezTo>
                      <a:pt x="0" y="8766"/>
                      <a:pt x="228" y="9017"/>
                      <a:pt x="343" y="9245"/>
                    </a:cubicBezTo>
                    <a:cubicBezTo>
                      <a:pt x="480" y="9063"/>
                      <a:pt x="708" y="8903"/>
                      <a:pt x="776" y="8697"/>
                    </a:cubicBezTo>
                    <a:cubicBezTo>
                      <a:pt x="936" y="8127"/>
                      <a:pt x="1027" y="7533"/>
                      <a:pt x="1164" y="6963"/>
                    </a:cubicBezTo>
                    <a:cubicBezTo>
                      <a:pt x="1530" y="5137"/>
                      <a:pt x="1895" y="3333"/>
                      <a:pt x="2260" y="1507"/>
                    </a:cubicBezTo>
                    <a:lnTo>
                      <a:pt x="2169" y="1485"/>
                    </a:lnTo>
                    <a:cubicBezTo>
                      <a:pt x="2146" y="1165"/>
                      <a:pt x="2146" y="823"/>
                      <a:pt x="2055" y="503"/>
                    </a:cubicBezTo>
                    <a:cubicBezTo>
                      <a:pt x="1986" y="320"/>
                      <a:pt x="1781" y="161"/>
                      <a:pt x="16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6"/>
              <p:cNvSpPr/>
              <p:nvPr/>
            </p:nvSpPr>
            <p:spPr>
              <a:xfrm>
                <a:off x="6051842" y="1782699"/>
                <a:ext cx="31079" cy="107487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004" extrusionOk="0">
                    <a:moveTo>
                      <a:pt x="1279" y="1"/>
                    </a:moveTo>
                    <a:cubicBezTo>
                      <a:pt x="1142" y="229"/>
                      <a:pt x="914" y="434"/>
                      <a:pt x="868" y="685"/>
                    </a:cubicBezTo>
                    <a:cubicBezTo>
                      <a:pt x="617" y="1872"/>
                      <a:pt x="434" y="3082"/>
                      <a:pt x="206" y="4269"/>
                    </a:cubicBezTo>
                    <a:cubicBezTo>
                      <a:pt x="138" y="4725"/>
                      <a:pt x="46" y="5182"/>
                      <a:pt x="1" y="5638"/>
                    </a:cubicBezTo>
                    <a:cubicBezTo>
                      <a:pt x="1" y="5753"/>
                      <a:pt x="206" y="5889"/>
                      <a:pt x="298" y="6004"/>
                    </a:cubicBezTo>
                    <a:cubicBezTo>
                      <a:pt x="434" y="5912"/>
                      <a:pt x="640" y="5821"/>
                      <a:pt x="663" y="5707"/>
                    </a:cubicBezTo>
                    <a:cubicBezTo>
                      <a:pt x="1028" y="4109"/>
                      <a:pt x="1370" y="2511"/>
                      <a:pt x="1736" y="914"/>
                    </a:cubicBezTo>
                    <a:lnTo>
                      <a:pt x="1621" y="891"/>
                    </a:lnTo>
                    <a:cubicBezTo>
                      <a:pt x="1621" y="822"/>
                      <a:pt x="1644" y="754"/>
                      <a:pt x="1621" y="685"/>
                    </a:cubicBezTo>
                    <a:cubicBezTo>
                      <a:pt x="1507" y="457"/>
                      <a:pt x="1393" y="229"/>
                      <a:pt x="12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6"/>
              <p:cNvSpPr/>
              <p:nvPr/>
            </p:nvSpPr>
            <p:spPr>
              <a:xfrm>
                <a:off x="4387912" y="1790648"/>
                <a:ext cx="411095" cy="405295"/>
              </a:xfrm>
              <a:custGeom>
                <a:avLst/>
                <a:gdLst/>
                <a:ahLst/>
                <a:cxnLst/>
                <a:rect l="l" t="t" r="r" b="b"/>
                <a:pathLst>
                  <a:path w="22963" h="22639" extrusionOk="0">
                    <a:moveTo>
                      <a:pt x="13192" y="750"/>
                    </a:moveTo>
                    <a:cubicBezTo>
                      <a:pt x="13514" y="750"/>
                      <a:pt x="13684" y="901"/>
                      <a:pt x="13741" y="1246"/>
                    </a:cubicBezTo>
                    <a:cubicBezTo>
                      <a:pt x="13764" y="1337"/>
                      <a:pt x="13787" y="1428"/>
                      <a:pt x="13809" y="1497"/>
                    </a:cubicBezTo>
                    <a:cubicBezTo>
                      <a:pt x="14243" y="3049"/>
                      <a:pt x="14768" y="3528"/>
                      <a:pt x="16389" y="3551"/>
                    </a:cubicBezTo>
                    <a:cubicBezTo>
                      <a:pt x="16402" y="3552"/>
                      <a:pt x="16414" y="3552"/>
                      <a:pt x="16427" y="3552"/>
                    </a:cubicBezTo>
                    <a:cubicBezTo>
                      <a:pt x="16895" y="3552"/>
                      <a:pt x="17388" y="3156"/>
                      <a:pt x="18032" y="2889"/>
                    </a:cubicBezTo>
                    <a:cubicBezTo>
                      <a:pt x="18808" y="3597"/>
                      <a:pt x="19676" y="4396"/>
                      <a:pt x="20520" y="5240"/>
                    </a:cubicBezTo>
                    <a:cubicBezTo>
                      <a:pt x="20611" y="5331"/>
                      <a:pt x="20589" y="5674"/>
                      <a:pt x="20497" y="5788"/>
                    </a:cubicBezTo>
                    <a:cubicBezTo>
                      <a:pt x="19744" y="6564"/>
                      <a:pt x="19493" y="7272"/>
                      <a:pt x="20223" y="8276"/>
                    </a:cubicBezTo>
                    <a:cubicBezTo>
                      <a:pt x="20587" y="8768"/>
                      <a:pt x="20870" y="9079"/>
                      <a:pt x="21411" y="9079"/>
                    </a:cubicBezTo>
                    <a:cubicBezTo>
                      <a:pt x="21448" y="9079"/>
                      <a:pt x="21485" y="9078"/>
                      <a:pt x="21524" y="9075"/>
                    </a:cubicBezTo>
                    <a:cubicBezTo>
                      <a:pt x="21547" y="9074"/>
                      <a:pt x="21570" y="9073"/>
                      <a:pt x="21591" y="9073"/>
                    </a:cubicBezTo>
                    <a:cubicBezTo>
                      <a:pt x="22083" y="9073"/>
                      <a:pt x="22208" y="9323"/>
                      <a:pt x="22186" y="9782"/>
                    </a:cubicBezTo>
                    <a:cubicBezTo>
                      <a:pt x="22164" y="10672"/>
                      <a:pt x="22164" y="11585"/>
                      <a:pt x="22186" y="12476"/>
                    </a:cubicBezTo>
                    <a:cubicBezTo>
                      <a:pt x="22209" y="13023"/>
                      <a:pt x="21981" y="13252"/>
                      <a:pt x="21433" y="13320"/>
                    </a:cubicBezTo>
                    <a:cubicBezTo>
                      <a:pt x="21045" y="13389"/>
                      <a:pt x="20497" y="13434"/>
                      <a:pt x="20338" y="13685"/>
                    </a:cubicBezTo>
                    <a:cubicBezTo>
                      <a:pt x="19949" y="14302"/>
                      <a:pt x="19721" y="15009"/>
                      <a:pt x="19493" y="15717"/>
                    </a:cubicBezTo>
                    <a:cubicBezTo>
                      <a:pt x="19447" y="15877"/>
                      <a:pt x="19676" y="16151"/>
                      <a:pt x="19813" y="16333"/>
                    </a:cubicBezTo>
                    <a:cubicBezTo>
                      <a:pt x="20086" y="16676"/>
                      <a:pt x="20383" y="16995"/>
                      <a:pt x="20748" y="17429"/>
                    </a:cubicBezTo>
                    <a:cubicBezTo>
                      <a:pt x="19698" y="18205"/>
                      <a:pt x="18717" y="18890"/>
                      <a:pt x="17758" y="19620"/>
                    </a:cubicBezTo>
                    <a:cubicBezTo>
                      <a:pt x="17591" y="19743"/>
                      <a:pt x="17429" y="19806"/>
                      <a:pt x="17272" y="19806"/>
                    </a:cubicBezTo>
                    <a:cubicBezTo>
                      <a:pt x="17109" y="19806"/>
                      <a:pt x="16951" y="19737"/>
                      <a:pt x="16800" y="19597"/>
                    </a:cubicBezTo>
                    <a:cubicBezTo>
                      <a:pt x="16474" y="19296"/>
                      <a:pt x="16136" y="19154"/>
                      <a:pt x="15792" y="19154"/>
                    </a:cubicBezTo>
                    <a:cubicBezTo>
                      <a:pt x="15484" y="19154"/>
                      <a:pt x="15172" y="19267"/>
                      <a:pt x="14859" y="19483"/>
                    </a:cubicBezTo>
                    <a:cubicBezTo>
                      <a:pt x="14745" y="19529"/>
                      <a:pt x="14654" y="19597"/>
                      <a:pt x="14540" y="19620"/>
                    </a:cubicBezTo>
                    <a:cubicBezTo>
                      <a:pt x="13741" y="19848"/>
                      <a:pt x="13330" y="20305"/>
                      <a:pt x="13513" y="21172"/>
                    </a:cubicBezTo>
                    <a:cubicBezTo>
                      <a:pt x="13558" y="21309"/>
                      <a:pt x="13513" y="21469"/>
                      <a:pt x="13490" y="21720"/>
                    </a:cubicBezTo>
                    <a:cubicBezTo>
                      <a:pt x="12280" y="21766"/>
                      <a:pt x="11093" y="21834"/>
                      <a:pt x="9747" y="21903"/>
                    </a:cubicBezTo>
                    <a:cubicBezTo>
                      <a:pt x="9747" y="21492"/>
                      <a:pt x="9724" y="21149"/>
                      <a:pt x="9769" y="20830"/>
                    </a:cubicBezTo>
                    <a:cubicBezTo>
                      <a:pt x="9815" y="20213"/>
                      <a:pt x="9587" y="19825"/>
                      <a:pt x="8971" y="19620"/>
                    </a:cubicBezTo>
                    <a:cubicBezTo>
                      <a:pt x="8304" y="19383"/>
                      <a:pt x="7617" y="18884"/>
                      <a:pt x="6987" y="18884"/>
                    </a:cubicBezTo>
                    <a:cubicBezTo>
                      <a:pt x="6948" y="18884"/>
                      <a:pt x="6909" y="18886"/>
                      <a:pt x="6871" y="18890"/>
                    </a:cubicBezTo>
                    <a:cubicBezTo>
                      <a:pt x="6209" y="18958"/>
                      <a:pt x="5615" y="19643"/>
                      <a:pt x="4908" y="20122"/>
                    </a:cubicBezTo>
                    <a:cubicBezTo>
                      <a:pt x="4063" y="19163"/>
                      <a:pt x="3219" y="18205"/>
                      <a:pt x="2351" y="17223"/>
                    </a:cubicBezTo>
                    <a:cubicBezTo>
                      <a:pt x="2739" y="16767"/>
                      <a:pt x="3150" y="16333"/>
                      <a:pt x="3447" y="15877"/>
                    </a:cubicBezTo>
                    <a:cubicBezTo>
                      <a:pt x="3584" y="15671"/>
                      <a:pt x="3515" y="15329"/>
                      <a:pt x="3538" y="15055"/>
                    </a:cubicBezTo>
                    <a:cubicBezTo>
                      <a:pt x="3538" y="15032"/>
                      <a:pt x="3492" y="15032"/>
                      <a:pt x="3492" y="15009"/>
                    </a:cubicBezTo>
                    <a:cubicBezTo>
                      <a:pt x="3200" y="13964"/>
                      <a:pt x="2715" y="13186"/>
                      <a:pt x="1548" y="13186"/>
                    </a:cubicBezTo>
                    <a:cubicBezTo>
                      <a:pt x="1441" y="13186"/>
                      <a:pt x="1328" y="13193"/>
                      <a:pt x="1210" y="13206"/>
                    </a:cubicBezTo>
                    <a:cubicBezTo>
                      <a:pt x="1096" y="13206"/>
                      <a:pt x="845" y="12887"/>
                      <a:pt x="845" y="12727"/>
                    </a:cubicBezTo>
                    <a:cubicBezTo>
                      <a:pt x="868" y="11837"/>
                      <a:pt x="890" y="10946"/>
                      <a:pt x="1004" y="10056"/>
                    </a:cubicBezTo>
                    <a:cubicBezTo>
                      <a:pt x="1004" y="9851"/>
                      <a:pt x="1256" y="9554"/>
                      <a:pt x="1438" y="9531"/>
                    </a:cubicBezTo>
                    <a:cubicBezTo>
                      <a:pt x="3013" y="9303"/>
                      <a:pt x="3310" y="8070"/>
                      <a:pt x="3607" y="6883"/>
                    </a:cubicBezTo>
                    <a:cubicBezTo>
                      <a:pt x="3652" y="6655"/>
                      <a:pt x="3538" y="6381"/>
                      <a:pt x="3401" y="6176"/>
                    </a:cubicBezTo>
                    <a:cubicBezTo>
                      <a:pt x="3241" y="5925"/>
                      <a:pt x="2990" y="5719"/>
                      <a:pt x="2716" y="5445"/>
                    </a:cubicBezTo>
                    <a:cubicBezTo>
                      <a:pt x="3401" y="4647"/>
                      <a:pt x="4063" y="3848"/>
                      <a:pt x="4771" y="3094"/>
                    </a:cubicBezTo>
                    <a:cubicBezTo>
                      <a:pt x="4862" y="2980"/>
                      <a:pt x="5113" y="2980"/>
                      <a:pt x="5273" y="2958"/>
                    </a:cubicBezTo>
                    <a:cubicBezTo>
                      <a:pt x="5341" y="2958"/>
                      <a:pt x="5410" y="3003"/>
                      <a:pt x="5455" y="3049"/>
                    </a:cubicBezTo>
                    <a:cubicBezTo>
                      <a:pt x="5994" y="3446"/>
                      <a:pt x="6521" y="3612"/>
                      <a:pt x="7035" y="3612"/>
                    </a:cubicBezTo>
                    <a:cubicBezTo>
                      <a:pt x="7761" y="3612"/>
                      <a:pt x="8462" y="3279"/>
                      <a:pt x="9130" y="2798"/>
                    </a:cubicBezTo>
                    <a:cubicBezTo>
                      <a:pt x="9381" y="2638"/>
                      <a:pt x="9610" y="2273"/>
                      <a:pt x="9587" y="2022"/>
                    </a:cubicBezTo>
                    <a:cubicBezTo>
                      <a:pt x="9518" y="1291"/>
                      <a:pt x="9792" y="1086"/>
                      <a:pt x="10523" y="1063"/>
                    </a:cubicBezTo>
                    <a:cubicBezTo>
                      <a:pt x="11344" y="1063"/>
                      <a:pt x="12166" y="926"/>
                      <a:pt x="12988" y="766"/>
                    </a:cubicBezTo>
                    <a:cubicBezTo>
                      <a:pt x="13062" y="755"/>
                      <a:pt x="13130" y="750"/>
                      <a:pt x="13192" y="750"/>
                    </a:cubicBezTo>
                    <a:close/>
                    <a:moveTo>
                      <a:pt x="13600" y="0"/>
                    </a:moveTo>
                    <a:cubicBezTo>
                      <a:pt x="13544" y="0"/>
                      <a:pt x="13485" y="4"/>
                      <a:pt x="13421" y="13"/>
                    </a:cubicBezTo>
                    <a:cubicBezTo>
                      <a:pt x="12257" y="173"/>
                      <a:pt x="11070" y="287"/>
                      <a:pt x="9884" y="424"/>
                    </a:cubicBezTo>
                    <a:cubicBezTo>
                      <a:pt x="8925" y="515"/>
                      <a:pt x="8856" y="629"/>
                      <a:pt x="8811" y="1565"/>
                    </a:cubicBezTo>
                    <a:cubicBezTo>
                      <a:pt x="8788" y="1816"/>
                      <a:pt x="8719" y="2136"/>
                      <a:pt x="8537" y="2273"/>
                    </a:cubicBezTo>
                    <a:cubicBezTo>
                      <a:pt x="8073" y="2617"/>
                      <a:pt x="7586" y="2839"/>
                      <a:pt x="7080" y="2839"/>
                    </a:cubicBezTo>
                    <a:cubicBezTo>
                      <a:pt x="6715" y="2839"/>
                      <a:pt x="6340" y="2723"/>
                      <a:pt x="5958" y="2455"/>
                    </a:cubicBezTo>
                    <a:cubicBezTo>
                      <a:pt x="5821" y="2364"/>
                      <a:pt x="5638" y="2318"/>
                      <a:pt x="5478" y="2227"/>
                    </a:cubicBezTo>
                    <a:cubicBezTo>
                      <a:pt x="5293" y="2139"/>
                      <a:pt x="5125" y="2092"/>
                      <a:pt x="4969" y="2092"/>
                    </a:cubicBezTo>
                    <a:cubicBezTo>
                      <a:pt x="4721" y="2092"/>
                      <a:pt x="4502" y="2212"/>
                      <a:pt x="4291" y="2478"/>
                    </a:cubicBezTo>
                    <a:cubicBezTo>
                      <a:pt x="3584" y="3300"/>
                      <a:pt x="2876" y="4122"/>
                      <a:pt x="2169" y="4943"/>
                    </a:cubicBezTo>
                    <a:cubicBezTo>
                      <a:pt x="1803" y="5331"/>
                      <a:pt x="1826" y="5742"/>
                      <a:pt x="2237" y="6016"/>
                    </a:cubicBezTo>
                    <a:cubicBezTo>
                      <a:pt x="2922" y="6495"/>
                      <a:pt x="2785" y="6998"/>
                      <a:pt x="2602" y="7660"/>
                    </a:cubicBezTo>
                    <a:cubicBezTo>
                      <a:pt x="2420" y="8367"/>
                      <a:pt x="1917" y="8573"/>
                      <a:pt x="1324" y="8755"/>
                    </a:cubicBezTo>
                    <a:cubicBezTo>
                      <a:pt x="731" y="8915"/>
                      <a:pt x="228" y="9143"/>
                      <a:pt x="206" y="9874"/>
                    </a:cubicBezTo>
                    <a:cubicBezTo>
                      <a:pt x="160" y="10901"/>
                      <a:pt x="114" y="11928"/>
                      <a:pt x="46" y="12955"/>
                    </a:cubicBezTo>
                    <a:cubicBezTo>
                      <a:pt x="0" y="13503"/>
                      <a:pt x="274" y="13822"/>
                      <a:pt x="822" y="13914"/>
                    </a:cubicBezTo>
                    <a:cubicBezTo>
                      <a:pt x="1164" y="13959"/>
                      <a:pt x="1507" y="13982"/>
                      <a:pt x="1826" y="14051"/>
                    </a:cubicBezTo>
                    <a:cubicBezTo>
                      <a:pt x="1986" y="14073"/>
                      <a:pt x="2191" y="14142"/>
                      <a:pt x="2306" y="14256"/>
                    </a:cubicBezTo>
                    <a:cubicBezTo>
                      <a:pt x="2899" y="14964"/>
                      <a:pt x="2853" y="15511"/>
                      <a:pt x="2237" y="16196"/>
                    </a:cubicBezTo>
                    <a:cubicBezTo>
                      <a:pt x="2123" y="16333"/>
                      <a:pt x="1986" y="16447"/>
                      <a:pt x="1849" y="16584"/>
                    </a:cubicBezTo>
                    <a:cubicBezTo>
                      <a:pt x="1507" y="16904"/>
                      <a:pt x="1461" y="17269"/>
                      <a:pt x="1758" y="17634"/>
                    </a:cubicBezTo>
                    <a:cubicBezTo>
                      <a:pt x="2625" y="18638"/>
                      <a:pt x="3492" y="19643"/>
                      <a:pt x="4383" y="20624"/>
                    </a:cubicBezTo>
                    <a:cubicBezTo>
                      <a:pt x="4548" y="20802"/>
                      <a:pt x="4735" y="20895"/>
                      <a:pt x="4931" y="20895"/>
                    </a:cubicBezTo>
                    <a:cubicBezTo>
                      <a:pt x="5087" y="20895"/>
                      <a:pt x="5248" y="20837"/>
                      <a:pt x="5410" y="20716"/>
                    </a:cubicBezTo>
                    <a:cubicBezTo>
                      <a:pt x="5638" y="20579"/>
                      <a:pt x="5889" y="20442"/>
                      <a:pt x="6072" y="20259"/>
                    </a:cubicBezTo>
                    <a:cubicBezTo>
                      <a:pt x="6393" y="19886"/>
                      <a:pt x="6737" y="19701"/>
                      <a:pt x="7102" y="19701"/>
                    </a:cubicBezTo>
                    <a:cubicBezTo>
                      <a:pt x="7385" y="19701"/>
                      <a:pt x="7680" y="19812"/>
                      <a:pt x="7989" y="20031"/>
                    </a:cubicBezTo>
                    <a:cubicBezTo>
                      <a:pt x="8080" y="20076"/>
                      <a:pt x="8149" y="20099"/>
                      <a:pt x="8240" y="20122"/>
                    </a:cubicBezTo>
                    <a:cubicBezTo>
                      <a:pt x="8856" y="20259"/>
                      <a:pt x="9107" y="20624"/>
                      <a:pt x="8971" y="21126"/>
                    </a:cubicBezTo>
                    <a:cubicBezTo>
                      <a:pt x="8971" y="22351"/>
                      <a:pt x="9185" y="22638"/>
                      <a:pt x="10211" y="22638"/>
                    </a:cubicBezTo>
                    <a:cubicBezTo>
                      <a:pt x="10295" y="22638"/>
                      <a:pt x="10383" y="22636"/>
                      <a:pt x="10477" y="22633"/>
                    </a:cubicBezTo>
                    <a:cubicBezTo>
                      <a:pt x="11344" y="22564"/>
                      <a:pt x="12212" y="22542"/>
                      <a:pt x="13102" y="22496"/>
                    </a:cubicBezTo>
                    <a:cubicBezTo>
                      <a:pt x="14129" y="22427"/>
                      <a:pt x="14243" y="22313"/>
                      <a:pt x="14243" y="21309"/>
                    </a:cubicBezTo>
                    <a:cubicBezTo>
                      <a:pt x="14243" y="21058"/>
                      <a:pt x="14197" y="20784"/>
                      <a:pt x="14312" y="20601"/>
                    </a:cubicBezTo>
                    <a:cubicBezTo>
                      <a:pt x="14488" y="20281"/>
                      <a:pt x="15203" y="20062"/>
                      <a:pt x="15764" y="20062"/>
                    </a:cubicBezTo>
                    <a:cubicBezTo>
                      <a:pt x="16003" y="20062"/>
                      <a:pt x="16214" y="20102"/>
                      <a:pt x="16343" y="20191"/>
                    </a:cubicBezTo>
                    <a:cubicBezTo>
                      <a:pt x="16667" y="20436"/>
                      <a:pt x="16985" y="20556"/>
                      <a:pt x="17300" y="20556"/>
                    </a:cubicBezTo>
                    <a:cubicBezTo>
                      <a:pt x="17630" y="20556"/>
                      <a:pt x="17956" y="20425"/>
                      <a:pt x="18283" y="20168"/>
                    </a:cubicBezTo>
                    <a:cubicBezTo>
                      <a:pt x="18945" y="19643"/>
                      <a:pt x="19653" y="19163"/>
                      <a:pt x="20338" y="18661"/>
                    </a:cubicBezTo>
                    <a:cubicBezTo>
                      <a:pt x="21981" y="17360"/>
                      <a:pt x="21821" y="17543"/>
                      <a:pt x="20566" y="15991"/>
                    </a:cubicBezTo>
                    <a:cubicBezTo>
                      <a:pt x="20406" y="15808"/>
                      <a:pt x="20360" y="15443"/>
                      <a:pt x="20429" y="15215"/>
                    </a:cubicBezTo>
                    <a:cubicBezTo>
                      <a:pt x="20611" y="14484"/>
                      <a:pt x="20977" y="13982"/>
                      <a:pt x="21867" y="13959"/>
                    </a:cubicBezTo>
                    <a:cubicBezTo>
                      <a:pt x="22506" y="13959"/>
                      <a:pt x="22917" y="13571"/>
                      <a:pt x="22917" y="12887"/>
                    </a:cubicBezTo>
                    <a:cubicBezTo>
                      <a:pt x="22917" y="11791"/>
                      <a:pt x="22962" y="10672"/>
                      <a:pt x="22917" y="9554"/>
                    </a:cubicBezTo>
                    <a:cubicBezTo>
                      <a:pt x="22848" y="8436"/>
                      <a:pt x="22757" y="8413"/>
                      <a:pt x="21616" y="8321"/>
                    </a:cubicBezTo>
                    <a:cubicBezTo>
                      <a:pt x="21410" y="8321"/>
                      <a:pt x="21159" y="8253"/>
                      <a:pt x="21045" y="8093"/>
                    </a:cubicBezTo>
                    <a:cubicBezTo>
                      <a:pt x="20452" y="7294"/>
                      <a:pt x="20474" y="7157"/>
                      <a:pt x="21045" y="6336"/>
                    </a:cubicBezTo>
                    <a:cubicBezTo>
                      <a:pt x="21136" y="6199"/>
                      <a:pt x="21228" y="6085"/>
                      <a:pt x="21319" y="5948"/>
                    </a:cubicBezTo>
                    <a:cubicBezTo>
                      <a:pt x="21616" y="5537"/>
                      <a:pt x="21616" y="5172"/>
                      <a:pt x="21205" y="4806"/>
                    </a:cubicBezTo>
                    <a:cubicBezTo>
                      <a:pt x="20338" y="4030"/>
                      <a:pt x="19470" y="3254"/>
                      <a:pt x="18648" y="2455"/>
                    </a:cubicBezTo>
                    <a:cubicBezTo>
                      <a:pt x="18397" y="2204"/>
                      <a:pt x="18158" y="2078"/>
                      <a:pt x="17908" y="2078"/>
                    </a:cubicBezTo>
                    <a:cubicBezTo>
                      <a:pt x="17682" y="2078"/>
                      <a:pt x="17448" y="2181"/>
                      <a:pt x="17188" y="2387"/>
                    </a:cubicBezTo>
                    <a:cubicBezTo>
                      <a:pt x="16928" y="2582"/>
                      <a:pt x="16545" y="2777"/>
                      <a:pt x="16233" y="2777"/>
                    </a:cubicBezTo>
                    <a:cubicBezTo>
                      <a:pt x="16216" y="2777"/>
                      <a:pt x="16200" y="2776"/>
                      <a:pt x="16183" y="2775"/>
                    </a:cubicBezTo>
                    <a:cubicBezTo>
                      <a:pt x="15362" y="2684"/>
                      <a:pt x="14540" y="2455"/>
                      <a:pt x="14563" y="1360"/>
                    </a:cubicBezTo>
                    <a:cubicBezTo>
                      <a:pt x="14563" y="1109"/>
                      <a:pt x="14403" y="858"/>
                      <a:pt x="14334" y="607"/>
                    </a:cubicBezTo>
                    <a:cubicBezTo>
                      <a:pt x="14215" y="207"/>
                      <a:pt x="13990" y="0"/>
                      <a:pt x="13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6"/>
              <p:cNvSpPr/>
              <p:nvPr/>
            </p:nvSpPr>
            <p:spPr>
              <a:xfrm>
                <a:off x="4618783" y="1588815"/>
                <a:ext cx="262773" cy="254395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14210" extrusionOk="0">
                    <a:moveTo>
                      <a:pt x="7944" y="810"/>
                    </a:moveTo>
                    <a:cubicBezTo>
                      <a:pt x="8103" y="810"/>
                      <a:pt x="8332" y="1084"/>
                      <a:pt x="8400" y="1290"/>
                    </a:cubicBezTo>
                    <a:cubicBezTo>
                      <a:pt x="8635" y="2034"/>
                      <a:pt x="9240" y="2543"/>
                      <a:pt x="9969" y="2543"/>
                    </a:cubicBezTo>
                    <a:cubicBezTo>
                      <a:pt x="10089" y="2543"/>
                      <a:pt x="10214" y="2529"/>
                      <a:pt x="10340" y="2499"/>
                    </a:cubicBezTo>
                    <a:cubicBezTo>
                      <a:pt x="10637" y="2431"/>
                      <a:pt x="10865" y="2134"/>
                      <a:pt x="11276" y="1837"/>
                    </a:cubicBezTo>
                    <a:cubicBezTo>
                      <a:pt x="11641" y="2271"/>
                      <a:pt x="12052" y="2728"/>
                      <a:pt x="12486" y="3230"/>
                    </a:cubicBezTo>
                    <a:cubicBezTo>
                      <a:pt x="12235" y="3755"/>
                      <a:pt x="11687" y="4280"/>
                      <a:pt x="12326" y="4964"/>
                    </a:cubicBezTo>
                    <a:cubicBezTo>
                      <a:pt x="12685" y="5342"/>
                      <a:pt x="12841" y="5939"/>
                      <a:pt x="13428" y="5939"/>
                    </a:cubicBezTo>
                    <a:cubicBezTo>
                      <a:pt x="13550" y="5939"/>
                      <a:pt x="13690" y="5914"/>
                      <a:pt x="13855" y="5855"/>
                    </a:cubicBezTo>
                    <a:lnTo>
                      <a:pt x="13855" y="7886"/>
                    </a:lnTo>
                    <a:cubicBezTo>
                      <a:pt x="13772" y="7876"/>
                      <a:pt x="13693" y="7871"/>
                      <a:pt x="13619" y="7871"/>
                    </a:cubicBezTo>
                    <a:cubicBezTo>
                      <a:pt x="12866" y="7871"/>
                      <a:pt x="12592" y="8379"/>
                      <a:pt x="12280" y="8982"/>
                    </a:cubicBezTo>
                    <a:cubicBezTo>
                      <a:pt x="11801" y="9872"/>
                      <a:pt x="12349" y="10283"/>
                      <a:pt x="12965" y="10785"/>
                    </a:cubicBezTo>
                    <a:cubicBezTo>
                      <a:pt x="12554" y="11150"/>
                      <a:pt x="12189" y="11515"/>
                      <a:pt x="11778" y="11812"/>
                    </a:cubicBezTo>
                    <a:cubicBezTo>
                      <a:pt x="11726" y="11847"/>
                      <a:pt x="11647" y="11862"/>
                      <a:pt x="11559" y="11862"/>
                    </a:cubicBezTo>
                    <a:cubicBezTo>
                      <a:pt x="11417" y="11862"/>
                      <a:pt x="11252" y="11823"/>
                      <a:pt x="11139" y="11766"/>
                    </a:cubicBezTo>
                    <a:cubicBezTo>
                      <a:pt x="10914" y="11654"/>
                      <a:pt x="10625" y="11598"/>
                      <a:pt x="10333" y="11598"/>
                    </a:cubicBezTo>
                    <a:cubicBezTo>
                      <a:pt x="9797" y="11598"/>
                      <a:pt x="9246" y="11785"/>
                      <a:pt x="9039" y="12154"/>
                    </a:cubicBezTo>
                    <a:cubicBezTo>
                      <a:pt x="8834" y="12474"/>
                      <a:pt x="8925" y="12931"/>
                      <a:pt x="8880" y="13387"/>
                    </a:cubicBezTo>
                    <a:cubicBezTo>
                      <a:pt x="8811" y="13387"/>
                      <a:pt x="8697" y="13433"/>
                      <a:pt x="8560" y="13433"/>
                    </a:cubicBezTo>
                    <a:lnTo>
                      <a:pt x="7145" y="13433"/>
                    </a:lnTo>
                    <a:cubicBezTo>
                      <a:pt x="7122" y="12565"/>
                      <a:pt x="6688" y="12109"/>
                      <a:pt x="5844" y="11744"/>
                    </a:cubicBezTo>
                    <a:cubicBezTo>
                      <a:pt x="5565" y="11631"/>
                      <a:pt x="5323" y="11578"/>
                      <a:pt x="5108" y="11578"/>
                    </a:cubicBezTo>
                    <a:cubicBezTo>
                      <a:pt x="4584" y="11578"/>
                      <a:pt x="4221" y="11894"/>
                      <a:pt x="3881" y="12428"/>
                    </a:cubicBezTo>
                    <a:cubicBezTo>
                      <a:pt x="3561" y="12200"/>
                      <a:pt x="3333" y="12017"/>
                      <a:pt x="3082" y="11835"/>
                    </a:cubicBezTo>
                    <a:cubicBezTo>
                      <a:pt x="2648" y="11515"/>
                      <a:pt x="2466" y="11196"/>
                      <a:pt x="2808" y="10625"/>
                    </a:cubicBezTo>
                    <a:cubicBezTo>
                      <a:pt x="3335" y="9703"/>
                      <a:pt x="2532" y="8634"/>
                      <a:pt x="1334" y="8634"/>
                    </a:cubicBezTo>
                    <a:cubicBezTo>
                      <a:pt x="1285" y="8634"/>
                      <a:pt x="1237" y="8636"/>
                      <a:pt x="1187" y="8639"/>
                    </a:cubicBezTo>
                    <a:cubicBezTo>
                      <a:pt x="1073" y="8092"/>
                      <a:pt x="891" y="7544"/>
                      <a:pt x="891" y="6996"/>
                    </a:cubicBezTo>
                    <a:cubicBezTo>
                      <a:pt x="891" y="6813"/>
                      <a:pt x="1301" y="6585"/>
                      <a:pt x="1575" y="6448"/>
                    </a:cubicBezTo>
                    <a:cubicBezTo>
                      <a:pt x="2032" y="6243"/>
                      <a:pt x="2488" y="6151"/>
                      <a:pt x="2694" y="5604"/>
                    </a:cubicBezTo>
                    <a:cubicBezTo>
                      <a:pt x="2968" y="4828"/>
                      <a:pt x="2808" y="4280"/>
                      <a:pt x="1986" y="3892"/>
                    </a:cubicBezTo>
                    <a:cubicBezTo>
                      <a:pt x="2374" y="3435"/>
                      <a:pt x="2694" y="3047"/>
                      <a:pt x="3059" y="2705"/>
                    </a:cubicBezTo>
                    <a:cubicBezTo>
                      <a:pt x="3120" y="2644"/>
                      <a:pt x="3262" y="2613"/>
                      <a:pt x="3390" y="2613"/>
                    </a:cubicBezTo>
                    <a:cubicBezTo>
                      <a:pt x="3455" y="2613"/>
                      <a:pt x="3516" y="2621"/>
                      <a:pt x="3561" y="2636"/>
                    </a:cubicBezTo>
                    <a:cubicBezTo>
                      <a:pt x="3805" y="2738"/>
                      <a:pt x="4051" y="2785"/>
                      <a:pt x="4287" y="2785"/>
                    </a:cubicBezTo>
                    <a:cubicBezTo>
                      <a:pt x="5223" y="2785"/>
                      <a:pt x="6013" y="2041"/>
                      <a:pt x="5958" y="947"/>
                    </a:cubicBezTo>
                    <a:cubicBezTo>
                      <a:pt x="6620" y="879"/>
                      <a:pt x="7282" y="810"/>
                      <a:pt x="7944" y="810"/>
                    </a:cubicBezTo>
                    <a:close/>
                    <a:moveTo>
                      <a:pt x="8205" y="0"/>
                    </a:moveTo>
                    <a:cubicBezTo>
                      <a:pt x="8144" y="0"/>
                      <a:pt x="8080" y="4"/>
                      <a:pt x="8012" y="11"/>
                    </a:cubicBezTo>
                    <a:cubicBezTo>
                      <a:pt x="7282" y="103"/>
                      <a:pt x="6551" y="194"/>
                      <a:pt x="5821" y="262"/>
                    </a:cubicBezTo>
                    <a:cubicBezTo>
                      <a:pt x="5250" y="331"/>
                      <a:pt x="4976" y="559"/>
                      <a:pt x="5136" y="1198"/>
                    </a:cubicBezTo>
                    <a:cubicBezTo>
                      <a:pt x="5182" y="1404"/>
                      <a:pt x="4862" y="1723"/>
                      <a:pt x="4634" y="1906"/>
                    </a:cubicBezTo>
                    <a:cubicBezTo>
                      <a:pt x="4546" y="1994"/>
                      <a:pt x="4383" y="2035"/>
                      <a:pt x="4236" y="2035"/>
                    </a:cubicBezTo>
                    <a:cubicBezTo>
                      <a:pt x="4153" y="2035"/>
                      <a:pt x="4075" y="2022"/>
                      <a:pt x="4018" y="1997"/>
                    </a:cubicBezTo>
                    <a:cubicBezTo>
                      <a:pt x="3607" y="1831"/>
                      <a:pt x="3368" y="1732"/>
                      <a:pt x="3176" y="1732"/>
                    </a:cubicBezTo>
                    <a:cubicBezTo>
                      <a:pt x="2918" y="1732"/>
                      <a:pt x="2743" y="1909"/>
                      <a:pt x="2351" y="2340"/>
                    </a:cubicBezTo>
                    <a:cubicBezTo>
                      <a:pt x="2123" y="2568"/>
                      <a:pt x="1918" y="2819"/>
                      <a:pt x="1690" y="3070"/>
                    </a:cubicBezTo>
                    <a:cubicBezTo>
                      <a:pt x="1005" y="3823"/>
                      <a:pt x="1005" y="3960"/>
                      <a:pt x="1758" y="4622"/>
                    </a:cubicBezTo>
                    <a:cubicBezTo>
                      <a:pt x="2169" y="4987"/>
                      <a:pt x="2100" y="5421"/>
                      <a:pt x="1553" y="5649"/>
                    </a:cubicBezTo>
                    <a:cubicBezTo>
                      <a:pt x="1233" y="5786"/>
                      <a:pt x="936" y="5923"/>
                      <a:pt x="617" y="6037"/>
                    </a:cubicBezTo>
                    <a:cubicBezTo>
                      <a:pt x="183" y="6174"/>
                      <a:pt x="0" y="6448"/>
                      <a:pt x="69" y="6882"/>
                    </a:cubicBezTo>
                    <a:cubicBezTo>
                      <a:pt x="183" y="7521"/>
                      <a:pt x="297" y="8137"/>
                      <a:pt x="434" y="8753"/>
                    </a:cubicBezTo>
                    <a:cubicBezTo>
                      <a:pt x="521" y="9187"/>
                      <a:pt x="772" y="9394"/>
                      <a:pt x="1228" y="9394"/>
                    </a:cubicBezTo>
                    <a:cubicBezTo>
                      <a:pt x="1252" y="9394"/>
                      <a:pt x="1276" y="9394"/>
                      <a:pt x="1301" y="9393"/>
                    </a:cubicBezTo>
                    <a:cubicBezTo>
                      <a:pt x="1316" y="9392"/>
                      <a:pt x="1331" y="9392"/>
                      <a:pt x="1345" y="9392"/>
                    </a:cubicBezTo>
                    <a:cubicBezTo>
                      <a:pt x="2046" y="9392"/>
                      <a:pt x="2389" y="9930"/>
                      <a:pt x="2009" y="10534"/>
                    </a:cubicBezTo>
                    <a:cubicBezTo>
                      <a:pt x="1598" y="11150"/>
                      <a:pt x="1735" y="11629"/>
                      <a:pt x="2260" y="12086"/>
                    </a:cubicBezTo>
                    <a:cubicBezTo>
                      <a:pt x="2603" y="12360"/>
                      <a:pt x="2922" y="12657"/>
                      <a:pt x="3287" y="12931"/>
                    </a:cubicBezTo>
                    <a:cubicBezTo>
                      <a:pt x="3499" y="13079"/>
                      <a:pt x="3706" y="13163"/>
                      <a:pt x="3906" y="13163"/>
                    </a:cubicBezTo>
                    <a:cubicBezTo>
                      <a:pt x="4136" y="13163"/>
                      <a:pt x="4358" y="13050"/>
                      <a:pt x="4566" y="12794"/>
                    </a:cubicBezTo>
                    <a:cubicBezTo>
                      <a:pt x="4706" y="12614"/>
                      <a:pt x="5003" y="12416"/>
                      <a:pt x="5213" y="12416"/>
                    </a:cubicBezTo>
                    <a:cubicBezTo>
                      <a:pt x="5243" y="12416"/>
                      <a:pt x="5271" y="12420"/>
                      <a:pt x="5296" y="12428"/>
                    </a:cubicBezTo>
                    <a:cubicBezTo>
                      <a:pt x="5752" y="12542"/>
                      <a:pt x="6346" y="12542"/>
                      <a:pt x="6346" y="13296"/>
                    </a:cubicBezTo>
                    <a:cubicBezTo>
                      <a:pt x="6346" y="13891"/>
                      <a:pt x="6687" y="14210"/>
                      <a:pt x="7328" y="14210"/>
                    </a:cubicBezTo>
                    <a:cubicBezTo>
                      <a:pt x="7350" y="14210"/>
                      <a:pt x="7373" y="14209"/>
                      <a:pt x="7396" y="14209"/>
                    </a:cubicBezTo>
                    <a:cubicBezTo>
                      <a:pt x="7875" y="14186"/>
                      <a:pt x="8377" y="14209"/>
                      <a:pt x="8880" y="14163"/>
                    </a:cubicBezTo>
                    <a:cubicBezTo>
                      <a:pt x="9724" y="14095"/>
                      <a:pt x="9793" y="13958"/>
                      <a:pt x="9724" y="13136"/>
                    </a:cubicBezTo>
                    <a:cubicBezTo>
                      <a:pt x="9701" y="12908"/>
                      <a:pt x="9793" y="12565"/>
                      <a:pt x="9952" y="12474"/>
                    </a:cubicBezTo>
                    <a:cubicBezTo>
                      <a:pt x="10073" y="12414"/>
                      <a:pt x="10231" y="12385"/>
                      <a:pt x="10391" y="12385"/>
                    </a:cubicBezTo>
                    <a:cubicBezTo>
                      <a:pt x="10534" y="12385"/>
                      <a:pt x="10678" y="12408"/>
                      <a:pt x="10797" y="12451"/>
                    </a:cubicBezTo>
                    <a:cubicBezTo>
                      <a:pt x="11185" y="12635"/>
                      <a:pt x="11417" y="12741"/>
                      <a:pt x="11623" y="12741"/>
                    </a:cubicBezTo>
                    <a:cubicBezTo>
                      <a:pt x="11878" y="12741"/>
                      <a:pt x="12092" y="12579"/>
                      <a:pt x="12509" y="12200"/>
                    </a:cubicBezTo>
                    <a:cubicBezTo>
                      <a:pt x="12737" y="11995"/>
                      <a:pt x="12965" y="11812"/>
                      <a:pt x="13193" y="11584"/>
                    </a:cubicBezTo>
                    <a:cubicBezTo>
                      <a:pt x="13924" y="10899"/>
                      <a:pt x="13924" y="10716"/>
                      <a:pt x="13216" y="9986"/>
                    </a:cubicBezTo>
                    <a:cubicBezTo>
                      <a:pt x="13079" y="9826"/>
                      <a:pt x="12942" y="9484"/>
                      <a:pt x="13011" y="9324"/>
                    </a:cubicBezTo>
                    <a:cubicBezTo>
                      <a:pt x="13148" y="9050"/>
                      <a:pt x="13399" y="8685"/>
                      <a:pt x="13673" y="8617"/>
                    </a:cubicBezTo>
                    <a:cubicBezTo>
                      <a:pt x="14631" y="8365"/>
                      <a:pt x="14631" y="8411"/>
                      <a:pt x="14654" y="7452"/>
                    </a:cubicBezTo>
                    <a:cubicBezTo>
                      <a:pt x="14654" y="7293"/>
                      <a:pt x="14677" y="7110"/>
                      <a:pt x="14677" y="6927"/>
                    </a:cubicBezTo>
                    <a:cubicBezTo>
                      <a:pt x="14677" y="6539"/>
                      <a:pt x="14677" y="6151"/>
                      <a:pt x="14654" y="5741"/>
                    </a:cubicBezTo>
                    <a:cubicBezTo>
                      <a:pt x="14634" y="5363"/>
                      <a:pt x="14459" y="5107"/>
                      <a:pt x="14098" y="5107"/>
                    </a:cubicBezTo>
                    <a:cubicBezTo>
                      <a:pt x="14044" y="5107"/>
                      <a:pt x="13986" y="5112"/>
                      <a:pt x="13924" y="5124"/>
                    </a:cubicBezTo>
                    <a:cubicBezTo>
                      <a:pt x="13850" y="5140"/>
                      <a:pt x="13784" y="5147"/>
                      <a:pt x="13724" y="5147"/>
                    </a:cubicBezTo>
                    <a:cubicBezTo>
                      <a:pt x="13337" y="5147"/>
                      <a:pt x="13205" y="4853"/>
                      <a:pt x="12988" y="4576"/>
                    </a:cubicBezTo>
                    <a:cubicBezTo>
                      <a:pt x="12691" y="4211"/>
                      <a:pt x="12965" y="3983"/>
                      <a:pt x="13125" y="3709"/>
                    </a:cubicBezTo>
                    <a:cubicBezTo>
                      <a:pt x="13330" y="3367"/>
                      <a:pt x="13467" y="3047"/>
                      <a:pt x="13125" y="2705"/>
                    </a:cubicBezTo>
                    <a:cubicBezTo>
                      <a:pt x="12646" y="2271"/>
                      <a:pt x="12189" y="1815"/>
                      <a:pt x="11710" y="1381"/>
                    </a:cubicBezTo>
                    <a:cubicBezTo>
                      <a:pt x="11501" y="1183"/>
                      <a:pt x="11303" y="1081"/>
                      <a:pt x="11106" y="1081"/>
                    </a:cubicBezTo>
                    <a:cubicBezTo>
                      <a:pt x="10893" y="1081"/>
                      <a:pt x="10680" y="1201"/>
                      <a:pt x="10454" y="1449"/>
                    </a:cubicBezTo>
                    <a:cubicBezTo>
                      <a:pt x="10295" y="1609"/>
                      <a:pt x="9952" y="1655"/>
                      <a:pt x="9701" y="1678"/>
                    </a:cubicBezTo>
                    <a:cubicBezTo>
                      <a:pt x="9108" y="1678"/>
                      <a:pt x="9153" y="1175"/>
                      <a:pt x="9085" y="810"/>
                    </a:cubicBezTo>
                    <a:cubicBezTo>
                      <a:pt x="8983" y="260"/>
                      <a:pt x="8717" y="0"/>
                      <a:pt x="8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6"/>
              <p:cNvSpPr/>
              <p:nvPr/>
            </p:nvSpPr>
            <p:spPr>
              <a:xfrm>
                <a:off x="4361756" y="2148805"/>
                <a:ext cx="315478" cy="114988"/>
              </a:xfrm>
              <a:custGeom>
                <a:avLst/>
                <a:gdLst/>
                <a:ahLst/>
                <a:cxnLst/>
                <a:rect l="l" t="t" r="r" b="b"/>
                <a:pathLst>
                  <a:path w="17622" h="6423" extrusionOk="0">
                    <a:moveTo>
                      <a:pt x="573" y="1"/>
                    </a:moveTo>
                    <a:cubicBezTo>
                      <a:pt x="383" y="1"/>
                      <a:pt x="23" y="282"/>
                      <a:pt x="23" y="436"/>
                    </a:cubicBezTo>
                    <a:cubicBezTo>
                      <a:pt x="0" y="1098"/>
                      <a:pt x="46" y="1782"/>
                      <a:pt x="114" y="2467"/>
                    </a:cubicBezTo>
                    <a:cubicBezTo>
                      <a:pt x="137" y="2581"/>
                      <a:pt x="343" y="2695"/>
                      <a:pt x="457" y="2810"/>
                    </a:cubicBezTo>
                    <a:cubicBezTo>
                      <a:pt x="594" y="2673"/>
                      <a:pt x="776" y="2558"/>
                      <a:pt x="822" y="2421"/>
                    </a:cubicBezTo>
                    <a:cubicBezTo>
                      <a:pt x="868" y="2148"/>
                      <a:pt x="845" y="1874"/>
                      <a:pt x="845" y="1600"/>
                    </a:cubicBezTo>
                    <a:cubicBezTo>
                      <a:pt x="913" y="1600"/>
                      <a:pt x="959" y="1577"/>
                      <a:pt x="959" y="1577"/>
                    </a:cubicBezTo>
                    <a:cubicBezTo>
                      <a:pt x="1119" y="1714"/>
                      <a:pt x="1256" y="1851"/>
                      <a:pt x="1416" y="1988"/>
                    </a:cubicBezTo>
                    <a:cubicBezTo>
                      <a:pt x="3607" y="3974"/>
                      <a:pt x="6140" y="5366"/>
                      <a:pt x="9062" y="6051"/>
                    </a:cubicBezTo>
                    <a:cubicBezTo>
                      <a:pt x="10210" y="6313"/>
                      <a:pt x="11354" y="6423"/>
                      <a:pt x="12494" y="6423"/>
                    </a:cubicBezTo>
                    <a:cubicBezTo>
                      <a:pt x="14028" y="6423"/>
                      <a:pt x="15555" y="6225"/>
                      <a:pt x="17074" y="5937"/>
                    </a:cubicBezTo>
                    <a:cubicBezTo>
                      <a:pt x="17279" y="5891"/>
                      <a:pt x="17439" y="5594"/>
                      <a:pt x="17621" y="5412"/>
                    </a:cubicBezTo>
                    <a:cubicBezTo>
                      <a:pt x="17413" y="5349"/>
                      <a:pt x="17205" y="5249"/>
                      <a:pt x="16997" y="5249"/>
                    </a:cubicBezTo>
                    <a:cubicBezTo>
                      <a:pt x="16977" y="5249"/>
                      <a:pt x="16957" y="5250"/>
                      <a:pt x="16937" y="5252"/>
                    </a:cubicBezTo>
                    <a:cubicBezTo>
                      <a:pt x="16366" y="5275"/>
                      <a:pt x="15818" y="5389"/>
                      <a:pt x="15270" y="5480"/>
                    </a:cubicBezTo>
                    <a:cubicBezTo>
                      <a:pt x="14361" y="5617"/>
                      <a:pt x="13473" y="5685"/>
                      <a:pt x="12606" y="5685"/>
                    </a:cubicBezTo>
                    <a:cubicBezTo>
                      <a:pt x="8839" y="5685"/>
                      <a:pt x="5467" y="4402"/>
                      <a:pt x="2443" y="1897"/>
                    </a:cubicBezTo>
                    <a:cubicBezTo>
                      <a:pt x="2123" y="1623"/>
                      <a:pt x="1804" y="1372"/>
                      <a:pt x="1484" y="1120"/>
                    </a:cubicBezTo>
                    <a:cubicBezTo>
                      <a:pt x="1530" y="1052"/>
                      <a:pt x="1575" y="1006"/>
                      <a:pt x="1621" y="938"/>
                    </a:cubicBezTo>
                    <a:cubicBezTo>
                      <a:pt x="1786" y="956"/>
                      <a:pt x="1952" y="1019"/>
                      <a:pt x="2105" y="1019"/>
                    </a:cubicBezTo>
                    <a:cubicBezTo>
                      <a:pt x="2142" y="1019"/>
                      <a:pt x="2179" y="1015"/>
                      <a:pt x="2214" y="1006"/>
                    </a:cubicBezTo>
                    <a:cubicBezTo>
                      <a:pt x="2420" y="983"/>
                      <a:pt x="2602" y="847"/>
                      <a:pt x="2808" y="755"/>
                    </a:cubicBezTo>
                    <a:cubicBezTo>
                      <a:pt x="2671" y="595"/>
                      <a:pt x="2557" y="367"/>
                      <a:pt x="2374" y="322"/>
                    </a:cubicBezTo>
                    <a:cubicBezTo>
                      <a:pt x="1804" y="162"/>
                      <a:pt x="1187" y="48"/>
                      <a:pt x="594" y="2"/>
                    </a:cubicBezTo>
                    <a:cubicBezTo>
                      <a:pt x="587" y="1"/>
                      <a:pt x="580" y="1"/>
                      <a:pt x="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6"/>
              <p:cNvSpPr/>
              <p:nvPr/>
            </p:nvSpPr>
            <p:spPr>
              <a:xfrm>
                <a:off x="4559525" y="1563572"/>
                <a:ext cx="113215" cy="198718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11100" extrusionOk="0">
                    <a:moveTo>
                      <a:pt x="4352" y="934"/>
                    </a:moveTo>
                    <a:cubicBezTo>
                      <a:pt x="4354" y="934"/>
                      <a:pt x="4351" y="946"/>
                      <a:pt x="4341" y="955"/>
                    </a:cubicBezTo>
                    <a:lnTo>
                      <a:pt x="4341" y="955"/>
                    </a:lnTo>
                    <a:cubicBezTo>
                      <a:pt x="4347" y="940"/>
                      <a:pt x="4351" y="934"/>
                      <a:pt x="4352" y="934"/>
                    </a:cubicBezTo>
                    <a:close/>
                    <a:moveTo>
                      <a:pt x="4980" y="1"/>
                    </a:moveTo>
                    <a:cubicBezTo>
                      <a:pt x="4777" y="1"/>
                      <a:pt x="4577" y="6"/>
                      <a:pt x="4383" y="29"/>
                    </a:cubicBezTo>
                    <a:cubicBezTo>
                      <a:pt x="4339" y="35"/>
                      <a:pt x="4292" y="36"/>
                      <a:pt x="4243" y="36"/>
                    </a:cubicBezTo>
                    <a:cubicBezTo>
                      <a:pt x="4143" y="36"/>
                      <a:pt x="4036" y="29"/>
                      <a:pt x="3934" y="29"/>
                    </a:cubicBezTo>
                    <a:cubicBezTo>
                      <a:pt x="3672" y="29"/>
                      <a:pt x="3439" y="79"/>
                      <a:pt x="3425" y="440"/>
                    </a:cubicBezTo>
                    <a:cubicBezTo>
                      <a:pt x="3402" y="576"/>
                      <a:pt x="3966" y="757"/>
                      <a:pt x="4331" y="961"/>
                    </a:cubicBezTo>
                    <a:lnTo>
                      <a:pt x="4331" y="961"/>
                    </a:lnTo>
                    <a:cubicBezTo>
                      <a:pt x="4327" y="964"/>
                      <a:pt x="4321" y="965"/>
                      <a:pt x="4315" y="965"/>
                    </a:cubicBezTo>
                    <a:cubicBezTo>
                      <a:pt x="1827" y="2974"/>
                      <a:pt x="594" y="5621"/>
                      <a:pt x="115" y="8657"/>
                    </a:cubicBezTo>
                    <a:cubicBezTo>
                      <a:pt x="1" y="9342"/>
                      <a:pt x="115" y="10049"/>
                      <a:pt x="183" y="10734"/>
                    </a:cubicBezTo>
                    <a:cubicBezTo>
                      <a:pt x="206" y="10871"/>
                      <a:pt x="503" y="10985"/>
                      <a:pt x="663" y="11099"/>
                    </a:cubicBezTo>
                    <a:cubicBezTo>
                      <a:pt x="731" y="10940"/>
                      <a:pt x="868" y="10757"/>
                      <a:pt x="891" y="10574"/>
                    </a:cubicBezTo>
                    <a:cubicBezTo>
                      <a:pt x="914" y="10392"/>
                      <a:pt x="845" y="10186"/>
                      <a:pt x="845" y="10004"/>
                    </a:cubicBezTo>
                    <a:cubicBezTo>
                      <a:pt x="731" y="7287"/>
                      <a:pt x="1804" y="4959"/>
                      <a:pt x="3425" y="2837"/>
                    </a:cubicBezTo>
                    <a:cubicBezTo>
                      <a:pt x="3927" y="2220"/>
                      <a:pt x="4634" y="1718"/>
                      <a:pt x="5228" y="1170"/>
                    </a:cubicBezTo>
                    <a:cubicBezTo>
                      <a:pt x="5296" y="1216"/>
                      <a:pt x="5342" y="1262"/>
                      <a:pt x="5388" y="1307"/>
                    </a:cubicBezTo>
                    <a:cubicBezTo>
                      <a:pt x="5388" y="1399"/>
                      <a:pt x="5342" y="1490"/>
                      <a:pt x="5365" y="1558"/>
                    </a:cubicBezTo>
                    <a:cubicBezTo>
                      <a:pt x="5456" y="1764"/>
                      <a:pt x="5570" y="1969"/>
                      <a:pt x="5684" y="2175"/>
                    </a:cubicBezTo>
                    <a:cubicBezTo>
                      <a:pt x="5821" y="1992"/>
                      <a:pt x="6027" y="1832"/>
                      <a:pt x="6118" y="1627"/>
                    </a:cubicBezTo>
                    <a:cubicBezTo>
                      <a:pt x="6209" y="1353"/>
                      <a:pt x="6186" y="1056"/>
                      <a:pt x="6232" y="782"/>
                    </a:cubicBezTo>
                    <a:cubicBezTo>
                      <a:pt x="6323" y="280"/>
                      <a:pt x="6095" y="29"/>
                      <a:pt x="5593" y="6"/>
                    </a:cubicBezTo>
                    <a:cubicBezTo>
                      <a:pt x="5388" y="6"/>
                      <a:pt x="5182" y="1"/>
                      <a:pt x="4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6"/>
              <p:cNvSpPr/>
              <p:nvPr/>
            </p:nvSpPr>
            <p:spPr>
              <a:xfrm>
                <a:off x="4479841" y="1882935"/>
                <a:ext cx="240305" cy="215260"/>
              </a:xfrm>
              <a:custGeom>
                <a:avLst/>
                <a:gdLst/>
                <a:ahLst/>
                <a:cxnLst/>
                <a:rect l="l" t="t" r="r" b="b"/>
                <a:pathLst>
                  <a:path w="13423" h="12024" extrusionOk="0">
                    <a:moveTo>
                      <a:pt x="6521" y="722"/>
                    </a:moveTo>
                    <a:cubicBezTo>
                      <a:pt x="6569" y="722"/>
                      <a:pt x="6618" y="723"/>
                      <a:pt x="6666" y="724"/>
                    </a:cubicBezTo>
                    <a:cubicBezTo>
                      <a:pt x="9405" y="838"/>
                      <a:pt x="12167" y="2847"/>
                      <a:pt x="12075" y="5860"/>
                    </a:cubicBezTo>
                    <a:cubicBezTo>
                      <a:pt x="12053" y="8701"/>
                      <a:pt x="9609" y="11315"/>
                      <a:pt x="6974" y="11315"/>
                    </a:cubicBezTo>
                    <a:cubicBezTo>
                      <a:pt x="6963" y="11315"/>
                      <a:pt x="6951" y="11315"/>
                      <a:pt x="6940" y="11315"/>
                    </a:cubicBezTo>
                    <a:cubicBezTo>
                      <a:pt x="3676" y="11292"/>
                      <a:pt x="1074" y="8645"/>
                      <a:pt x="1096" y="5381"/>
                    </a:cubicBezTo>
                    <a:cubicBezTo>
                      <a:pt x="1119" y="3139"/>
                      <a:pt x="3892" y="722"/>
                      <a:pt x="6521" y="722"/>
                    </a:cubicBezTo>
                    <a:close/>
                    <a:moveTo>
                      <a:pt x="6647" y="1"/>
                    </a:moveTo>
                    <a:cubicBezTo>
                      <a:pt x="5143" y="1"/>
                      <a:pt x="3561" y="548"/>
                      <a:pt x="2146" y="1843"/>
                    </a:cubicBezTo>
                    <a:cubicBezTo>
                      <a:pt x="1279" y="2619"/>
                      <a:pt x="480" y="3532"/>
                      <a:pt x="343" y="4696"/>
                    </a:cubicBezTo>
                    <a:cubicBezTo>
                      <a:pt x="1" y="8142"/>
                      <a:pt x="2512" y="11954"/>
                      <a:pt x="6780" y="12023"/>
                    </a:cubicBezTo>
                    <a:cubicBezTo>
                      <a:pt x="6810" y="12023"/>
                      <a:pt x="6839" y="12023"/>
                      <a:pt x="6869" y="12023"/>
                    </a:cubicBezTo>
                    <a:cubicBezTo>
                      <a:pt x="8609" y="12023"/>
                      <a:pt x="10040" y="11361"/>
                      <a:pt x="11140" y="10037"/>
                    </a:cubicBezTo>
                    <a:cubicBezTo>
                      <a:pt x="12737" y="8142"/>
                      <a:pt x="13422" y="5997"/>
                      <a:pt x="12372" y="3623"/>
                    </a:cubicBezTo>
                    <a:cubicBezTo>
                      <a:pt x="11432" y="1514"/>
                      <a:pt x="9147" y="1"/>
                      <a:pt x="66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6"/>
              <p:cNvSpPr/>
              <p:nvPr/>
            </p:nvSpPr>
            <p:spPr>
              <a:xfrm>
                <a:off x="4519477" y="1854202"/>
                <a:ext cx="232536" cy="220684"/>
              </a:xfrm>
              <a:custGeom>
                <a:avLst/>
                <a:gdLst/>
                <a:ahLst/>
                <a:cxnLst/>
                <a:rect l="l" t="t" r="r" b="b"/>
                <a:pathLst>
                  <a:path w="12989" h="12327" extrusionOk="0">
                    <a:moveTo>
                      <a:pt x="4621" y="1"/>
                    </a:moveTo>
                    <a:cubicBezTo>
                      <a:pt x="4128" y="1"/>
                      <a:pt x="3630" y="40"/>
                      <a:pt x="3128" y="115"/>
                    </a:cubicBezTo>
                    <a:cubicBezTo>
                      <a:pt x="2169" y="275"/>
                      <a:pt x="1256" y="777"/>
                      <a:pt x="343" y="1188"/>
                    </a:cubicBezTo>
                    <a:cubicBezTo>
                      <a:pt x="161" y="1256"/>
                      <a:pt x="115" y="1576"/>
                      <a:pt x="1" y="1781"/>
                    </a:cubicBezTo>
                    <a:lnTo>
                      <a:pt x="731" y="1781"/>
                    </a:lnTo>
                    <a:cubicBezTo>
                      <a:pt x="800" y="1781"/>
                      <a:pt x="845" y="1713"/>
                      <a:pt x="914" y="1690"/>
                    </a:cubicBezTo>
                    <a:cubicBezTo>
                      <a:pt x="1917" y="1168"/>
                      <a:pt x="2955" y="753"/>
                      <a:pt x="4091" y="753"/>
                    </a:cubicBezTo>
                    <a:cubicBezTo>
                      <a:pt x="4248" y="753"/>
                      <a:pt x="4406" y="760"/>
                      <a:pt x="4566" y="777"/>
                    </a:cubicBezTo>
                    <a:cubicBezTo>
                      <a:pt x="4977" y="800"/>
                      <a:pt x="5388" y="800"/>
                      <a:pt x="5776" y="846"/>
                    </a:cubicBezTo>
                    <a:cubicBezTo>
                      <a:pt x="8469" y="1256"/>
                      <a:pt x="10843" y="2763"/>
                      <a:pt x="11505" y="5593"/>
                    </a:cubicBezTo>
                    <a:cubicBezTo>
                      <a:pt x="12053" y="7853"/>
                      <a:pt x="11436" y="9816"/>
                      <a:pt x="10135" y="11665"/>
                    </a:cubicBezTo>
                    <a:cubicBezTo>
                      <a:pt x="10021" y="11847"/>
                      <a:pt x="10044" y="12121"/>
                      <a:pt x="10021" y="12327"/>
                    </a:cubicBezTo>
                    <a:cubicBezTo>
                      <a:pt x="10249" y="12281"/>
                      <a:pt x="10523" y="12258"/>
                      <a:pt x="10706" y="12121"/>
                    </a:cubicBezTo>
                    <a:cubicBezTo>
                      <a:pt x="10911" y="11961"/>
                      <a:pt x="11094" y="11688"/>
                      <a:pt x="11208" y="11436"/>
                    </a:cubicBezTo>
                    <a:cubicBezTo>
                      <a:pt x="11619" y="10478"/>
                      <a:pt x="12098" y="9519"/>
                      <a:pt x="12327" y="8515"/>
                    </a:cubicBezTo>
                    <a:cubicBezTo>
                      <a:pt x="12989" y="5707"/>
                      <a:pt x="11687" y="2763"/>
                      <a:pt x="9154" y="1256"/>
                    </a:cubicBezTo>
                    <a:cubicBezTo>
                      <a:pt x="7742" y="403"/>
                      <a:pt x="6211" y="1"/>
                      <a:pt x="46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6"/>
              <p:cNvSpPr/>
              <p:nvPr/>
            </p:nvSpPr>
            <p:spPr>
              <a:xfrm>
                <a:off x="4466772" y="2041981"/>
                <a:ext cx="223137" cy="85216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4760" extrusionOk="0">
                    <a:moveTo>
                      <a:pt x="289" y="1"/>
                    </a:moveTo>
                    <a:cubicBezTo>
                      <a:pt x="238" y="1"/>
                      <a:pt x="192" y="11"/>
                      <a:pt x="160" y="34"/>
                    </a:cubicBezTo>
                    <a:cubicBezTo>
                      <a:pt x="69" y="80"/>
                      <a:pt x="0" y="286"/>
                      <a:pt x="0" y="400"/>
                    </a:cubicBezTo>
                    <a:cubicBezTo>
                      <a:pt x="23" y="537"/>
                      <a:pt x="115" y="696"/>
                      <a:pt x="206" y="811"/>
                    </a:cubicBezTo>
                    <a:cubicBezTo>
                      <a:pt x="1986" y="3664"/>
                      <a:pt x="4771" y="4645"/>
                      <a:pt x="8012" y="4759"/>
                    </a:cubicBezTo>
                    <a:cubicBezTo>
                      <a:pt x="9313" y="4691"/>
                      <a:pt x="10523" y="4371"/>
                      <a:pt x="11641" y="3778"/>
                    </a:cubicBezTo>
                    <a:cubicBezTo>
                      <a:pt x="11938" y="3618"/>
                      <a:pt x="12463" y="3504"/>
                      <a:pt x="12212" y="3002"/>
                    </a:cubicBezTo>
                    <a:cubicBezTo>
                      <a:pt x="12199" y="2976"/>
                      <a:pt x="12142" y="2965"/>
                      <a:pt x="12061" y="2965"/>
                    </a:cubicBezTo>
                    <a:cubicBezTo>
                      <a:pt x="11851" y="2965"/>
                      <a:pt x="11480" y="3040"/>
                      <a:pt x="11299" y="3139"/>
                    </a:cubicBezTo>
                    <a:cubicBezTo>
                      <a:pt x="10175" y="3729"/>
                      <a:pt x="8924" y="4009"/>
                      <a:pt x="7672" y="4009"/>
                    </a:cubicBezTo>
                    <a:cubicBezTo>
                      <a:pt x="4959" y="4009"/>
                      <a:pt x="2244" y="2696"/>
                      <a:pt x="822" y="400"/>
                    </a:cubicBezTo>
                    <a:cubicBezTo>
                      <a:pt x="754" y="286"/>
                      <a:pt x="685" y="149"/>
                      <a:pt x="571" y="80"/>
                    </a:cubicBezTo>
                    <a:cubicBezTo>
                      <a:pt x="497" y="35"/>
                      <a:pt x="384" y="1"/>
                      <a:pt x="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6"/>
              <p:cNvSpPr/>
              <p:nvPr/>
            </p:nvSpPr>
            <p:spPr>
              <a:xfrm>
                <a:off x="4455744" y="1948602"/>
                <a:ext cx="17168" cy="54370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037" extrusionOk="0">
                    <a:moveTo>
                      <a:pt x="753" y="1"/>
                    </a:moveTo>
                    <a:cubicBezTo>
                      <a:pt x="571" y="138"/>
                      <a:pt x="297" y="229"/>
                      <a:pt x="228" y="389"/>
                    </a:cubicBezTo>
                    <a:cubicBezTo>
                      <a:pt x="91" y="822"/>
                      <a:pt x="69" y="1279"/>
                      <a:pt x="0" y="1598"/>
                    </a:cubicBezTo>
                    <a:cubicBezTo>
                      <a:pt x="46" y="2032"/>
                      <a:pt x="23" y="2329"/>
                      <a:pt x="91" y="2580"/>
                    </a:cubicBezTo>
                    <a:cubicBezTo>
                      <a:pt x="160" y="2762"/>
                      <a:pt x="365" y="2899"/>
                      <a:pt x="502" y="3036"/>
                    </a:cubicBezTo>
                    <a:cubicBezTo>
                      <a:pt x="616" y="2854"/>
                      <a:pt x="799" y="2671"/>
                      <a:pt x="822" y="2489"/>
                    </a:cubicBezTo>
                    <a:cubicBezTo>
                      <a:pt x="913" y="1849"/>
                      <a:pt x="936" y="1188"/>
                      <a:pt x="959" y="548"/>
                    </a:cubicBezTo>
                    <a:cubicBezTo>
                      <a:pt x="959" y="366"/>
                      <a:pt x="822" y="183"/>
                      <a:pt x="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6"/>
              <p:cNvSpPr/>
              <p:nvPr/>
            </p:nvSpPr>
            <p:spPr>
              <a:xfrm>
                <a:off x="4687868" y="1643525"/>
                <a:ext cx="133606" cy="138959"/>
              </a:xfrm>
              <a:custGeom>
                <a:avLst/>
                <a:gdLst/>
                <a:ahLst/>
                <a:cxnLst/>
                <a:rect l="l" t="t" r="r" b="b"/>
                <a:pathLst>
                  <a:path w="7463" h="7762" extrusionOk="0">
                    <a:moveTo>
                      <a:pt x="3960" y="785"/>
                    </a:moveTo>
                    <a:cubicBezTo>
                      <a:pt x="5506" y="785"/>
                      <a:pt x="6798" y="1962"/>
                      <a:pt x="6710" y="3415"/>
                    </a:cubicBezTo>
                    <a:cubicBezTo>
                      <a:pt x="6573" y="5606"/>
                      <a:pt x="5705" y="6999"/>
                      <a:pt x="3514" y="6999"/>
                    </a:cubicBezTo>
                    <a:cubicBezTo>
                      <a:pt x="3498" y="6999"/>
                      <a:pt x="3482" y="6999"/>
                      <a:pt x="3466" y="6999"/>
                    </a:cubicBezTo>
                    <a:cubicBezTo>
                      <a:pt x="1892" y="6999"/>
                      <a:pt x="707" y="5887"/>
                      <a:pt x="752" y="4328"/>
                    </a:cubicBezTo>
                    <a:cubicBezTo>
                      <a:pt x="798" y="2319"/>
                      <a:pt x="2030" y="904"/>
                      <a:pt x="3788" y="790"/>
                    </a:cubicBezTo>
                    <a:cubicBezTo>
                      <a:pt x="3846" y="787"/>
                      <a:pt x="3903" y="785"/>
                      <a:pt x="3960" y="785"/>
                    </a:cubicBezTo>
                    <a:close/>
                    <a:moveTo>
                      <a:pt x="3870" y="0"/>
                    </a:moveTo>
                    <a:cubicBezTo>
                      <a:pt x="3311" y="0"/>
                      <a:pt x="2744" y="133"/>
                      <a:pt x="2213" y="425"/>
                    </a:cubicBezTo>
                    <a:cubicBezTo>
                      <a:pt x="684" y="1269"/>
                      <a:pt x="113" y="2662"/>
                      <a:pt x="22" y="3940"/>
                    </a:cubicBezTo>
                    <a:cubicBezTo>
                      <a:pt x="1" y="6334"/>
                      <a:pt x="1544" y="7762"/>
                      <a:pt x="3569" y="7762"/>
                    </a:cubicBezTo>
                    <a:cubicBezTo>
                      <a:pt x="3745" y="7762"/>
                      <a:pt x="3925" y="7751"/>
                      <a:pt x="4107" y="7729"/>
                    </a:cubicBezTo>
                    <a:cubicBezTo>
                      <a:pt x="6436" y="7432"/>
                      <a:pt x="7440" y="5424"/>
                      <a:pt x="7463" y="3392"/>
                    </a:cubicBezTo>
                    <a:cubicBezTo>
                      <a:pt x="7463" y="1447"/>
                      <a:pt x="5715" y="0"/>
                      <a:pt x="3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4" name="Google Shape;1634;p46"/>
          <p:cNvGrpSpPr/>
          <p:nvPr/>
        </p:nvGrpSpPr>
        <p:grpSpPr>
          <a:xfrm>
            <a:off x="3509949" y="2904224"/>
            <a:ext cx="1517924" cy="1155397"/>
            <a:chOff x="3848921" y="2683363"/>
            <a:chExt cx="1323156" cy="1104692"/>
          </a:xfrm>
        </p:grpSpPr>
        <p:sp>
          <p:nvSpPr>
            <p:cNvPr id="1635" name="Google Shape;1635;p46"/>
            <p:cNvSpPr/>
            <p:nvPr/>
          </p:nvSpPr>
          <p:spPr>
            <a:xfrm>
              <a:off x="3944538" y="2729179"/>
              <a:ext cx="910783" cy="1031166"/>
            </a:xfrm>
            <a:custGeom>
              <a:avLst/>
              <a:gdLst/>
              <a:ahLst/>
              <a:cxnLst/>
              <a:rect l="l" t="t" r="r" b="b"/>
              <a:pathLst>
                <a:path w="39398" h="57599" extrusionOk="0">
                  <a:moveTo>
                    <a:pt x="27014" y="0"/>
                  </a:moveTo>
                  <a:cubicBezTo>
                    <a:pt x="26619" y="0"/>
                    <a:pt x="26224" y="30"/>
                    <a:pt x="25839" y="75"/>
                  </a:cubicBezTo>
                  <a:cubicBezTo>
                    <a:pt x="22963" y="417"/>
                    <a:pt x="20110" y="942"/>
                    <a:pt x="17257" y="1513"/>
                  </a:cubicBezTo>
                  <a:cubicBezTo>
                    <a:pt x="14381" y="2106"/>
                    <a:pt x="11505" y="2768"/>
                    <a:pt x="8629" y="3476"/>
                  </a:cubicBezTo>
                  <a:cubicBezTo>
                    <a:pt x="6346" y="4046"/>
                    <a:pt x="3858" y="4800"/>
                    <a:pt x="2511" y="6968"/>
                  </a:cubicBezTo>
                  <a:cubicBezTo>
                    <a:pt x="2511" y="6968"/>
                    <a:pt x="2511" y="6968"/>
                    <a:pt x="2510" y="6968"/>
                  </a:cubicBezTo>
                  <a:cubicBezTo>
                    <a:pt x="2338" y="6968"/>
                    <a:pt x="1" y="18672"/>
                    <a:pt x="46" y="24475"/>
                  </a:cubicBezTo>
                  <a:cubicBezTo>
                    <a:pt x="69" y="30410"/>
                    <a:pt x="617" y="36299"/>
                    <a:pt x="1165" y="42187"/>
                  </a:cubicBezTo>
                  <a:cubicBezTo>
                    <a:pt x="1416" y="45178"/>
                    <a:pt x="1735" y="48191"/>
                    <a:pt x="2283" y="51135"/>
                  </a:cubicBezTo>
                  <a:cubicBezTo>
                    <a:pt x="2511" y="52345"/>
                    <a:pt x="2831" y="53577"/>
                    <a:pt x="3561" y="54582"/>
                  </a:cubicBezTo>
                  <a:cubicBezTo>
                    <a:pt x="4223" y="55495"/>
                    <a:pt x="5159" y="56111"/>
                    <a:pt x="6186" y="56522"/>
                  </a:cubicBezTo>
                  <a:cubicBezTo>
                    <a:pt x="7236" y="56933"/>
                    <a:pt x="8378" y="57115"/>
                    <a:pt x="9496" y="57275"/>
                  </a:cubicBezTo>
                  <a:cubicBezTo>
                    <a:pt x="10980" y="57435"/>
                    <a:pt x="12463" y="57549"/>
                    <a:pt x="13970" y="57572"/>
                  </a:cubicBezTo>
                  <a:cubicBezTo>
                    <a:pt x="14585" y="57591"/>
                    <a:pt x="15200" y="57599"/>
                    <a:pt x="15817" y="57599"/>
                  </a:cubicBezTo>
                  <a:cubicBezTo>
                    <a:pt x="18175" y="57599"/>
                    <a:pt x="20542" y="57480"/>
                    <a:pt x="22894" y="57389"/>
                  </a:cubicBezTo>
                  <a:cubicBezTo>
                    <a:pt x="25770" y="57252"/>
                    <a:pt x="28646" y="57092"/>
                    <a:pt x="31500" y="56636"/>
                  </a:cubicBezTo>
                  <a:cubicBezTo>
                    <a:pt x="32869" y="56408"/>
                    <a:pt x="34284" y="56179"/>
                    <a:pt x="35585" y="55700"/>
                  </a:cubicBezTo>
                  <a:cubicBezTo>
                    <a:pt x="36658" y="55335"/>
                    <a:pt x="37617" y="54696"/>
                    <a:pt x="38187" y="53669"/>
                  </a:cubicBezTo>
                  <a:cubicBezTo>
                    <a:pt x="39397" y="51591"/>
                    <a:pt x="38986" y="48784"/>
                    <a:pt x="38872" y="46479"/>
                  </a:cubicBezTo>
                  <a:cubicBezTo>
                    <a:pt x="38712" y="43489"/>
                    <a:pt x="38484" y="40476"/>
                    <a:pt x="38210" y="37485"/>
                  </a:cubicBezTo>
                  <a:cubicBezTo>
                    <a:pt x="37640" y="31528"/>
                    <a:pt x="36818" y="25594"/>
                    <a:pt x="35699" y="19705"/>
                  </a:cubicBezTo>
                  <a:cubicBezTo>
                    <a:pt x="35129" y="16760"/>
                    <a:pt x="34490" y="13838"/>
                    <a:pt x="33759" y="10917"/>
                  </a:cubicBezTo>
                  <a:cubicBezTo>
                    <a:pt x="33394" y="9456"/>
                    <a:pt x="33006" y="8018"/>
                    <a:pt x="32618" y="6557"/>
                  </a:cubicBezTo>
                  <a:cubicBezTo>
                    <a:pt x="32276" y="5347"/>
                    <a:pt x="31956" y="4115"/>
                    <a:pt x="31454" y="2974"/>
                  </a:cubicBezTo>
                  <a:cubicBezTo>
                    <a:pt x="30997" y="1992"/>
                    <a:pt x="30358" y="1056"/>
                    <a:pt x="29400" y="531"/>
                  </a:cubicBezTo>
                  <a:cubicBezTo>
                    <a:pt x="28660" y="130"/>
                    <a:pt x="27836" y="0"/>
                    <a:pt x="27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6"/>
            <p:cNvSpPr/>
            <p:nvPr/>
          </p:nvSpPr>
          <p:spPr>
            <a:xfrm>
              <a:off x="3926564" y="2689844"/>
              <a:ext cx="910843" cy="1037378"/>
            </a:xfrm>
            <a:custGeom>
              <a:avLst/>
              <a:gdLst/>
              <a:ahLst/>
              <a:cxnLst/>
              <a:rect l="l" t="t" r="r" b="b"/>
              <a:pathLst>
                <a:path w="50878" h="57946" extrusionOk="0">
                  <a:moveTo>
                    <a:pt x="42686" y="0"/>
                  </a:moveTo>
                  <a:cubicBezTo>
                    <a:pt x="42517" y="0"/>
                    <a:pt x="42349" y="4"/>
                    <a:pt x="42182" y="12"/>
                  </a:cubicBezTo>
                  <a:cubicBezTo>
                    <a:pt x="37137" y="355"/>
                    <a:pt x="32070" y="583"/>
                    <a:pt x="27071" y="1131"/>
                  </a:cubicBezTo>
                  <a:cubicBezTo>
                    <a:pt x="22712" y="1610"/>
                    <a:pt x="18398" y="2409"/>
                    <a:pt x="14106" y="3185"/>
                  </a:cubicBezTo>
                  <a:cubicBezTo>
                    <a:pt x="10957" y="3778"/>
                    <a:pt x="7829" y="4577"/>
                    <a:pt x="4702" y="5262"/>
                  </a:cubicBezTo>
                  <a:cubicBezTo>
                    <a:pt x="2443" y="5741"/>
                    <a:pt x="1324" y="7179"/>
                    <a:pt x="1073" y="9348"/>
                  </a:cubicBezTo>
                  <a:cubicBezTo>
                    <a:pt x="1050" y="9393"/>
                    <a:pt x="1050" y="9416"/>
                    <a:pt x="1050" y="9462"/>
                  </a:cubicBezTo>
                  <a:cubicBezTo>
                    <a:pt x="434" y="12840"/>
                    <a:pt x="366" y="16264"/>
                    <a:pt x="274" y="19688"/>
                  </a:cubicBezTo>
                  <a:cubicBezTo>
                    <a:pt x="0" y="30895"/>
                    <a:pt x="594" y="42102"/>
                    <a:pt x="1553" y="53286"/>
                  </a:cubicBezTo>
                  <a:cubicBezTo>
                    <a:pt x="1804" y="56482"/>
                    <a:pt x="2557" y="57007"/>
                    <a:pt x="5296" y="57532"/>
                  </a:cubicBezTo>
                  <a:cubicBezTo>
                    <a:pt x="7011" y="57842"/>
                    <a:pt x="8782" y="57946"/>
                    <a:pt x="10525" y="57946"/>
                  </a:cubicBezTo>
                  <a:cubicBezTo>
                    <a:pt x="10707" y="57946"/>
                    <a:pt x="10889" y="57945"/>
                    <a:pt x="11071" y="57943"/>
                  </a:cubicBezTo>
                  <a:cubicBezTo>
                    <a:pt x="14746" y="57851"/>
                    <a:pt x="18443" y="57623"/>
                    <a:pt x="22118" y="57418"/>
                  </a:cubicBezTo>
                  <a:cubicBezTo>
                    <a:pt x="27322" y="57098"/>
                    <a:pt x="32526" y="56756"/>
                    <a:pt x="37731" y="56391"/>
                  </a:cubicBezTo>
                  <a:cubicBezTo>
                    <a:pt x="39808" y="56254"/>
                    <a:pt x="41885" y="56094"/>
                    <a:pt x="43962" y="55911"/>
                  </a:cubicBezTo>
                  <a:cubicBezTo>
                    <a:pt x="44167" y="55888"/>
                    <a:pt x="44327" y="55660"/>
                    <a:pt x="44510" y="55546"/>
                  </a:cubicBezTo>
                  <a:cubicBezTo>
                    <a:pt x="44327" y="55432"/>
                    <a:pt x="44122" y="55226"/>
                    <a:pt x="43939" y="55226"/>
                  </a:cubicBezTo>
                  <a:cubicBezTo>
                    <a:pt x="43780" y="55220"/>
                    <a:pt x="43623" y="55218"/>
                    <a:pt x="43466" y="55218"/>
                  </a:cubicBezTo>
                  <a:cubicBezTo>
                    <a:pt x="43038" y="55218"/>
                    <a:pt x="42616" y="55239"/>
                    <a:pt x="42182" y="55272"/>
                  </a:cubicBezTo>
                  <a:cubicBezTo>
                    <a:pt x="39808" y="55478"/>
                    <a:pt x="37434" y="55683"/>
                    <a:pt x="35060" y="55843"/>
                  </a:cubicBezTo>
                  <a:cubicBezTo>
                    <a:pt x="30495" y="56162"/>
                    <a:pt x="25907" y="56459"/>
                    <a:pt x="21342" y="56687"/>
                  </a:cubicBezTo>
                  <a:cubicBezTo>
                    <a:pt x="17051" y="56916"/>
                    <a:pt x="12760" y="57052"/>
                    <a:pt x="8469" y="57144"/>
                  </a:cubicBezTo>
                  <a:cubicBezTo>
                    <a:pt x="8417" y="57145"/>
                    <a:pt x="8365" y="57145"/>
                    <a:pt x="8314" y="57145"/>
                  </a:cubicBezTo>
                  <a:cubicBezTo>
                    <a:pt x="7152" y="57145"/>
                    <a:pt x="5953" y="56905"/>
                    <a:pt x="4817" y="56664"/>
                  </a:cubicBezTo>
                  <a:cubicBezTo>
                    <a:pt x="3173" y="56276"/>
                    <a:pt x="2488" y="55432"/>
                    <a:pt x="2374" y="53788"/>
                  </a:cubicBezTo>
                  <a:cubicBezTo>
                    <a:pt x="2100" y="50547"/>
                    <a:pt x="1804" y="47329"/>
                    <a:pt x="1644" y="44088"/>
                  </a:cubicBezTo>
                  <a:cubicBezTo>
                    <a:pt x="1324" y="37993"/>
                    <a:pt x="1096" y="31876"/>
                    <a:pt x="845" y="25782"/>
                  </a:cubicBezTo>
                  <a:cubicBezTo>
                    <a:pt x="1028" y="20760"/>
                    <a:pt x="891" y="15739"/>
                    <a:pt x="1621" y="10763"/>
                  </a:cubicBezTo>
                  <a:cubicBezTo>
                    <a:pt x="2214" y="6700"/>
                    <a:pt x="2397" y="6746"/>
                    <a:pt x="5935" y="5650"/>
                  </a:cubicBezTo>
                  <a:lnTo>
                    <a:pt x="6003" y="5650"/>
                  </a:lnTo>
                  <a:cubicBezTo>
                    <a:pt x="9336" y="4942"/>
                    <a:pt x="12646" y="4166"/>
                    <a:pt x="16001" y="3573"/>
                  </a:cubicBezTo>
                  <a:cubicBezTo>
                    <a:pt x="21068" y="2683"/>
                    <a:pt x="26135" y="1815"/>
                    <a:pt x="31271" y="1405"/>
                  </a:cubicBezTo>
                  <a:cubicBezTo>
                    <a:pt x="34960" y="1104"/>
                    <a:pt x="38631" y="768"/>
                    <a:pt x="42331" y="768"/>
                  </a:cubicBezTo>
                  <a:cubicBezTo>
                    <a:pt x="42843" y="768"/>
                    <a:pt x="43357" y="774"/>
                    <a:pt x="43871" y="788"/>
                  </a:cubicBezTo>
                  <a:cubicBezTo>
                    <a:pt x="46450" y="880"/>
                    <a:pt x="47249" y="1519"/>
                    <a:pt x="47728" y="3984"/>
                  </a:cubicBezTo>
                  <a:cubicBezTo>
                    <a:pt x="47728" y="4052"/>
                    <a:pt x="47751" y="4121"/>
                    <a:pt x="47751" y="4166"/>
                  </a:cubicBezTo>
                  <a:cubicBezTo>
                    <a:pt x="48070" y="6768"/>
                    <a:pt x="48367" y="9348"/>
                    <a:pt x="48755" y="11927"/>
                  </a:cubicBezTo>
                  <a:cubicBezTo>
                    <a:pt x="49394" y="16378"/>
                    <a:pt x="49897" y="20829"/>
                    <a:pt x="50033" y="25325"/>
                  </a:cubicBezTo>
                  <a:cubicBezTo>
                    <a:pt x="50056" y="25987"/>
                    <a:pt x="50056" y="26672"/>
                    <a:pt x="50125" y="27357"/>
                  </a:cubicBezTo>
                  <a:cubicBezTo>
                    <a:pt x="50148" y="27539"/>
                    <a:pt x="50353" y="27722"/>
                    <a:pt x="50490" y="27905"/>
                  </a:cubicBezTo>
                  <a:cubicBezTo>
                    <a:pt x="50604" y="27722"/>
                    <a:pt x="50741" y="27562"/>
                    <a:pt x="50855" y="27380"/>
                  </a:cubicBezTo>
                  <a:cubicBezTo>
                    <a:pt x="50878" y="27334"/>
                    <a:pt x="50855" y="27243"/>
                    <a:pt x="50855" y="27174"/>
                  </a:cubicBezTo>
                  <a:cubicBezTo>
                    <a:pt x="50650" y="24024"/>
                    <a:pt x="50513" y="20874"/>
                    <a:pt x="50216" y="17747"/>
                  </a:cubicBezTo>
                  <a:cubicBezTo>
                    <a:pt x="49919" y="14598"/>
                    <a:pt x="49508" y="11448"/>
                    <a:pt x="49098" y="8298"/>
                  </a:cubicBezTo>
                  <a:cubicBezTo>
                    <a:pt x="48869" y="6540"/>
                    <a:pt x="48618" y="4783"/>
                    <a:pt x="48276" y="3048"/>
                  </a:cubicBezTo>
                  <a:cubicBezTo>
                    <a:pt x="47934" y="1245"/>
                    <a:pt x="46792" y="309"/>
                    <a:pt x="44943" y="149"/>
                  </a:cubicBezTo>
                  <a:cubicBezTo>
                    <a:pt x="44198" y="75"/>
                    <a:pt x="43437" y="0"/>
                    <a:pt x="4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6"/>
            <p:cNvSpPr/>
            <p:nvPr/>
          </p:nvSpPr>
          <p:spPr>
            <a:xfrm>
              <a:off x="3964572" y="2712114"/>
              <a:ext cx="168373" cy="50503"/>
            </a:xfrm>
            <a:custGeom>
              <a:avLst/>
              <a:gdLst/>
              <a:ahLst/>
              <a:cxnLst/>
              <a:rect l="l" t="t" r="r" b="b"/>
              <a:pathLst>
                <a:path w="9405" h="2821" extrusionOk="0">
                  <a:moveTo>
                    <a:pt x="9039" y="1"/>
                  </a:moveTo>
                  <a:cubicBezTo>
                    <a:pt x="8491" y="92"/>
                    <a:pt x="8057" y="138"/>
                    <a:pt x="7647" y="206"/>
                  </a:cubicBezTo>
                  <a:cubicBezTo>
                    <a:pt x="5204" y="571"/>
                    <a:pt x="2808" y="1142"/>
                    <a:pt x="525" y="2146"/>
                  </a:cubicBezTo>
                  <a:cubicBezTo>
                    <a:pt x="297" y="2238"/>
                    <a:pt x="160" y="2534"/>
                    <a:pt x="0" y="2763"/>
                  </a:cubicBezTo>
                  <a:cubicBezTo>
                    <a:pt x="196" y="2763"/>
                    <a:pt x="403" y="2821"/>
                    <a:pt x="597" y="2821"/>
                  </a:cubicBezTo>
                  <a:cubicBezTo>
                    <a:pt x="675" y="2821"/>
                    <a:pt x="750" y="2811"/>
                    <a:pt x="822" y="2785"/>
                  </a:cubicBezTo>
                  <a:cubicBezTo>
                    <a:pt x="1986" y="2420"/>
                    <a:pt x="3127" y="1941"/>
                    <a:pt x="4337" y="1644"/>
                  </a:cubicBezTo>
                  <a:cubicBezTo>
                    <a:pt x="5843" y="1279"/>
                    <a:pt x="7396" y="1051"/>
                    <a:pt x="8948" y="731"/>
                  </a:cubicBezTo>
                  <a:cubicBezTo>
                    <a:pt x="9107" y="685"/>
                    <a:pt x="9244" y="480"/>
                    <a:pt x="9404" y="343"/>
                  </a:cubicBezTo>
                  <a:cubicBezTo>
                    <a:pt x="9267" y="229"/>
                    <a:pt x="9130" y="92"/>
                    <a:pt x="9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6"/>
            <p:cNvSpPr/>
            <p:nvPr/>
          </p:nvSpPr>
          <p:spPr>
            <a:xfrm>
              <a:off x="3886517" y="3511389"/>
              <a:ext cx="23309" cy="163879"/>
            </a:xfrm>
            <a:custGeom>
              <a:avLst/>
              <a:gdLst/>
              <a:ahLst/>
              <a:cxnLst/>
              <a:rect l="l" t="t" r="r" b="b"/>
              <a:pathLst>
                <a:path w="1302" h="9154" extrusionOk="0">
                  <a:moveTo>
                    <a:pt x="548" y="1"/>
                  </a:moveTo>
                  <a:cubicBezTo>
                    <a:pt x="434" y="184"/>
                    <a:pt x="206" y="389"/>
                    <a:pt x="206" y="572"/>
                  </a:cubicBezTo>
                  <a:cubicBezTo>
                    <a:pt x="160" y="1462"/>
                    <a:pt x="183" y="2329"/>
                    <a:pt x="183" y="3196"/>
                  </a:cubicBezTo>
                  <a:cubicBezTo>
                    <a:pt x="115" y="3196"/>
                    <a:pt x="46" y="3219"/>
                    <a:pt x="1" y="3219"/>
                  </a:cubicBezTo>
                  <a:cubicBezTo>
                    <a:pt x="183" y="5022"/>
                    <a:pt x="366" y="6826"/>
                    <a:pt x="594" y="8629"/>
                  </a:cubicBezTo>
                  <a:cubicBezTo>
                    <a:pt x="617" y="8811"/>
                    <a:pt x="891" y="8971"/>
                    <a:pt x="1050" y="9154"/>
                  </a:cubicBezTo>
                  <a:cubicBezTo>
                    <a:pt x="1119" y="8926"/>
                    <a:pt x="1302" y="8720"/>
                    <a:pt x="1279" y="8492"/>
                  </a:cubicBezTo>
                  <a:cubicBezTo>
                    <a:pt x="1233" y="7693"/>
                    <a:pt x="1050" y="6894"/>
                    <a:pt x="1005" y="6095"/>
                  </a:cubicBezTo>
                  <a:cubicBezTo>
                    <a:pt x="959" y="4246"/>
                    <a:pt x="959" y="2420"/>
                    <a:pt x="914" y="594"/>
                  </a:cubicBezTo>
                  <a:cubicBezTo>
                    <a:pt x="914" y="389"/>
                    <a:pt x="662" y="184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6"/>
            <p:cNvSpPr/>
            <p:nvPr/>
          </p:nvSpPr>
          <p:spPr>
            <a:xfrm>
              <a:off x="3848921" y="3528558"/>
              <a:ext cx="26585" cy="138136"/>
            </a:xfrm>
            <a:custGeom>
              <a:avLst/>
              <a:gdLst/>
              <a:ahLst/>
              <a:cxnLst/>
              <a:rect l="l" t="t" r="r" b="b"/>
              <a:pathLst>
                <a:path w="1485" h="7716" extrusionOk="0">
                  <a:moveTo>
                    <a:pt x="366" y="1"/>
                  </a:moveTo>
                  <a:cubicBezTo>
                    <a:pt x="229" y="206"/>
                    <a:pt x="1" y="411"/>
                    <a:pt x="1" y="617"/>
                  </a:cubicBezTo>
                  <a:cubicBezTo>
                    <a:pt x="23" y="1872"/>
                    <a:pt x="46" y="3150"/>
                    <a:pt x="183" y="4406"/>
                  </a:cubicBezTo>
                  <a:cubicBezTo>
                    <a:pt x="274" y="5387"/>
                    <a:pt x="503" y="6346"/>
                    <a:pt x="731" y="7305"/>
                  </a:cubicBezTo>
                  <a:cubicBezTo>
                    <a:pt x="754" y="7464"/>
                    <a:pt x="1028" y="7579"/>
                    <a:pt x="1210" y="7716"/>
                  </a:cubicBezTo>
                  <a:cubicBezTo>
                    <a:pt x="1324" y="7579"/>
                    <a:pt x="1416" y="7442"/>
                    <a:pt x="1484" y="7350"/>
                  </a:cubicBezTo>
                  <a:cubicBezTo>
                    <a:pt x="1461" y="7213"/>
                    <a:pt x="1461" y="7168"/>
                    <a:pt x="1439" y="7122"/>
                  </a:cubicBezTo>
                  <a:cubicBezTo>
                    <a:pt x="868" y="4999"/>
                    <a:pt x="754" y="2808"/>
                    <a:pt x="754" y="640"/>
                  </a:cubicBezTo>
                  <a:cubicBezTo>
                    <a:pt x="754" y="411"/>
                    <a:pt x="503" y="206"/>
                    <a:pt x="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6"/>
            <p:cNvSpPr/>
            <p:nvPr/>
          </p:nvSpPr>
          <p:spPr>
            <a:xfrm>
              <a:off x="3976817" y="2683363"/>
              <a:ext cx="122614" cy="40209"/>
            </a:xfrm>
            <a:custGeom>
              <a:avLst/>
              <a:gdLst/>
              <a:ahLst/>
              <a:cxnLst/>
              <a:rect l="l" t="t" r="r" b="b"/>
              <a:pathLst>
                <a:path w="6849" h="2246" extrusionOk="0">
                  <a:moveTo>
                    <a:pt x="6278" y="1"/>
                  </a:moveTo>
                  <a:cubicBezTo>
                    <a:pt x="6255" y="1"/>
                    <a:pt x="6231" y="3"/>
                    <a:pt x="6209" y="9"/>
                  </a:cubicBezTo>
                  <a:cubicBezTo>
                    <a:pt x="4269" y="488"/>
                    <a:pt x="2329" y="1013"/>
                    <a:pt x="389" y="1538"/>
                  </a:cubicBezTo>
                  <a:cubicBezTo>
                    <a:pt x="229" y="1584"/>
                    <a:pt x="138" y="1789"/>
                    <a:pt x="1" y="1926"/>
                  </a:cubicBezTo>
                  <a:cubicBezTo>
                    <a:pt x="161" y="2040"/>
                    <a:pt x="298" y="2177"/>
                    <a:pt x="389" y="2246"/>
                  </a:cubicBezTo>
                  <a:cubicBezTo>
                    <a:pt x="594" y="2223"/>
                    <a:pt x="663" y="2223"/>
                    <a:pt x="708" y="2200"/>
                  </a:cubicBezTo>
                  <a:cubicBezTo>
                    <a:pt x="2626" y="1698"/>
                    <a:pt x="4520" y="1196"/>
                    <a:pt x="6415" y="671"/>
                  </a:cubicBezTo>
                  <a:cubicBezTo>
                    <a:pt x="6597" y="625"/>
                    <a:pt x="6712" y="374"/>
                    <a:pt x="6848" y="214"/>
                  </a:cubicBezTo>
                  <a:cubicBezTo>
                    <a:pt x="6668" y="134"/>
                    <a:pt x="6452" y="1"/>
                    <a:pt x="6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6"/>
            <p:cNvSpPr/>
            <p:nvPr/>
          </p:nvSpPr>
          <p:spPr>
            <a:xfrm>
              <a:off x="4655554" y="3248276"/>
              <a:ext cx="442568" cy="539778"/>
            </a:xfrm>
            <a:custGeom>
              <a:avLst/>
              <a:gdLst/>
              <a:ahLst/>
              <a:cxnLst/>
              <a:rect l="l" t="t" r="r" b="b"/>
              <a:pathLst>
                <a:path w="24721" h="30151" extrusionOk="0">
                  <a:moveTo>
                    <a:pt x="12801" y="736"/>
                  </a:moveTo>
                  <a:cubicBezTo>
                    <a:pt x="14560" y="736"/>
                    <a:pt x="16352" y="1151"/>
                    <a:pt x="18147" y="1961"/>
                  </a:cubicBezTo>
                  <a:cubicBezTo>
                    <a:pt x="22027" y="3696"/>
                    <a:pt x="23716" y="7873"/>
                    <a:pt x="22233" y="11890"/>
                  </a:cubicBezTo>
                  <a:cubicBezTo>
                    <a:pt x="21571" y="13694"/>
                    <a:pt x="20566" y="15360"/>
                    <a:pt x="19676" y="17095"/>
                  </a:cubicBezTo>
                  <a:cubicBezTo>
                    <a:pt x="18786" y="18829"/>
                    <a:pt x="17782" y="20541"/>
                    <a:pt x="17850" y="22618"/>
                  </a:cubicBezTo>
                  <a:lnTo>
                    <a:pt x="12966" y="22618"/>
                  </a:lnTo>
                  <a:cubicBezTo>
                    <a:pt x="12189" y="20130"/>
                    <a:pt x="11413" y="17620"/>
                    <a:pt x="10660" y="15200"/>
                  </a:cubicBezTo>
                  <a:cubicBezTo>
                    <a:pt x="11482" y="14789"/>
                    <a:pt x="12258" y="14378"/>
                    <a:pt x="13125" y="13945"/>
                  </a:cubicBezTo>
                  <a:cubicBezTo>
                    <a:pt x="13706" y="14697"/>
                    <a:pt x="14518" y="15039"/>
                    <a:pt x="15493" y="15039"/>
                  </a:cubicBezTo>
                  <a:cubicBezTo>
                    <a:pt x="15820" y="15039"/>
                    <a:pt x="16165" y="15001"/>
                    <a:pt x="16526" y="14926"/>
                  </a:cubicBezTo>
                  <a:lnTo>
                    <a:pt x="16526" y="14926"/>
                  </a:lnTo>
                  <a:cubicBezTo>
                    <a:pt x="16481" y="15771"/>
                    <a:pt x="16435" y="16570"/>
                    <a:pt x="16366" y="17368"/>
                  </a:cubicBezTo>
                  <a:cubicBezTo>
                    <a:pt x="16252" y="18829"/>
                    <a:pt x="16093" y="20290"/>
                    <a:pt x="16001" y="21751"/>
                  </a:cubicBezTo>
                  <a:cubicBezTo>
                    <a:pt x="16001" y="21956"/>
                    <a:pt x="16230" y="22185"/>
                    <a:pt x="16344" y="22413"/>
                  </a:cubicBezTo>
                  <a:cubicBezTo>
                    <a:pt x="16458" y="22207"/>
                    <a:pt x="16663" y="22002"/>
                    <a:pt x="16686" y="21797"/>
                  </a:cubicBezTo>
                  <a:cubicBezTo>
                    <a:pt x="16983" y="18670"/>
                    <a:pt x="17234" y="15520"/>
                    <a:pt x="17485" y="12370"/>
                  </a:cubicBezTo>
                  <a:cubicBezTo>
                    <a:pt x="17508" y="12096"/>
                    <a:pt x="17302" y="11776"/>
                    <a:pt x="17188" y="11480"/>
                  </a:cubicBezTo>
                  <a:cubicBezTo>
                    <a:pt x="17028" y="11753"/>
                    <a:pt x="16823" y="12027"/>
                    <a:pt x="16755" y="12324"/>
                  </a:cubicBezTo>
                  <a:cubicBezTo>
                    <a:pt x="16663" y="12735"/>
                    <a:pt x="16709" y="13191"/>
                    <a:pt x="16640" y="13625"/>
                  </a:cubicBezTo>
                  <a:cubicBezTo>
                    <a:pt x="16618" y="13831"/>
                    <a:pt x="16458" y="14127"/>
                    <a:pt x="16298" y="14150"/>
                  </a:cubicBezTo>
                  <a:cubicBezTo>
                    <a:pt x="16005" y="14235"/>
                    <a:pt x="15708" y="14285"/>
                    <a:pt x="15415" y="14285"/>
                  </a:cubicBezTo>
                  <a:cubicBezTo>
                    <a:pt x="15001" y="14285"/>
                    <a:pt x="14595" y="14185"/>
                    <a:pt x="14221" y="13945"/>
                  </a:cubicBezTo>
                  <a:cubicBezTo>
                    <a:pt x="13605" y="13534"/>
                    <a:pt x="13513" y="13191"/>
                    <a:pt x="13787" y="12507"/>
                  </a:cubicBezTo>
                  <a:cubicBezTo>
                    <a:pt x="14107" y="11731"/>
                    <a:pt x="14312" y="10932"/>
                    <a:pt x="13970" y="10156"/>
                  </a:cubicBezTo>
                  <a:cubicBezTo>
                    <a:pt x="13856" y="9905"/>
                    <a:pt x="13513" y="9608"/>
                    <a:pt x="13262" y="9562"/>
                  </a:cubicBezTo>
                  <a:cubicBezTo>
                    <a:pt x="13256" y="9562"/>
                    <a:pt x="13249" y="9561"/>
                    <a:pt x="13242" y="9561"/>
                  </a:cubicBezTo>
                  <a:cubicBezTo>
                    <a:pt x="13031" y="9561"/>
                    <a:pt x="12645" y="9889"/>
                    <a:pt x="12623" y="10110"/>
                  </a:cubicBezTo>
                  <a:cubicBezTo>
                    <a:pt x="12509" y="10909"/>
                    <a:pt x="12486" y="11753"/>
                    <a:pt x="12532" y="12552"/>
                  </a:cubicBezTo>
                  <a:cubicBezTo>
                    <a:pt x="12577" y="13146"/>
                    <a:pt x="12167" y="13785"/>
                    <a:pt x="11345" y="14127"/>
                  </a:cubicBezTo>
                  <a:cubicBezTo>
                    <a:pt x="11188" y="14195"/>
                    <a:pt x="11049" y="14225"/>
                    <a:pt x="10924" y="14225"/>
                  </a:cubicBezTo>
                  <a:cubicBezTo>
                    <a:pt x="10542" y="14225"/>
                    <a:pt x="10296" y="13941"/>
                    <a:pt x="10090" y="13579"/>
                  </a:cubicBezTo>
                  <a:cubicBezTo>
                    <a:pt x="10021" y="13465"/>
                    <a:pt x="9998" y="13306"/>
                    <a:pt x="9907" y="13237"/>
                  </a:cubicBezTo>
                  <a:cubicBezTo>
                    <a:pt x="9724" y="13100"/>
                    <a:pt x="9496" y="12986"/>
                    <a:pt x="9313" y="12849"/>
                  </a:cubicBezTo>
                  <a:cubicBezTo>
                    <a:pt x="9268" y="13100"/>
                    <a:pt x="9154" y="13351"/>
                    <a:pt x="9222" y="13557"/>
                  </a:cubicBezTo>
                  <a:cubicBezTo>
                    <a:pt x="10226" y="16592"/>
                    <a:pt x="11254" y="19628"/>
                    <a:pt x="12281" y="22732"/>
                  </a:cubicBezTo>
                  <a:cubicBezTo>
                    <a:pt x="11801" y="22801"/>
                    <a:pt x="11391" y="22869"/>
                    <a:pt x="10911" y="22938"/>
                  </a:cubicBezTo>
                  <a:cubicBezTo>
                    <a:pt x="10615" y="21066"/>
                    <a:pt x="9268" y="19993"/>
                    <a:pt x="7990" y="18806"/>
                  </a:cubicBezTo>
                  <a:cubicBezTo>
                    <a:pt x="6597" y="17528"/>
                    <a:pt x="5251" y="16204"/>
                    <a:pt x="4064" y="14744"/>
                  </a:cubicBezTo>
                  <a:cubicBezTo>
                    <a:pt x="822" y="10772"/>
                    <a:pt x="2375" y="5591"/>
                    <a:pt x="5844" y="3103"/>
                  </a:cubicBezTo>
                  <a:cubicBezTo>
                    <a:pt x="8057" y="1509"/>
                    <a:pt x="10400" y="736"/>
                    <a:pt x="12801" y="736"/>
                  </a:cubicBezTo>
                  <a:close/>
                  <a:moveTo>
                    <a:pt x="15648" y="23334"/>
                  </a:moveTo>
                  <a:cubicBezTo>
                    <a:pt x="16798" y="23334"/>
                    <a:pt x="17950" y="23378"/>
                    <a:pt x="19106" y="23440"/>
                  </a:cubicBezTo>
                  <a:cubicBezTo>
                    <a:pt x="19630" y="23463"/>
                    <a:pt x="19699" y="23645"/>
                    <a:pt x="19471" y="24581"/>
                  </a:cubicBezTo>
                  <a:cubicBezTo>
                    <a:pt x="16138" y="24718"/>
                    <a:pt x="12806" y="24855"/>
                    <a:pt x="9428" y="25015"/>
                  </a:cubicBezTo>
                  <a:cubicBezTo>
                    <a:pt x="9085" y="24033"/>
                    <a:pt x="9131" y="23988"/>
                    <a:pt x="10181" y="23782"/>
                  </a:cubicBezTo>
                  <a:cubicBezTo>
                    <a:pt x="12001" y="23446"/>
                    <a:pt x="13822" y="23334"/>
                    <a:pt x="15648" y="23334"/>
                  </a:cubicBezTo>
                  <a:close/>
                  <a:moveTo>
                    <a:pt x="17622" y="25426"/>
                  </a:moveTo>
                  <a:cubicBezTo>
                    <a:pt x="17759" y="25426"/>
                    <a:pt x="17896" y="25608"/>
                    <a:pt x="18033" y="25700"/>
                  </a:cubicBezTo>
                  <a:cubicBezTo>
                    <a:pt x="17896" y="25791"/>
                    <a:pt x="17782" y="25951"/>
                    <a:pt x="17645" y="25951"/>
                  </a:cubicBezTo>
                  <a:cubicBezTo>
                    <a:pt x="16001" y="26042"/>
                    <a:pt x="14335" y="26111"/>
                    <a:pt x="12692" y="26202"/>
                  </a:cubicBezTo>
                  <a:cubicBezTo>
                    <a:pt x="12167" y="26225"/>
                    <a:pt x="11664" y="26293"/>
                    <a:pt x="11139" y="26316"/>
                  </a:cubicBezTo>
                  <a:cubicBezTo>
                    <a:pt x="11062" y="26320"/>
                    <a:pt x="10996" y="26322"/>
                    <a:pt x="10941" y="26322"/>
                  </a:cubicBezTo>
                  <a:cubicBezTo>
                    <a:pt x="10638" y="26322"/>
                    <a:pt x="10641" y="26233"/>
                    <a:pt x="10660" y="25654"/>
                  </a:cubicBezTo>
                  <a:cubicBezTo>
                    <a:pt x="12966" y="25586"/>
                    <a:pt x="15294" y="25494"/>
                    <a:pt x="17622" y="25426"/>
                  </a:cubicBezTo>
                  <a:close/>
                  <a:moveTo>
                    <a:pt x="18186" y="26725"/>
                  </a:moveTo>
                  <a:cubicBezTo>
                    <a:pt x="18351" y="26725"/>
                    <a:pt x="18512" y="26737"/>
                    <a:pt x="18626" y="26818"/>
                  </a:cubicBezTo>
                  <a:cubicBezTo>
                    <a:pt x="18786" y="26909"/>
                    <a:pt x="18900" y="27138"/>
                    <a:pt x="18900" y="27320"/>
                  </a:cubicBezTo>
                  <a:cubicBezTo>
                    <a:pt x="18923" y="27412"/>
                    <a:pt x="18672" y="27594"/>
                    <a:pt x="18512" y="27617"/>
                  </a:cubicBezTo>
                  <a:cubicBezTo>
                    <a:pt x="15956" y="27777"/>
                    <a:pt x="13399" y="27914"/>
                    <a:pt x="10843" y="28051"/>
                  </a:cubicBezTo>
                  <a:cubicBezTo>
                    <a:pt x="10748" y="28057"/>
                    <a:pt x="10665" y="28060"/>
                    <a:pt x="10592" y="28060"/>
                  </a:cubicBezTo>
                  <a:cubicBezTo>
                    <a:pt x="10097" y="28060"/>
                    <a:pt x="10056" y="27896"/>
                    <a:pt x="10135" y="27161"/>
                  </a:cubicBezTo>
                  <a:cubicBezTo>
                    <a:pt x="11094" y="27069"/>
                    <a:pt x="12030" y="26932"/>
                    <a:pt x="12988" y="26887"/>
                  </a:cubicBezTo>
                  <a:cubicBezTo>
                    <a:pt x="14655" y="26795"/>
                    <a:pt x="16321" y="26773"/>
                    <a:pt x="17987" y="26727"/>
                  </a:cubicBezTo>
                  <a:cubicBezTo>
                    <a:pt x="18052" y="26727"/>
                    <a:pt x="18119" y="26725"/>
                    <a:pt x="18186" y="26725"/>
                  </a:cubicBezTo>
                  <a:close/>
                  <a:moveTo>
                    <a:pt x="16503" y="28484"/>
                  </a:moveTo>
                  <a:cubicBezTo>
                    <a:pt x="16035" y="29066"/>
                    <a:pt x="15104" y="29375"/>
                    <a:pt x="14177" y="29375"/>
                  </a:cubicBezTo>
                  <a:cubicBezTo>
                    <a:pt x="13431" y="29375"/>
                    <a:pt x="12688" y="29175"/>
                    <a:pt x="12189" y="28758"/>
                  </a:cubicBezTo>
                  <a:cubicBezTo>
                    <a:pt x="13650" y="28667"/>
                    <a:pt x="15043" y="28576"/>
                    <a:pt x="16503" y="28484"/>
                  </a:cubicBezTo>
                  <a:close/>
                  <a:moveTo>
                    <a:pt x="12764" y="0"/>
                  </a:moveTo>
                  <a:cubicBezTo>
                    <a:pt x="10133" y="0"/>
                    <a:pt x="7587" y="865"/>
                    <a:pt x="5182" y="2669"/>
                  </a:cubicBezTo>
                  <a:cubicBezTo>
                    <a:pt x="1667" y="5340"/>
                    <a:pt x="1" y="10749"/>
                    <a:pt x="3402" y="15177"/>
                  </a:cubicBezTo>
                  <a:cubicBezTo>
                    <a:pt x="4748" y="16935"/>
                    <a:pt x="6369" y="18396"/>
                    <a:pt x="8012" y="19856"/>
                  </a:cubicBezTo>
                  <a:cubicBezTo>
                    <a:pt x="8652" y="20427"/>
                    <a:pt x="9199" y="21089"/>
                    <a:pt x="9724" y="21774"/>
                  </a:cubicBezTo>
                  <a:cubicBezTo>
                    <a:pt x="9953" y="22116"/>
                    <a:pt x="9998" y="22573"/>
                    <a:pt x="10158" y="23006"/>
                  </a:cubicBezTo>
                  <a:cubicBezTo>
                    <a:pt x="9679" y="23098"/>
                    <a:pt x="9336" y="23120"/>
                    <a:pt x="9040" y="23235"/>
                  </a:cubicBezTo>
                  <a:cubicBezTo>
                    <a:pt x="8834" y="23326"/>
                    <a:pt x="8515" y="23508"/>
                    <a:pt x="8515" y="23645"/>
                  </a:cubicBezTo>
                  <a:cubicBezTo>
                    <a:pt x="8537" y="24285"/>
                    <a:pt x="8629" y="24901"/>
                    <a:pt x="8766" y="25517"/>
                  </a:cubicBezTo>
                  <a:cubicBezTo>
                    <a:pt x="8811" y="25677"/>
                    <a:pt x="9154" y="25768"/>
                    <a:pt x="9359" y="25859"/>
                  </a:cubicBezTo>
                  <a:cubicBezTo>
                    <a:pt x="9519" y="25951"/>
                    <a:pt x="9679" y="26019"/>
                    <a:pt x="9838" y="26088"/>
                  </a:cubicBezTo>
                  <a:cubicBezTo>
                    <a:pt x="9747" y="26248"/>
                    <a:pt x="9701" y="26453"/>
                    <a:pt x="9565" y="26567"/>
                  </a:cubicBezTo>
                  <a:cubicBezTo>
                    <a:pt x="8971" y="27138"/>
                    <a:pt x="9336" y="27754"/>
                    <a:pt x="9496" y="28279"/>
                  </a:cubicBezTo>
                  <a:cubicBezTo>
                    <a:pt x="9587" y="28530"/>
                    <a:pt x="10044" y="28667"/>
                    <a:pt x="10363" y="28827"/>
                  </a:cubicBezTo>
                  <a:cubicBezTo>
                    <a:pt x="10683" y="28987"/>
                    <a:pt x="11094" y="29009"/>
                    <a:pt x="11368" y="29238"/>
                  </a:cubicBezTo>
                  <a:cubicBezTo>
                    <a:pt x="12159" y="29837"/>
                    <a:pt x="13203" y="30151"/>
                    <a:pt x="14222" y="30151"/>
                  </a:cubicBezTo>
                  <a:cubicBezTo>
                    <a:pt x="15259" y="30151"/>
                    <a:pt x="16269" y="29826"/>
                    <a:pt x="16960" y="29146"/>
                  </a:cubicBezTo>
                  <a:cubicBezTo>
                    <a:pt x="17527" y="28600"/>
                    <a:pt x="18058" y="28286"/>
                    <a:pt x="18760" y="28286"/>
                  </a:cubicBezTo>
                  <a:cubicBezTo>
                    <a:pt x="18850" y="28286"/>
                    <a:pt x="18942" y="28291"/>
                    <a:pt x="19037" y="28302"/>
                  </a:cubicBezTo>
                  <a:cubicBezTo>
                    <a:pt x="19054" y="28304"/>
                    <a:pt x="19071" y="28305"/>
                    <a:pt x="19088" y="28305"/>
                  </a:cubicBezTo>
                  <a:cubicBezTo>
                    <a:pt x="19239" y="28305"/>
                    <a:pt x="19414" y="28221"/>
                    <a:pt x="19516" y="28119"/>
                  </a:cubicBezTo>
                  <a:cubicBezTo>
                    <a:pt x="19882" y="27754"/>
                    <a:pt x="19630" y="26499"/>
                    <a:pt x="19197" y="26179"/>
                  </a:cubicBezTo>
                  <a:cubicBezTo>
                    <a:pt x="18991" y="26042"/>
                    <a:pt x="18900" y="25768"/>
                    <a:pt x="18695" y="25494"/>
                  </a:cubicBezTo>
                  <a:cubicBezTo>
                    <a:pt x="20338" y="25312"/>
                    <a:pt x="20338" y="25312"/>
                    <a:pt x="20338" y="23965"/>
                  </a:cubicBezTo>
                  <a:cubicBezTo>
                    <a:pt x="20338" y="22824"/>
                    <a:pt x="20338" y="22824"/>
                    <a:pt x="18581" y="22595"/>
                  </a:cubicBezTo>
                  <a:cubicBezTo>
                    <a:pt x="18603" y="22276"/>
                    <a:pt x="18603" y="21956"/>
                    <a:pt x="18649" y="21660"/>
                  </a:cubicBezTo>
                  <a:cubicBezTo>
                    <a:pt x="18946" y="19834"/>
                    <a:pt x="19950" y="18282"/>
                    <a:pt x="20772" y="16661"/>
                  </a:cubicBezTo>
                  <a:cubicBezTo>
                    <a:pt x="21571" y="15086"/>
                    <a:pt x="22438" y="13534"/>
                    <a:pt x="23031" y="11890"/>
                  </a:cubicBezTo>
                  <a:cubicBezTo>
                    <a:pt x="24721" y="7166"/>
                    <a:pt x="22050" y="2829"/>
                    <a:pt x="18466" y="1277"/>
                  </a:cubicBezTo>
                  <a:cubicBezTo>
                    <a:pt x="16536" y="434"/>
                    <a:pt x="14628" y="0"/>
                    <a:pt x="12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6"/>
            <p:cNvSpPr/>
            <p:nvPr/>
          </p:nvSpPr>
          <p:spPr>
            <a:xfrm>
              <a:off x="4939148" y="3190219"/>
              <a:ext cx="171649" cy="134860"/>
            </a:xfrm>
            <a:custGeom>
              <a:avLst/>
              <a:gdLst/>
              <a:ahLst/>
              <a:cxnLst/>
              <a:rect l="l" t="t" r="r" b="b"/>
              <a:pathLst>
                <a:path w="9588" h="7533" extrusionOk="0">
                  <a:moveTo>
                    <a:pt x="252" y="0"/>
                  </a:moveTo>
                  <a:cubicBezTo>
                    <a:pt x="183" y="206"/>
                    <a:pt x="0" y="457"/>
                    <a:pt x="69" y="594"/>
                  </a:cubicBezTo>
                  <a:cubicBezTo>
                    <a:pt x="160" y="799"/>
                    <a:pt x="411" y="1005"/>
                    <a:pt x="640" y="1027"/>
                  </a:cubicBezTo>
                  <a:cubicBezTo>
                    <a:pt x="3630" y="1507"/>
                    <a:pt x="5844" y="3150"/>
                    <a:pt x="7647" y="5410"/>
                  </a:cubicBezTo>
                  <a:cubicBezTo>
                    <a:pt x="8103" y="5980"/>
                    <a:pt x="8446" y="6642"/>
                    <a:pt x="8880" y="7213"/>
                  </a:cubicBezTo>
                  <a:cubicBezTo>
                    <a:pt x="8994" y="7373"/>
                    <a:pt x="9245" y="7441"/>
                    <a:pt x="9450" y="7533"/>
                  </a:cubicBezTo>
                  <a:cubicBezTo>
                    <a:pt x="9473" y="7304"/>
                    <a:pt x="9587" y="7008"/>
                    <a:pt x="9496" y="6848"/>
                  </a:cubicBezTo>
                  <a:cubicBezTo>
                    <a:pt x="8332" y="4816"/>
                    <a:pt x="6848" y="3036"/>
                    <a:pt x="4771" y="1826"/>
                  </a:cubicBezTo>
                  <a:cubicBezTo>
                    <a:pt x="3447" y="1050"/>
                    <a:pt x="2123" y="343"/>
                    <a:pt x="503" y="320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6"/>
            <p:cNvSpPr/>
            <p:nvPr/>
          </p:nvSpPr>
          <p:spPr>
            <a:xfrm>
              <a:off x="5089529" y="3348763"/>
              <a:ext cx="39242" cy="148358"/>
            </a:xfrm>
            <a:custGeom>
              <a:avLst/>
              <a:gdLst/>
              <a:ahLst/>
              <a:cxnLst/>
              <a:rect l="l" t="t" r="r" b="b"/>
              <a:pathLst>
                <a:path w="2192" h="8287" extrusionOk="0">
                  <a:moveTo>
                    <a:pt x="1461" y="0"/>
                  </a:moveTo>
                  <a:cubicBezTo>
                    <a:pt x="1370" y="160"/>
                    <a:pt x="1210" y="343"/>
                    <a:pt x="1233" y="457"/>
                  </a:cubicBezTo>
                  <a:cubicBezTo>
                    <a:pt x="1598" y="1872"/>
                    <a:pt x="1415" y="3264"/>
                    <a:pt x="1073" y="4611"/>
                  </a:cubicBezTo>
                  <a:cubicBezTo>
                    <a:pt x="845" y="5638"/>
                    <a:pt x="388" y="6597"/>
                    <a:pt x="69" y="7601"/>
                  </a:cubicBezTo>
                  <a:cubicBezTo>
                    <a:pt x="0" y="7807"/>
                    <a:pt x="114" y="8058"/>
                    <a:pt x="137" y="8286"/>
                  </a:cubicBezTo>
                  <a:cubicBezTo>
                    <a:pt x="343" y="8149"/>
                    <a:pt x="548" y="8035"/>
                    <a:pt x="731" y="7898"/>
                  </a:cubicBezTo>
                  <a:cubicBezTo>
                    <a:pt x="799" y="7852"/>
                    <a:pt x="822" y="7738"/>
                    <a:pt x="868" y="7670"/>
                  </a:cubicBezTo>
                  <a:cubicBezTo>
                    <a:pt x="1758" y="5889"/>
                    <a:pt x="2100" y="3972"/>
                    <a:pt x="2191" y="1735"/>
                  </a:cubicBezTo>
                  <a:cubicBezTo>
                    <a:pt x="2146" y="1438"/>
                    <a:pt x="2100" y="891"/>
                    <a:pt x="1940" y="343"/>
                  </a:cubicBezTo>
                  <a:cubicBezTo>
                    <a:pt x="1918" y="183"/>
                    <a:pt x="1621" y="115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4703784" y="3564524"/>
              <a:ext cx="76426" cy="64252"/>
            </a:xfrm>
            <a:custGeom>
              <a:avLst/>
              <a:gdLst/>
              <a:ahLst/>
              <a:cxnLst/>
              <a:rect l="l" t="t" r="r" b="b"/>
              <a:pathLst>
                <a:path w="4269" h="3589" extrusionOk="0">
                  <a:moveTo>
                    <a:pt x="343" y="0"/>
                  </a:moveTo>
                  <a:cubicBezTo>
                    <a:pt x="183" y="114"/>
                    <a:pt x="23" y="183"/>
                    <a:pt x="0" y="251"/>
                  </a:cubicBezTo>
                  <a:cubicBezTo>
                    <a:pt x="0" y="434"/>
                    <a:pt x="23" y="639"/>
                    <a:pt x="114" y="799"/>
                  </a:cubicBezTo>
                  <a:cubicBezTo>
                    <a:pt x="936" y="2054"/>
                    <a:pt x="2123" y="2899"/>
                    <a:pt x="3470" y="3538"/>
                  </a:cubicBezTo>
                  <a:cubicBezTo>
                    <a:pt x="3536" y="3575"/>
                    <a:pt x="3614" y="3588"/>
                    <a:pt x="3699" y="3588"/>
                  </a:cubicBezTo>
                  <a:cubicBezTo>
                    <a:pt x="3877" y="3588"/>
                    <a:pt x="4083" y="3531"/>
                    <a:pt x="4268" y="3515"/>
                  </a:cubicBezTo>
                  <a:cubicBezTo>
                    <a:pt x="4132" y="3310"/>
                    <a:pt x="4017" y="3036"/>
                    <a:pt x="3812" y="2922"/>
                  </a:cubicBezTo>
                  <a:cubicBezTo>
                    <a:pt x="2602" y="2260"/>
                    <a:pt x="1484" y="1530"/>
                    <a:pt x="731" y="365"/>
                  </a:cubicBezTo>
                  <a:cubicBezTo>
                    <a:pt x="639" y="228"/>
                    <a:pt x="479" y="137"/>
                    <a:pt x="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5133247" y="3282237"/>
              <a:ext cx="38831" cy="72272"/>
            </a:xfrm>
            <a:custGeom>
              <a:avLst/>
              <a:gdLst/>
              <a:ahLst/>
              <a:cxnLst/>
              <a:rect l="l" t="t" r="r" b="b"/>
              <a:pathLst>
                <a:path w="2169" h="4037" extrusionOk="0">
                  <a:moveTo>
                    <a:pt x="363" y="0"/>
                  </a:moveTo>
                  <a:cubicBezTo>
                    <a:pt x="267" y="0"/>
                    <a:pt x="168" y="25"/>
                    <a:pt x="115" y="64"/>
                  </a:cubicBezTo>
                  <a:cubicBezTo>
                    <a:pt x="23" y="133"/>
                    <a:pt x="1" y="338"/>
                    <a:pt x="46" y="475"/>
                  </a:cubicBezTo>
                  <a:cubicBezTo>
                    <a:pt x="457" y="1548"/>
                    <a:pt x="868" y="2621"/>
                    <a:pt x="1324" y="3671"/>
                  </a:cubicBezTo>
                  <a:cubicBezTo>
                    <a:pt x="1393" y="3831"/>
                    <a:pt x="1575" y="3922"/>
                    <a:pt x="1712" y="4036"/>
                  </a:cubicBezTo>
                  <a:cubicBezTo>
                    <a:pt x="1849" y="3899"/>
                    <a:pt x="1963" y="3739"/>
                    <a:pt x="2169" y="3534"/>
                  </a:cubicBezTo>
                  <a:cubicBezTo>
                    <a:pt x="1758" y="2507"/>
                    <a:pt x="1370" y="1502"/>
                    <a:pt x="959" y="521"/>
                  </a:cubicBezTo>
                  <a:cubicBezTo>
                    <a:pt x="891" y="316"/>
                    <a:pt x="708" y="156"/>
                    <a:pt x="548" y="42"/>
                  </a:cubicBezTo>
                  <a:cubicBezTo>
                    <a:pt x="501" y="13"/>
                    <a:pt x="433" y="0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4722975" y="3304526"/>
              <a:ext cx="133230" cy="159941"/>
            </a:xfrm>
            <a:custGeom>
              <a:avLst/>
              <a:gdLst/>
              <a:ahLst/>
              <a:cxnLst/>
              <a:rect l="l" t="t" r="r" b="b"/>
              <a:pathLst>
                <a:path w="7442" h="8934" extrusionOk="0">
                  <a:moveTo>
                    <a:pt x="4951" y="1"/>
                  </a:moveTo>
                  <a:cubicBezTo>
                    <a:pt x="3742" y="1"/>
                    <a:pt x="2881" y="773"/>
                    <a:pt x="2124" y="1650"/>
                  </a:cubicBezTo>
                  <a:cubicBezTo>
                    <a:pt x="1964" y="1810"/>
                    <a:pt x="2032" y="2129"/>
                    <a:pt x="1987" y="2380"/>
                  </a:cubicBezTo>
                  <a:cubicBezTo>
                    <a:pt x="2238" y="2289"/>
                    <a:pt x="2489" y="2220"/>
                    <a:pt x="2694" y="2083"/>
                  </a:cubicBezTo>
                  <a:cubicBezTo>
                    <a:pt x="3333" y="1673"/>
                    <a:pt x="3927" y="1148"/>
                    <a:pt x="4612" y="805"/>
                  </a:cubicBezTo>
                  <a:cubicBezTo>
                    <a:pt x="4772" y="721"/>
                    <a:pt x="4937" y="683"/>
                    <a:pt x="5099" y="683"/>
                  </a:cubicBezTo>
                  <a:cubicBezTo>
                    <a:pt x="5468" y="683"/>
                    <a:pt x="5826" y="883"/>
                    <a:pt x="6095" y="1216"/>
                  </a:cubicBezTo>
                  <a:cubicBezTo>
                    <a:pt x="6483" y="1718"/>
                    <a:pt x="6187" y="2129"/>
                    <a:pt x="5935" y="2540"/>
                  </a:cubicBezTo>
                  <a:cubicBezTo>
                    <a:pt x="5844" y="2677"/>
                    <a:pt x="5753" y="2791"/>
                    <a:pt x="5639" y="2905"/>
                  </a:cubicBezTo>
                  <a:cubicBezTo>
                    <a:pt x="4246" y="4275"/>
                    <a:pt x="3151" y="5804"/>
                    <a:pt x="2443" y="7630"/>
                  </a:cubicBezTo>
                  <a:cubicBezTo>
                    <a:pt x="2300" y="8011"/>
                    <a:pt x="2151" y="8193"/>
                    <a:pt x="1967" y="8193"/>
                  </a:cubicBezTo>
                  <a:cubicBezTo>
                    <a:pt x="1798" y="8193"/>
                    <a:pt x="1599" y="8039"/>
                    <a:pt x="1348" y="7744"/>
                  </a:cubicBezTo>
                  <a:cubicBezTo>
                    <a:pt x="777" y="7059"/>
                    <a:pt x="731" y="6283"/>
                    <a:pt x="960" y="5462"/>
                  </a:cubicBezTo>
                  <a:cubicBezTo>
                    <a:pt x="1005" y="5279"/>
                    <a:pt x="868" y="5051"/>
                    <a:pt x="823" y="4845"/>
                  </a:cubicBezTo>
                  <a:cubicBezTo>
                    <a:pt x="617" y="4982"/>
                    <a:pt x="343" y="5074"/>
                    <a:pt x="275" y="5279"/>
                  </a:cubicBezTo>
                  <a:cubicBezTo>
                    <a:pt x="115" y="5576"/>
                    <a:pt x="115" y="5941"/>
                    <a:pt x="1" y="6443"/>
                  </a:cubicBezTo>
                  <a:cubicBezTo>
                    <a:pt x="138" y="6854"/>
                    <a:pt x="252" y="7379"/>
                    <a:pt x="503" y="7858"/>
                  </a:cubicBezTo>
                  <a:cubicBezTo>
                    <a:pt x="832" y="8407"/>
                    <a:pt x="1287" y="8934"/>
                    <a:pt x="1991" y="8934"/>
                  </a:cubicBezTo>
                  <a:cubicBezTo>
                    <a:pt x="2019" y="8934"/>
                    <a:pt x="2048" y="8933"/>
                    <a:pt x="2078" y="8931"/>
                  </a:cubicBezTo>
                  <a:cubicBezTo>
                    <a:pt x="2808" y="8908"/>
                    <a:pt x="2991" y="8246"/>
                    <a:pt x="3242" y="7721"/>
                  </a:cubicBezTo>
                  <a:cubicBezTo>
                    <a:pt x="3311" y="7584"/>
                    <a:pt x="3379" y="7447"/>
                    <a:pt x="3448" y="7288"/>
                  </a:cubicBezTo>
                  <a:cubicBezTo>
                    <a:pt x="3904" y="6101"/>
                    <a:pt x="4634" y="5051"/>
                    <a:pt x="5525" y="4115"/>
                  </a:cubicBezTo>
                  <a:cubicBezTo>
                    <a:pt x="5981" y="3658"/>
                    <a:pt x="6415" y="3156"/>
                    <a:pt x="6734" y="2631"/>
                  </a:cubicBezTo>
                  <a:cubicBezTo>
                    <a:pt x="7442" y="1490"/>
                    <a:pt x="6849" y="280"/>
                    <a:pt x="5502" y="52"/>
                  </a:cubicBezTo>
                  <a:cubicBezTo>
                    <a:pt x="5310" y="17"/>
                    <a:pt x="5127" y="1"/>
                    <a:pt x="4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6"/>
            <p:cNvSpPr/>
            <p:nvPr/>
          </p:nvSpPr>
          <p:spPr>
            <a:xfrm>
              <a:off x="5027407" y="3342640"/>
              <a:ext cx="26173" cy="64574"/>
            </a:xfrm>
            <a:custGeom>
              <a:avLst/>
              <a:gdLst/>
              <a:ahLst/>
              <a:cxnLst/>
              <a:rect l="l" t="t" r="r" b="b"/>
              <a:pathLst>
                <a:path w="1462" h="3607" extrusionOk="0">
                  <a:moveTo>
                    <a:pt x="161" y="0"/>
                  </a:moveTo>
                  <a:cubicBezTo>
                    <a:pt x="115" y="183"/>
                    <a:pt x="1" y="388"/>
                    <a:pt x="24" y="571"/>
                  </a:cubicBezTo>
                  <a:cubicBezTo>
                    <a:pt x="183" y="1415"/>
                    <a:pt x="366" y="2260"/>
                    <a:pt x="571" y="3082"/>
                  </a:cubicBezTo>
                  <a:cubicBezTo>
                    <a:pt x="617" y="3287"/>
                    <a:pt x="822" y="3424"/>
                    <a:pt x="959" y="3606"/>
                  </a:cubicBezTo>
                  <a:cubicBezTo>
                    <a:pt x="1074" y="3424"/>
                    <a:pt x="1211" y="3241"/>
                    <a:pt x="1302" y="3059"/>
                  </a:cubicBezTo>
                  <a:cubicBezTo>
                    <a:pt x="1347" y="2967"/>
                    <a:pt x="1325" y="2830"/>
                    <a:pt x="1325" y="2739"/>
                  </a:cubicBezTo>
                  <a:cubicBezTo>
                    <a:pt x="1370" y="2716"/>
                    <a:pt x="1416" y="2693"/>
                    <a:pt x="1462" y="2693"/>
                  </a:cubicBezTo>
                  <a:cubicBezTo>
                    <a:pt x="1211" y="1895"/>
                    <a:pt x="982" y="1073"/>
                    <a:pt x="686" y="274"/>
                  </a:cubicBezTo>
                  <a:cubicBezTo>
                    <a:pt x="640" y="137"/>
                    <a:pt x="343" y="91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6"/>
            <p:cNvSpPr/>
            <p:nvPr/>
          </p:nvSpPr>
          <p:spPr>
            <a:xfrm>
              <a:off x="4996758" y="3347546"/>
              <a:ext cx="20051" cy="55587"/>
            </a:xfrm>
            <a:custGeom>
              <a:avLst/>
              <a:gdLst/>
              <a:ahLst/>
              <a:cxnLst/>
              <a:rect l="l" t="t" r="r" b="b"/>
              <a:pathLst>
                <a:path w="1120" h="3105" extrusionOk="0">
                  <a:moveTo>
                    <a:pt x="138" y="0"/>
                  </a:moveTo>
                  <a:cubicBezTo>
                    <a:pt x="92" y="160"/>
                    <a:pt x="1" y="342"/>
                    <a:pt x="24" y="502"/>
                  </a:cubicBezTo>
                  <a:cubicBezTo>
                    <a:pt x="47" y="776"/>
                    <a:pt x="183" y="1050"/>
                    <a:pt x="206" y="1324"/>
                  </a:cubicBezTo>
                  <a:cubicBezTo>
                    <a:pt x="252" y="1758"/>
                    <a:pt x="206" y="2214"/>
                    <a:pt x="275" y="2625"/>
                  </a:cubicBezTo>
                  <a:cubicBezTo>
                    <a:pt x="298" y="2808"/>
                    <a:pt x="480" y="2944"/>
                    <a:pt x="617" y="3104"/>
                  </a:cubicBezTo>
                  <a:cubicBezTo>
                    <a:pt x="731" y="2967"/>
                    <a:pt x="937" y="2830"/>
                    <a:pt x="982" y="2671"/>
                  </a:cubicBezTo>
                  <a:cubicBezTo>
                    <a:pt x="1051" y="2442"/>
                    <a:pt x="1005" y="2191"/>
                    <a:pt x="1005" y="1940"/>
                  </a:cubicBezTo>
                  <a:cubicBezTo>
                    <a:pt x="1028" y="1940"/>
                    <a:pt x="1074" y="1917"/>
                    <a:pt x="1119" y="1917"/>
                  </a:cubicBezTo>
                  <a:cubicBezTo>
                    <a:pt x="982" y="1347"/>
                    <a:pt x="868" y="776"/>
                    <a:pt x="686" y="228"/>
                  </a:cubicBezTo>
                  <a:cubicBezTo>
                    <a:pt x="640" y="114"/>
                    <a:pt x="320" y="68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6"/>
            <p:cNvSpPr/>
            <p:nvPr/>
          </p:nvSpPr>
          <p:spPr>
            <a:xfrm>
              <a:off x="4743008" y="3491339"/>
              <a:ext cx="32708" cy="45812"/>
            </a:xfrm>
            <a:custGeom>
              <a:avLst/>
              <a:gdLst/>
              <a:ahLst/>
              <a:cxnLst/>
              <a:rect l="l" t="t" r="r" b="b"/>
              <a:pathLst>
                <a:path w="1827" h="2559" extrusionOk="0">
                  <a:moveTo>
                    <a:pt x="539" y="1"/>
                  </a:moveTo>
                  <a:cubicBezTo>
                    <a:pt x="534" y="1"/>
                    <a:pt x="530" y="1"/>
                    <a:pt x="525" y="2"/>
                  </a:cubicBezTo>
                  <a:cubicBezTo>
                    <a:pt x="366" y="48"/>
                    <a:pt x="251" y="254"/>
                    <a:pt x="0" y="527"/>
                  </a:cubicBezTo>
                  <a:cubicBezTo>
                    <a:pt x="434" y="1189"/>
                    <a:pt x="822" y="1851"/>
                    <a:pt x="1256" y="2468"/>
                  </a:cubicBezTo>
                  <a:cubicBezTo>
                    <a:pt x="1324" y="2559"/>
                    <a:pt x="1598" y="2513"/>
                    <a:pt x="1781" y="2536"/>
                  </a:cubicBezTo>
                  <a:cubicBezTo>
                    <a:pt x="1781" y="2354"/>
                    <a:pt x="1826" y="2125"/>
                    <a:pt x="1758" y="1965"/>
                  </a:cubicBezTo>
                  <a:cubicBezTo>
                    <a:pt x="1507" y="1418"/>
                    <a:pt x="1210" y="893"/>
                    <a:pt x="913" y="345"/>
                  </a:cubicBezTo>
                  <a:cubicBezTo>
                    <a:pt x="848" y="214"/>
                    <a:pt x="63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6"/>
            <p:cNvSpPr/>
            <p:nvPr/>
          </p:nvSpPr>
          <p:spPr>
            <a:xfrm>
              <a:off x="4767517" y="3482566"/>
              <a:ext cx="24544" cy="37345"/>
            </a:xfrm>
            <a:custGeom>
              <a:avLst/>
              <a:gdLst/>
              <a:ahLst/>
              <a:cxnLst/>
              <a:rect l="l" t="t" r="r" b="b"/>
              <a:pathLst>
                <a:path w="1371" h="2086" extrusionOk="0">
                  <a:moveTo>
                    <a:pt x="351" y="1"/>
                  </a:moveTo>
                  <a:cubicBezTo>
                    <a:pt x="329" y="1"/>
                    <a:pt x="310" y="5"/>
                    <a:pt x="298" y="13"/>
                  </a:cubicBezTo>
                  <a:cubicBezTo>
                    <a:pt x="183" y="59"/>
                    <a:pt x="1" y="241"/>
                    <a:pt x="47" y="333"/>
                  </a:cubicBezTo>
                  <a:cubicBezTo>
                    <a:pt x="252" y="903"/>
                    <a:pt x="480" y="1451"/>
                    <a:pt x="754" y="1999"/>
                  </a:cubicBezTo>
                  <a:cubicBezTo>
                    <a:pt x="771" y="2048"/>
                    <a:pt x="906" y="2086"/>
                    <a:pt x="1031" y="2086"/>
                  </a:cubicBezTo>
                  <a:cubicBezTo>
                    <a:pt x="1080" y="2086"/>
                    <a:pt x="1127" y="2080"/>
                    <a:pt x="1165" y="2067"/>
                  </a:cubicBezTo>
                  <a:cubicBezTo>
                    <a:pt x="1256" y="2045"/>
                    <a:pt x="1302" y="1885"/>
                    <a:pt x="1370" y="1771"/>
                  </a:cubicBezTo>
                  <a:cubicBezTo>
                    <a:pt x="1119" y="1200"/>
                    <a:pt x="891" y="652"/>
                    <a:pt x="640" y="127"/>
                  </a:cubicBezTo>
                  <a:cubicBezTo>
                    <a:pt x="603" y="72"/>
                    <a:pt x="445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6"/>
            <p:cNvSpPr/>
            <p:nvPr/>
          </p:nvSpPr>
          <p:spPr>
            <a:xfrm>
              <a:off x="4982060" y="3492592"/>
              <a:ext cx="27391" cy="23381"/>
            </a:xfrm>
            <a:custGeom>
              <a:avLst/>
              <a:gdLst/>
              <a:ahLst/>
              <a:cxnLst/>
              <a:rect l="l" t="t" r="r" b="b"/>
              <a:pathLst>
                <a:path w="1530" h="1306" extrusionOk="0">
                  <a:moveTo>
                    <a:pt x="594" y="1"/>
                  </a:moveTo>
                  <a:cubicBezTo>
                    <a:pt x="388" y="1"/>
                    <a:pt x="0" y="412"/>
                    <a:pt x="23" y="617"/>
                  </a:cubicBezTo>
                  <a:cubicBezTo>
                    <a:pt x="46" y="868"/>
                    <a:pt x="365" y="1279"/>
                    <a:pt x="594" y="1302"/>
                  </a:cubicBezTo>
                  <a:cubicBezTo>
                    <a:pt x="607" y="1305"/>
                    <a:pt x="620" y="1306"/>
                    <a:pt x="633" y="1306"/>
                  </a:cubicBezTo>
                  <a:cubicBezTo>
                    <a:pt x="854" y="1306"/>
                    <a:pt x="1121" y="964"/>
                    <a:pt x="1529" y="663"/>
                  </a:cubicBezTo>
                  <a:cubicBezTo>
                    <a:pt x="1096" y="343"/>
                    <a:pt x="845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6"/>
            <p:cNvSpPr/>
            <p:nvPr/>
          </p:nvSpPr>
          <p:spPr>
            <a:xfrm>
              <a:off x="5015162" y="3474188"/>
              <a:ext cx="22486" cy="17706"/>
            </a:xfrm>
            <a:custGeom>
              <a:avLst/>
              <a:gdLst/>
              <a:ahLst/>
              <a:cxnLst/>
              <a:rect l="l" t="t" r="r" b="b"/>
              <a:pathLst>
                <a:path w="1256" h="989" extrusionOk="0">
                  <a:moveTo>
                    <a:pt x="463" y="0"/>
                  </a:moveTo>
                  <a:cubicBezTo>
                    <a:pt x="328" y="0"/>
                    <a:pt x="153" y="259"/>
                    <a:pt x="0" y="413"/>
                  </a:cubicBezTo>
                  <a:cubicBezTo>
                    <a:pt x="183" y="595"/>
                    <a:pt x="365" y="846"/>
                    <a:pt x="593" y="983"/>
                  </a:cubicBezTo>
                  <a:cubicBezTo>
                    <a:pt x="600" y="987"/>
                    <a:pt x="608" y="988"/>
                    <a:pt x="617" y="988"/>
                  </a:cubicBezTo>
                  <a:cubicBezTo>
                    <a:pt x="723" y="988"/>
                    <a:pt x="960" y="738"/>
                    <a:pt x="1255" y="527"/>
                  </a:cubicBezTo>
                  <a:cubicBezTo>
                    <a:pt x="913" y="276"/>
                    <a:pt x="708" y="47"/>
                    <a:pt x="479" y="2"/>
                  </a:cubicBezTo>
                  <a:cubicBezTo>
                    <a:pt x="474" y="1"/>
                    <a:pt x="468" y="0"/>
                    <a:pt x="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6"/>
            <p:cNvSpPr/>
            <p:nvPr/>
          </p:nvSpPr>
          <p:spPr>
            <a:xfrm>
              <a:off x="4993088" y="3458255"/>
              <a:ext cx="15128" cy="19657"/>
            </a:xfrm>
            <a:custGeom>
              <a:avLst/>
              <a:gdLst/>
              <a:ahLst/>
              <a:cxnLst/>
              <a:rect l="l" t="t" r="r" b="b"/>
              <a:pathLst>
                <a:path w="845" h="1098" extrusionOk="0">
                  <a:moveTo>
                    <a:pt x="378" y="0"/>
                  </a:moveTo>
                  <a:cubicBezTo>
                    <a:pt x="293" y="0"/>
                    <a:pt x="0" y="236"/>
                    <a:pt x="0" y="367"/>
                  </a:cubicBezTo>
                  <a:cubicBezTo>
                    <a:pt x="0" y="549"/>
                    <a:pt x="183" y="755"/>
                    <a:pt x="366" y="1097"/>
                  </a:cubicBezTo>
                  <a:cubicBezTo>
                    <a:pt x="594" y="778"/>
                    <a:pt x="845" y="595"/>
                    <a:pt x="822" y="435"/>
                  </a:cubicBezTo>
                  <a:cubicBezTo>
                    <a:pt x="822" y="276"/>
                    <a:pt x="571" y="70"/>
                    <a:pt x="388" y="2"/>
                  </a:cubicBezTo>
                  <a:cubicBezTo>
                    <a:pt x="386" y="1"/>
                    <a:pt x="382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46"/>
          <p:cNvGrpSpPr/>
          <p:nvPr/>
        </p:nvGrpSpPr>
        <p:grpSpPr>
          <a:xfrm>
            <a:off x="6963015" y="2822129"/>
            <a:ext cx="1161657" cy="2064965"/>
            <a:chOff x="5912506" y="2604870"/>
            <a:chExt cx="1012602" cy="1974342"/>
          </a:xfrm>
        </p:grpSpPr>
        <p:sp>
          <p:nvSpPr>
            <p:cNvPr id="1655" name="Google Shape;1655;p46"/>
            <p:cNvSpPr/>
            <p:nvPr/>
          </p:nvSpPr>
          <p:spPr>
            <a:xfrm>
              <a:off x="6015894" y="3385761"/>
              <a:ext cx="69068" cy="163056"/>
            </a:xfrm>
            <a:custGeom>
              <a:avLst/>
              <a:gdLst/>
              <a:ahLst/>
              <a:cxnLst/>
              <a:rect l="l" t="t" r="r" b="b"/>
              <a:pathLst>
                <a:path w="3858" h="9108" extrusionOk="0">
                  <a:moveTo>
                    <a:pt x="3629" y="0"/>
                  </a:moveTo>
                  <a:cubicBezTo>
                    <a:pt x="3401" y="160"/>
                    <a:pt x="3173" y="320"/>
                    <a:pt x="2945" y="502"/>
                  </a:cubicBezTo>
                  <a:cubicBezTo>
                    <a:pt x="2899" y="548"/>
                    <a:pt x="2876" y="662"/>
                    <a:pt x="2853" y="730"/>
                  </a:cubicBezTo>
                  <a:cubicBezTo>
                    <a:pt x="1963" y="3173"/>
                    <a:pt x="1096" y="5615"/>
                    <a:pt x="206" y="8080"/>
                  </a:cubicBezTo>
                  <a:cubicBezTo>
                    <a:pt x="160" y="8240"/>
                    <a:pt x="91" y="8400"/>
                    <a:pt x="0" y="8674"/>
                  </a:cubicBezTo>
                  <a:cubicBezTo>
                    <a:pt x="91" y="8788"/>
                    <a:pt x="206" y="8948"/>
                    <a:pt x="320" y="9107"/>
                  </a:cubicBezTo>
                  <a:cubicBezTo>
                    <a:pt x="525" y="8970"/>
                    <a:pt x="868" y="8856"/>
                    <a:pt x="936" y="8651"/>
                  </a:cubicBezTo>
                  <a:cubicBezTo>
                    <a:pt x="1918" y="6026"/>
                    <a:pt x="2876" y="3401"/>
                    <a:pt x="3789" y="753"/>
                  </a:cubicBezTo>
                  <a:cubicBezTo>
                    <a:pt x="3858" y="548"/>
                    <a:pt x="3675" y="251"/>
                    <a:pt x="3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6"/>
            <p:cNvSpPr/>
            <p:nvPr/>
          </p:nvSpPr>
          <p:spPr>
            <a:xfrm>
              <a:off x="5993820" y="3561241"/>
              <a:ext cx="28626" cy="48229"/>
            </a:xfrm>
            <a:custGeom>
              <a:avLst/>
              <a:gdLst/>
              <a:ahLst/>
              <a:cxnLst/>
              <a:rect l="l" t="t" r="r" b="b"/>
              <a:pathLst>
                <a:path w="1599" h="2694" extrusionOk="0">
                  <a:moveTo>
                    <a:pt x="1142" y="1"/>
                  </a:moveTo>
                  <a:cubicBezTo>
                    <a:pt x="1014" y="1"/>
                    <a:pt x="795" y="79"/>
                    <a:pt x="777" y="173"/>
                  </a:cubicBezTo>
                  <a:cubicBezTo>
                    <a:pt x="480" y="835"/>
                    <a:pt x="229" y="1519"/>
                    <a:pt x="23" y="2227"/>
                  </a:cubicBezTo>
                  <a:cubicBezTo>
                    <a:pt x="1" y="2341"/>
                    <a:pt x="160" y="2592"/>
                    <a:pt x="297" y="2683"/>
                  </a:cubicBezTo>
                  <a:cubicBezTo>
                    <a:pt x="312" y="2691"/>
                    <a:pt x="331" y="2694"/>
                    <a:pt x="354" y="2694"/>
                  </a:cubicBezTo>
                  <a:cubicBezTo>
                    <a:pt x="476" y="2694"/>
                    <a:pt x="696" y="2601"/>
                    <a:pt x="754" y="2524"/>
                  </a:cubicBezTo>
                  <a:cubicBezTo>
                    <a:pt x="1051" y="1885"/>
                    <a:pt x="1302" y="1223"/>
                    <a:pt x="1598" y="515"/>
                  </a:cubicBezTo>
                  <a:cubicBezTo>
                    <a:pt x="1461" y="332"/>
                    <a:pt x="1370" y="104"/>
                    <a:pt x="1210" y="13"/>
                  </a:cubicBezTo>
                  <a:cubicBezTo>
                    <a:pt x="1194" y="5"/>
                    <a:pt x="1170" y="1"/>
                    <a:pt x="1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6"/>
            <p:cNvSpPr/>
            <p:nvPr/>
          </p:nvSpPr>
          <p:spPr>
            <a:xfrm>
              <a:off x="5941401" y="2980466"/>
              <a:ext cx="642503" cy="868414"/>
            </a:xfrm>
            <a:custGeom>
              <a:avLst/>
              <a:gdLst/>
              <a:ahLst/>
              <a:cxnLst/>
              <a:rect l="l" t="t" r="r" b="b"/>
              <a:pathLst>
                <a:path w="35889" h="48508" extrusionOk="0">
                  <a:moveTo>
                    <a:pt x="17541" y="1"/>
                  </a:moveTo>
                  <a:cubicBezTo>
                    <a:pt x="16991" y="1"/>
                    <a:pt x="16432" y="220"/>
                    <a:pt x="16122" y="658"/>
                  </a:cubicBezTo>
                  <a:cubicBezTo>
                    <a:pt x="16030" y="681"/>
                    <a:pt x="15939" y="750"/>
                    <a:pt x="15893" y="887"/>
                  </a:cubicBezTo>
                  <a:cubicBezTo>
                    <a:pt x="11762" y="11706"/>
                    <a:pt x="7653" y="22525"/>
                    <a:pt x="3522" y="33367"/>
                  </a:cubicBezTo>
                  <a:cubicBezTo>
                    <a:pt x="2381" y="36380"/>
                    <a:pt x="1240" y="39393"/>
                    <a:pt x="98" y="42429"/>
                  </a:cubicBezTo>
                  <a:cubicBezTo>
                    <a:pt x="0" y="42674"/>
                    <a:pt x="231" y="42873"/>
                    <a:pt x="462" y="42873"/>
                  </a:cubicBezTo>
                  <a:cubicBezTo>
                    <a:pt x="553" y="42873"/>
                    <a:pt x="644" y="42842"/>
                    <a:pt x="715" y="42771"/>
                  </a:cubicBezTo>
                  <a:cubicBezTo>
                    <a:pt x="1217" y="42292"/>
                    <a:pt x="1742" y="41835"/>
                    <a:pt x="2335" y="41424"/>
                  </a:cubicBezTo>
                  <a:cubicBezTo>
                    <a:pt x="2799" y="41108"/>
                    <a:pt x="3576" y="40499"/>
                    <a:pt x="4195" y="40499"/>
                  </a:cubicBezTo>
                  <a:cubicBezTo>
                    <a:pt x="4246" y="40499"/>
                    <a:pt x="4296" y="40503"/>
                    <a:pt x="4344" y="40511"/>
                  </a:cubicBezTo>
                  <a:cubicBezTo>
                    <a:pt x="4983" y="40625"/>
                    <a:pt x="5280" y="41356"/>
                    <a:pt x="5371" y="41926"/>
                  </a:cubicBezTo>
                  <a:cubicBezTo>
                    <a:pt x="5462" y="42634"/>
                    <a:pt x="5417" y="43364"/>
                    <a:pt x="5599" y="44072"/>
                  </a:cubicBezTo>
                  <a:cubicBezTo>
                    <a:pt x="5637" y="44222"/>
                    <a:pt x="5782" y="44341"/>
                    <a:pt x="5946" y="44341"/>
                  </a:cubicBezTo>
                  <a:cubicBezTo>
                    <a:pt x="5982" y="44341"/>
                    <a:pt x="6019" y="44335"/>
                    <a:pt x="6056" y="44323"/>
                  </a:cubicBezTo>
                  <a:cubicBezTo>
                    <a:pt x="6581" y="44186"/>
                    <a:pt x="6992" y="43889"/>
                    <a:pt x="7425" y="43570"/>
                  </a:cubicBezTo>
                  <a:cubicBezTo>
                    <a:pt x="7813" y="43250"/>
                    <a:pt x="8247" y="42794"/>
                    <a:pt x="8749" y="42702"/>
                  </a:cubicBezTo>
                  <a:cubicBezTo>
                    <a:pt x="8799" y="42694"/>
                    <a:pt x="8847" y="42690"/>
                    <a:pt x="8893" y="42690"/>
                  </a:cubicBezTo>
                  <a:cubicBezTo>
                    <a:pt x="9485" y="42690"/>
                    <a:pt x="9806" y="43336"/>
                    <a:pt x="9890" y="43844"/>
                  </a:cubicBezTo>
                  <a:cubicBezTo>
                    <a:pt x="10004" y="44597"/>
                    <a:pt x="9868" y="45350"/>
                    <a:pt x="10050" y="46103"/>
                  </a:cubicBezTo>
                  <a:cubicBezTo>
                    <a:pt x="10084" y="46271"/>
                    <a:pt x="10251" y="46376"/>
                    <a:pt x="10411" y="46376"/>
                  </a:cubicBezTo>
                  <a:cubicBezTo>
                    <a:pt x="10469" y="46376"/>
                    <a:pt x="10526" y="46362"/>
                    <a:pt x="10575" y="46332"/>
                  </a:cubicBezTo>
                  <a:cubicBezTo>
                    <a:pt x="11808" y="45624"/>
                    <a:pt x="12812" y="44163"/>
                    <a:pt x="14341" y="44118"/>
                  </a:cubicBezTo>
                  <a:cubicBezTo>
                    <a:pt x="14361" y="44117"/>
                    <a:pt x="14381" y="44117"/>
                    <a:pt x="14401" y="44117"/>
                  </a:cubicBezTo>
                  <a:cubicBezTo>
                    <a:pt x="16094" y="44117"/>
                    <a:pt x="15867" y="46048"/>
                    <a:pt x="15597" y="47176"/>
                  </a:cubicBezTo>
                  <a:cubicBezTo>
                    <a:pt x="15534" y="47426"/>
                    <a:pt x="15738" y="47639"/>
                    <a:pt x="15983" y="47639"/>
                  </a:cubicBezTo>
                  <a:cubicBezTo>
                    <a:pt x="16006" y="47639"/>
                    <a:pt x="16029" y="47637"/>
                    <a:pt x="16053" y="47633"/>
                  </a:cubicBezTo>
                  <a:cubicBezTo>
                    <a:pt x="17057" y="47382"/>
                    <a:pt x="17674" y="46400"/>
                    <a:pt x="18678" y="46172"/>
                  </a:cubicBezTo>
                  <a:cubicBezTo>
                    <a:pt x="18760" y="46152"/>
                    <a:pt x="18840" y="46142"/>
                    <a:pt x="18920" y="46142"/>
                  </a:cubicBezTo>
                  <a:cubicBezTo>
                    <a:pt x="19640" y="46142"/>
                    <a:pt x="20239" y="46934"/>
                    <a:pt x="20116" y="47633"/>
                  </a:cubicBezTo>
                  <a:cubicBezTo>
                    <a:pt x="20070" y="47770"/>
                    <a:pt x="20025" y="47907"/>
                    <a:pt x="19979" y="48066"/>
                  </a:cubicBezTo>
                  <a:cubicBezTo>
                    <a:pt x="19889" y="48322"/>
                    <a:pt x="20125" y="48508"/>
                    <a:pt x="20349" y="48508"/>
                  </a:cubicBezTo>
                  <a:cubicBezTo>
                    <a:pt x="20465" y="48508"/>
                    <a:pt x="20579" y="48457"/>
                    <a:pt x="20641" y="48340"/>
                  </a:cubicBezTo>
                  <a:cubicBezTo>
                    <a:pt x="20732" y="48181"/>
                    <a:pt x="20801" y="47998"/>
                    <a:pt x="20824" y="47838"/>
                  </a:cubicBezTo>
                  <a:cubicBezTo>
                    <a:pt x="23791" y="39416"/>
                    <a:pt x="26918" y="31039"/>
                    <a:pt x="30228" y="22730"/>
                  </a:cubicBezTo>
                  <a:cubicBezTo>
                    <a:pt x="31049" y="20653"/>
                    <a:pt x="31894" y="18576"/>
                    <a:pt x="32761" y="16499"/>
                  </a:cubicBezTo>
                  <a:cubicBezTo>
                    <a:pt x="33583" y="14490"/>
                    <a:pt x="34450" y="12482"/>
                    <a:pt x="35067" y="10405"/>
                  </a:cubicBezTo>
                  <a:cubicBezTo>
                    <a:pt x="35386" y="9378"/>
                    <a:pt x="35637" y="8350"/>
                    <a:pt x="35774" y="7278"/>
                  </a:cubicBezTo>
                  <a:cubicBezTo>
                    <a:pt x="35820" y="6912"/>
                    <a:pt x="35888" y="6524"/>
                    <a:pt x="35660" y="6205"/>
                  </a:cubicBezTo>
                  <a:cubicBezTo>
                    <a:pt x="35409" y="5863"/>
                    <a:pt x="34998" y="5771"/>
                    <a:pt x="34610" y="5680"/>
                  </a:cubicBezTo>
                  <a:cubicBezTo>
                    <a:pt x="32465" y="5155"/>
                    <a:pt x="30319" y="4561"/>
                    <a:pt x="28196" y="3900"/>
                  </a:cubicBezTo>
                  <a:cubicBezTo>
                    <a:pt x="25822" y="3146"/>
                    <a:pt x="23494" y="2302"/>
                    <a:pt x="21189" y="1343"/>
                  </a:cubicBezTo>
                  <a:cubicBezTo>
                    <a:pt x="20595" y="1092"/>
                    <a:pt x="20002" y="841"/>
                    <a:pt x="19408" y="590"/>
                  </a:cubicBezTo>
                  <a:cubicBezTo>
                    <a:pt x="18929" y="384"/>
                    <a:pt x="18473" y="133"/>
                    <a:pt x="17948" y="42"/>
                  </a:cubicBezTo>
                  <a:cubicBezTo>
                    <a:pt x="17815" y="15"/>
                    <a:pt x="17678" y="1"/>
                    <a:pt x="17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6"/>
            <p:cNvSpPr/>
            <p:nvPr/>
          </p:nvSpPr>
          <p:spPr>
            <a:xfrm>
              <a:off x="6388158" y="3115648"/>
              <a:ext cx="112374" cy="268538"/>
            </a:xfrm>
            <a:custGeom>
              <a:avLst/>
              <a:gdLst/>
              <a:ahLst/>
              <a:cxnLst/>
              <a:rect l="l" t="t" r="r" b="b"/>
              <a:pathLst>
                <a:path w="6277" h="15000" extrusionOk="0">
                  <a:moveTo>
                    <a:pt x="6003" y="1"/>
                  </a:moveTo>
                  <a:cubicBezTo>
                    <a:pt x="5820" y="1"/>
                    <a:pt x="5569" y="115"/>
                    <a:pt x="5455" y="252"/>
                  </a:cubicBezTo>
                  <a:cubicBezTo>
                    <a:pt x="5318" y="411"/>
                    <a:pt x="5273" y="640"/>
                    <a:pt x="5181" y="845"/>
                  </a:cubicBezTo>
                  <a:cubicBezTo>
                    <a:pt x="3629" y="5182"/>
                    <a:pt x="2054" y="9519"/>
                    <a:pt x="502" y="13856"/>
                  </a:cubicBezTo>
                  <a:cubicBezTo>
                    <a:pt x="365" y="14221"/>
                    <a:pt x="0" y="14746"/>
                    <a:pt x="571" y="14951"/>
                  </a:cubicBezTo>
                  <a:cubicBezTo>
                    <a:pt x="657" y="14984"/>
                    <a:pt x="731" y="14999"/>
                    <a:pt x="796" y="14999"/>
                  </a:cubicBezTo>
                  <a:cubicBezTo>
                    <a:pt x="1173" y="14999"/>
                    <a:pt x="1207" y="14487"/>
                    <a:pt x="1324" y="14175"/>
                  </a:cubicBezTo>
                  <a:cubicBezTo>
                    <a:pt x="2922" y="9793"/>
                    <a:pt x="4497" y="5387"/>
                    <a:pt x="6094" y="982"/>
                  </a:cubicBezTo>
                  <a:cubicBezTo>
                    <a:pt x="6140" y="822"/>
                    <a:pt x="6209" y="663"/>
                    <a:pt x="6277" y="411"/>
                  </a:cubicBezTo>
                  <a:cubicBezTo>
                    <a:pt x="6209" y="274"/>
                    <a:pt x="6117" y="23"/>
                    <a:pt x="6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6"/>
            <p:cNvSpPr/>
            <p:nvPr/>
          </p:nvSpPr>
          <p:spPr>
            <a:xfrm>
              <a:off x="6341164" y="3414190"/>
              <a:ext cx="48229" cy="106860"/>
            </a:xfrm>
            <a:custGeom>
              <a:avLst/>
              <a:gdLst/>
              <a:ahLst/>
              <a:cxnLst/>
              <a:rect l="l" t="t" r="r" b="b"/>
              <a:pathLst>
                <a:path w="2694" h="5969" extrusionOk="0">
                  <a:moveTo>
                    <a:pt x="2252" y="0"/>
                  </a:moveTo>
                  <a:cubicBezTo>
                    <a:pt x="1981" y="0"/>
                    <a:pt x="1873" y="321"/>
                    <a:pt x="1780" y="580"/>
                  </a:cubicBezTo>
                  <a:cubicBezTo>
                    <a:pt x="1233" y="2087"/>
                    <a:pt x="685" y="3616"/>
                    <a:pt x="137" y="5146"/>
                  </a:cubicBezTo>
                  <a:cubicBezTo>
                    <a:pt x="91" y="5260"/>
                    <a:pt x="69" y="5351"/>
                    <a:pt x="0" y="5579"/>
                  </a:cubicBezTo>
                  <a:cubicBezTo>
                    <a:pt x="88" y="5689"/>
                    <a:pt x="261" y="5968"/>
                    <a:pt x="314" y="5968"/>
                  </a:cubicBezTo>
                  <a:cubicBezTo>
                    <a:pt x="316" y="5968"/>
                    <a:pt x="318" y="5968"/>
                    <a:pt x="320" y="5967"/>
                  </a:cubicBezTo>
                  <a:cubicBezTo>
                    <a:pt x="548" y="5876"/>
                    <a:pt x="822" y="5739"/>
                    <a:pt x="913" y="5556"/>
                  </a:cubicBezTo>
                  <a:cubicBezTo>
                    <a:pt x="1507" y="3981"/>
                    <a:pt x="2077" y="2429"/>
                    <a:pt x="2602" y="832"/>
                  </a:cubicBezTo>
                  <a:cubicBezTo>
                    <a:pt x="2694" y="603"/>
                    <a:pt x="2602" y="124"/>
                    <a:pt x="2465" y="55"/>
                  </a:cubicBezTo>
                  <a:cubicBezTo>
                    <a:pt x="2384" y="17"/>
                    <a:pt x="2314" y="0"/>
                    <a:pt x="2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6"/>
            <p:cNvSpPr/>
            <p:nvPr/>
          </p:nvSpPr>
          <p:spPr>
            <a:xfrm>
              <a:off x="5912506" y="2604870"/>
              <a:ext cx="767838" cy="1463762"/>
            </a:xfrm>
            <a:custGeom>
              <a:avLst/>
              <a:gdLst/>
              <a:ahLst/>
              <a:cxnLst/>
              <a:rect l="l" t="t" r="r" b="b"/>
              <a:pathLst>
                <a:path w="42890" h="81763" extrusionOk="0">
                  <a:moveTo>
                    <a:pt x="26513" y="1100"/>
                  </a:moveTo>
                  <a:cubicBezTo>
                    <a:pt x="31960" y="1100"/>
                    <a:pt x="36744" y="3112"/>
                    <a:pt x="41109" y="6437"/>
                  </a:cubicBezTo>
                  <a:cubicBezTo>
                    <a:pt x="35334" y="5501"/>
                    <a:pt x="29856" y="3629"/>
                    <a:pt x="24538" y="1187"/>
                  </a:cubicBezTo>
                  <a:cubicBezTo>
                    <a:pt x="25206" y="1129"/>
                    <a:pt x="25864" y="1100"/>
                    <a:pt x="26513" y="1100"/>
                  </a:cubicBezTo>
                  <a:close/>
                  <a:moveTo>
                    <a:pt x="23237" y="1689"/>
                  </a:moveTo>
                  <a:cubicBezTo>
                    <a:pt x="29171" y="4382"/>
                    <a:pt x="35220" y="6482"/>
                    <a:pt x="41679" y="7532"/>
                  </a:cubicBezTo>
                  <a:cubicBezTo>
                    <a:pt x="41634" y="7669"/>
                    <a:pt x="41565" y="7898"/>
                    <a:pt x="41474" y="8126"/>
                  </a:cubicBezTo>
                  <a:cubicBezTo>
                    <a:pt x="40470" y="10933"/>
                    <a:pt x="39420" y="13764"/>
                    <a:pt x="38438" y="16594"/>
                  </a:cubicBezTo>
                  <a:cubicBezTo>
                    <a:pt x="38251" y="17155"/>
                    <a:pt x="37988" y="17379"/>
                    <a:pt x="37547" y="17379"/>
                  </a:cubicBezTo>
                  <a:cubicBezTo>
                    <a:pt x="37450" y="17379"/>
                    <a:pt x="37344" y="17368"/>
                    <a:pt x="37228" y="17347"/>
                  </a:cubicBezTo>
                  <a:cubicBezTo>
                    <a:pt x="35151" y="16936"/>
                    <a:pt x="33029" y="16708"/>
                    <a:pt x="31020" y="16115"/>
                  </a:cubicBezTo>
                  <a:cubicBezTo>
                    <a:pt x="27710" y="15133"/>
                    <a:pt x="24469" y="13946"/>
                    <a:pt x="21205" y="12782"/>
                  </a:cubicBezTo>
                  <a:cubicBezTo>
                    <a:pt x="19448" y="12143"/>
                    <a:pt x="19493" y="12052"/>
                    <a:pt x="20109" y="10340"/>
                  </a:cubicBezTo>
                  <a:cubicBezTo>
                    <a:pt x="21068" y="7646"/>
                    <a:pt x="22050" y="4930"/>
                    <a:pt x="23031" y="2237"/>
                  </a:cubicBezTo>
                  <a:cubicBezTo>
                    <a:pt x="23100" y="2031"/>
                    <a:pt x="23191" y="1826"/>
                    <a:pt x="23237" y="1689"/>
                  </a:cubicBezTo>
                  <a:close/>
                  <a:moveTo>
                    <a:pt x="19196" y="12896"/>
                  </a:moveTo>
                  <a:cubicBezTo>
                    <a:pt x="25222" y="15361"/>
                    <a:pt x="31203" y="17667"/>
                    <a:pt x="37776" y="18306"/>
                  </a:cubicBezTo>
                  <a:cubicBezTo>
                    <a:pt x="37616" y="18808"/>
                    <a:pt x="37502" y="19287"/>
                    <a:pt x="37251" y="19721"/>
                  </a:cubicBezTo>
                  <a:cubicBezTo>
                    <a:pt x="37191" y="19861"/>
                    <a:pt x="36887" y="19931"/>
                    <a:pt x="36674" y="19931"/>
                  </a:cubicBezTo>
                  <a:cubicBezTo>
                    <a:pt x="36644" y="19931"/>
                    <a:pt x="36615" y="19929"/>
                    <a:pt x="36589" y="19926"/>
                  </a:cubicBezTo>
                  <a:cubicBezTo>
                    <a:pt x="35060" y="19653"/>
                    <a:pt x="33531" y="19401"/>
                    <a:pt x="32024" y="19036"/>
                  </a:cubicBezTo>
                  <a:cubicBezTo>
                    <a:pt x="29536" y="18420"/>
                    <a:pt x="27048" y="17804"/>
                    <a:pt x="24629" y="17005"/>
                  </a:cubicBezTo>
                  <a:cubicBezTo>
                    <a:pt x="22803" y="16411"/>
                    <a:pt x="21091" y="15498"/>
                    <a:pt x="19333" y="14745"/>
                  </a:cubicBezTo>
                  <a:cubicBezTo>
                    <a:pt x="18763" y="14494"/>
                    <a:pt x="18626" y="14129"/>
                    <a:pt x="18923" y="13604"/>
                  </a:cubicBezTo>
                  <a:cubicBezTo>
                    <a:pt x="19037" y="13376"/>
                    <a:pt x="19105" y="13102"/>
                    <a:pt x="19196" y="12896"/>
                  </a:cubicBezTo>
                  <a:close/>
                  <a:moveTo>
                    <a:pt x="18352" y="15202"/>
                  </a:moveTo>
                  <a:cubicBezTo>
                    <a:pt x="21182" y="16959"/>
                    <a:pt x="24241" y="17963"/>
                    <a:pt x="27368" y="18785"/>
                  </a:cubicBezTo>
                  <a:cubicBezTo>
                    <a:pt x="30472" y="19584"/>
                    <a:pt x="33599" y="20269"/>
                    <a:pt x="36772" y="21022"/>
                  </a:cubicBezTo>
                  <a:cubicBezTo>
                    <a:pt x="36772" y="21068"/>
                    <a:pt x="36749" y="21227"/>
                    <a:pt x="36681" y="21387"/>
                  </a:cubicBezTo>
                  <a:cubicBezTo>
                    <a:pt x="36315" y="22460"/>
                    <a:pt x="35882" y="23510"/>
                    <a:pt x="35562" y="24606"/>
                  </a:cubicBezTo>
                  <a:cubicBezTo>
                    <a:pt x="35419" y="25036"/>
                    <a:pt x="35205" y="25184"/>
                    <a:pt x="34866" y="25184"/>
                  </a:cubicBezTo>
                  <a:cubicBezTo>
                    <a:pt x="34773" y="25184"/>
                    <a:pt x="34671" y="25173"/>
                    <a:pt x="34558" y="25153"/>
                  </a:cubicBezTo>
                  <a:cubicBezTo>
                    <a:pt x="29833" y="24332"/>
                    <a:pt x="25268" y="22962"/>
                    <a:pt x="20817" y="21159"/>
                  </a:cubicBezTo>
                  <a:cubicBezTo>
                    <a:pt x="19493" y="20611"/>
                    <a:pt x="18192" y="20041"/>
                    <a:pt x="16800" y="19470"/>
                  </a:cubicBezTo>
                  <a:cubicBezTo>
                    <a:pt x="17348" y="17986"/>
                    <a:pt x="17850" y="16617"/>
                    <a:pt x="18352" y="15202"/>
                  </a:cubicBezTo>
                  <a:close/>
                  <a:moveTo>
                    <a:pt x="16503" y="20292"/>
                  </a:moveTo>
                  <a:cubicBezTo>
                    <a:pt x="17713" y="20817"/>
                    <a:pt x="18808" y="21319"/>
                    <a:pt x="19973" y="21844"/>
                  </a:cubicBezTo>
                  <a:cubicBezTo>
                    <a:pt x="19881" y="22095"/>
                    <a:pt x="19790" y="22300"/>
                    <a:pt x="19721" y="22529"/>
                  </a:cubicBezTo>
                  <a:cubicBezTo>
                    <a:pt x="15499" y="34215"/>
                    <a:pt x="11276" y="45902"/>
                    <a:pt x="7076" y="57588"/>
                  </a:cubicBezTo>
                  <a:cubicBezTo>
                    <a:pt x="6711" y="58615"/>
                    <a:pt x="6483" y="59665"/>
                    <a:pt x="6163" y="60715"/>
                  </a:cubicBezTo>
                  <a:cubicBezTo>
                    <a:pt x="6140" y="60829"/>
                    <a:pt x="6072" y="60943"/>
                    <a:pt x="5889" y="61080"/>
                  </a:cubicBezTo>
                  <a:cubicBezTo>
                    <a:pt x="5844" y="60875"/>
                    <a:pt x="5821" y="60692"/>
                    <a:pt x="5775" y="60487"/>
                  </a:cubicBezTo>
                  <a:cubicBezTo>
                    <a:pt x="5620" y="59693"/>
                    <a:pt x="5177" y="59251"/>
                    <a:pt x="4536" y="59251"/>
                  </a:cubicBezTo>
                  <a:cubicBezTo>
                    <a:pt x="4329" y="59251"/>
                    <a:pt x="4102" y="59297"/>
                    <a:pt x="3858" y="59391"/>
                  </a:cubicBezTo>
                  <a:cubicBezTo>
                    <a:pt x="3264" y="59620"/>
                    <a:pt x="2717" y="60008"/>
                    <a:pt x="2055" y="60396"/>
                  </a:cubicBezTo>
                  <a:cubicBezTo>
                    <a:pt x="6871" y="46997"/>
                    <a:pt x="11664" y="33690"/>
                    <a:pt x="16503" y="20292"/>
                  </a:cubicBezTo>
                  <a:close/>
                  <a:moveTo>
                    <a:pt x="20817" y="22209"/>
                  </a:moveTo>
                  <a:cubicBezTo>
                    <a:pt x="22232" y="22711"/>
                    <a:pt x="23556" y="23190"/>
                    <a:pt x="24971" y="23670"/>
                  </a:cubicBezTo>
                  <a:cubicBezTo>
                    <a:pt x="20269" y="36703"/>
                    <a:pt x="15590" y="49691"/>
                    <a:pt x="10842" y="62792"/>
                  </a:cubicBezTo>
                  <a:cubicBezTo>
                    <a:pt x="10441" y="61620"/>
                    <a:pt x="9968" y="61105"/>
                    <a:pt x="9224" y="61105"/>
                  </a:cubicBezTo>
                  <a:cubicBezTo>
                    <a:pt x="8866" y="61105"/>
                    <a:pt x="8447" y="61223"/>
                    <a:pt x="7944" y="61446"/>
                  </a:cubicBezTo>
                  <a:cubicBezTo>
                    <a:pt x="7510" y="61628"/>
                    <a:pt x="7099" y="61879"/>
                    <a:pt x="6665" y="62108"/>
                  </a:cubicBezTo>
                  <a:cubicBezTo>
                    <a:pt x="6665" y="62039"/>
                    <a:pt x="6620" y="61971"/>
                    <a:pt x="6643" y="61925"/>
                  </a:cubicBezTo>
                  <a:cubicBezTo>
                    <a:pt x="8971" y="55328"/>
                    <a:pt x="11276" y="48732"/>
                    <a:pt x="13627" y="42135"/>
                  </a:cubicBezTo>
                  <a:cubicBezTo>
                    <a:pt x="15887" y="35767"/>
                    <a:pt x="18215" y="29399"/>
                    <a:pt x="20497" y="23054"/>
                  </a:cubicBezTo>
                  <a:cubicBezTo>
                    <a:pt x="20612" y="22780"/>
                    <a:pt x="20703" y="22506"/>
                    <a:pt x="20817" y="22209"/>
                  </a:cubicBezTo>
                  <a:close/>
                  <a:moveTo>
                    <a:pt x="25816" y="23944"/>
                  </a:moveTo>
                  <a:cubicBezTo>
                    <a:pt x="27345" y="24377"/>
                    <a:pt x="28783" y="24788"/>
                    <a:pt x="30290" y="25222"/>
                  </a:cubicBezTo>
                  <a:cubicBezTo>
                    <a:pt x="25633" y="38141"/>
                    <a:pt x="20977" y="51037"/>
                    <a:pt x="16320" y="63979"/>
                  </a:cubicBezTo>
                  <a:cubicBezTo>
                    <a:pt x="15865" y="63263"/>
                    <a:pt x="15479" y="62930"/>
                    <a:pt x="14898" y="62930"/>
                  </a:cubicBezTo>
                  <a:cubicBezTo>
                    <a:pt x="14664" y="62930"/>
                    <a:pt x="14398" y="62984"/>
                    <a:pt x="14084" y="63089"/>
                  </a:cubicBezTo>
                  <a:cubicBezTo>
                    <a:pt x="13308" y="63340"/>
                    <a:pt x="12600" y="63774"/>
                    <a:pt x="11870" y="64162"/>
                  </a:cubicBezTo>
                  <a:cubicBezTo>
                    <a:pt x="11641" y="64253"/>
                    <a:pt x="11459" y="64413"/>
                    <a:pt x="11139" y="64641"/>
                  </a:cubicBezTo>
                  <a:cubicBezTo>
                    <a:pt x="16069" y="50992"/>
                    <a:pt x="20931" y="37502"/>
                    <a:pt x="25816" y="23944"/>
                  </a:cubicBezTo>
                  <a:close/>
                  <a:moveTo>
                    <a:pt x="31180" y="25427"/>
                  </a:moveTo>
                  <a:cubicBezTo>
                    <a:pt x="32458" y="25656"/>
                    <a:pt x="33668" y="25884"/>
                    <a:pt x="34992" y="26135"/>
                  </a:cubicBezTo>
                  <a:cubicBezTo>
                    <a:pt x="30198" y="39351"/>
                    <a:pt x="25451" y="52521"/>
                    <a:pt x="20840" y="65303"/>
                  </a:cubicBezTo>
                  <a:cubicBezTo>
                    <a:pt x="20589" y="65166"/>
                    <a:pt x="20246" y="64915"/>
                    <a:pt x="19858" y="64847"/>
                  </a:cubicBezTo>
                  <a:cubicBezTo>
                    <a:pt x="19712" y="64825"/>
                    <a:pt x="19561" y="64814"/>
                    <a:pt x="19409" y="64814"/>
                  </a:cubicBezTo>
                  <a:cubicBezTo>
                    <a:pt x="19087" y="64814"/>
                    <a:pt x="18761" y="64860"/>
                    <a:pt x="18466" y="64938"/>
                  </a:cubicBezTo>
                  <a:cubicBezTo>
                    <a:pt x="17895" y="65098"/>
                    <a:pt x="17348" y="65372"/>
                    <a:pt x="16663" y="65645"/>
                  </a:cubicBezTo>
                  <a:cubicBezTo>
                    <a:pt x="21525" y="52179"/>
                    <a:pt x="26341" y="38826"/>
                    <a:pt x="31180" y="25427"/>
                  </a:cubicBezTo>
                  <a:close/>
                  <a:moveTo>
                    <a:pt x="4446" y="60150"/>
                  </a:moveTo>
                  <a:cubicBezTo>
                    <a:pt x="4772" y="60150"/>
                    <a:pt x="4916" y="60458"/>
                    <a:pt x="4931" y="61126"/>
                  </a:cubicBezTo>
                  <a:cubicBezTo>
                    <a:pt x="4953" y="61811"/>
                    <a:pt x="4862" y="62496"/>
                    <a:pt x="4817" y="63180"/>
                  </a:cubicBezTo>
                  <a:cubicBezTo>
                    <a:pt x="4794" y="63363"/>
                    <a:pt x="4702" y="63546"/>
                    <a:pt x="4725" y="63705"/>
                  </a:cubicBezTo>
                  <a:cubicBezTo>
                    <a:pt x="4794" y="64025"/>
                    <a:pt x="4885" y="64344"/>
                    <a:pt x="4976" y="64664"/>
                  </a:cubicBezTo>
                  <a:cubicBezTo>
                    <a:pt x="5273" y="64504"/>
                    <a:pt x="5638" y="64436"/>
                    <a:pt x="5844" y="64207"/>
                  </a:cubicBezTo>
                  <a:cubicBezTo>
                    <a:pt x="6597" y="63317"/>
                    <a:pt x="7441" y="62564"/>
                    <a:pt x="8560" y="62153"/>
                  </a:cubicBezTo>
                  <a:cubicBezTo>
                    <a:pt x="8833" y="62055"/>
                    <a:pt x="9059" y="62004"/>
                    <a:pt x="9240" y="62004"/>
                  </a:cubicBezTo>
                  <a:cubicBezTo>
                    <a:pt x="9693" y="62004"/>
                    <a:pt x="9871" y="62326"/>
                    <a:pt x="9838" y="63043"/>
                  </a:cubicBezTo>
                  <a:cubicBezTo>
                    <a:pt x="9815" y="63819"/>
                    <a:pt x="9610" y="64595"/>
                    <a:pt x="9587" y="65372"/>
                  </a:cubicBezTo>
                  <a:cubicBezTo>
                    <a:pt x="9587" y="65714"/>
                    <a:pt x="9792" y="66079"/>
                    <a:pt x="9907" y="66444"/>
                  </a:cubicBezTo>
                  <a:cubicBezTo>
                    <a:pt x="10249" y="66330"/>
                    <a:pt x="10614" y="66262"/>
                    <a:pt x="10911" y="66056"/>
                  </a:cubicBezTo>
                  <a:cubicBezTo>
                    <a:pt x="11892" y="65417"/>
                    <a:pt x="12828" y="64687"/>
                    <a:pt x="13855" y="64093"/>
                  </a:cubicBezTo>
                  <a:cubicBezTo>
                    <a:pt x="14040" y="63982"/>
                    <a:pt x="14286" y="63965"/>
                    <a:pt x="14540" y="63965"/>
                  </a:cubicBezTo>
                  <a:cubicBezTo>
                    <a:pt x="14659" y="63965"/>
                    <a:pt x="14780" y="63968"/>
                    <a:pt x="14898" y="63968"/>
                  </a:cubicBezTo>
                  <a:cubicBezTo>
                    <a:pt x="14994" y="63968"/>
                    <a:pt x="15089" y="63966"/>
                    <a:pt x="15179" y="63956"/>
                  </a:cubicBezTo>
                  <a:lnTo>
                    <a:pt x="15179" y="63956"/>
                  </a:lnTo>
                  <a:cubicBezTo>
                    <a:pt x="15179" y="64367"/>
                    <a:pt x="15225" y="64778"/>
                    <a:pt x="15156" y="65189"/>
                  </a:cubicBezTo>
                  <a:cubicBezTo>
                    <a:pt x="15042" y="65782"/>
                    <a:pt x="14837" y="66353"/>
                    <a:pt x="14746" y="66946"/>
                  </a:cubicBezTo>
                  <a:cubicBezTo>
                    <a:pt x="14700" y="67198"/>
                    <a:pt x="14882" y="67494"/>
                    <a:pt x="14951" y="67768"/>
                  </a:cubicBezTo>
                  <a:cubicBezTo>
                    <a:pt x="15225" y="67700"/>
                    <a:pt x="15522" y="67677"/>
                    <a:pt x="15750" y="67540"/>
                  </a:cubicBezTo>
                  <a:cubicBezTo>
                    <a:pt x="16731" y="66969"/>
                    <a:pt x="17644" y="66307"/>
                    <a:pt x="18671" y="65828"/>
                  </a:cubicBezTo>
                  <a:cubicBezTo>
                    <a:pt x="18939" y="65694"/>
                    <a:pt x="19144" y="65626"/>
                    <a:pt x="19296" y="65626"/>
                  </a:cubicBezTo>
                  <a:cubicBezTo>
                    <a:pt x="19613" y="65626"/>
                    <a:pt x="19707" y="65920"/>
                    <a:pt x="19676" y="66536"/>
                  </a:cubicBezTo>
                  <a:cubicBezTo>
                    <a:pt x="19653" y="67198"/>
                    <a:pt x="19584" y="67860"/>
                    <a:pt x="19516" y="68521"/>
                  </a:cubicBezTo>
                  <a:cubicBezTo>
                    <a:pt x="19448" y="69252"/>
                    <a:pt x="19219" y="69891"/>
                    <a:pt x="18671" y="70439"/>
                  </a:cubicBezTo>
                  <a:cubicBezTo>
                    <a:pt x="16366" y="72767"/>
                    <a:pt x="14061" y="75118"/>
                    <a:pt x="11755" y="77469"/>
                  </a:cubicBezTo>
                  <a:cubicBezTo>
                    <a:pt x="11664" y="77560"/>
                    <a:pt x="11573" y="77629"/>
                    <a:pt x="11390" y="77788"/>
                  </a:cubicBezTo>
                  <a:cubicBezTo>
                    <a:pt x="11185" y="77264"/>
                    <a:pt x="11048" y="76830"/>
                    <a:pt x="10820" y="76419"/>
                  </a:cubicBezTo>
                  <a:cubicBezTo>
                    <a:pt x="10140" y="75149"/>
                    <a:pt x="9054" y="74454"/>
                    <a:pt x="7748" y="74454"/>
                  </a:cubicBezTo>
                  <a:cubicBezTo>
                    <a:pt x="7388" y="74454"/>
                    <a:pt x="7010" y="74507"/>
                    <a:pt x="6620" y="74616"/>
                  </a:cubicBezTo>
                  <a:cubicBezTo>
                    <a:pt x="5661" y="74890"/>
                    <a:pt x="4748" y="75346"/>
                    <a:pt x="3812" y="75734"/>
                  </a:cubicBezTo>
                  <a:cubicBezTo>
                    <a:pt x="3607" y="75803"/>
                    <a:pt x="3424" y="75894"/>
                    <a:pt x="3127" y="76031"/>
                  </a:cubicBezTo>
                  <a:cubicBezTo>
                    <a:pt x="2899" y="74616"/>
                    <a:pt x="2648" y="73269"/>
                    <a:pt x="2420" y="71922"/>
                  </a:cubicBezTo>
                  <a:cubicBezTo>
                    <a:pt x="2009" y="69320"/>
                    <a:pt x="1621" y="66741"/>
                    <a:pt x="1233" y="64139"/>
                  </a:cubicBezTo>
                  <a:cubicBezTo>
                    <a:pt x="1187" y="63774"/>
                    <a:pt x="1233" y="63363"/>
                    <a:pt x="1370" y="63043"/>
                  </a:cubicBezTo>
                  <a:cubicBezTo>
                    <a:pt x="1826" y="61925"/>
                    <a:pt x="2625" y="61058"/>
                    <a:pt x="3698" y="60441"/>
                  </a:cubicBezTo>
                  <a:cubicBezTo>
                    <a:pt x="4013" y="60250"/>
                    <a:pt x="4259" y="60150"/>
                    <a:pt x="4446" y="60150"/>
                  </a:cubicBezTo>
                  <a:close/>
                  <a:moveTo>
                    <a:pt x="5319" y="76168"/>
                  </a:moveTo>
                  <a:cubicBezTo>
                    <a:pt x="4748" y="76807"/>
                    <a:pt x="4177" y="77469"/>
                    <a:pt x="3538" y="78177"/>
                  </a:cubicBezTo>
                  <a:cubicBezTo>
                    <a:pt x="3196" y="77035"/>
                    <a:pt x="3196" y="77035"/>
                    <a:pt x="4086" y="76602"/>
                  </a:cubicBezTo>
                  <a:cubicBezTo>
                    <a:pt x="4451" y="76396"/>
                    <a:pt x="4839" y="76236"/>
                    <a:pt x="5319" y="76168"/>
                  </a:cubicBezTo>
                  <a:close/>
                  <a:moveTo>
                    <a:pt x="8469" y="75369"/>
                  </a:moveTo>
                  <a:cubicBezTo>
                    <a:pt x="8514" y="75437"/>
                    <a:pt x="8537" y="75506"/>
                    <a:pt x="8583" y="75597"/>
                  </a:cubicBezTo>
                  <a:cubicBezTo>
                    <a:pt x="7099" y="77104"/>
                    <a:pt x="5638" y="78610"/>
                    <a:pt x="4155" y="80139"/>
                  </a:cubicBezTo>
                  <a:cubicBezTo>
                    <a:pt x="3698" y="79888"/>
                    <a:pt x="3561" y="79546"/>
                    <a:pt x="3881" y="79204"/>
                  </a:cubicBezTo>
                  <a:cubicBezTo>
                    <a:pt x="4999" y="77948"/>
                    <a:pt x="6118" y="76716"/>
                    <a:pt x="7304" y="75529"/>
                  </a:cubicBezTo>
                  <a:cubicBezTo>
                    <a:pt x="7437" y="75396"/>
                    <a:pt x="7677" y="75379"/>
                    <a:pt x="7931" y="75379"/>
                  </a:cubicBezTo>
                  <a:cubicBezTo>
                    <a:pt x="8020" y="75379"/>
                    <a:pt x="8111" y="75381"/>
                    <a:pt x="8199" y="75381"/>
                  </a:cubicBezTo>
                  <a:cubicBezTo>
                    <a:pt x="8293" y="75381"/>
                    <a:pt x="8385" y="75379"/>
                    <a:pt x="8469" y="75369"/>
                  </a:cubicBezTo>
                  <a:close/>
                  <a:moveTo>
                    <a:pt x="9336" y="76099"/>
                  </a:moveTo>
                  <a:cubicBezTo>
                    <a:pt x="10112" y="76647"/>
                    <a:pt x="10112" y="76784"/>
                    <a:pt x="9519" y="77378"/>
                  </a:cubicBezTo>
                  <a:cubicBezTo>
                    <a:pt x="8491" y="78428"/>
                    <a:pt x="7441" y="79455"/>
                    <a:pt x="6437" y="80528"/>
                  </a:cubicBezTo>
                  <a:cubicBezTo>
                    <a:pt x="6258" y="80716"/>
                    <a:pt x="6089" y="80781"/>
                    <a:pt x="5916" y="80781"/>
                  </a:cubicBezTo>
                  <a:cubicBezTo>
                    <a:pt x="5648" y="80781"/>
                    <a:pt x="5369" y="80625"/>
                    <a:pt x="5022" y="80528"/>
                  </a:cubicBezTo>
                  <a:cubicBezTo>
                    <a:pt x="6528" y="78998"/>
                    <a:pt x="7944" y="77537"/>
                    <a:pt x="9336" y="76099"/>
                  </a:cubicBezTo>
                  <a:close/>
                  <a:moveTo>
                    <a:pt x="10454" y="77971"/>
                  </a:moveTo>
                  <a:lnTo>
                    <a:pt x="10454" y="77971"/>
                  </a:lnTo>
                  <a:cubicBezTo>
                    <a:pt x="10705" y="78268"/>
                    <a:pt x="10705" y="78565"/>
                    <a:pt x="10340" y="78884"/>
                  </a:cubicBezTo>
                  <a:cubicBezTo>
                    <a:pt x="9770" y="79409"/>
                    <a:pt x="9245" y="79934"/>
                    <a:pt x="8742" y="80505"/>
                  </a:cubicBezTo>
                  <a:cubicBezTo>
                    <a:pt x="8522" y="80753"/>
                    <a:pt x="8284" y="80860"/>
                    <a:pt x="8005" y="80860"/>
                  </a:cubicBezTo>
                  <a:cubicBezTo>
                    <a:pt x="7822" y="80860"/>
                    <a:pt x="7621" y="80814"/>
                    <a:pt x="7396" y="80733"/>
                  </a:cubicBezTo>
                  <a:cubicBezTo>
                    <a:pt x="8400" y="79820"/>
                    <a:pt x="9404" y="78907"/>
                    <a:pt x="10454" y="77971"/>
                  </a:cubicBezTo>
                  <a:close/>
                  <a:moveTo>
                    <a:pt x="26341" y="0"/>
                  </a:moveTo>
                  <a:cubicBezTo>
                    <a:pt x="25336" y="137"/>
                    <a:pt x="24332" y="274"/>
                    <a:pt x="23328" y="365"/>
                  </a:cubicBezTo>
                  <a:cubicBezTo>
                    <a:pt x="22849" y="411"/>
                    <a:pt x="22643" y="662"/>
                    <a:pt x="22483" y="1096"/>
                  </a:cubicBezTo>
                  <a:cubicBezTo>
                    <a:pt x="20132" y="7646"/>
                    <a:pt x="17781" y="14197"/>
                    <a:pt x="15407" y="20748"/>
                  </a:cubicBezTo>
                  <a:cubicBezTo>
                    <a:pt x="11870" y="30563"/>
                    <a:pt x="8332" y="40378"/>
                    <a:pt x="4771" y="50193"/>
                  </a:cubicBezTo>
                  <a:cubicBezTo>
                    <a:pt x="3264" y="54370"/>
                    <a:pt x="1712" y="58547"/>
                    <a:pt x="183" y="62724"/>
                  </a:cubicBezTo>
                  <a:cubicBezTo>
                    <a:pt x="92" y="62975"/>
                    <a:pt x="0" y="63272"/>
                    <a:pt x="46" y="63500"/>
                  </a:cubicBezTo>
                  <a:cubicBezTo>
                    <a:pt x="229" y="64367"/>
                    <a:pt x="503" y="65212"/>
                    <a:pt x="639" y="66056"/>
                  </a:cubicBezTo>
                  <a:cubicBezTo>
                    <a:pt x="1347" y="70439"/>
                    <a:pt x="2055" y="74798"/>
                    <a:pt x="2694" y="79181"/>
                  </a:cubicBezTo>
                  <a:cubicBezTo>
                    <a:pt x="2854" y="80322"/>
                    <a:pt x="3401" y="81075"/>
                    <a:pt x="4520" y="81304"/>
                  </a:cubicBezTo>
                  <a:cubicBezTo>
                    <a:pt x="5661" y="81555"/>
                    <a:pt x="6848" y="81669"/>
                    <a:pt x="8035" y="81760"/>
                  </a:cubicBezTo>
                  <a:cubicBezTo>
                    <a:pt x="8057" y="81762"/>
                    <a:pt x="8079" y="81762"/>
                    <a:pt x="8102" y="81762"/>
                  </a:cubicBezTo>
                  <a:cubicBezTo>
                    <a:pt x="8437" y="81762"/>
                    <a:pt x="8873" y="81607"/>
                    <a:pt x="9108" y="81372"/>
                  </a:cubicBezTo>
                  <a:cubicBezTo>
                    <a:pt x="12372" y="78154"/>
                    <a:pt x="15590" y="74890"/>
                    <a:pt x="18808" y="71649"/>
                  </a:cubicBezTo>
                  <a:cubicBezTo>
                    <a:pt x="19288" y="71146"/>
                    <a:pt x="19813" y="70644"/>
                    <a:pt x="20132" y="70051"/>
                  </a:cubicBezTo>
                  <a:cubicBezTo>
                    <a:pt x="20475" y="69457"/>
                    <a:pt x="20566" y="68750"/>
                    <a:pt x="20817" y="68088"/>
                  </a:cubicBezTo>
                  <a:cubicBezTo>
                    <a:pt x="22712" y="62769"/>
                    <a:pt x="24652" y="57451"/>
                    <a:pt x="26569" y="52133"/>
                  </a:cubicBezTo>
                  <a:cubicBezTo>
                    <a:pt x="31910" y="37274"/>
                    <a:pt x="37251" y="22392"/>
                    <a:pt x="42638" y="7532"/>
                  </a:cubicBezTo>
                  <a:cubicBezTo>
                    <a:pt x="42889" y="6848"/>
                    <a:pt x="42661" y="6437"/>
                    <a:pt x="42227" y="6072"/>
                  </a:cubicBezTo>
                  <a:cubicBezTo>
                    <a:pt x="41542" y="5501"/>
                    <a:pt x="40789" y="4976"/>
                    <a:pt x="40013" y="4474"/>
                  </a:cubicBezTo>
                  <a:cubicBezTo>
                    <a:pt x="35882" y="1735"/>
                    <a:pt x="31362" y="183"/>
                    <a:pt x="26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Google Shape;1661;p46"/>
            <p:cNvSpPr/>
            <p:nvPr/>
          </p:nvSpPr>
          <p:spPr>
            <a:xfrm>
              <a:off x="6218980" y="3968505"/>
              <a:ext cx="674262" cy="572594"/>
            </a:xfrm>
            <a:custGeom>
              <a:avLst/>
              <a:gdLst/>
              <a:ahLst/>
              <a:cxnLst/>
              <a:rect l="l" t="t" r="r" b="b"/>
              <a:pathLst>
                <a:path w="37663" h="31984" extrusionOk="0">
                  <a:moveTo>
                    <a:pt x="32291" y="0"/>
                  </a:moveTo>
                  <a:cubicBezTo>
                    <a:pt x="31583" y="0"/>
                    <a:pt x="30868" y="21"/>
                    <a:pt x="30153" y="21"/>
                  </a:cubicBezTo>
                  <a:lnTo>
                    <a:pt x="26729" y="44"/>
                  </a:lnTo>
                  <a:cubicBezTo>
                    <a:pt x="22095" y="89"/>
                    <a:pt x="17485" y="112"/>
                    <a:pt x="12851" y="135"/>
                  </a:cubicBezTo>
                  <a:lnTo>
                    <a:pt x="5981" y="181"/>
                  </a:lnTo>
                  <a:cubicBezTo>
                    <a:pt x="4816" y="203"/>
                    <a:pt x="3652" y="203"/>
                    <a:pt x="2465" y="203"/>
                  </a:cubicBezTo>
                  <a:cubicBezTo>
                    <a:pt x="2418" y="203"/>
                    <a:pt x="2370" y="203"/>
                    <a:pt x="2321" y="203"/>
                  </a:cubicBezTo>
                  <a:cubicBezTo>
                    <a:pt x="1657" y="203"/>
                    <a:pt x="836" y="223"/>
                    <a:pt x="411" y="797"/>
                  </a:cubicBezTo>
                  <a:cubicBezTo>
                    <a:pt x="160" y="1139"/>
                    <a:pt x="160" y="1527"/>
                    <a:pt x="160" y="1938"/>
                  </a:cubicBezTo>
                  <a:cubicBezTo>
                    <a:pt x="69" y="1984"/>
                    <a:pt x="0" y="2075"/>
                    <a:pt x="23" y="2212"/>
                  </a:cubicBezTo>
                  <a:cubicBezTo>
                    <a:pt x="229" y="6686"/>
                    <a:pt x="480" y="11182"/>
                    <a:pt x="776" y="15633"/>
                  </a:cubicBezTo>
                  <a:cubicBezTo>
                    <a:pt x="913" y="17847"/>
                    <a:pt x="1073" y="20061"/>
                    <a:pt x="1233" y="22253"/>
                  </a:cubicBezTo>
                  <a:cubicBezTo>
                    <a:pt x="1393" y="24467"/>
                    <a:pt x="1507" y="26703"/>
                    <a:pt x="1781" y="28895"/>
                  </a:cubicBezTo>
                  <a:cubicBezTo>
                    <a:pt x="1849" y="29648"/>
                    <a:pt x="2055" y="30401"/>
                    <a:pt x="2717" y="30858"/>
                  </a:cubicBezTo>
                  <a:cubicBezTo>
                    <a:pt x="3447" y="31383"/>
                    <a:pt x="4497" y="31337"/>
                    <a:pt x="5387" y="31383"/>
                  </a:cubicBezTo>
                  <a:cubicBezTo>
                    <a:pt x="7670" y="31565"/>
                    <a:pt x="9975" y="31679"/>
                    <a:pt x="12280" y="31793"/>
                  </a:cubicBezTo>
                  <a:cubicBezTo>
                    <a:pt x="15515" y="31923"/>
                    <a:pt x="18749" y="31983"/>
                    <a:pt x="21991" y="31983"/>
                  </a:cubicBezTo>
                  <a:cubicBezTo>
                    <a:pt x="23326" y="31983"/>
                    <a:pt x="24661" y="31973"/>
                    <a:pt x="25998" y="31953"/>
                  </a:cubicBezTo>
                  <a:cubicBezTo>
                    <a:pt x="28281" y="31908"/>
                    <a:pt x="30586" y="31816"/>
                    <a:pt x="32892" y="31725"/>
                  </a:cubicBezTo>
                  <a:cubicBezTo>
                    <a:pt x="33439" y="31679"/>
                    <a:pt x="33987" y="31657"/>
                    <a:pt x="34558" y="31634"/>
                  </a:cubicBezTo>
                  <a:cubicBezTo>
                    <a:pt x="35060" y="31588"/>
                    <a:pt x="35608" y="31611"/>
                    <a:pt x="36110" y="31520"/>
                  </a:cubicBezTo>
                  <a:cubicBezTo>
                    <a:pt x="37114" y="31314"/>
                    <a:pt x="37183" y="30219"/>
                    <a:pt x="37320" y="29420"/>
                  </a:cubicBezTo>
                  <a:cubicBezTo>
                    <a:pt x="37662" y="27320"/>
                    <a:pt x="37662" y="25197"/>
                    <a:pt x="37616" y="23074"/>
                  </a:cubicBezTo>
                  <a:cubicBezTo>
                    <a:pt x="37571" y="20792"/>
                    <a:pt x="37502" y="18532"/>
                    <a:pt x="37365" y="16272"/>
                  </a:cubicBezTo>
                  <a:cubicBezTo>
                    <a:pt x="37114" y="11867"/>
                    <a:pt x="36795" y="7462"/>
                    <a:pt x="36384" y="3079"/>
                  </a:cubicBezTo>
                  <a:cubicBezTo>
                    <a:pt x="36315" y="2280"/>
                    <a:pt x="36178" y="1436"/>
                    <a:pt x="35608" y="820"/>
                  </a:cubicBezTo>
                  <a:cubicBezTo>
                    <a:pt x="35014" y="226"/>
                    <a:pt x="34147" y="66"/>
                    <a:pt x="33348" y="21"/>
                  </a:cubicBezTo>
                  <a:cubicBezTo>
                    <a:pt x="32998" y="6"/>
                    <a:pt x="32646" y="0"/>
                    <a:pt x="32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6"/>
            <p:cNvSpPr/>
            <p:nvPr/>
          </p:nvSpPr>
          <p:spPr>
            <a:xfrm>
              <a:off x="6096186" y="3918825"/>
              <a:ext cx="828922" cy="660387"/>
            </a:xfrm>
            <a:custGeom>
              <a:avLst/>
              <a:gdLst/>
              <a:ahLst/>
              <a:cxnLst/>
              <a:rect l="l" t="t" r="r" b="b"/>
              <a:pathLst>
                <a:path w="46302" h="36888" extrusionOk="0">
                  <a:moveTo>
                    <a:pt x="24913" y="0"/>
                  </a:moveTo>
                  <a:cubicBezTo>
                    <a:pt x="20911" y="0"/>
                    <a:pt x="16910" y="19"/>
                    <a:pt x="12908" y="57"/>
                  </a:cubicBezTo>
                  <a:cubicBezTo>
                    <a:pt x="11744" y="80"/>
                    <a:pt x="10557" y="102"/>
                    <a:pt x="9393" y="102"/>
                  </a:cubicBezTo>
                  <a:cubicBezTo>
                    <a:pt x="8914" y="125"/>
                    <a:pt x="8914" y="833"/>
                    <a:pt x="9393" y="833"/>
                  </a:cubicBezTo>
                  <a:cubicBezTo>
                    <a:pt x="14432" y="757"/>
                    <a:pt x="19477" y="723"/>
                    <a:pt x="24522" y="723"/>
                  </a:cubicBezTo>
                  <a:cubicBezTo>
                    <a:pt x="28642" y="723"/>
                    <a:pt x="32760" y="746"/>
                    <a:pt x="36875" y="787"/>
                  </a:cubicBezTo>
                  <a:cubicBezTo>
                    <a:pt x="39157" y="810"/>
                    <a:pt x="41440" y="833"/>
                    <a:pt x="43722" y="856"/>
                  </a:cubicBezTo>
                  <a:cubicBezTo>
                    <a:pt x="44224" y="878"/>
                    <a:pt x="44886" y="764"/>
                    <a:pt x="45023" y="1381"/>
                  </a:cubicBezTo>
                  <a:cubicBezTo>
                    <a:pt x="45160" y="1860"/>
                    <a:pt x="45092" y="2431"/>
                    <a:pt x="45115" y="2933"/>
                  </a:cubicBezTo>
                  <a:cubicBezTo>
                    <a:pt x="45160" y="4074"/>
                    <a:pt x="45206" y="5215"/>
                    <a:pt x="45229" y="6356"/>
                  </a:cubicBezTo>
                  <a:cubicBezTo>
                    <a:pt x="45366" y="10785"/>
                    <a:pt x="45457" y="15235"/>
                    <a:pt x="45525" y="19686"/>
                  </a:cubicBezTo>
                  <a:cubicBezTo>
                    <a:pt x="45571" y="24069"/>
                    <a:pt x="45640" y="28451"/>
                    <a:pt x="45320" y="32834"/>
                  </a:cubicBezTo>
                  <a:cubicBezTo>
                    <a:pt x="45274" y="33382"/>
                    <a:pt x="45229" y="33907"/>
                    <a:pt x="45183" y="34432"/>
                  </a:cubicBezTo>
                  <a:cubicBezTo>
                    <a:pt x="45137" y="34865"/>
                    <a:pt x="45183" y="35596"/>
                    <a:pt x="44818" y="35915"/>
                  </a:cubicBezTo>
                  <a:cubicBezTo>
                    <a:pt x="44521" y="36166"/>
                    <a:pt x="44042" y="36166"/>
                    <a:pt x="43677" y="36166"/>
                  </a:cubicBezTo>
                  <a:cubicBezTo>
                    <a:pt x="43106" y="36166"/>
                    <a:pt x="42535" y="36143"/>
                    <a:pt x="41965" y="36143"/>
                  </a:cubicBezTo>
                  <a:cubicBezTo>
                    <a:pt x="39682" y="36121"/>
                    <a:pt x="37400" y="36098"/>
                    <a:pt x="35117" y="36075"/>
                  </a:cubicBezTo>
                  <a:cubicBezTo>
                    <a:pt x="30552" y="36006"/>
                    <a:pt x="25987" y="35915"/>
                    <a:pt x="21445" y="35824"/>
                  </a:cubicBezTo>
                  <a:cubicBezTo>
                    <a:pt x="16880" y="35710"/>
                    <a:pt x="12315" y="35687"/>
                    <a:pt x="7772" y="35367"/>
                  </a:cubicBezTo>
                  <a:cubicBezTo>
                    <a:pt x="6631" y="35276"/>
                    <a:pt x="5490" y="35185"/>
                    <a:pt x="4371" y="35025"/>
                  </a:cubicBezTo>
                  <a:cubicBezTo>
                    <a:pt x="3892" y="34957"/>
                    <a:pt x="3344" y="34934"/>
                    <a:pt x="2911" y="34751"/>
                  </a:cubicBezTo>
                  <a:cubicBezTo>
                    <a:pt x="2317" y="34523"/>
                    <a:pt x="2317" y="33861"/>
                    <a:pt x="2249" y="33336"/>
                  </a:cubicBezTo>
                  <a:cubicBezTo>
                    <a:pt x="1998" y="31168"/>
                    <a:pt x="1883" y="28999"/>
                    <a:pt x="1746" y="26831"/>
                  </a:cubicBezTo>
                  <a:cubicBezTo>
                    <a:pt x="1473" y="22403"/>
                    <a:pt x="1222" y="17952"/>
                    <a:pt x="948" y="13524"/>
                  </a:cubicBezTo>
                  <a:cubicBezTo>
                    <a:pt x="879" y="12451"/>
                    <a:pt x="811" y="11378"/>
                    <a:pt x="742" y="10305"/>
                  </a:cubicBezTo>
                  <a:cubicBezTo>
                    <a:pt x="731" y="10077"/>
                    <a:pt x="542" y="9963"/>
                    <a:pt x="360" y="9963"/>
                  </a:cubicBezTo>
                  <a:cubicBezTo>
                    <a:pt x="177" y="9963"/>
                    <a:pt x="0" y="10077"/>
                    <a:pt x="12" y="10305"/>
                  </a:cubicBezTo>
                  <a:lnTo>
                    <a:pt x="856" y="24251"/>
                  </a:lnTo>
                  <a:cubicBezTo>
                    <a:pt x="993" y="26557"/>
                    <a:pt x="1107" y="28862"/>
                    <a:pt x="1290" y="31145"/>
                  </a:cubicBezTo>
                  <a:cubicBezTo>
                    <a:pt x="1381" y="32172"/>
                    <a:pt x="1404" y="33290"/>
                    <a:pt x="1655" y="34295"/>
                  </a:cubicBezTo>
                  <a:cubicBezTo>
                    <a:pt x="1929" y="35322"/>
                    <a:pt x="2774" y="35504"/>
                    <a:pt x="3732" y="35641"/>
                  </a:cubicBezTo>
                  <a:cubicBezTo>
                    <a:pt x="8343" y="36372"/>
                    <a:pt x="13068" y="36326"/>
                    <a:pt x="17747" y="36440"/>
                  </a:cubicBezTo>
                  <a:cubicBezTo>
                    <a:pt x="22540" y="36577"/>
                    <a:pt x="27356" y="36668"/>
                    <a:pt x="32150" y="36760"/>
                  </a:cubicBezTo>
                  <a:cubicBezTo>
                    <a:pt x="34569" y="36783"/>
                    <a:pt x="36966" y="36828"/>
                    <a:pt x="39363" y="36851"/>
                  </a:cubicBezTo>
                  <a:cubicBezTo>
                    <a:pt x="40550" y="36851"/>
                    <a:pt x="41714" y="36874"/>
                    <a:pt x="42878" y="36874"/>
                  </a:cubicBezTo>
                  <a:cubicBezTo>
                    <a:pt x="43130" y="36874"/>
                    <a:pt x="43405" y="36887"/>
                    <a:pt x="43683" y="36887"/>
                  </a:cubicBezTo>
                  <a:cubicBezTo>
                    <a:pt x="44287" y="36887"/>
                    <a:pt x="44906" y="36823"/>
                    <a:pt x="45343" y="36417"/>
                  </a:cubicBezTo>
                  <a:cubicBezTo>
                    <a:pt x="45662" y="36143"/>
                    <a:pt x="45754" y="35755"/>
                    <a:pt x="45822" y="35367"/>
                  </a:cubicBezTo>
                  <a:cubicBezTo>
                    <a:pt x="45891" y="34820"/>
                    <a:pt x="45936" y="34272"/>
                    <a:pt x="45982" y="33724"/>
                  </a:cubicBezTo>
                  <a:cubicBezTo>
                    <a:pt x="46073" y="32560"/>
                    <a:pt x="46142" y="31419"/>
                    <a:pt x="46187" y="30277"/>
                  </a:cubicBezTo>
                  <a:cubicBezTo>
                    <a:pt x="46301" y="27995"/>
                    <a:pt x="46301" y="25712"/>
                    <a:pt x="46301" y="23430"/>
                  </a:cubicBezTo>
                  <a:cubicBezTo>
                    <a:pt x="46279" y="18751"/>
                    <a:pt x="46187" y="14094"/>
                    <a:pt x="46073" y="9415"/>
                  </a:cubicBezTo>
                  <a:cubicBezTo>
                    <a:pt x="46005" y="7064"/>
                    <a:pt x="45936" y="4736"/>
                    <a:pt x="45845" y="2385"/>
                  </a:cubicBezTo>
                  <a:cubicBezTo>
                    <a:pt x="45822" y="1632"/>
                    <a:pt x="45868" y="627"/>
                    <a:pt x="45000" y="285"/>
                  </a:cubicBezTo>
                  <a:cubicBezTo>
                    <a:pt x="44711" y="163"/>
                    <a:pt x="44361" y="143"/>
                    <a:pt x="44018" y="143"/>
                  </a:cubicBezTo>
                  <a:cubicBezTo>
                    <a:pt x="43847" y="143"/>
                    <a:pt x="43677" y="148"/>
                    <a:pt x="43517" y="148"/>
                  </a:cubicBezTo>
                  <a:cubicBezTo>
                    <a:pt x="42901" y="125"/>
                    <a:pt x="42284" y="125"/>
                    <a:pt x="41668" y="102"/>
                  </a:cubicBezTo>
                  <a:cubicBezTo>
                    <a:pt x="36083" y="36"/>
                    <a:pt x="30498" y="0"/>
                    <a:pt x="24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1663;p46"/>
          <p:cNvGrpSpPr/>
          <p:nvPr/>
        </p:nvGrpSpPr>
        <p:grpSpPr>
          <a:xfrm rot="472265">
            <a:off x="3161285" y="1900919"/>
            <a:ext cx="1544321" cy="726490"/>
            <a:chOff x="3130435" y="1735616"/>
            <a:chExt cx="1348767" cy="693078"/>
          </a:xfrm>
        </p:grpSpPr>
        <p:sp>
          <p:nvSpPr>
            <p:cNvPr id="1664" name="Google Shape;1664;p46"/>
            <p:cNvSpPr/>
            <p:nvPr/>
          </p:nvSpPr>
          <p:spPr>
            <a:xfrm>
              <a:off x="3445614" y="1735616"/>
              <a:ext cx="504671" cy="458322"/>
            </a:xfrm>
            <a:custGeom>
              <a:avLst/>
              <a:gdLst/>
              <a:ahLst/>
              <a:cxnLst/>
              <a:rect l="l" t="t" r="r" b="b"/>
              <a:pathLst>
                <a:path w="28190" h="25601" extrusionOk="0">
                  <a:moveTo>
                    <a:pt x="14255" y="0"/>
                  </a:moveTo>
                  <a:cubicBezTo>
                    <a:pt x="13005" y="0"/>
                    <a:pt x="11754" y="146"/>
                    <a:pt x="10545" y="417"/>
                  </a:cubicBezTo>
                  <a:cubicBezTo>
                    <a:pt x="8902" y="805"/>
                    <a:pt x="7304" y="1466"/>
                    <a:pt x="5957" y="2471"/>
                  </a:cubicBezTo>
                  <a:cubicBezTo>
                    <a:pt x="5889" y="2494"/>
                    <a:pt x="5820" y="2516"/>
                    <a:pt x="5775" y="2562"/>
                  </a:cubicBezTo>
                  <a:cubicBezTo>
                    <a:pt x="5478" y="2813"/>
                    <a:pt x="5204" y="3087"/>
                    <a:pt x="4930" y="3361"/>
                  </a:cubicBezTo>
                  <a:cubicBezTo>
                    <a:pt x="4725" y="3566"/>
                    <a:pt x="4542" y="3772"/>
                    <a:pt x="4382" y="3977"/>
                  </a:cubicBezTo>
                  <a:cubicBezTo>
                    <a:pt x="1073" y="7789"/>
                    <a:pt x="0" y="13222"/>
                    <a:pt x="2168" y="17924"/>
                  </a:cubicBezTo>
                  <a:cubicBezTo>
                    <a:pt x="3378" y="20594"/>
                    <a:pt x="5547" y="22603"/>
                    <a:pt x="8171" y="23858"/>
                  </a:cubicBezTo>
                  <a:cubicBezTo>
                    <a:pt x="10365" y="24909"/>
                    <a:pt x="12803" y="25601"/>
                    <a:pt x="15234" y="25601"/>
                  </a:cubicBezTo>
                  <a:cubicBezTo>
                    <a:pt x="15865" y="25601"/>
                    <a:pt x="16494" y="25554"/>
                    <a:pt x="17119" y="25456"/>
                  </a:cubicBezTo>
                  <a:cubicBezTo>
                    <a:pt x="19835" y="25022"/>
                    <a:pt x="22414" y="23653"/>
                    <a:pt x="24286" y="21667"/>
                  </a:cubicBezTo>
                  <a:cubicBezTo>
                    <a:pt x="26249" y="19613"/>
                    <a:pt x="27413" y="16896"/>
                    <a:pt x="27664" y="14089"/>
                  </a:cubicBezTo>
                  <a:cubicBezTo>
                    <a:pt x="28189" y="8588"/>
                    <a:pt x="24902" y="3247"/>
                    <a:pt x="19835" y="1101"/>
                  </a:cubicBezTo>
                  <a:cubicBezTo>
                    <a:pt x="18082" y="342"/>
                    <a:pt x="16170" y="0"/>
                    <a:pt x="14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6"/>
            <p:cNvSpPr/>
            <p:nvPr/>
          </p:nvSpPr>
          <p:spPr>
            <a:xfrm>
              <a:off x="3130435" y="2118783"/>
              <a:ext cx="300726" cy="309910"/>
            </a:xfrm>
            <a:custGeom>
              <a:avLst/>
              <a:gdLst/>
              <a:ahLst/>
              <a:cxnLst/>
              <a:rect l="l" t="t" r="r" b="b"/>
              <a:pathLst>
                <a:path w="16798" h="17311" extrusionOk="0">
                  <a:moveTo>
                    <a:pt x="16108" y="1"/>
                  </a:moveTo>
                  <a:cubicBezTo>
                    <a:pt x="16046" y="1"/>
                    <a:pt x="15978" y="18"/>
                    <a:pt x="15908" y="57"/>
                  </a:cubicBezTo>
                  <a:cubicBezTo>
                    <a:pt x="15908" y="80"/>
                    <a:pt x="15908" y="80"/>
                    <a:pt x="15908" y="80"/>
                  </a:cubicBezTo>
                  <a:cubicBezTo>
                    <a:pt x="15748" y="80"/>
                    <a:pt x="15611" y="80"/>
                    <a:pt x="15474" y="103"/>
                  </a:cubicBezTo>
                  <a:cubicBezTo>
                    <a:pt x="15155" y="103"/>
                    <a:pt x="14812" y="126"/>
                    <a:pt x="14470" y="149"/>
                  </a:cubicBezTo>
                  <a:cubicBezTo>
                    <a:pt x="13785" y="217"/>
                    <a:pt x="13100" y="308"/>
                    <a:pt x="12416" y="423"/>
                  </a:cubicBezTo>
                  <a:cubicBezTo>
                    <a:pt x="12210" y="468"/>
                    <a:pt x="12096" y="696"/>
                    <a:pt x="12142" y="879"/>
                  </a:cubicBezTo>
                  <a:cubicBezTo>
                    <a:pt x="12199" y="1069"/>
                    <a:pt x="12351" y="1164"/>
                    <a:pt x="12519" y="1164"/>
                  </a:cubicBezTo>
                  <a:cubicBezTo>
                    <a:pt x="12552" y="1164"/>
                    <a:pt x="12587" y="1161"/>
                    <a:pt x="12621" y="1153"/>
                  </a:cubicBezTo>
                  <a:cubicBezTo>
                    <a:pt x="13169" y="1062"/>
                    <a:pt x="13739" y="993"/>
                    <a:pt x="14287" y="925"/>
                  </a:cubicBezTo>
                  <a:cubicBezTo>
                    <a:pt x="14424" y="925"/>
                    <a:pt x="14561" y="902"/>
                    <a:pt x="14698" y="902"/>
                  </a:cubicBezTo>
                  <a:cubicBezTo>
                    <a:pt x="10179" y="4052"/>
                    <a:pt x="6207" y="7932"/>
                    <a:pt x="2989" y="12383"/>
                  </a:cubicBezTo>
                  <a:cubicBezTo>
                    <a:pt x="1962" y="13798"/>
                    <a:pt x="1026" y="15236"/>
                    <a:pt x="158" y="16743"/>
                  </a:cubicBezTo>
                  <a:cubicBezTo>
                    <a:pt x="0" y="17043"/>
                    <a:pt x="269" y="17310"/>
                    <a:pt x="525" y="17310"/>
                  </a:cubicBezTo>
                  <a:cubicBezTo>
                    <a:pt x="639" y="17310"/>
                    <a:pt x="750" y="17257"/>
                    <a:pt x="820" y="17131"/>
                  </a:cubicBezTo>
                  <a:cubicBezTo>
                    <a:pt x="3765" y="12018"/>
                    <a:pt x="7622" y="7453"/>
                    <a:pt x="12187" y="3732"/>
                  </a:cubicBezTo>
                  <a:cubicBezTo>
                    <a:pt x="13397" y="2728"/>
                    <a:pt x="14675" y="1792"/>
                    <a:pt x="15976" y="925"/>
                  </a:cubicBezTo>
                  <a:cubicBezTo>
                    <a:pt x="15976" y="970"/>
                    <a:pt x="15976" y="1016"/>
                    <a:pt x="15976" y="1039"/>
                  </a:cubicBezTo>
                  <a:lnTo>
                    <a:pt x="15931" y="1244"/>
                  </a:lnTo>
                  <a:cubicBezTo>
                    <a:pt x="15885" y="1541"/>
                    <a:pt x="15816" y="1838"/>
                    <a:pt x="15771" y="2134"/>
                  </a:cubicBezTo>
                  <a:cubicBezTo>
                    <a:pt x="15657" y="2728"/>
                    <a:pt x="15565" y="3321"/>
                    <a:pt x="15451" y="3915"/>
                  </a:cubicBezTo>
                  <a:cubicBezTo>
                    <a:pt x="15406" y="4120"/>
                    <a:pt x="15520" y="4326"/>
                    <a:pt x="15725" y="4371"/>
                  </a:cubicBezTo>
                  <a:cubicBezTo>
                    <a:pt x="15752" y="4378"/>
                    <a:pt x="15781" y="4381"/>
                    <a:pt x="15810" y="4381"/>
                  </a:cubicBezTo>
                  <a:cubicBezTo>
                    <a:pt x="15977" y="4381"/>
                    <a:pt x="16162" y="4273"/>
                    <a:pt x="16182" y="4097"/>
                  </a:cubicBezTo>
                  <a:cubicBezTo>
                    <a:pt x="16319" y="3413"/>
                    <a:pt x="16433" y="2728"/>
                    <a:pt x="16570" y="2043"/>
                  </a:cubicBezTo>
                  <a:cubicBezTo>
                    <a:pt x="16615" y="1701"/>
                    <a:pt x="16707" y="1358"/>
                    <a:pt x="16752" y="1016"/>
                  </a:cubicBezTo>
                  <a:cubicBezTo>
                    <a:pt x="16798" y="674"/>
                    <a:pt x="16729" y="354"/>
                    <a:pt x="16410" y="171"/>
                  </a:cubicBezTo>
                  <a:lnTo>
                    <a:pt x="16387" y="171"/>
                  </a:lnTo>
                  <a:cubicBezTo>
                    <a:pt x="16327" y="66"/>
                    <a:pt x="16227" y="1"/>
                    <a:pt x="16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6"/>
            <p:cNvSpPr/>
            <p:nvPr/>
          </p:nvSpPr>
          <p:spPr>
            <a:xfrm>
              <a:off x="4037046" y="1818772"/>
              <a:ext cx="442156" cy="83497"/>
            </a:xfrm>
            <a:custGeom>
              <a:avLst/>
              <a:gdLst/>
              <a:ahLst/>
              <a:cxnLst/>
              <a:rect l="l" t="t" r="r" b="b"/>
              <a:pathLst>
                <a:path w="24698" h="4664" extrusionOk="0">
                  <a:moveTo>
                    <a:pt x="18294" y="0"/>
                  </a:moveTo>
                  <a:cubicBezTo>
                    <a:pt x="13953" y="0"/>
                    <a:pt x="9611" y="380"/>
                    <a:pt x="5410" y="1525"/>
                  </a:cubicBezTo>
                  <a:cubicBezTo>
                    <a:pt x="3903" y="1958"/>
                    <a:pt x="2420" y="2483"/>
                    <a:pt x="982" y="3100"/>
                  </a:cubicBezTo>
                  <a:cubicBezTo>
                    <a:pt x="1050" y="2963"/>
                    <a:pt x="1096" y="2826"/>
                    <a:pt x="1142" y="2689"/>
                  </a:cubicBezTo>
                  <a:cubicBezTo>
                    <a:pt x="1279" y="2346"/>
                    <a:pt x="1416" y="1981"/>
                    <a:pt x="1552" y="1639"/>
                  </a:cubicBezTo>
                  <a:cubicBezTo>
                    <a:pt x="1644" y="1456"/>
                    <a:pt x="1461" y="1228"/>
                    <a:pt x="1279" y="1182"/>
                  </a:cubicBezTo>
                  <a:cubicBezTo>
                    <a:pt x="1252" y="1176"/>
                    <a:pt x="1225" y="1173"/>
                    <a:pt x="1199" y="1173"/>
                  </a:cubicBezTo>
                  <a:cubicBezTo>
                    <a:pt x="1027" y="1173"/>
                    <a:pt x="882" y="1298"/>
                    <a:pt x="822" y="1456"/>
                  </a:cubicBezTo>
                  <a:cubicBezTo>
                    <a:pt x="639" y="1935"/>
                    <a:pt x="457" y="2392"/>
                    <a:pt x="251" y="2871"/>
                  </a:cubicBezTo>
                  <a:cubicBezTo>
                    <a:pt x="183" y="3100"/>
                    <a:pt x="23" y="3351"/>
                    <a:pt x="0" y="3602"/>
                  </a:cubicBezTo>
                  <a:cubicBezTo>
                    <a:pt x="0" y="3898"/>
                    <a:pt x="229" y="4081"/>
                    <a:pt x="503" y="4150"/>
                  </a:cubicBezTo>
                  <a:cubicBezTo>
                    <a:pt x="982" y="4241"/>
                    <a:pt x="1484" y="4309"/>
                    <a:pt x="1986" y="4401"/>
                  </a:cubicBezTo>
                  <a:cubicBezTo>
                    <a:pt x="2488" y="4492"/>
                    <a:pt x="3013" y="4560"/>
                    <a:pt x="3515" y="4652"/>
                  </a:cubicBezTo>
                  <a:cubicBezTo>
                    <a:pt x="3550" y="4659"/>
                    <a:pt x="3584" y="4663"/>
                    <a:pt x="3617" y="4663"/>
                  </a:cubicBezTo>
                  <a:cubicBezTo>
                    <a:pt x="3785" y="4663"/>
                    <a:pt x="3934" y="4568"/>
                    <a:pt x="3972" y="4378"/>
                  </a:cubicBezTo>
                  <a:cubicBezTo>
                    <a:pt x="4040" y="4195"/>
                    <a:pt x="3903" y="3967"/>
                    <a:pt x="3698" y="3921"/>
                  </a:cubicBezTo>
                  <a:lnTo>
                    <a:pt x="2077" y="3647"/>
                  </a:lnTo>
                  <a:cubicBezTo>
                    <a:pt x="1963" y="3625"/>
                    <a:pt x="1849" y="3602"/>
                    <a:pt x="1758" y="3579"/>
                  </a:cubicBezTo>
                  <a:cubicBezTo>
                    <a:pt x="6991" y="1437"/>
                    <a:pt x="12715" y="769"/>
                    <a:pt x="18352" y="769"/>
                  </a:cubicBezTo>
                  <a:cubicBezTo>
                    <a:pt x="18542" y="769"/>
                    <a:pt x="18733" y="770"/>
                    <a:pt x="18923" y="771"/>
                  </a:cubicBezTo>
                  <a:cubicBezTo>
                    <a:pt x="20680" y="771"/>
                    <a:pt x="22460" y="840"/>
                    <a:pt x="24218" y="954"/>
                  </a:cubicBezTo>
                  <a:cubicBezTo>
                    <a:pt x="24225" y="954"/>
                    <a:pt x="24232" y="954"/>
                    <a:pt x="24239" y="954"/>
                  </a:cubicBezTo>
                  <a:cubicBezTo>
                    <a:pt x="24697" y="954"/>
                    <a:pt x="24690" y="223"/>
                    <a:pt x="24218" y="201"/>
                  </a:cubicBezTo>
                  <a:cubicBezTo>
                    <a:pt x="22252" y="79"/>
                    <a:pt x="20273" y="0"/>
                    <a:pt x="18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1" name="Google Shape;1671;p46"/>
          <p:cNvSpPr txBox="1"/>
          <p:nvPr/>
        </p:nvSpPr>
        <p:spPr>
          <a:xfrm>
            <a:off x="1307899" y="2926333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HTML</a:t>
            </a: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2" name="Google Shape;1672;p46"/>
          <p:cNvSpPr txBox="1"/>
          <p:nvPr/>
        </p:nvSpPr>
        <p:spPr>
          <a:xfrm>
            <a:off x="3512382" y="3303672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Syntax</a:t>
            </a: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3" name="Google Shape;1673;p46"/>
          <p:cNvSpPr txBox="1"/>
          <p:nvPr/>
        </p:nvSpPr>
        <p:spPr>
          <a:xfrm>
            <a:off x="7043254" y="4265805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Formatting</a:t>
            </a: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4" name="Google Shape;1674;p46"/>
          <p:cNvSpPr txBox="1"/>
          <p:nvPr/>
        </p:nvSpPr>
        <p:spPr>
          <a:xfrm>
            <a:off x="5697229" y="2057622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Basic Tags</a:t>
            </a: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5" name="Google Shape;1675;p46"/>
          <p:cNvSpPr txBox="1"/>
          <p:nvPr/>
        </p:nvSpPr>
        <p:spPr>
          <a:xfrm>
            <a:off x="3227680" y="1844536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A</a:t>
            </a:r>
            <a:endParaRPr sz="2100" b="1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676" name="Google Shape;1676;p46"/>
          <p:cNvGrpSpPr/>
          <p:nvPr/>
        </p:nvGrpSpPr>
        <p:grpSpPr>
          <a:xfrm rot="2695203">
            <a:off x="7520178" y="680946"/>
            <a:ext cx="953555" cy="553085"/>
            <a:chOff x="-583650" y="3109250"/>
            <a:chExt cx="570275" cy="272025"/>
          </a:xfrm>
        </p:grpSpPr>
        <p:sp>
          <p:nvSpPr>
            <p:cNvPr id="1677" name="Google Shape;1677;p46"/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6"/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6"/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6"/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6"/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6"/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6"/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6"/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6"/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6"/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6"/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6"/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6"/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46"/>
          <p:cNvGrpSpPr/>
          <p:nvPr/>
        </p:nvGrpSpPr>
        <p:grpSpPr>
          <a:xfrm>
            <a:off x="1967840" y="4496865"/>
            <a:ext cx="1745583" cy="230173"/>
            <a:chOff x="1394800" y="3522000"/>
            <a:chExt cx="1048650" cy="138275"/>
          </a:xfrm>
        </p:grpSpPr>
        <p:sp>
          <p:nvSpPr>
            <p:cNvPr id="1691" name="Google Shape;1691;p46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6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6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6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6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6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6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6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6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54;p58">
            <a:extLst>
              <a:ext uri="{FF2B5EF4-FFF2-40B4-BE49-F238E27FC236}">
                <a16:creationId xmlns:a16="http://schemas.microsoft.com/office/drawing/2014/main" id="{05D63D9E-81EF-45C8-8B16-710F93050435}"/>
              </a:ext>
            </a:extLst>
          </p:cNvPr>
          <p:cNvGrpSpPr/>
          <p:nvPr/>
        </p:nvGrpSpPr>
        <p:grpSpPr>
          <a:xfrm>
            <a:off x="2576013" y="2806745"/>
            <a:ext cx="3987453" cy="620302"/>
            <a:chOff x="4319250" y="3137000"/>
            <a:chExt cx="885825" cy="524125"/>
          </a:xfrm>
        </p:grpSpPr>
        <p:sp>
          <p:nvSpPr>
            <p:cNvPr id="4" name="Google Shape;2455;p58">
              <a:extLst>
                <a:ext uri="{FF2B5EF4-FFF2-40B4-BE49-F238E27FC236}">
                  <a16:creationId xmlns:a16="http://schemas.microsoft.com/office/drawing/2014/main" id="{3737DFB3-B1FB-40A4-949A-7A9EC8140BCC}"/>
                </a:ext>
              </a:extLst>
            </p:cNvPr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56;p58">
              <a:extLst>
                <a:ext uri="{FF2B5EF4-FFF2-40B4-BE49-F238E27FC236}">
                  <a16:creationId xmlns:a16="http://schemas.microsoft.com/office/drawing/2014/main" id="{13EB91C4-C47B-4D2D-8D01-8B21865865B6}"/>
                </a:ext>
              </a:extLst>
            </p:cNvPr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57;p58">
              <a:extLst>
                <a:ext uri="{FF2B5EF4-FFF2-40B4-BE49-F238E27FC236}">
                  <a16:creationId xmlns:a16="http://schemas.microsoft.com/office/drawing/2014/main" id="{1C7061E5-1CE8-47E0-B850-E939AD2C156A}"/>
                </a:ext>
              </a:extLst>
            </p:cNvPr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58;p58">
              <a:extLst>
                <a:ext uri="{FF2B5EF4-FFF2-40B4-BE49-F238E27FC236}">
                  <a16:creationId xmlns:a16="http://schemas.microsoft.com/office/drawing/2014/main" id="{A66BF20B-F7FB-4D09-96D0-7FA7F33E889C}"/>
                </a:ext>
              </a:extLst>
            </p:cNvPr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59;p58">
              <a:extLst>
                <a:ext uri="{FF2B5EF4-FFF2-40B4-BE49-F238E27FC236}">
                  <a16:creationId xmlns:a16="http://schemas.microsoft.com/office/drawing/2014/main" id="{49540951-7475-4333-9D86-FDFF6652F249}"/>
                </a:ext>
              </a:extLst>
            </p:cNvPr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60;p58">
              <a:extLst>
                <a:ext uri="{FF2B5EF4-FFF2-40B4-BE49-F238E27FC236}">
                  <a16:creationId xmlns:a16="http://schemas.microsoft.com/office/drawing/2014/main" id="{60FEE79C-7B9A-44C2-A02F-AAF73ED08C0E}"/>
                </a:ext>
              </a:extLst>
            </p:cNvPr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61;p58">
              <a:extLst>
                <a:ext uri="{FF2B5EF4-FFF2-40B4-BE49-F238E27FC236}">
                  <a16:creationId xmlns:a16="http://schemas.microsoft.com/office/drawing/2014/main" id="{13064CC3-E6FD-4BCF-A595-5269EAB15E2A}"/>
                </a:ext>
              </a:extLst>
            </p:cNvPr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62;p58">
              <a:extLst>
                <a:ext uri="{FF2B5EF4-FFF2-40B4-BE49-F238E27FC236}">
                  <a16:creationId xmlns:a16="http://schemas.microsoft.com/office/drawing/2014/main" id="{A6A586F2-D039-4366-9BC6-7A6E861ECF28}"/>
                </a:ext>
              </a:extLst>
            </p:cNvPr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63;p58">
              <a:extLst>
                <a:ext uri="{FF2B5EF4-FFF2-40B4-BE49-F238E27FC236}">
                  <a16:creationId xmlns:a16="http://schemas.microsoft.com/office/drawing/2014/main" id="{5B2CC977-8B9C-4B45-8BA7-00B3CF37AA20}"/>
                </a:ext>
              </a:extLst>
            </p:cNvPr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64;p58">
              <a:extLst>
                <a:ext uri="{FF2B5EF4-FFF2-40B4-BE49-F238E27FC236}">
                  <a16:creationId xmlns:a16="http://schemas.microsoft.com/office/drawing/2014/main" id="{46EF6297-D53B-41FF-8077-10FB985463C5}"/>
                </a:ext>
              </a:extLst>
            </p:cNvPr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65;p58">
              <a:extLst>
                <a:ext uri="{FF2B5EF4-FFF2-40B4-BE49-F238E27FC236}">
                  <a16:creationId xmlns:a16="http://schemas.microsoft.com/office/drawing/2014/main" id="{389622DB-8023-4742-9DEF-0CD316548A8E}"/>
                </a:ext>
              </a:extLst>
            </p:cNvPr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466;p58">
            <a:extLst>
              <a:ext uri="{FF2B5EF4-FFF2-40B4-BE49-F238E27FC236}">
                <a16:creationId xmlns:a16="http://schemas.microsoft.com/office/drawing/2014/main" id="{A1E20A53-CC82-4ABB-BED1-60ADD2E9BCB9}"/>
              </a:ext>
            </a:extLst>
          </p:cNvPr>
          <p:cNvGrpSpPr/>
          <p:nvPr/>
        </p:nvGrpSpPr>
        <p:grpSpPr>
          <a:xfrm>
            <a:off x="3063408" y="2283204"/>
            <a:ext cx="3011924" cy="510649"/>
            <a:chOff x="5960495" y="2153863"/>
            <a:chExt cx="3534707" cy="495487"/>
          </a:xfrm>
        </p:grpSpPr>
        <p:sp>
          <p:nvSpPr>
            <p:cNvPr id="16" name="Google Shape;2467;p58">
              <a:extLst>
                <a:ext uri="{FF2B5EF4-FFF2-40B4-BE49-F238E27FC236}">
                  <a16:creationId xmlns:a16="http://schemas.microsoft.com/office/drawing/2014/main" id="{BE65897C-A89E-401A-89EE-4C32EE8F40BA}"/>
                </a:ext>
              </a:extLst>
            </p:cNvPr>
            <p:cNvSpPr/>
            <p:nvPr/>
          </p:nvSpPr>
          <p:spPr>
            <a:xfrm>
              <a:off x="6021446" y="2153863"/>
              <a:ext cx="3259576" cy="220765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8;p58">
              <a:extLst>
                <a:ext uri="{FF2B5EF4-FFF2-40B4-BE49-F238E27FC236}">
                  <a16:creationId xmlns:a16="http://schemas.microsoft.com/office/drawing/2014/main" id="{19A7A8D1-DEF1-4080-B2B6-F626459E4EBC}"/>
                </a:ext>
              </a:extLst>
            </p:cNvPr>
            <p:cNvSpPr/>
            <p:nvPr/>
          </p:nvSpPr>
          <p:spPr>
            <a:xfrm>
              <a:off x="6109832" y="2223513"/>
              <a:ext cx="3185357" cy="19648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69;p58">
              <a:extLst>
                <a:ext uri="{FF2B5EF4-FFF2-40B4-BE49-F238E27FC236}">
                  <a16:creationId xmlns:a16="http://schemas.microsoft.com/office/drawing/2014/main" id="{B229AC1E-25E4-42F4-8195-DAEBC40509E8}"/>
                </a:ext>
              </a:extLst>
            </p:cNvPr>
            <p:cNvSpPr/>
            <p:nvPr/>
          </p:nvSpPr>
          <p:spPr>
            <a:xfrm>
              <a:off x="6066337" y="2300001"/>
              <a:ext cx="3428865" cy="152446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70;p58">
              <a:extLst>
                <a:ext uri="{FF2B5EF4-FFF2-40B4-BE49-F238E27FC236}">
                  <a16:creationId xmlns:a16="http://schemas.microsoft.com/office/drawing/2014/main" id="{D23AF53C-B6DF-479B-8187-6D9E6E1D80C1}"/>
                </a:ext>
              </a:extLst>
            </p:cNvPr>
            <p:cNvSpPr/>
            <p:nvPr/>
          </p:nvSpPr>
          <p:spPr>
            <a:xfrm>
              <a:off x="6122301" y="2356770"/>
              <a:ext cx="3065348" cy="127634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71;p58">
              <a:extLst>
                <a:ext uri="{FF2B5EF4-FFF2-40B4-BE49-F238E27FC236}">
                  <a16:creationId xmlns:a16="http://schemas.microsoft.com/office/drawing/2014/main" id="{DD65AC8B-8079-4F59-BB63-E26C7354D002}"/>
                </a:ext>
              </a:extLst>
            </p:cNvPr>
            <p:cNvSpPr/>
            <p:nvPr/>
          </p:nvSpPr>
          <p:spPr>
            <a:xfrm>
              <a:off x="5990023" y="2375009"/>
              <a:ext cx="3315341" cy="274342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72;p58">
              <a:extLst>
                <a:ext uri="{FF2B5EF4-FFF2-40B4-BE49-F238E27FC236}">
                  <a16:creationId xmlns:a16="http://schemas.microsoft.com/office/drawing/2014/main" id="{466703A5-C613-4752-BF24-90F986FFE53B}"/>
                </a:ext>
              </a:extLst>
            </p:cNvPr>
            <p:cNvSpPr/>
            <p:nvPr/>
          </p:nvSpPr>
          <p:spPr>
            <a:xfrm>
              <a:off x="5960495" y="2494207"/>
              <a:ext cx="3260275" cy="120072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73;p58">
              <a:extLst>
                <a:ext uri="{FF2B5EF4-FFF2-40B4-BE49-F238E27FC236}">
                  <a16:creationId xmlns:a16="http://schemas.microsoft.com/office/drawing/2014/main" id="{3C312CC0-D43B-427A-8D9D-E720875D29BF}"/>
                </a:ext>
              </a:extLst>
            </p:cNvPr>
            <p:cNvSpPr/>
            <p:nvPr/>
          </p:nvSpPr>
          <p:spPr>
            <a:xfrm>
              <a:off x="6122301" y="2432390"/>
              <a:ext cx="3021256" cy="185048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474;p58">
            <a:extLst>
              <a:ext uri="{FF2B5EF4-FFF2-40B4-BE49-F238E27FC236}">
                <a16:creationId xmlns:a16="http://schemas.microsoft.com/office/drawing/2014/main" id="{3D74FEAE-1B02-4682-AC0A-226464D1F940}"/>
              </a:ext>
            </a:extLst>
          </p:cNvPr>
          <p:cNvSpPr txBox="1">
            <a:spLocks/>
          </p:cNvSpPr>
          <p:nvPr/>
        </p:nvSpPr>
        <p:spPr>
          <a:xfrm>
            <a:off x="2955600" y="2018867"/>
            <a:ext cx="3232800" cy="17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Do you have any questions?</a:t>
            </a:r>
          </a:p>
          <a:p>
            <a:pPr>
              <a:buClr>
                <a:schemeClr val="dk2"/>
              </a:buClr>
              <a:buSzPts val="1100"/>
            </a:pPr>
            <a:endParaRPr lang="en-US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r>
              <a:rPr lang="en-US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likhithkanigolla@gmail.com </a:t>
            </a:r>
            <a:br>
              <a:rPr lang="en-US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-US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+91  9573618704 </a:t>
            </a:r>
            <a:r>
              <a:rPr lang="en-US" dirty="0" err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likhithlpu.web.app</a:t>
            </a:r>
            <a:endParaRPr lang="en-US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" name="Google Shape;2475;p58">
            <a:extLst>
              <a:ext uri="{FF2B5EF4-FFF2-40B4-BE49-F238E27FC236}">
                <a16:creationId xmlns:a16="http://schemas.microsoft.com/office/drawing/2014/main" id="{5EBF2AC3-0D34-40B2-96B7-79FAD3AA3951}"/>
              </a:ext>
            </a:extLst>
          </p:cNvPr>
          <p:cNvSpPr txBox="1">
            <a:spLocks/>
          </p:cNvSpPr>
          <p:nvPr/>
        </p:nvSpPr>
        <p:spPr>
          <a:xfrm>
            <a:off x="2351875" y="540000"/>
            <a:ext cx="44403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/>
            <a:r>
              <a:rPr lang="en-IN" dirty="0"/>
              <a:t>Thanks!</a:t>
            </a:r>
          </a:p>
        </p:txBody>
      </p:sp>
      <p:grpSp>
        <p:nvGrpSpPr>
          <p:cNvPr id="47" name="Google Shape;2498;p58">
            <a:extLst>
              <a:ext uri="{FF2B5EF4-FFF2-40B4-BE49-F238E27FC236}">
                <a16:creationId xmlns:a16="http://schemas.microsoft.com/office/drawing/2014/main" id="{1FC13F28-3B06-4755-A544-DB82EB847377}"/>
              </a:ext>
            </a:extLst>
          </p:cNvPr>
          <p:cNvGrpSpPr/>
          <p:nvPr/>
        </p:nvGrpSpPr>
        <p:grpSpPr>
          <a:xfrm rot="-3462324" flipH="1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48" name="Google Shape;2499;p58">
              <a:extLst>
                <a:ext uri="{FF2B5EF4-FFF2-40B4-BE49-F238E27FC236}">
                  <a16:creationId xmlns:a16="http://schemas.microsoft.com/office/drawing/2014/main" id="{9A359831-59CB-443C-BF26-0B787002EE06}"/>
                </a:ext>
              </a:extLst>
            </p:cNvPr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0;p58">
              <a:extLst>
                <a:ext uri="{FF2B5EF4-FFF2-40B4-BE49-F238E27FC236}">
                  <a16:creationId xmlns:a16="http://schemas.microsoft.com/office/drawing/2014/main" id="{B6B93BF2-2B8F-4C8E-BCA0-1AC60E230895}"/>
                </a:ext>
              </a:extLst>
            </p:cNvPr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01;p58">
              <a:extLst>
                <a:ext uri="{FF2B5EF4-FFF2-40B4-BE49-F238E27FC236}">
                  <a16:creationId xmlns:a16="http://schemas.microsoft.com/office/drawing/2014/main" id="{9AA33B1F-FB5F-4C0C-9EB4-534E800A88D1}"/>
                </a:ext>
              </a:extLst>
            </p:cNvPr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02;p58">
              <a:extLst>
                <a:ext uri="{FF2B5EF4-FFF2-40B4-BE49-F238E27FC236}">
                  <a16:creationId xmlns:a16="http://schemas.microsoft.com/office/drawing/2014/main" id="{E7894EAD-C962-4470-9139-8594C48016F8}"/>
                </a:ext>
              </a:extLst>
            </p:cNvPr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03;p58">
              <a:extLst>
                <a:ext uri="{FF2B5EF4-FFF2-40B4-BE49-F238E27FC236}">
                  <a16:creationId xmlns:a16="http://schemas.microsoft.com/office/drawing/2014/main" id="{0D635722-7168-46E2-AB42-C15010A57C08}"/>
                </a:ext>
              </a:extLst>
            </p:cNvPr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04;p58">
              <a:extLst>
                <a:ext uri="{FF2B5EF4-FFF2-40B4-BE49-F238E27FC236}">
                  <a16:creationId xmlns:a16="http://schemas.microsoft.com/office/drawing/2014/main" id="{0FD51154-DEB9-499D-AE81-12BAC04D2D88}"/>
                </a:ext>
              </a:extLst>
            </p:cNvPr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05;p58">
              <a:extLst>
                <a:ext uri="{FF2B5EF4-FFF2-40B4-BE49-F238E27FC236}">
                  <a16:creationId xmlns:a16="http://schemas.microsoft.com/office/drawing/2014/main" id="{7C24D1DE-2325-48A4-8CD3-F622341667FB}"/>
                </a:ext>
              </a:extLst>
            </p:cNvPr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06;p58">
              <a:extLst>
                <a:ext uri="{FF2B5EF4-FFF2-40B4-BE49-F238E27FC236}">
                  <a16:creationId xmlns:a16="http://schemas.microsoft.com/office/drawing/2014/main" id="{554E8103-8A76-491D-9A05-F74C04363E36}"/>
                </a:ext>
              </a:extLst>
            </p:cNvPr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07;p58">
              <a:extLst>
                <a:ext uri="{FF2B5EF4-FFF2-40B4-BE49-F238E27FC236}">
                  <a16:creationId xmlns:a16="http://schemas.microsoft.com/office/drawing/2014/main" id="{AA5241F0-64F2-4545-BF0C-CFB60BC70716}"/>
                </a:ext>
              </a:extLst>
            </p:cNvPr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08;p58">
              <a:extLst>
                <a:ext uri="{FF2B5EF4-FFF2-40B4-BE49-F238E27FC236}">
                  <a16:creationId xmlns:a16="http://schemas.microsoft.com/office/drawing/2014/main" id="{302B1DC5-2A3E-47FE-9E61-A31BC3F8145A}"/>
                </a:ext>
              </a:extLst>
            </p:cNvPr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09;p58">
              <a:extLst>
                <a:ext uri="{FF2B5EF4-FFF2-40B4-BE49-F238E27FC236}">
                  <a16:creationId xmlns:a16="http://schemas.microsoft.com/office/drawing/2014/main" id="{CB931431-EDA1-4268-B065-4036DDAA59B6}"/>
                </a:ext>
              </a:extLst>
            </p:cNvPr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10;p58">
              <a:extLst>
                <a:ext uri="{FF2B5EF4-FFF2-40B4-BE49-F238E27FC236}">
                  <a16:creationId xmlns:a16="http://schemas.microsoft.com/office/drawing/2014/main" id="{AF2E7FEF-57CC-47DE-94A3-1F01DF768590}"/>
                </a:ext>
              </a:extLst>
            </p:cNvPr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11;p58">
              <a:extLst>
                <a:ext uri="{FF2B5EF4-FFF2-40B4-BE49-F238E27FC236}">
                  <a16:creationId xmlns:a16="http://schemas.microsoft.com/office/drawing/2014/main" id="{2968262B-82EF-48D8-88B8-0B5F419B167A}"/>
                </a:ext>
              </a:extLst>
            </p:cNvPr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12;p58">
              <a:extLst>
                <a:ext uri="{FF2B5EF4-FFF2-40B4-BE49-F238E27FC236}">
                  <a16:creationId xmlns:a16="http://schemas.microsoft.com/office/drawing/2014/main" id="{6C4BB4D3-188C-4222-8A79-D1B785C3B518}"/>
                </a:ext>
              </a:extLst>
            </p:cNvPr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13;p58">
              <a:extLst>
                <a:ext uri="{FF2B5EF4-FFF2-40B4-BE49-F238E27FC236}">
                  <a16:creationId xmlns:a16="http://schemas.microsoft.com/office/drawing/2014/main" id="{FF6BCD2C-EE4D-4D15-9718-4B9C72A0CF1B}"/>
                </a:ext>
              </a:extLst>
            </p:cNvPr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14;p58">
              <a:extLst>
                <a:ext uri="{FF2B5EF4-FFF2-40B4-BE49-F238E27FC236}">
                  <a16:creationId xmlns:a16="http://schemas.microsoft.com/office/drawing/2014/main" id="{E3E7886B-FAF6-4A83-9022-AAF56A9BC904}"/>
                </a:ext>
              </a:extLst>
            </p:cNvPr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15;p58">
              <a:extLst>
                <a:ext uri="{FF2B5EF4-FFF2-40B4-BE49-F238E27FC236}">
                  <a16:creationId xmlns:a16="http://schemas.microsoft.com/office/drawing/2014/main" id="{A7A9E046-0136-4990-83AC-3CCB9E8178BD}"/>
                </a:ext>
              </a:extLst>
            </p:cNvPr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16;p58">
              <a:extLst>
                <a:ext uri="{FF2B5EF4-FFF2-40B4-BE49-F238E27FC236}">
                  <a16:creationId xmlns:a16="http://schemas.microsoft.com/office/drawing/2014/main" id="{BD5D6C91-9D6F-408B-90FE-8B128A9D3D13}"/>
                </a:ext>
              </a:extLst>
            </p:cNvPr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17;p58">
              <a:extLst>
                <a:ext uri="{FF2B5EF4-FFF2-40B4-BE49-F238E27FC236}">
                  <a16:creationId xmlns:a16="http://schemas.microsoft.com/office/drawing/2014/main" id="{28E77592-8B86-4B58-8299-F0A4EA691480}"/>
                </a:ext>
              </a:extLst>
            </p:cNvPr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2518;p58">
            <a:extLst>
              <a:ext uri="{FF2B5EF4-FFF2-40B4-BE49-F238E27FC236}">
                <a16:creationId xmlns:a16="http://schemas.microsoft.com/office/drawing/2014/main" id="{A24102BB-2B87-4803-BAB2-2923DB747E87}"/>
              </a:ext>
            </a:extLst>
          </p:cNvPr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68" name="Google Shape;2519;p58">
              <a:extLst>
                <a:ext uri="{FF2B5EF4-FFF2-40B4-BE49-F238E27FC236}">
                  <a16:creationId xmlns:a16="http://schemas.microsoft.com/office/drawing/2014/main" id="{4CC460FD-2E82-47BD-B83C-E82CF822A908}"/>
                </a:ext>
              </a:extLst>
            </p:cNvPr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20;p58">
              <a:extLst>
                <a:ext uri="{FF2B5EF4-FFF2-40B4-BE49-F238E27FC236}">
                  <a16:creationId xmlns:a16="http://schemas.microsoft.com/office/drawing/2014/main" id="{AA28834F-9BA1-4EC3-AA4C-1E85BF588B6D}"/>
                </a:ext>
              </a:extLst>
            </p:cNvPr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21;p58">
              <a:extLst>
                <a:ext uri="{FF2B5EF4-FFF2-40B4-BE49-F238E27FC236}">
                  <a16:creationId xmlns:a16="http://schemas.microsoft.com/office/drawing/2014/main" id="{8D2ED2FC-62B0-40D7-9F5F-FFCBC26CCCA9}"/>
                </a:ext>
              </a:extLst>
            </p:cNvPr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22;p58">
              <a:extLst>
                <a:ext uri="{FF2B5EF4-FFF2-40B4-BE49-F238E27FC236}">
                  <a16:creationId xmlns:a16="http://schemas.microsoft.com/office/drawing/2014/main" id="{2C81298A-A64F-43DB-8A4F-4E282C813176}"/>
                </a:ext>
              </a:extLst>
            </p:cNvPr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23;p58">
              <a:extLst>
                <a:ext uri="{FF2B5EF4-FFF2-40B4-BE49-F238E27FC236}">
                  <a16:creationId xmlns:a16="http://schemas.microsoft.com/office/drawing/2014/main" id="{A80538C2-1F76-44FD-A975-BC2C82E26D6B}"/>
                </a:ext>
              </a:extLst>
            </p:cNvPr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24;p58">
              <a:extLst>
                <a:ext uri="{FF2B5EF4-FFF2-40B4-BE49-F238E27FC236}">
                  <a16:creationId xmlns:a16="http://schemas.microsoft.com/office/drawing/2014/main" id="{CDEF0339-DFD6-4C75-98FE-1042C6730C07}"/>
                </a:ext>
              </a:extLst>
            </p:cNvPr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25;p58">
              <a:extLst>
                <a:ext uri="{FF2B5EF4-FFF2-40B4-BE49-F238E27FC236}">
                  <a16:creationId xmlns:a16="http://schemas.microsoft.com/office/drawing/2014/main" id="{14B76588-2972-4879-A8CD-E0FA05408FF3}"/>
                </a:ext>
              </a:extLst>
            </p:cNvPr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26;p58">
              <a:extLst>
                <a:ext uri="{FF2B5EF4-FFF2-40B4-BE49-F238E27FC236}">
                  <a16:creationId xmlns:a16="http://schemas.microsoft.com/office/drawing/2014/main" id="{A9AF4B5A-0FEE-4A07-9BF9-7304535EB2AE}"/>
                </a:ext>
              </a:extLst>
            </p:cNvPr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27;p58">
              <a:extLst>
                <a:ext uri="{FF2B5EF4-FFF2-40B4-BE49-F238E27FC236}">
                  <a16:creationId xmlns:a16="http://schemas.microsoft.com/office/drawing/2014/main" id="{406A6037-8D28-4A3E-ADB2-69F70980CDF4}"/>
                </a:ext>
              </a:extLst>
            </p:cNvPr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2528;p58">
            <a:extLst>
              <a:ext uri="{FF2B5EF4-FFF2-40B4-BE49-F238E27FC236}">
                <a16:creationId xmlns:a16="http://schemas.microsoft.com/office/drawing/2014/main" id="{E8095F5A-5216-4B6A-8ACA-0BD2E3149592}"/>
              </a:ext>
            </a:extLst>
          </p:cNvPr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78" name="Google Shape;2529;p58">
              <a:extLst>
                <a:ext uri="{FF2B5EF4-FFF2-40B4-BE49-F238E27FC236}">
                  <a16:creationId xmlns:a16="http://schemas.microsoft.com/office/drawing/2014/main" id="{2C71FCC9-9381-4757-A6F4-79F7D6F02FD3}"/>
                </a:ext>
              </a:extLst>
            </p:cNvPr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30;p58">
              <a:extLst>
                <a:ext uri="{FF2B5EF4-FFF2-40B4-BE49-F238E27FC236}">
                  <a16:creationId xmlns:a16="http://schemas.microsoft.com/office/drawing/2014/main" id="{39B21EEF-217E-42D3-9E7D-CE0A5EA3AEE9}"/>
                </a:ext>
              </a:extLst>
            </p:cNvPr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31;p58">
              <a:extLst>
                <a:ext uri="{FF2B5EF4-FFF2-40B4-BE49-F238E27FC236}">
                  <a16:creationId xmlns:a16="http://schemas.microsoft.com/office/drawing/2014/main" id="{A07D6962-02F1-4DC9-91D2-22C7CFB0E49C}"/>
                </a:ext>
              </a:extLst>
            </p:cNvPr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32;p58">
              <a:extLst>
                <a:ext uri="{FF2B5EF4-FFF2-40B4-BE49-F238E27FC236}">
                  <a16:creationId xmlns:a16="http://schemas.microsoft.com/office/drawing/2014/main" id="{EBA32CF6-2549-4556-BDA0-B18C7364131C}"/>
                </a:ext>
              </a:extLst>
            </p:cNvPr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33;p58">
              <a:extLst>
                <a:ext uri="{FF2B5EF4-FFF2-40B4-BE49-F238E27FC236}">
                  <a16:creationId xmlns:a16="http://schemas.microsoft.com/office/drawing/2014/main" id="{C4ACB068-C951-484F-A3E3-C79ADFECBA84}"/>
                </a:ext>
              </a:extLst>
            </p:cNvPr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34;p58">
              <a:extLst>
                <a:ext uri="{FF2B5EF4-FFF2-40B4-BE49-F238E27FC236}">
                  <a16:creationId xmlns:a16="http://schemas.microsoft.com/office/drawing/2014/main" id="{64B367A2-5B41-455D-A220-AF7891E2DDE2}"/>
                </a:ext>
              </a:extLst>
            </p:cNvPr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35;p58">
              <a:extLst>
                <a:ext uri="{FF2B5EF4-FFF2-40B4-BE49-F238E27FC236}">
                  <a16:creationId xmlns:a16="http://schemas.microsoft.com/office/drawing/2014/main" id="{219C32BC-AFC1-4A93-9EEB-DF4623E37F7A}"/>
                </a:ext>
              </a:extLst>
            </p:cNvPr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36;p58">
              <a:extLst>
                <a:ext uri="{FF2B5EF4-FFF2-40B4-BE49-F238E27FC236}">
                  <a16:creationId xmlns:a16="http://schemas.microsoft.com/office/drawing/2014/main" id="{65C14600-DE6D-4658-B803-67021973CDA4}"/>
                </a:ext>
              </a:extLst>
            </p:cNvPr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37;p58">
              <a:extLst>
                <a:ext uri="{FF2B5EF4-FFF2-40B4-BE49-F238E27FC236}">
                  <a16:creationId xmlns:a16="http://schemas.microsoft.com/office/drawing/2014/main" id="{C16FD554-C851-420A-84B5-246B04B6AA18}"/>
                </a:ext>
              </a:extLst>
            </p:cNvPr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2538;p58">
            <a:extLst>
              <a:ext uri="{FF2B5EF4-FFF2-40B4-BE49-F238E27FC236}">
                <a16:creationId xmlns:a16="http://schemas.microsoft.com/office/drawing/2014/main" id="{DCFBD82E-D8EA-4880-B30F-8C196602D4CB}"/>
              </a:ext>
            </a:extLst>
          </p:cNvPr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88" name="Google Shape;2539;p58">
              <a:extLst>
                <a:ext uri="{FF2B5EF4-FFF2-40B4-BE49-F238E27FC236}">
                  <a16:creationId xmlns:a16="http://schemas.microsoft.com/office/drawing/2014/main" id="{E9FF601A-D544-4C1E-AAB9-FFB47C2EAAC4}"/>
                </a:ext>
              </a:extLst>
            </p:cNvPr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40;p58">
              <a:extLst>
                <a:ext uri="{FF2B5EF4-FFF2-40B4-BE49-F238E27FC236}">
                  <a16:creationId xmlns:a16="http://schemas.microsoft.com/office/drawing/2014/main" id="{EE02462E-5D5C-494C-996E-C8D63D9A1D45}"/>
                </a:ext>
              </a:extLst>
            </p:cNvPr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41;p58">
              <a:extLst>
                <a:ext uri="{FF2B5EF4-FFF2-40B4-BE49-F238E27FC236}">
                  <a16:creationId xmlns:a16="http://schemas.microsoft.com/office/drawing/2014/main" id="{93606EDC-5422-441F-AA0C-73EDB5A59792}"/>
                </a:ext>
              </a:extLst>
            </p:cNvPr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42;p58">
              <a:extLst>
                <a:ext uri="{FF2B5EF4-FFF2-40B4-BE49-F238E27FC236}">
                  <a16:creationId xmlns:a16="http://schemas.microsoft.com/office/drawing/2014/main" id="{FB926472-D972-4B40-BC4C-32BE44CBD845}"/>
                </a:ext>
              </a:extLst>
            </p:cNvPr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43;p58">
              <a:extLst>
                <a:ext uri="{FF2B5EF4-FFF2-40B4-BE49-F238E27FC236}">
                  <a16:creationId xmlns:a16="http://schemas.microsoft.com/office/drawing/2014/main" id="{055A9563-37F1-4CDF-ABE6-7CF63121E7FF}"/>
                </a:ext>
              </a:extLst>
            </p:cNvPr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44;p58">
              <a:extLst>
                <a:ext uri="{FF2B5EF4-FFF2-40B4-BE49-F238E27FC236}">
                  <a16:creationId xmlns:a16="http://schemas.microsoft.com/office/drawing/2014/main" id="{BC8607FB-B87A-4C35-A02A-B17C3B48CABB}"/>
                </a:ext>
              </a:extLst>
            </p:cNvPr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45;p58">
              <a:extLst>
                <a:ext uri="{FF2B5EF4-FFF2-40B4-BE49-F238E27FC236}">
                  <a16:creationId xmlns:a16="http://schemas.microsoft.com/office/drawing/2014/main" id="{0D610143-870A-4E20-A520-EA0DBDC678AC}"/>
                </a:ext>
              </a:extLst>
            </p:cNvPr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46;p58">
              <a:extLst>
                <a:ext uri="{FF2B5EF4-FFF2-40B4-BE49-F238E27FC236}">
                  <a16:creationId xmlns:a16="http://schemas.microsoft.com/office/drawing/2014/main" id="{99B6D190-8C27-46FC-BA92-494081D40B50}"/>
                </a:ext>
              </a:extLst>
            </p:cNvPr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47;p58">
              <a:extLst>
                <a:ext uri="{FF2B5EF4-FFF2-40B4-BE49-F238E27FC236}">
                  <a16:creationId xmlns:a16="http://schemas.microsoft.com/office/drawing/2014/main" id="{57DEBE77-B0DB-4A83-A0C8-7C1C89ED0897}"/>
                </a:ext>
              </a:extLst>
            </p:cNvPr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48;p58">
              <a:extLst>
                <a:ext uri="{FF2B5EF4-FFF2-40B4-BE49-F238E27FC236}">
                  <a16:creationId xmlns:a16="http://schemas.microsoft.com/office/drawing/2014/main" id="{F474ACBC-B28E-48F5-8243-35F3827BE295}"/>
                </a:ext>
              </a:extLst>
            </p:cNvPr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49;p58">
              <a:extLst>
                <a:ext uri="{FF2B5EF4-FFF2-40B4-BE49-F238E27FC236}">
                  <a16:creationId xmlns:a16="http://schemas.microsoft.com/office/drawing/2014/main" id="{6D224656-F6E6-43DA-8D17-AAF6515241FD}"/>
                </a:ext>
              </a:extLst>
            </p:cNvPr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50;p58">
              <a:extLst>
                <a:ext uri="{FF2B5EF4-FFF2-40B4-BE49-F238E27FC236}">
                  <a16:creationId xmlns:a16="http://schemas.microsoft.com/office/drawing/2014/main" id="{EDA759BB-D9C9-40D0-8B91-7E7BEA608573}"/>
                </a:ext>
              </a:extLst>
            </p:cNvPr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2551;p58">
            <a:extLst>
              <a:ext uri="{FF2B5EF4-FFF2-40B4-BE49-F238E27FC236}">
                <a16:creationId xmlns:a16="http://schemas.microsoft.com/office/drawing/2014/main" id="{0AF80002-DDEF-45F2-91A2-8D64FFAB8AEE}"/>
              </a:ext>
            </a:extLst>
          </p:cNvPr>
          <p:cNvGrpSpPr/>
          <p:nvPr/>
        </p:nvGrpSpPr>
        <p:grpSpPr>
          <a:xfrm rot="-130633" flipH="1">
            <a:off x="2998933" y="1332021"/>
            <a:ext cx="3355563" cy="230166"/>
            <a:chOff x="4345425" y="2175475"/>
            <a:chExt cx="800750" cy="176025"/>
          </a:xfrm>
        </p:grpSpPr>
        <p:sp>
          <p:nvSpPr>
            <p:cNvPr id="101" name="Google Shape;2552;p58">
              <a:extLst>
                <a:ext uri="{FF2B5EF4-FFF2-40B4-BE49-F238E27FC236}">
                  <a16:creationId xmlns:a16="http://schemas.microsoft.com/office/drawing/2014/main" id="{753F104C-AC29-49BA-B76F-D055257ACB1E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53;p58">
              <a:extLst>
                <a:ext uri="{FF2B5EF4-FFF2-40B4-BE49-F238E27FC236}">
                  <a16:creationId xmlns:a16="http://schemas.microsoft.com/office/drawing/2014/main" id="{E6AF5945-E5DD-426E-A3D9-AF89786E1F56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00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50" name="Google Shape;850;p31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exactly HTML is??</a:t>
            </a:r>
            <a:endParaRPr dirty="0"/>
          </a:p>
        </p:txBody>
      </p:sp>
      <p:grpSp>
        <p:nvGrpSpPr>
          <p:cNvPr id="851" name="Google Shape;851;p31"/>
          <p:cNvGrpSpPr/>
          <p:nvPr/>
        </p:nvGrpSpPr>
        <p:grpSpPr>
          <a:xfrm>
            <a:off x="719990" y="925800"/>
            <a:ext cx="2960453" cy="176025"/>
            <a:chOff x="4345425" y="2175475"/>
            <a:chExt cx="800750" cy="176025"/>
          </a:xfrm>
        </p:grpSpPr>
        <p:sp>
          <p:nvSpPr>
            <p:cNvPr id="852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31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Exited to learn more about it?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55" name="Google Shape;855;p31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Can we write our first program in HTML</a:t>
            </a:r>
            <a:endParaRPr dirty="0"/>
          </a:p>
        </p:txBody>
      </p:sp>
      <p:grpSp>
        <p:nvGrpSpPr>
          <p:cNvPr id="856" name="Google Shape;856;p31"/>
          <p:cNvGrpSpPr/>
          <p:nvPr/>
        </p:nvGrpSpPr>
        <p:grpSpPr>
          <a:xfrm rot="367883">
            <a:off x="6168822" y="3265871"/>
            <a:ext cx="1569882" cy="507904"/>
            <a:chOff x="4345425" y="2175475"/>
            <a:chExt cx="800750" cy="176025"/>
          </a:xfrm>
        </p:grpSpPr>
        <p:sp>
          <p:nvSpPr>
            <p:cNvPr id="857" name="Google Shape;857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1"/>
          <p:cNvGrpSpPr/>
          <p:nvPr/>
        </p:nvGrpSpPr>
        <p:grpSpPr>
          <a:xfrm rot="474658">
            <a:off x="1381256" y="1507939"/>
            <a:ext cx="1557467" cy="585348"/>
            <a:chOff x="4345425" y="2175475"/>
            <a:chExt cx="800750" cy="176025"/>
          </a:xfrm>
        </p:grpSpPr>
        <p:sp>
          <p:nvSpPr>
            <p:cNvPr id="860" name="Google Shape;860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31"/>
          <p:cNvGrpSpPr/>
          <p:nvPr/>
        </p:nvGrpSpPr>
        <p:grpSpPr>
          <a:xfrm rot="367883">
            <a:off x="1375060" y="3250166"/>
            <a:ext cx="1569882" cy="507904"/>
            <a:chOff x="4345425" y="2175475"/>
            <a:chExt cx="800750" cy="176025"/>
          </a:xfrm>
        </p:grpSpPr>
        <p:sp>
          <p:nvSpPr>
            <p:cNvPr id="863" name="Google Shape;863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1"/>
          <p:cNvGrpSpPr/>
          <p:nvPr/>
        </p:nvGrpSpPr>
        <p:grpSpPr>
          <a:xfrm rot="474658">
            <a:off x="6181152" y="1419228"/>
            <a:ext cx="1723694" cy="685964"/>
            <a:chOff x="4345425" y="2175475"/>
            <a:chExt cx="800750" cy="176025"/>
          </a:xfrm>
        </p:grpSpPr>
        <p:sp>
          <p:nvSpPr>
            <p:cNvPr id="866" name="Google Shape;866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31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Where are the styles?</a:t>
            </a:r>
            <a:endParaRPr dirty="0"/>
          </a:p>
        </p:txBody>
      </p:sp>
      <p:sp>
        <p:nvSpPr>
          <p:cNvPr id="869" name="Google Shape;869;p31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Syntax of HTML</a:t>
            </a:r>
            <a:endParaRPr dirty="0"/>
          </a:p>
        </p:txBody>
      </p:sp>
      <p:sp>
        <p:nvSpPr>
          <p:cNvPr id="870" name="Google Shape;870;p31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dirty="0"/>
              <a:t>Formatting</a:t>
            </a:r>
            <a:endParaRPr dirty="0"/>
          </a:p>
        </p:txBody>
      </p:sp>
      <p:sp>
        <p:nvSpPr>
          <p:cNvPr id="871" name="Google Shape;871;p31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HTML</a:t>
            </a:r>
            <a:endParaRPr dirty="0"/>
          </a:p>
        </p:txBody>
      </p:sp>
      <p:sp>
        <p:nvSpPr>
          <p:cNvPr id="872" name="Google Shape;872;p31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Basic HTML tags</a:t>
            </a:r>
            <a:endParaRPr dirty="0"/>
          </a:p>
        </p:txBody>
      </p:sp>
      <p:grpSp>
        <p:nvGrpSpPr>
          <p:cNvPr id="883" name="Google Shape;883;p31"/>
          <p:cNvGrpSpPr/>
          <p:nvPr/>
        </p:nvGrpSpPr>
        <p:grpSpPr>
          <a:xfrm>
            <a:off x="-315510" y="4512611"/>
            <a:ext cx="1745583" cy="230173"/>
            <a:chOff x="1394800" y="3522000"/>
            <a:chExt cx="1048650" cy="138275"/>
          </a:xfrm>
        </p:grpSpPr>
        <p:sp>
          <p:nvSpPr>
            <p:cNvPr id="884" name="Google Shape;884;p31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" grpId="0" build="p"/>
      <p:bldP spid="854" grpId="0" build="p"/>
      <p:bldP spid="855" grpId="0" build="p"/>
      <p:bldP spid="868" grpId="0" build="p"/>
      <p:bldP spid="869" grpId="0" build="p"/>
      <p:bldP spid="870" grpId="0" build="p"/>
      <p:bldP spid="871" grpId="0" build="p"/>
      <p:bldP spid="87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38A8-288A-4816-88E3-984E93648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887" y="1556000"/>
            <a:ext cx="6072188" cy="1447800"/>
          </a:xfrm>
        </p:spPr>
        <p:txBody>
          <a:bodyPr/>
          <a:lstStyle/>
          <a:p>
            <a:r>
              <a:rPr lang="en-IN" dirty="0"/>
              <a:t>Any Doubts?</a:t>
            </a:r>
            <a:br>
              <a:rPr lang="en-IN" dirty="0"/>
            </a:br>
            <a:r>
              <a:rPr lang="en-IN" dirty="0"/>
              <a:t> </a:t>
            </a:r>
            <a:r>
              <a:rPr lang="en-IN" sz="5400" dirty="0"/>
              <a:t>Yesterday Session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72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4"/>
          <p:cNvGrpSpPr/>
          <p:nvPr/>
        </p:nvGrpSpPr>
        <p:grpSpPr>
          <a:xfrm>
            <a:off x="2883085" y="3523739"/>
            <a:ext cx="3377828" cy="1079750"/>
            <a:chOff x="4319250" y="3137000"/>
            <a:chExt cx="885825" cy="524125"/>
          </a:xfrm>
        </p:grpSpPr>
        <p:sp>
          <p:nvSpPr>
            <p:cNvPr id="990" name="Google Shape;990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to HTML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dirty="0"/>
              <a:t>What exactly HTML is??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28443" y="1223150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225081" y="2232150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3043925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" grpId="0"/>
      <p:bldP spid="1002" grpId="0" build="p"/>
      <p:bldP spid="10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36"/>
          <p:cNvGrpSpPr/>
          <p:nvPr/>
        </p:nvGrpSpPr>
        <p:grpSpPr>
          <a:xfrm flipH="1">
            <a:off x="719922" y="934457"/>
            <a:ext cx="3253287" cy="176025"/>
            <a:chOff x="4345425" y="2175475"/>
            <a:chExt cx="800750" cy="176025"/>
          </a:xfrm>
        </p:grpSpPr>
        <p:sp>
          <p:nvSpPr>
            <p:cNvPr id="1081" name="Google Shape;1081;p3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36"/>
          <p:cNvGrpSpPr/>
          <p:nvPr/>
        </p:nvGrpSpPr>
        <p:grpSpPr>
          <a:xfrm rot="774136">
            <a:off x="1452844" y="1212967"/>
            <a:ext cx="1303213" cy="585343"/>
            <a:chOff x="4345425" y="2175475"/>
            <a:chExt cx="800750" cy="176025"/>
          </a:xfrm>
        </p:grpSpPr>
        <p:sp>
          <p:nvSpPr>
            <p:cNvPr id="1084" name="Google Shape;1084;p3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36"/>
          <p:cNvGrpSpPr/>
          <p:nvPr/>
        </p:nvGrpSpPr>
        <p:grpSpPr>
          <a:xfrm rot="904237">
            <a:off x="6743218" y="1861504"/>
            <a:ext cx="1038166" cy="585346"/>
            <a:chOff x="4345425" y="2175475"/>
            <a:chExt cx="800750" cy="176025"/>
          </a:xfrm>
        </p:grpSpPr>
        <p:sp>
          <p:nvSpPr>
            <p:cNvPr id="1087" name="Google Shape;1087;p3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Google Shape;1089;p36"/>
          <p:cNvSpPr txBox="1">
            <a:spLocks noGrp="1"/>
          </p:cNvSpPr>
          <p:nvPr>
            <p:ph type="title"/>
          </p:nvPr>
        </p:nvSpPr>
        <p:spPr>
          <a:xfrm>
            <a:off x="185738" y="540000"/>
            <a:ext cx="3912862" cy="10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Exactly HTML is</a:t>
            </a:r>
            <a:endParaRPr dirty="0"/>
          </a:p>
        </p:txBody>
      </p:sp>
      <p:sp>
        <p:nvSpPr>
          <p:cNvPr id="1090" name="Google Shape;1090;p36"/>
          <p:cNvSpPr txBox="1">
            <a:spLocks noGrp="1"/>
          </p:cNvSpPr>
          <p:nvPr>
            <p:ph type="body" idx="1"/>
          </p:nvPr>
        </p:nvSpPr>
        <p:spPr>
          <a:xfrm>
            <a:off x="461359" y="1661148"/>
            <a:ext cx="3378600" cy="3246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b="1" dirty="0"/>
              <a:t>HTML </a:t>
            </a:r>
            <a:r>
              <a:rPr lang="en-IN" dirty="0"/>
              <a:t>stands for </a:t>
            </a:r>
            <a:r>
              <a:rPr lang="en-IN" b="1" dirty="0"/>
              <a:t>H</a:t>
            </a:r>
            <a:r>
              <a:rPr lang="en-IN" dirty="0"/>
              <a:t>yper </a:t>
            </a:r>
            <a:r>
              <a:rPr lang="en-IN" b="1" dirty="0"/>
              <a:t>T</a:t>
            </a:r>
            <a:r>
              <a:rPr lang="en-IN" dirty="0"/>
              <a:t>ext </a:t>
            </a:r>
            <a:r>
              <a:rPr lang="en-IN" b="1" dirty="0" err="1"/>
              <a:t>M</a:t>
            </a:r>
            <a:r>
              <a:rPr lang="en-IN" dirty="0" err="1"/>
              <a:t>arkup</a:t>
            </a:r>
            <a:r>
              <a:rPr lang="en-IN" dirty="0"/>
              <a:t> </a:t>
            </a:r>
            <a:r>
              <a:rPr lang="en-IN" b="1" dirty="0"/>
              <a:t>L</a:t>
            </a:r>
            <a:r>
              <a:rPr lang="en-IN" dirty="0"/>
              <a:t>anguage. It is the Most Used language by the web developers. It is developed by the </a:t>
            </a:r>
            <a:r>
              <a:rPr lang="en-IN" altLang="en-US" sz="1600" dirty="0"/>
              <a:t>Berners-Lee in late 1991.</a:t>
            </a:r>
            <a:r>
              <a:rPr lang="en-IN" dirty="0"/>
              <a:t>                                                </a:t>
            </a:r>
            <a:r>
              <a:rPr lang="en-IN" altLang="en-US" sz="1600" dirty="0" err="1"/>
              <a:t>Markup</a:t>
            </a:r>
            <a:r>
              <a:rPr lang="en-IN" altLang="en-US" sz="1600" dirty="0"/>
              <a:t> Language means we can use HTML to simply "mark-up" a text document with tags that tell a Web browser how to structure it to display.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1092" name="Google Shape;1092;p36"/>
          <p:cNvSpPr txBox="1">
            <a:spLocks noGrp="1"/>
          </p:cNvSpPr>
          <p:nvPr>
            <p:ph type="subTitle" idx="3"/>
          </p:nvPr>
        </p:nvSpPr>
        <p:spPr>
          <a:xfrm>
            <a:off x="784315" y="1265706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HTML</a:t>
            </a:r>
            <a:endParaRPr dirty="0"/>
          </a:p>
        </p:txBody>
      </p:sp>
      <p:sp>
        <p:nvSpPr>
          <p:cNvPr id="1093" name="Google Shape;1093;p36"/>
          <p:cNvSpPr txBox="1">
            <a:spLocks noGrp="1"/>
          </p:cNvSpPr>
          <p:nvPr>
            <p:ph type="subTitle" idx="4"/>
          </p:nvPr>
        </p:nvSpPr>
        <p:spPr>
          <a:xfrm>
            <a:off x="6039300" y="185908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Versions </a:t>
            </a:r>
            <a:endParaRPr dirty="0"/>
          </a:p>
        </p:txBody>
      </p:sp>
      <p:grpSp>
        <p:nvGrpSpPr>
          <p:cNvPr id="1114" name="Google Shape;1114;p36"/>
          <p:cNvGrpSpPr/>
          <p:nvPr/>
        </p:nvGrpSpPr>
        <p:grpSpPr>
          <a:xfrm rot="1514788">
            <a:off x="5041770" y="1187651"/>
            <a:ext cx="1376274" cy="908487"/>
            <a:chOff x="5248525" y="821375"/>
            <a:chExt cx="1082824" cy="694544"/>
          </a:xfrm>
        </p:grpSpPr>
        <p:sp>
          <p:nvSpPr>
            <p:cNvPr id="1115" name="Google Shape;1115;p36"/>
            <p:cNvSpPr/>
            <p:nvPr/>
          </p:nvSpPr>
          <p:spPr>
            <a:xfrm>
              <a:off x="5386964" y="1033865"/>
              <a:ext cx="843217" cy="475585"/>
            </a:xfrm>
            <a:custGeom>
              <a:avLst/>
              <a:gdLst/>
              <a:ahLst/>
              <a:cxnLst/>
              <a:rect l="l" t="t" r="r" b="b"/>
              <a:pathLst>
                <a:path w="24870" h="14027" extrusionOk="0">
                  <a:moveTo>
                    <a:pt x="2110" y="1"/>
                  </a:moveTo>
                  <a:lnTo>
                    <a:pt x="172" y="5463"/>
                  </a:lnTo>
                  <a:lnTo>
                    <a:pt x="0" y="5941"/>
                  </a:lnTo>
                  <a:lnTo>
                    <a:pt x="22760" y="14026"/>
                  </a:lnTo>
                  <a:lnTo>
                    <a:pt x="22995" y="13368"/>
                  </a:lnTo>
                  <a:lnTo>
                    <a:pt x="24870" y="808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rgbClr val="028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5455115" y="824528"/>
              <a:ext cx="851795" cy="486876"/>
            </a:xfrm>
            <a:custGeom>
              <a:avLst/>
              <a:gdLst/>
              <a:ahLst/>
              <a:cxnLst/>
              <a:rect l="l" t="t" r="r" b="b"/>
              <a:pathLst>
                <a:path w="25123" h="14360" extrusionOk="0">
                  <a:moveTo>
                    <a:pt x="2209" y="0"/>
                  </a:moveTo>
                  <a:lnTo>
                    <a:pt x="0" y="6220"/>
                  </a:lnTo>
                  <a:lnTo>
                    <a:pt x="22914" y="14359"/>
                  </a:lnTo>
                  <a:lnTo>
                    <a:pt x="25122" y="8140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00A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5343564" y="832157"/>
              <a:ext cx="980431" cy="665352"/>
            </a:xfrm>
            <a:custGeom>
              <a:avLst/>
              <a:gdLst/>
              <a:ahLst/>
              <a:cxnLst/>
              <a:rect l="l" t="t" r="r" b="b"/>
              <a:pathLst>
                <a:path w="28917" h="19624" extrusionOk="0">
                  <a:moveTo>
                    <a:pt x="3858" y="0"/>
                  </a:moveTo>
                  <a:lnTo>
                    <a:pt x="0" y="10853"/>
                  </a:lnTo>
                  <a:cubicBezTo>
                    <a:pt x="36" y="10889"/>
                    <a:pt x="72" y="10916"/>
                    <a:pt x="118" y="10934"/>
                  </a:cubicBezTo>
                  <a:lnTo>
                    <a:pt x="1452" y="11412"/>
                  </a:lnTo>
                  <a:lnTo>
                    <a:pt x="3390" y="5950"/>
                  </a:lnTo>
                  <a:lnTo>
                    <a:pt x="5328" y="496"/>
                  </a:lnTo>
                  <a:lnTo>
                    <a:pt x="3994" y="27"/>
                  </a:lnTo>
                  <a:cubicBezTo>
                    <a:pt x="3948" y="18"/>
                    <a:pt x="3903" y="9"/>
                    <a:pt x="3858" y="0"/>
                  </a:cubicBezTo>
                  <a:close/>
                  <a:moveTo>
                    <a:pt x="28061" y="8681"/>
                  </a:moveTo>
                  <a:lnTo>
                    <a:pt x="26150" y="14035"/>
                  </a:lnTo>
                  <a:lnTo>
                    <a:pt x="24275" y="19317"/>
                  </a:lnTo>
                  <a:lnTo>
                    <a:pt x="25140" y="19624"/>
                  </a:lnTo>
                  <a:lnTo>
                    <a:pt x="28917" y="8978"/>
                  </a:lnTo>
                  <a:lnTo>
                    <a:pt x="28061" y="8681"/>
                  </a:lnTo>
                  <a:close/>
                </a:path>
              </a:pathLst>
            </a:custGeom>
            <a:solidFill>
              <a:srgbClr val="AFA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5248525" y="830292"/>
              <a:ext cx="225875" cy="369870"/>
            </a:xfrm>
            <a:custGeom>
              <a:avLst/>
              <a:gdLst/>
              <a:ahLst/>
              <a:cxnLst/>
              <a:rect l="l" t="t" r="r" b="b"/>
              <a:pathLst>
                <a:path w="6662" h="10909" extrusionOk="0">
                  <a:moveTo>
                    <a:pt x="5792" y="0"/>
                  </a:moveTo>
                  <a:cubicBezTo>
                    <a:pt x="3890" y="0"/>
                    <a:pt x="2470" y="856"/>
                    <a:pt x="1550" y="2561"/>
                  </a:cubicBezTo>
                  <a:cubicBezTo>
                    <a:pt x="1019" y="3553"/>
                    <a:pt x="640" y="4607"/>
                    <a:pt x="424" y="5743"/>
                  </a:cubicBezTo>
                  <a:cubicBezTo>
                    <a:pt x="0" y="7934"/>
                    <a:pt x="802" y="9655"/>
                    <a:pt x="2803" y="10908"/>
                  </a:cubicBezTo>
                  <a:lnTo>
                    <a:pt x="6661" y="55"/>
                  </a:lnTo>
                  <a:cubicBezTo>
                    <a:pt x="6361" y="18"/>
                    <a:pt x="6071" y="0"/>
                    <a:pt x="57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5250356" y="821375"/>
              <a:ext cx="1080993" cy="694544"/>
            </a:xfrm>
            <a:custGeom>
              <a:avLst/>
              <a:gdLst/>
              <a:ahLst/>
              <a:cxnLst/>
              <a:rect l="l" t="t" r="r" b="b"/>
              <a:pathLst>
                <a:path w="31883" h="20485" extrusionOk="0">
                  <a:moveTo>
                    <a:pt x="30903" y="9238"/>
                  </a:moveTo>
                  <a:lnTo>
                    <a:pt x="31425" y="9422"/>
                  </a:lnTo>
                  <a:lnTo>
                    <a:pt x="31425" y="9422"/>
                  </a:lnTo>
                  <a:cubicBezTo>
                    <a:pt x="31154" y="10260"/>
                    <a:pt x="30869" y="11089"/>
                    <a:pt x="30584" y="11910"/>
                  </a:cubicBezTo>
                  <a:cubicBezTo>
                    <a:pt x="30287" y="12803"/>
                    <a:pt x="29971" y="13686"/>
                    <a:pt x="29656" y="14578"/>
                  </a:cubicBezTo>
                  <a:lnTo>
                    <a:pt x="28700" y="17238"/>
                  </a:lnTo>
                  <a:cubicBezTo>
                    <a:pt x="28398" y="18060"/>
                    <a:pt x="28088" y="18875"/>
                    <a:pt x="27770" y="19697"/>
                  </a:cubicBezTo>
                  <a:lnTo>
                    <a:pt x="27770" y="19697"/>
                  </a:lnTo>
                  <a:lnTo>
                    <a:pt x="27262" y="19517"/>
                  </a:lnTo>
                  <a:lnTo>
                    <a:pt x="27262" y="19517"/>
                  </a:lnTo>
                  <a:cubicBezTo>
                    <a:pt x="27552" y="18623"/>
                    <a:pt x="27856" y="17736"/>
                    <a:pt x="28160" y="16841"/>
                  </a:cubicBezTo>
                  <a:cubicBezTo>
                    <a:pt x="28493" y="15894"/>
                    <a:pt x="28818" y="14948"/>
                    <a:pt x="29160" y="14002"/>
                  </a:cubicBezTo>
                  <a:cubicBezTo>
                    <a:pt x="29503" y="13055"/>
                    <a:pt x="29836" y="12109"/>
                    <a:pt x="30179" y="11171"/>
                  </a:cubicBezTo>
                  <a:cubicBezTo>
                    <a:pt x="30419" y="10523"/>
                    <a:pt x="30660" y="9880"/>
                    <a:pt x="30903" y="9238"/>
                  </a:cubicBezTo>
                  <a:close/>
                  <a:moveTo>
                    <a:pt x="5751" y="373"/>
                  </a:moveTo>
                  <a:cubicBezTo>
                    <a:pt x="6073" y="381"/>
                    <a:pt x="6404" y="417"/>
                    <a:pt x="6717" y="470"/>
                  </a:cubicBezTo>
                  <a:lnTo>
                    <a:pt x="6717" y="470"/>
                  </a:lnTo>
                  <a:cubicBezTo>
                    <a:pt x="6935" y="557"/>
                    <a:pt x="7145" y="636"/>
                    <a:pt x="7355" y="724"/>
                  </a:cubicBezTo>
                  <a:cubicBezTo>
                    <a:pt x="7581" y="814"/>
                    <a:pt x="7797" y="904"/>
                    <a:pt x="8013" y="994"/>
                  </a:cubicBezTo>
                  <a:cubicBezTo>
                    <a:pt x="8013" y="994"/>
                    <a:pt x="8013" y="1003"/>
                    <a:pt x="8013" y="1003"/>
                  </a:cubicBezTo>
                  <a:cubicBezTo>
                    <a:pt x="8033" y="1009"/>
                    <a:pt x="8052" y="1011"/>
                    <a:pt x="8071" y="1011"/>
                  </a:cubicBezTo>
                  <a:cubicBezTo>
                    <a:pt x="8152" y="1011"/>
                    <a:pt x="8228" y="966"/>
                    <a:pt x="8257" y="886"/>
                  </a:cubicBezTo>
                  <a:lnTo>
                    <a:pt x="8257" y="877"/>
                  </a:lnTo>
                  <a:lnTo>
                    <a:pt x="8414" y="444"/>
                  </a:lnTo>
                  <a:lnTo>
                    <a:pt x="8414" y="444"/>
                  </a:lnTo>
                  <a:cubicBezTo>
                    <a:pt x="10263" y="1072"/>
                    <a:pt x="12104" y="1701"/>
                    <a:pt x="13945" y="2347"/>
                  </a:cubicBezTo>
                  <a:cubicBezTo>
                    <a:pt x="15847" y="3005"/>
                    <a:pt x="17749" y="3672"/>
                    <a:pt x="19641" y="4339"/>
                  </a:cubicBezTo>
                  <a:lnTo>
                    <a:pt x="22490" y="5348"/>
                  </a:lnTo>
                  <a:lnTo>
                    <a:pt x="25329" y="6367"/>
                  </a:lnTo>
                  <a:cubicBezTo>
                    <a:pt x="27160" y="7029"/>
                    <a:pt x="28991" y="7701"/>
                    <a:pt x="30814" y="8396"/>
                  </a:cubicBezTo>
                  <a:lnTo>
                    <a:pt x="30814" y="8396"/>
                  </a:lnTo>
                  <a:cubicBezTo>
                    <a:pt x="30764" y="8551"/>
                    <a:pt x="30714" y="8705"/>
                    <a:pt x="30664" y="8859"/>
                  </a:cubicBezTo>
                  <a:lnTo>
                    <a:pt x="30664" y="8859"/>
                  </a:lnTo>
                  <a:cubicBezTo>
                    <a:pt x="30645" y="8878"/>
                    <a:pt x="30630" y="8901"/>
                    <a:pt x="30620" y="8927"/>
                  </a:cubicBezTo>
                  <a:cubicBezTo>
                    <a:pt x="30610" y="8958"/>
                    <a:pt x="30607" y="8990"/>
                    <a:pt x="30611" y="9019"/>
                  </a:cubicBezTo>
                  <a:lnTo>
                    <a:pt x="30611" y="9019"/>
                  </a:lnTo>
                  <a:cubicBezTo>
                    <a:pt x="30384" y="9706"/>
                    <a:pt x="30151" y="10391"/>
                    <a:pt x="29917" y="11072"/>
                  </a:cubicBezTo>
                  <a:cubicBezTo>
                    <a:pt x="29602" y="12027"/>
                    <a:pt x="29259" y="12974"/>
                    <a:pt x="28926" y="13920"/>
                  </a:cubicBezTo>
                  <a:cubicBezTo>
                    <a:pt x="28592" y="14867"/>
                    <a:pt x="28250" y="15804"/>
                    <a:pt x="27907" y="16751"/>
                  </a:cubicBezTo>
                  <a:cubicBezTo>
                    <a:pt x="27557" y="17694"/>
                    <a:pt x="27216" y="18628"/>
                    <a:pt x="26847" y="19562"/>
                  </a:cubicBezTo>
                  <a:lnTo>
                    <a:pt x="26847" y="19562"/>
                  </a:lnTo>
                  <a:cubicBezTo>
                    <a:pt x="26846" y="19565"/>
                    <a:pt x="26845" y="19569"/>
                    <a:pt x="26844" y="19572"/>
                  </a:cubicBezTo>
                  <a:lnTo>
                    <a:pt x="26841" y="19578"/>
                  </a:lnTo>
                  <a:lnTo>
                    <a:pt x="26841" y="19578"/>
                  </a:lnTo>
                  <a:cubicBezTo>
                    <a:pt x="26840" y="19580"/>
                    <a:pt x="26838" y="19581"/>
                    <a:pt x="26835" y="19581"/>
                  </a:cubicBezTo>
                  <a:cubicBezTo>
                    <a:pt x="26832" y="19592"/>
                    <a:pt x="26830" y="19603"/>
                    <a:pt x="26829" y="19614"/>
                  </a:cubicBezTo>
                  <a:lnTo>
                    <a:pt x="26829" y="19614"/>
                  </a:lnTo>
                  <a:lnTo>
                    <a:pt x="26673" y="20051"/>
                  </a:lnTo>
                  <a:lnTo>
                    <a:pt x="26673" y="20051"/>
                  </a:lnTo>
                  <a:cubicBezTo>
                    <a:pt x="24831" y="19414"/>
                    <a:pt x="22989" y="18785"/>
                    <a:pt x="21147" y="18148"/>
                  </a:cubicBezTo>
                  <a:lnTo>
                    <a:pt x="15450" y="16147"/>
                  </a:lnTo>
                  <a:lnTo>
                    <a:pt x="9753" y="14137"/>
                  </a:lnTo>
                  <a:cubicBezTo>
                    <a:pt x="7921" y="13474"/>
                    <a:pt x="6090" y="12811"/>
                    <a:pt x="4274" y="12091"/>
                  </a:cubicBezTo>
                  <a:lnTo>
                    <a:pt x="4274" y="12091"/>
                  </a:lnTo>
                  <a:lnTo>
                    <a:pt x="4381" y="11793"/>
                  </a:lnTo>
                  <a:cubicBezTo>
                    <a:pt x="4417" y="11694"/>
                    <a:pt x="4363" y="11586"/>
                    <a:pt x="4264" y="11550"/>
                  </a:cubicBezTo>
                  <a:cubicBezTo>
                    <a:pt x="3813" y="11397"/>
                    <a:pt x="3371" y="11252"/>
                    <a:pt x="2921" y="11099"/>
                  </a:cubicBezTo>
                  <a:lnTo>
                    <a:pt x="2921" y="11099"/>
                  </a:lnTo>
                  <a:lnTo>
                    <a:pt x="2957" y="11108"/>
                  </a:lnTo>
                  <a:cubicBezTo>
                    <a:pt x="2398" y="10784"/>
                    <a:pt x="1884" y="10378"/>
                    <a:pt x="1460" y="9891"/>
                  </a:cubicBezTo>
                  <a:cubicBezTo>
                    <a:pt x="1046" y="9404"/>
                    <a:pt x="739" y="8828"/>
                    <a:pt x="595" y="8215"/>
                  </a:cubicBezTo>
                  <a:cubicBezTo>
                    <a:pt x="442" y="7602"/>
                    <a:pt x="451" y="6962"/>
                    <a:pt x="550" y="6331"/>
                  </a:cubicBezTo>
                  <a:cubicBezTo>
                    <a:pt x="604" y="6015"/>
                    <a:pt x="685" y="5700"/>
                    <a:pt x="766" y="5393"/>
                  </a:cubicBezTo>
                  <a:cubicBezTo>
                    <a:pt x="856" y="5078"/>
                    <a:pt x="956" y="4771"/>
                    <a:pt x="1055" y="4465"/>
                  </a:cubicBezTo>
                  <a:cubicBezTo>
                    <a:pt x="1514" y="3266"/>
                    <a:pt x="2010" y="2022"/>
                    <a:pt x="3029" y="1211"/>
                  </a:cubicBezTo>
                  <a:cubicBezTo>
                    <a:pt x="3534" y="814"/>
                    <a:pt x="4147" y="562"/>
                    <a:pt x="4787" y="454"/>
                  </a:cubicBezTo>
                  <a:cubicBezTo>
                    <a:pt x="5102" y="391"/>
                    <a:pt x="5426" y="373"/>
                    <a:pt x="5751" y="373"/>
                  </a:cubicBezTo>
                  <a:close/>
                  <a:moveTo>
                    <a:pt x="8302" y="1"/>
                  </a:moveTo>
                  <a:cubicBezTo>
                    <a:pt x="8223" y="1"/>
                    <a:pt x="8150" y="51"/>
                    <a:pt x="8122" y="129"/>
                  </a:cubicBezTo>
                  <a:lnTo>
                    <a:pt x="8113" y="129"/>
                  </a:lnTo>
                  <a:lnTo>
                    <a:pt x="7956" y="581"/>
                  </a:lnTo>
                  <a:lnTo>
                    <a:pt x="7956" y="581"/>
                  </a:lnTo>
                  <a:cubicBezTo>
                    <a:pt x="7792" y="532"/>
                    <a:pt x="7628" y="479"/>
                    <a:pt x="7464" y="427"/>
                  </a:cubicBezTo>
                  <a:cubicBezTo>
                    <a:pt x="7238" y="363"/>
                    <a:pt x="7013" y="291"/>
                    <a:pt x="6788" y="219"/>
                  </a:cubicBezTo>
                  <a:lnTo>
                    <a:pt x="6779" y="219"/>
                  </a:lnTo>
                  <a:cubicBezTo>
                    <a:pt x="6779" y="210"/>
                    <a:pt x="6770" y="210"/>
                    <a:pt x="6761" y="210"/>
                  </a:cubicBezTo>
                  <a:cubicBezTo>
                    <a:pt x="6451" y="177"/>
                    <a:pt x="6140" y="157"/>
                    <a:pt x="5828" y="157"/>
                  </a:cubicBezTo>
                  <a:cubicBezTo>
                    <a:pt x="5468" y="157"/>
                    <a:pt x="5108" y="183"/>
                    <a:pt x="4750" y="246"/>
                  </a:cubicBezTo>
                  <a:cubicBezTo>
                    <a:pt x="4083" y="363"/>
                    <a:pt x="3434" y="616"/>
                    <a:pt x="2876" y="994"/>
                  </a:cubicBezTo>
                  <a:cubicBezTo>
                    <a:pt x="2299" y="1373"/>
                    <a:pt x="1821" y="1887"/>
                    <a:pt x="1442" y="2464"/>
                  </a:cubicBezTo>
                  <a:cubicBezTo>
                    <a:pt x="1253" y="2752"/>
                    <a:pt x="1100" y="3050"/>
                    <a:pt x="956" y="3347"/>
                  </a:cubicBezTo>
                  <a:cubicBezTo>
                    <a:pt x="802" y="3654"/>
                    <a:pt x="676" y="3969"/>
                    <a:pt x="568" y="4294"/>
                  </a:cubicBezTo>
                  <a:cubicBezTo>
                    <a:pt x="343" y="4934"/>
                    <a:pt x="171" y="5583"/>
                    <a:pt x="81" y="6268"/>
                  </a:cubicBezTo>
                  <a:cubicBezTo>
                    <a:pt x="0" y="6944"/>
                    <a:pt x="27" y="7647"/>
                    <a:pt x="225" y="8314"/>
                  </a:cubicBezTo>
                  <a:cubicBezTo>
                    <a:pt x="406" y="8981"/>
                    <a:pt x="766" y="9594"/>
                    <a:pt x="1208" y="10108"/>
                  </a:cubicBezTo>
                  <a:cubicBezTo>
                    <a:pt x="1659" y="10630"/>
                    <a:pt x="2209" y="11045"/>
                    <a:pt x="2776" y="11397"/>
                  </a:cubicBezTo>
                  <a:cubicBezTo>
                    <a:pt x="2785" y="11406"/>
                    <a:pt x="2794" y="11415"/>
                    <a:pt x="2803" y="11415"/>
                  </a:cubicBezTo>
                  <a:lnTo>
                    <a:pt x="2812" y="11415"/>
                  </a:lnTo>
                  <a:cubicBezTo>
                    <a:pt x="3194" y="11555"/>
                    <a:pt x="3575" y="11695"/>
                    <a:pt x="3957" y="11841"/>
                  </a:cubicBezTo>
                  <a:lnTo>
                    <a:pt x="3957" y="11841"/>
                  </a:lnTo>
                  <a:lnTo>
                    <a:pt x="3849" y="12136"/>
                  </a:lnTo>
                  <a:lnTo>
                    <a:pt x="3840" y="12154"/>
                  </a:lnTo>
                  <a:cubicBezTo>
                    <a:pt x="3813" y="12253"/>
                    <a:pt x="3867" y="12361"/>
                    <a:pt x="3966" y="12388"/>
                  </a:cubicBezTo>
                  <a:cubicBezTo>
                    <a:pt x="5886" y="12992"/>
                    <a:pt x="7788" y="13650"/>
                    <a:pt x="9690" y="14317"/>
                  </a:cubicBezTo>
                  <a:lnTo>
                    <a:pt x="15378" y="16345"/>
                  </a:lnTo>
                  <a:lnTo>
                    <a:pt x="21057" y="18400"/>
                  </a:lnTo>
                  <a:cubicBezTo>
                    <a:pt x="22950" y="19076"/>
                    <a:pt x="24833" y="19779"/>
                    <a:pt x="26726" y="20473"/>
                  </a:cubicBezTo>
                  <a:cubicBezTo>
                    <a:pt x="26747" y="20481"/>
                    <a:pt x="26769" y="20485"/>
                    <a:pt x="26791" y="20485"/>
                  </a:cubicBezTo>
                  <a:cubicBezTo>
                    <a:pt x="26871" y="20485"/>
                    <a:pt x="26950" y="20435"/>
                    <a:pt x="26979" y="20356"/>
                  </a:cubicBezTo>
                  <a:lnTo>
                    <a:pt x="27142" y="19880"/>
                  </a:lnTo>
                  <a:lnTo>
                    <a:pt x="27142" y="19880"/>
                  </a:lnTo>
                  <a:lnTo>
                    <a:pt x="27817" y="20122"/>
                  </a:lnTo>
                  <a:lnTo>
                    <a:pt x="27835" y="20131"/>
                  </a:lnTo>
                  <a:cubicBezTo>
                    <a:pt x="27852" y="20136"/>
                    <a:pt x="27869" y="20138"/>
                    <a:pt x="27886" y="20138"/>
                  </a:cubicBezTo>
                  <a:cubicBezTo>
                    <a:pt x="27967" y="20138"/>
                    <a:pt x="28040" y="20087"/>
                    <a:pt x="28069" y="20005"/>
                  </a:cubicBezTo>
                  <a:cubicBezTo>
                    <a:pt x="28358" y="19112"/>
                    <a:pt x="28655" y="18220"/>
                    <a:pt x="28962" y="17328"/>
                  </a:cubicBezTo>
                  <a:lnTo>
                    <a:pt x="29890" y="14660"/>
                  </a:lnTo>
                  <a:cubicBezTo>
                    <a:pt x="30215" y="13776"/>
                    <a:pt x="30530" y="12893"/>
                    <a:pt x="30855" y="12009"/>
                  </a:cubicBezTo>
                  <a:cubicBezTo>
                    <a:pt x="31179" y="11126"/>
                    <a:pt x="31504" y="10243"/>
                    <a:pt x="31846" y="9368"/>
                  </a:cubicBezTo>
                  <a:cubicBezTo>
                    <a:pt x="31846" y="9368"/>
                    <a:pt x="31846" y="9359"/>
                    <a:pt x="31846" y="9359"/>
                  </a:cubicBezTo>
                  <a:cubicBezTo>
                    <a:pt x="31882" y="9260"/>
                    <a:pt x="31837" y="9152"/>
                    <a:pt x="31738" y="9116"/>
                  </a:cubicBezTo>
                  <a:lnTo>
                    <a:pt x="31729" y="9116"/>
                  </a:lnTo>
                  <a:lnTo>
                    <a:pt x="31043" y="8870"/>
                  </a:lnTo>
                  <a:lnTo>
                    <a:pt x="31043" y="8870"/>
                  </a:lnTo>
                  <a:cubicBezTo>
                    <a:pt x="31109" y="8697"/>
                    <a:pt x="31176" y="8523"/>
                    <a:pt x="31242" y="8350"/>
                  </a:cubicBezTo>
                  <a:cubicBezTo>
                    <a:pt x="31242" y="8350"/>
                    <a:pt x="31242" y="8341"/>
                    <a:pt x="31242" y="8341"/>
                  </a:cubicBezTo>
                  <a:cubicBezTo>
                    <a:pt x="31278" y="8242"/>
                    <a:pt x="31224" y="8133"/>
                    <a:pt x="31125" y="8097"/>
                  </a:cubicBezTo>
                  <a:cubicBezTo>
                    <a:pt x="29214" y="7466"/>
                    <a:pt x="27303" y="6817"/>
                    <a:pt x="25410" y="6150"/>
                  </a:cubicBezTo>
                  <a:lnTo>
                    <a:pt x="22562" y="5150"/>
                  </a:lnTo>
                  <a:lnTo>
                    <a:pt x="19714" y="4131"/>
                  </a:lnTo>
                  <a:cubicBezTo>
                    <a:pt x="17821" y="3455"/>
                    <a:pt x="15928" y="2779"/>
                    <a:pt x="14035" y="2085"/>
                  </a:cubicBezTo>
                  <a:cubicBezTo>
                    <a:pt x="12142" y="1409"/>
                    <a:pt x="10258" y="706"/>
                    <a:pt x="8365" y="12"/>
                  </a:cubicBezTo>
                  <a:cubicBezTo>
                    <a:pt x="8344" y="4"/>
                    <a:pt x="8323" y="1"/>
                    <a:pt x="8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5385438" y="842193"/>
              <a:ext cx="146402" cy="383398"/>
            </a:xfrm>
            <a:custGeom>
              <a:avLst/>
              <a:gdLst/>
              <a:ahLst/>
              <a:cxnLst/>
              <a:rect l="l" t="t" r="r" b="b"/>
              <a:pathLst>
                <a:path w="4318" h="11308" extrusionOk="0">
                  <a:moveTo>
                    <a:pt x="4098" y="1"/>
                  </a:moveTo>
                  <a:cubicBezTo>
                    <a:pt x="4017" y="1"/>
                    <a:pt x="3941" y="57"/>
                    <a:pt x="3912" y="137"/>
                  </a:cubicBezTo>
                  <a:cubicBezTo>
                    <a:pt x="3624" y="1057"/>
                    <a:pt x="3299" y="1967"/>
                    <a:pt x="2984" y="2877"/>
                  </a:cubicBezTo>
                  <a:lnTo>
                    <a:pt x="2001" y="5609"/>
                  </a:lnTo>
                  <a:lnTo>
                    <a:pt x="1028" y="8331"/>
                  </a:lnTo>
                  <a:cubicBezTo>
                    <a:pt x="703" y="9241"/>
                    <a:pt x="361" y="10143"/>
                    <a:pt x="36" y="11053"/>
                  </a:cubicBezTo>
                  <a:cubicBezTo>
                    <a:pt x="0" y="11152"/>
                    <a:pt x="54" y="11269"/>
                    <a:pt x="154" y="11296"/>
                  </a:cubicBezTo>
                  <a:cubicBezTo>
                    <a:pt x="174" y="11304"/>
                    <a:pt x="196" y="11308"/>
                    <a:pt x="217" y="11308"/>
                  </a:cubicBezTo>
                  <a:cubicBezTo>
                    <a:pt x="295" y="11308"/>
                    <a:pt x="368" y="11257"/>
                    <a:pt x="397" y="11179"/>
                  </a:cubicBezTo>
                  <a:cubicBezTo>
                    <a:pt x="712" y="10269"/>
                    <a:pt x="1028" y="9358"/>
                    <a:pt x="1343" y="8448"/>
                  </a:cubicBezTo>
                  <a:lnTo>
                    <a:pt x="2308" y="5717"/>
                  </a:lnTo>
                  <a:lnTo>
                    <a:pt x="3272" y="2985"/>
                  </a:lnTo>
                  <a:cubicBezTo>
                    <a:pt x="3597" y="2075"/>
                    <a:pt x="3921" y="1165"/>
                    <a:pt x="4273" y="263"/>
                  </a:cubicBezTo>
                  <a:cubicBezTo>
                    <a:pt x="4282" y="263"/>
                    <a:pt x="4282" y="254"/>
                    <a:pt x="4282" y="254"/>
                  </a:cubicBezTo>
                  <a:cubicBezTo>
                    <a:pt x="4318" y="155"/>
                    <a:pt x="4255" y="47"/>
                    <a:pt x="4156" y="11"/>
                  </a:cubicBezTo>
                  <a:cubicBezTo>
                    <a:pt x="4136" y="4"/>
                    <a:pt x="4117" y="1"/>
                    <a:pt x="4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089;p36">
            <a:extLst>
              <a:ext uri="{FF2B5EF4-FFF2-40B4-BE49-F238E27FC236}">
                <a16:creationId xmlns:a16="http://schemas.microsoft.com/office/drawing/2014/main" id="{64F9564F-CF8F-4BB2-AAFE-34C9105ABC2D}"/>
              </a:ext>
            </a:extLst>
          </p:cNvPr>
          <p:cNvSpPr txBox="1">
            <a:spLocks/>
          </p:cNvSpPr>
          <p:nvPr/>
        </p:nvSpPr>
        <p:spPr>
          <a:xfrm rot="2180531">
            <a:off x="7026690" y="923369"/>
            <a:ext cx="1625878" cy="75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en-US" sz="2400" dirty="0">
                <a:latin typeface="Arsilon" panose="02000505080000020004" pitchFamily="50" charset="0"/>
              </a:rPr>
              <a:t>&lt;html&gt; &lt;/html&gt;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2EEBDD-7526-4AD5-BD5D-1E9B77739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60050"/>
              </p:ext>
            </p:extLst>
          </p:nvPr>
        </p:nvGraphicFramePr>
        <p:xfrm>
          <a:off x="5089918" y="2531203"/>
          <a:ext cx="3788612" cy="914718"/>
        </p:xfrm>
        <a:graphic>
          <a:graphicData uri="http://schemas.openxmlformats.org/drawingml/2006/table">
            <a:tbl>
              <a:tblPr firstRow="1" bandRow="1">
                <a:tableStyleId>{688C2DFA-E507-43D7-81D0-EA489A9B3E9E}</a:tableStyleId>
              </a:tblPr>
              <a:tblGrid>
                <a:gridCol w="1894306">
                  <a:extLst>
                    <a:ext uri="{9D8B030D-6E8A-4147-A177-3AD203B41FA5}">
                      <a16:colId xmlns:a16="http://schemas.microsoft.com/office/drawing/2014/main" val="4272311004"/>
                    </a:ext>
                  </a:extLst>
                </a:gridCol>
                <a:gridCol w="1894306">
                  <a:extLst>
                    <a:ext uri="{9D8B030D-6E8A-4147-A177-3AD203B41FA5}">
                      <a16:colId xmlns:a16="http://schemas.microsoft.com/office/drawing/2014/main" val="3072479901"/>
                    </a:ext>
                  </a:extLst>
                </a:gridCol>
              </a:tblGrid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Muli"/>
                        </a:rPr>
                        <a:t>HTML 2.0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Muli"/>
                        </a:rPr>
                        <a:t>1995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1564061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Muli"/>
                        </a:rPr>
                        <a:t>HTML 4.01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Muli"/>
                        </a:rPr>
                        <a:t>1999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3517256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Muli"/>
                        </a:rPr>
                        <a:t>HTML 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Muli"/>
                        </a:rPr>
                        <a:t>2012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6797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5" name="Google Shape;1125;p37"/>
          <p:cNvGrpSpPr/>
          <p:nvPr/>
        </p:nvGrpSpPr>
        <p:grpSpPr>
          <a:xfrm flipH="1">
            <a:off x="720038" y="934475"/>
            <a:ext cx="2315769" cy="176025"/>
            <a:chOff x="4345425" y="2175475"/>
            <a:chExt cx="800750" cy="176025"/>
          </a:xfrm>
        </p:grpSpPr>
        <p:sp>
          <p:nvSpPr>
            <p:cNvPr id="1126" name="Google Shape;1126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37"/>
          <p:cNvSpPr/>
          <p:nvPr/>
        </p:nvSpPr>
        <p:spPr>
          <a:xfrm rot="1531509">
            <a:off x="3303357" y="641354"/>
            <a:ext cx="740151" cy="406785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About HTML</a:t>
            </a:r>
            <a:endParaRPr dirty="0"/>
          </a:p>
        </p:txBody>
      </p:sp>
      <p:sp>
        <p:nvSpPr>
          <p:cNvPr id="1148" name="Google Shape;1148;p37"/>
          <p:cNvSpPr txBox="1">
            <a:spLocks noGrp="1"/>
          </p:cNvSpPr>
          <p:nvPr>
            <p:ph type="subTitle" idx="4"/>
          </p:nvPr>
        </p:nvSpPr>
        <p:spPr>
          <a:xfrm>
            <a:off x="226244" y="1324795"/>
            <a:ext cx="3868787" cy="1068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indent="0">
              <a:lnSpc>
                <a:spcPct val="127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600" dirty="0"/>
              <a:t>HTML is a </a:t>
            </a:r>
            <a:r>
              <a:rPr lang="en-IN" altLang="en-US" sz="1600" dirty="0" err="1"/>
              <a:t>markup</a:t>
            </a:r>
            <a:r>
              <a:rPr lang="en-IN" altLang="en-US" sz="1600" dirty="0"/>
              <a:t> language that enables you to create attractive and interactive websites.</a:t>
            </a:r>
          </a:p>
          <a:p>
            <a:pPr marL="107950" indent="0">
              <a:lnSpc>
                <a:spcPct val="127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IN" altLang="en-US" sz="1600" dirty="0"/>
          </a:p>
        </p:txBody>
      </p:sp>
      <p:sp>
        <p:nvSpPr>
          <p:cNvPr id="1149" name="Google Shape;1149;p37"/>
          <p:cNvSpPr txBox="1">
            <a:spLocks noGrp="1"/>
          </p:cNvSpPr>
          <p:nvPr>
            <p:ph type="subTitle" idx="6"/>
          </p:nvPr>
        </p:nvSpPr>
        <p:spPr>
          <a:xfrm>
            <a:off x="5048971" y="1627352"/>
            <a:ext cx="3868787" cy="1888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dirty="0"/>
              <a:t>It enables you to present the text in a readable format HTML is a versatile markup language that can be used on different web browsers to publish the information as a web page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51" name="Google Shape;1151;p37"/>
          <p:cNvGrpSpPr/>
          <p:nvPr/>
        </p:nvGrpSpPr>
        <p:grpSpPr>
          <a:xfrm rot="2061578">
            <a:off x="6664133" y="909391"/>
            <a:ext cx="843208" cy="402216"/>
            <a:chOff x="-583650" y="3109250"/>
            <a:chExt cx="570275" cy="272025"/>
          </a:xfrm>
        </p:grpSpPr>
        <p:sp>
          <p:nvSpPr>
            <p:cNvPr id="1152" name="Google Shape;1152;p37"/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37"/>
          <p:cNvGrpSpPr/>
          <p:nvPr/>
        </p:nvGrpSpPr>
        <p:grpSpPr>
          <a:xfrm>
            <a:off x="7172175" y="4515404"/>
            <a:ext cx="1745583" cy="230173"/>
            <a:chOff x="1394800" y="3522000"/>
            <a:chExt cx="1048650" cy="138275"/>
          </a:xfrm>
        </p:grpSpPr>
        <p:sp>
          <p:nvSpPr>
            <p:cNvPr id="1166" name="Google Shape;1166;p37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427D420-054D-4ADD-A6EC-B623B4D85F72}"/>
              </a:ext>
            </a:extLst>
          </p:cNvPr>
          <p:cNvSpPr txBox="1"/>
          <p:nvPr/>
        </p:nvSpPr>
        <p:spPr>
          <a:xfrm>
            <a:off x="226244" y="2715417"/>
            <a:ext cx="3799375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 a markup language provides a way to describe the structure of a webpage specifying how text or graphics are displayed on the web page.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 animBg="1"/>
      <p:bldP spid="1141" grpId="0"/>
      <p:bldP spid="1148" grpId="0" build="p"/>
      <p:bldP spid="1149" grpId="0" build="p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38"/>
          <p:cNvGrpSpPr/>
          <p:nvPr/>
        </p:nvGrpSpPr>
        <p:grpSpPr>
          <a:xfrm>
            <a:off x="6157842" y="2659974"/>
            <a:ext cx="2798301" cy="176025"/>
            <a:chOff x="4345425" y="2175475"/>
            <a:chExt cx="800750" cy="176025"/>
          </a:xfrm>
        </p:grpSpPr>
        <p:sp>
          <p:nvSpPr>
            <p:cNvPr id="1180" name="Google Shape;1180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7500937" y="3156255"/>
            <a:ext cx="1509977" cy="155576"/>
            <a:chOff x="4345425" y="2175475"/>
            <a:chExt cx="800750" cy="176025"/>
          </a:xfrm>
        </p:grpSpPr>
        <p:sp>
          <p:nvSpPr>
            <p:cNvPr id="1183" name="Google Shape;1183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38"/>
          <p:cNvSpPr txBox="1">
            <a:spLocks noGrp="1"/>
          </p:cNvSpPr>
          <p:nvPr>
            <p:ph type="title"/>
          </p:nvPr>
        </p:nvSpPr>
        <p:spPr>
          <a:xfrm>
            <a:off x="5828266" y="2317539"/>
            <a:ext cx="3109500" cy="13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Basic Syntax of HTML</a:t>
            </a:r>
            <a:endParaRPr dirty="0"/>
          </a:p>
        </p:txBody>
      </p:sp>
      <p:pic>
        <p:nvPicPr>
          <p:cNvPr id="1190" name="Google Shape;1190;p38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56" b="956"/>
          <a:stretch/>
        </p:blipFill>
        <p:spPr>
          <a:xfrm>
            <a:off x="1200143" y="1231061"/>
            <a:ext cx="3240600" cy="2845200"/>
          </a:xfrm>
          <a:prstGeom prst="foldedCorner">
            <a:avLst>
              <a:gd name="adj" fmla="val 16729"/>
            </a:avLst>
          </a:prstGeom>
          <a:noFill/>
          <a:ln>
            <a:noFill/>
          </a:ln>
        </p:spPr>
      </p:pic>
      <p:grpSp>
        <p:nvGrpSpPr>
          <p:cNvPr id="1191" name="Google Shape;1191;p38"/>
          <p:cNvGrpSpPr/>
          <p:nvPr/>
        </p:nvGrpSpPr>
        <p:grpSpPr>
          <a:xfrm>
            <a:off x="4268956" y="1361450"/>
            <a:ext cx="428976" cy="1173468"/>
            <a:chOff x="3443472" y="1907731"/>
            <a:chExt cx="454327" cy="1325503"/>
          </a:xfrm>
        </p:grpSpPr>
        <p:sp>
          <p:nvSpPr>
            <p:cNvPr id="1192" name="Google Shape;1192;p38"/>
            <p:cNvSpPr/>
            <p:nvPr/>
          </p:nvSpPr>
          <p:spPr>
            <a:xfrm>
              <a:off x="3456297" y="1920208"/>
              <a:ext cx="427196" cy="1302484"/>
            </a:xfrm>
            <a:custGeom>
              <a:avLst/>
              <a:gdLst/>
              <a:ahLst/>
              <a:cxnLst/>
              <a:rect l="l" t="t" r="r" b="b"/>
              <a:pathLst>
                <a:path w="7495" h="20879" extrusionOk="0">
                  <a:moveTo>
                    <a:pt x="1630" y="1"/>
                  </a:moveTo>
                  <a:cubicBezTo>
                    <a:pt x="1605" y="6768"/>
                    <a:pt x="828" y="13610"/>
                    <a:pt x="1" y="20352"/>
                  </a:cubicBezTo>
                  <a:cubicBezTo>
                    <a:pt x="1605" y="20427"/>
                    <a:pt x="3234" y="20628"/>
                    <a:pt x="4813" y="20878"/>
                  </a:cubicBezTo>
                  <a:cubicBezTo>
                    <a:pt x="5665" y="14187"/>
                    <a:pt x="6267" y="7470"/>
                    <a:pt x="7495" y="803"/>
                  </a:cubicBezTo>
                  <a:lnTo>
                    <a:pt x="7495" y="803"/>
                  </a:lnTo>
                  <a:cubicBezTo>
                    <a:pt x="7478" y="803"/>
                    <a:pt x="7461" y="814"/>
                    <a:pt x="7445" y="814"/>
                  </a:cubicBezTo>
                  <a:cubicBezTo>
                    <a:pt x="7436" y="814"/>
                    <a:pt x="7428" y="811"/>
                    <a:pt x="7419" y="803"/>
                  </a:cubicBezTo>
                  <a:cubicBezTo>
                    <a:pt x="6517" y="678"/>
                    <a:pt x="5665" y="402"/>
                    <a:pt x="4763" y="277"/>
                  </a:cubicBezTo>
                  <a:cubicBezTo>
                    <a:pt x="3735" y="126"/>
                    <a:pt x="2708" y="76"/>
                    <a:pt x="1680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443472" y="1907731"/>
              <a:ext cx="454327" cy="1325503"/>
            </a:xfrm>
            <a:custGeom>
              <a:avLst/>
              <a:gdLst/>
              <a:ahLst/>
              <a:cxnLst/>
              <a:rect l="l" t="t" r="r" b="b"/>
              <a:pathLst>
                <a:path w="7971" h="21248" extrusionOk="0">
                  <a:moveTo>
                    <a:pt x="2077" y="442"/>
                  </a:moveTo>
                  <a:lnTo>
                    <a:pt x="3334" y="527"/>
                  </a:lnTo>
                  <a:cubicBezTo>
                    <a:pt x="3810" y="552"/>
                    <a:pt x="4311" y="602"/>
                    <a:pt x="4787" y="677"/>
                  </a:cubicBezTo>
                  <a:cubicBezTo>
                    <a:pt x="5264" y="727"/>
                    <a:pt x="5740" y="828"/>
                    <a:pt x="6216" y="953"/>
                  </a:cubicBezTo>
                  <a:lnTo>
                    <a:pt x="6943" y="1103"/>
                  </a:lnTo>
                  <a:lnTo>
                    <a:pt x="7319" y="1178"/>
                  </a:lnTo>
                  <a:lnTo>
                    <a:pt x="7452" y="1212"/>
                  </a:lnTo>
                  <a:lnTo>
                    <a:pt x="7452" y="1212"/>
                  </a:lnTo>
                  <a:cubicBezTo>
                    <a:pt x="7167" y="2790"/>
                    <a:pt x="6906" y="4389"/>
                    <a:pt x="6667" y="5965"/>
                  </a:cubicBezTo>
                  <a:cubicBezTo>
                    <a:pt x="6416" y="7645"/>
                    <a:pt x="6191" y="9324"/>
                    <a:pt x="5990" y="11003"/>
                  </a:cubicBezTo>
                  <a:lnTo>
                    <a:pt x="5414" y="16016"/>
                  </a:lnTo>
                  <a:lnTo>
                    <a:pt x="5138" y="18547"/>
                  </a:lnTo>
                  <a:lnTo>
                    <a:pt x="4988" y="19800"/>
                  </a:lnTo>
                  <a:cubicBezTo>
                    <a:pt x="4938" y="20151"/>
                    <a:pt x="4938" y="20527"/>
                    <a:pt x="4913" y="20903"/>
                  </a:cubicBezTo>
                  <a:cubicBezTo>
                    <a:pt x="4862" y="20878"/>
                    <a:pt x="4812" y="20828"/>
                    <a:pt x="4762" y="20828"/>
                  </a:cubicBezTo>
                  <a:lnTo>
                    <a:pt x="4461" y="20778"/>
                  </a:lnTo>
                  <a:lnTo>
                    <a:pt x="3860" y="20702"/>
                  </a:lnTo>
                  <a:lnTo>
                    <a:pt x="2657" y="20527"/>
                  </a:lnTo>
                  <a:cubicBezTo>
                    <a:pt x="1930" y="20436"/>
                    <a:pt x="1203" y="20386"/>
                    <a:pt x="458" y="20341"/>
                  </a:cubicBezTo>
                  <a:lnTo>
                    <a:pt x="458" y="20341"/>
                  </a:lnTo>
                  <a:cubicBezTo>
                    <a:pt x="670" y="18717"/>
                    <a:pt x="861" y="17115"/>
                    <a:pt x="1028" y="15489"/>
                  </a:cubicBezTo>
                  <a:cubicBezTo>
                    <a:pt x="1128" y="14662"/>
                    <a:pt x="1228" y="13810"/>
                    <a:pt x="1279" y="12958"/>
                  </a:cubicBezTo>
                  <a:cubicBezTo>
                    <a:pt x="1304" y="12106"/>
                    <a:pt x="1379" y="11254"/>
                    <a:pt x="1479" y="10402"/>
                  </a:cubicBezTo>
                  <a:cubicBezTo>
                    <a:pt x="1629" y="8722"/>
                    <a:pt x="1780" y="7018"/>
                    <a:pt x="1905" y="5314"/>
                  </a:cubicBezTo>
                  <a:cubicBezTo>
                    <a:pt x="2001" y="3690"/>
                    <a:pt x="2051" y="2066"/>
                    <a:pt x="2077" y="442"/>
                  </a:cubicBezTo>
                  <a:close/>
                  <a:moveTo>
                    <a:pt x="1855" y="0"/>
                  </a:moveTo>
                  <a:cubicBezTo>
                    <a:pt x="1755" y="0"/>
                    <a:pt x="1654" y="76"/>
                    <a:pt x="1654" y="201"/>
                  </a:cubicBezTo>
                  <a:cubicBezTo>
                    <a:pt x="1654" y="1905"/>
                    <a:pt x="1579" y="3610"/>
                    <a:pt x="1504" y="5289"/>
                  </a:cubicBezTo>
                  <a:cubicBezTo>
                    <a:pt x="1429" y="6993"/>
                    <a:pt x="1354" y="8697"/>
                    <a:pt x="1203" y="10376"/>
                  </a:cubicBezTo>
                  <a:cubicBezTo>
                    <a:pt x="1128" y="11229"/>
                    <a:pt x="1053" y="12081"/>
                    <a:pt x="903" y="12908"/>
                  </a:cubicBezTo>
                  <a:cubicBezTo>
                    <a:pt x="777" y="13760"/>
                    <a:pt x="702" y="14612"/>
                    <a:pt x="602" y="15439"/>
                  </a:cubicBezTo>
                  <a:cubicBezTo>
                    <a:pt x="426" y="17143"/>
                    <a:pt x="226" y="18823"/>
                    <a:pt x="0" y="20502"/>
                  </a:cubicBezTo>
                  <a:lnTo>
                    <a:pt x="0" y="20527"/>
                  </a:lnTo>
                  <a:cubicBezTo>
                    <a:pt x="0" y="20652"/>
                    <a:pt x="101" y="20752"/>
                    <a:pt x="201" y="20752"/>
                  </a:cubicBezTo>
                  <a:cubicBezTo>
                    <a:pt x="1003" y="20803"/>
                    <a:pt x="1805" y="20878"/>
                    <a:pt x="2607" y="20953"/>
                  </a:cubicBezTo>
                  <a:lnTo>
                    <a:pt x="3810" y="21103"/>
                  </a:lnTo>
                  <a:lnTo>
                    <a:pt x="4411" y="21179"/>
                  </a:lnTo>
                  <a:lnTo>
                    <a:pt x="4712" y="21229"/>
                  </a:lnTo>
                  <a:cubicBezTo>
                    <a:pt x="4787" y="21241"/>
                    <a:pt x="4862" y="21247"/>
                    <a:pt x="4938" y="21247"/>
                  </a:cubicBezTo>
                  <a:cubicBezTo>
                    <a:pt x="5013" y="21247"/>
                    <a:pt x="5088" y="21241"/>
                    <a:pt x="5163" y="21229"/>
                  </a:cubicBezTo>
                  <a:cubicBezTo>
                    <a:pt x="5238" y="20778"/>
                    <a:pt x="5339" y="20301"/>
                    <a:pt x="5389" y="19850"/>
                  </a:cubicBezTo>
                  <a:lnTo>
                    <a:pt x="5564" y="18597"/>
                  </a:lnTo>
                  <a:lnTo>
                    <a:pt x="5865" y="16066"/>
                  </a:lnTo>
                  <a:lnTo>
                    <a:pt x="6492" y="11053"/>
                  </a:lnTo>
                  <a:cubicBezTo>
                    <a:pt x="6717" y="9374"/>
                    <a:pt x="6918" y="7720"/>
                    <a:pt x="7143" y="6041"/>
                  </a:cubicBezTo>
                  <a:cubicBezTo>
                    <a:pt x="7394" y="4386"/>
                    <a:pt x="7644" y="2707"/>
                    <a:pt x="7945" y="1053"/>
                  </a:cubicBezTo>
                  <a:cubicBezTo>
                    <a:pt x="7970" y="1028"/>
                    <a:pt x="7970" y="1028"/>
                    <a:pt x="7970" y="1003"/>
                  </a:cubicBezTo>
                  <a:cubicBezTo>
                    <a:pt x="7945" y="878"/>
                    <a:pt x="7845" y="777"/>
                    <a:pt x="7720" y="777"/>
                  </a:cubicBezTo>
                  <a:lnTo>
                    <a:pt x="7594" y="777"/>
                  </a:lnTo>
                  <a:lnTo>
                    <a:pt x="7394" y="752"/>
                  </a:lnTo>
                  <a:lnTo>
                    <a:pt x="7043" y="677"/>
                  </a:lnTo>
                  <a:lnTo>
                    <a:pt x="6316" y="502"/>
                  </a:lnTo>
                  <a:cubicBezTo>
                    <a:pt x="5840" y="401"/>
                    <a:pt x="5339" y="301"/>
                    <a:pt x="4837" y="226"/>
                  </a:cubicBezTo>
                  <a:cubicBezTo>
                    <a:pt x="4361" y="176"/>
                    <a:pt x="3860" y="126"/>
                    <a:pt x="3359" y="76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 rot="-108528">
            <a:off x="735174" y="2105896"/>
            <a:ext cx="391000" cy="1284182"/>
            <a:chOff x="1276425" y="1928068"/>
            <a:chExt cx="378577" cy="1391130"/>
          </a:xfrm>
        </p:grpSpPr>
        <p:sp>
          <p:nvSpPr>
            <p:cNvPr id="1195" name="Google Shape;1195;p38"/>
            <p:cNvSpPr/>
            <p:nvPr/>
          </p:nvSpPr>
          <p:spPr>
            <a:xfrm>
              <a:off x="1282125" y="1942105"/>
              <a:ext cx="360053" cy="1366551"/>
            </a:xfrm>
            <a:custGeom>
              <a:avLst/>
              <a:gdLst/>
              <a:ahLst/>
              <a:cxnLst/>
              <a:rect l="l" t="t" r="r" b="b"/>
              <a:pathLst>
                <a:path w="6317" h="21906" extrusionOk="0">
                  <a:moveTo>
                    <a:pt x="6015" y="1"/>
                  </a:moveTo>
                  <a:cubicBezTo>
                    <a:pt x="4303" y="188"/>
                    <a:pt x="2548" y="354"/>
                    <a:pt x="830" y="354"/>
                  </a:cubicBezTo>
                  <a:cubicBezTo>
                    <a:pt x="712" y="354"/>
                    <a:pt x="594" y="353"/>
                    <a:pt x="477" y="352"/>
                  </a:cubicBezTo>
                  <a:lnTo>
                    <a:pt x="477" y="352"/>
                  </a:lnTo>
                  <a:cubicBezTo>
                    <a:pt x="602" y="7394"/>
                    <a:pt x="0" y="14437"/>
                    <a:pt x="151" y="21505"/>
                  </a:cubicBezTo>
                  <a:cubicBezTo>
                    <a:pt x="1078" y="21505"/>
                    <a:pt x="2005" y="21580"/>
                    <a:pt x="2908" y="21655"/>
                  </a:cubicBezTo>
                  <a:cubicBezTo>
                    <a:pt x="3810" y="21730"/>
                    <a:pt x="4762" y="21730"/>
                    <a:pt x="5639" y="21906"/>
                  </a:cubicBezTo>
                  <a:cubicBezTo>
                    <a:pt x="5840" y="18297"/>
                    <a:pt x="6015" y="14713"/>
                    <a:pt x="6066" y="11104"/>
                  </a:cubicBezTo>
                  <a:cubicBezTo>
                    <a:pt x="6091" y="9174"/>
                    <a:pt x="6091" y="7269"/>
                    <a:pt x="6091" y="5364"/>
                  </a:cubicBezTo>
                  <a:cubicBezTo>
                    <a:pt x="6091" y="4663"/>
                    <a:pt x="6066" y="3961"/>
                    <a:pt x="6066" y="3259"/>
                  </a:cubicBezTo>
                  <a:cubicBezTo>
                    <a:pt x="6066" y="2983"/>
                    <a:pt x="6316" y="452"/>
                    <a:pt x="6316" y="1"/>
                  </a:cubicBezTo>
                  <a:lnTo>
                    <a:pt x="6316" y="1"/>
                  </a:lnTo>
                  <a:cubicBezTo>
                    <a:pt x="6296" y="42"/>
                    <a:pt x="6259" y="83"/>
                    <a:pt x="6218" y="83"/>
                  </a:cubicBezTo>
                  <a:cubicBezTo>
                    <a:pt x="6209" y="83"/>
                    <a:pt x="6200" y="81"/>
                    <a:pt x="6191" y="76"/>
                  </a:cubicBezTo>
                  <a:cubicBezTo>
                    <a:pt x="6141" y="76"/>
                    <a:pt x="6116" y="76"/>
                    <a:pt x="6066" y="51"/>
                  </a:cubicBezTo>
                  <a:cubicBezTo>
                    <a:pt x="6040" y="51"/>
                    <a:pt x="6015" y="26"/>
                    <a:pt x="6015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276425" y="1928068"/>
              <a:ext cx="378577" cy="1391130"/>
            </a:xfrm>
            <a:custGeom>
              <a:avLst/>
              <a:gdLst/>
              <a:ahLst/>
              <a:cxnLst/>
              <a:rect l="l" t="t" r="r" b="b"/>
              <a:pathLst>
                <a:path w="6642" h="22300" extrusionOk="0">
                  <a:moveTo>
                    <a:pt x="6248" y="58"/>
                  </a:moveTo>
                  <a:lnTo>
                    <a:pt x="6248" y="58"/>
                  </a:lnTo>
                  <a:cubicBezTo>
                    <a:pt x="6262" y="64"/>
                    <a:pt x="6270" y="73"/>
                    <a:pt x="6268" y="73"/>
                  </a:cubicBezTo>
                  <a:cubicBezTo>
                    <a:pt x="6266" y="73"/>
                    <a:pt x="6260" y="69"/>
                    <a:pt x="6248" y="58"/>
                  </a:cubicBezTo>
                  <a:close/>
                  <a:moveTo>
                    <a:pt x="6046" y="462"/>
                  </a:moveTo>
                  <a:cubicBezTo>
                    <a:pt x="6073" y="478"/>
                    <a:pt x="6105" y="493"/>
                    <a:pt x="6140" y="502"/>
                  </a:cubicBezTo>
                  <a:lnTo>
                    <a:pt x="6090" y="502"/>
                  </a:lnTo>
                  <a:lnTo>
                    <a:pt x="6173" y="518"/>
                  </a:lnTo>
                  <a:lnTo>
                    <a:pt x="6173" y="518"/>
                  </a:lnTo>
                  <a:cubicBezTo>
                    <a:pt x="6120" y="1295"/>
                    <a:pt x="6032" y="2124"/>
                    <a:pt x="5965" y="2933"/>
                  </a:cubicBezTo>
                  <a:lnTo>
                    <a:pt x="5940" y="3284"/>
                  </a:lnTo>
                  <a:lnTo>
                    <a:pt x="5940" y="3484"/>
                  </a:lnTo>
                  <a:lnTo>
                    <a:pt x="5940" y="3659"/>
                  </a:lnTo>
                  <a:lnTo>
                    <a:pt x="5940" y="4336"/>
                  </a:lnTo>
                  <a:lnTo>
                    <a:pt x="5940" y="5715"/>
                  </a:lnTo>
                  <a:cubicBezTo>
                    <a:pt x="5940" y="7519"/>
                    <a:pt x="5890" y="9349"/>
                    <a:pt x="5915" y="11178"/>
                  </a:cubicBezTo>
                  <a:lnTo>
                    <a:pt x="5739" y="16542"/>
                  </a:lnTo>
                  <a:lnTo>
                    <a:pt x="5614" y="21955"/>
                  </a:lnTo>
                  <a:cubicBezTo>
                    <a:pt x="5589" y="21930"/>
                    <a:pt x="5614" y="21905"/>
                    <a:pt x="5589" y="21905"/>
                  </a:cubicBezTo>
                  <a:lnTo>
                    <a:pt x="5439" y="21855"/>
                  </a:lnTo>
                  <a:lnTo>
                    <a:pt x="5088" y="21805"/>
                  </a:lnTo>
                  <a:cubicBezTo>
                    <a:pt x="4837" y="21780"/>
                    <a:pt x="4612" y="21755"/>
                    <a:pt x="4386" y="21755"/>
                  </a:cubicBezTo>
                  <a:lnTo>
                    <a:pt x="3008" y="21655"/>
                  </a:lnTo>
                  <a:lnTo>
                    <a:pt x="471" y="21516"/>
                  </a:lnTo>
                  <a:lnTo>
                    <a:pt x="471" y="21516"/>
                  </a:lnTo>
                  <a:cubicBezTo>
                    <a:pt x="428" y="19833"/>
                    <a:pt x="452" y="18149"/>
                    <a:pt x="476" y="16441"/>
                  </a:cubicBezTo>
                  <a:cubicBezTo>
                    <a:pt x="551" y="14687"/>
                    <a:pt x="426" y="12933"/>
                    <a:pt x="526" y="11153"/>
                  </a:cubicBezTo>
                  <a:lnTo>
                    <a:pt x="752" y="5865"/>
                  </a:lnTo>
                  <a:cubicBezTo>
                    <a:pt x="800" y="4185"/>
                    <a:pt x="825" y="2483"/>
                    <a:pt x="805" y="802"/>
                  </a:cubicBezTo>
                  <a:lnTo>
                    <a:pt x="805" y="802"/>
                  </a:lnTo>
                  <a:cubicBezTo>
                    <a:pt x="2552" y="790"/>
                    <a:pt x="4299" y="649"/>
                    <a:pt x="6046" y="462"/>
                  </a:cubicBezTo>
                  <a:close/>
                  <a:moveTo>
                    <a:pt x="6090" y="0"/>
                  </a:moveTo>
                  <a:cubicBezTo>
                    <a:pt x="4261" y="201"/>
                    <a:pt x="2406" y="376"/>
                    <a:pt x="577" y="376"/>
                  </a:cubicBezTo>
                  <a:cubicBezTo>
                    <a:pt x="451" y="376"/>
                    <a:pt x="376" y="451"/>
                    <a:pt x="376" y="577"/>
                  </a:cubicBezTo>
                  <a:cubicBezTo>
                    <a:pt x="401" y="2331"/>
                    <a:pt x="376" y="4111"/>
                    <a:pt x="351" y="5865"/>
                  </a:cubicBezTo>
                  <a:cubicBezTo>
                    <a:pt x="351" y="7619"/>
                    <a:pt x="301" y="9399"/>
                    <a:pt x="276" y="11153"/>
                  </a:cubicBezTo>
                  <a:cubicBezTo>
                    <a:pt x="251" y="12908"/>
                    <a:pt x="25" y="14662"/>
                    <a:pt x="50" y="16441"/>
                  </a:cubicBezTo>
                  <a:cubicBezTo>
                    <a:pt x="0" y="18196"/>
                    <a:pt x="0" y="19975"/>
                    <a:pt x="25" y="21730"/>
                  </a:cubicBezTo>
                  <a:cubicBezTo>
                    <a:pt x="25" y="21855"/>
                    <a:pt x="125" y="21955"/>
                    <a:pt x="251" y="21955"/>
                  </a:cubicBezTo>
                  <a:lnTo>
                    <a:pt x="2983" y="22106"/>
                  </a:lnTo>
                  <a:lnTo>
                    <a:pt x="4361" y="22181"/>
                  </a:lnTo>
                  <a:cubicBezTo>
                    <a:pt x="4587" y="22181"/>
                    <a:pt x="4812" y="22206"/>
                    <a:pt x="5038" y="22231"/>
                  </a:cubicBezTo>
                  <a:lnTo>
                    <a:pt x="5363" y="22256"/>
                  </a:lnTo>
                  <a:lnTo>
                    <a:pt x="5539" y="22281"/>
                  </a:lnTo>
                  <a:cubicBezTo>
                    <a:pt x="5589" y="22294"/>
                    <a:pt x="5645" y="22300"/>
                    <a:pt x="5702" y="22300"/>
                  </a:cubicBezTo>
                  <a:cubicBezTo>
                    <a:pt x="5758" y="22300"/>
                    <a:pt x="5815" y="22294"/>
                    <a:pt x="5865" y="22281"/>
                  </a:cubicBezTo>
                  <a:cubicBezTo>
                    <a:pt x="6065" y="18622"/>
                    <a:pt x="6266" y="14888"/>
                    <a:pt x="6416" y="11178"/>
                  </a:cubicBezTo>
                  <a:cubicBezTo>
                    <a:pt x="6441" y="9349"/>
                    <a:pt x="6416" y="7519"/>
                    <a:pt x="6441" y="5690"/>
                  </a:cubicBezTo>
                  <a:lnTo>
                    <a:pt x="6416" y="4336"/>
                  </a:lnTo>
                  <a:lnTo>
                    <a:pt x="6416" y="3634"/>
                  </a:lnTo>
                  <a:lnTo>
                    <a:pt x="6416" y="3484"/>
                  </a:lnTo>
                  <a:lnTo>
                    <a:pt x="6416" y="3334"/>
                  </a:lnTo>
                  <a:lnTo>
                    <a:pt x="6441" y="2983"/>
                  </a:lnTo>
                  <a:cubicBezTo>
                    <a:pt x="6514" y="2081"/>
                    <a:pt x="6611" y="1227"/>
                    <a:pt x="6639" y="306"/>
                  </a:cubicBezTo>
                  <a:lnTo>
                    <a:pt x="6639" y="306"/>
                  </a:lnTo>
                  <a:cubicBezTo>
                    <a:pt x="6640" y="304"/>
                    <a:pt x="6641" y="303"/>
                    <a:pt x="6642" y="301"/>
                  </a:cubicBezTo>
                  <a:lnTo>
                    <a:pt x="6640" y="301"/>
                  </a:lnTo>
                  <a:lnTo>
                    <a:pt x="6640" y="301"/>
                  </a:lnTo>
                  <a:cubicBezTo>
                    <a:pt x="6640" y="276"/>
                    <a:pt x="6641" y="251"/>
                    <a:pt x="6642" y="226"/>
                  </a:cubicBezTo>
                  <a:lnTo>
                    <a:pt x="6191" y="176"/>
                  </a:lnTo>
                  <a:cubicBezTo>
                    <a:pt x="6216" y="75"/>
                    <a:pt x="6266" y="75"/>
                    <a:pt x="6316" y="75"/>
                  </a:cubicBezTo>
                  <a:lnTo>
                    <a:pt x="6341" y="75"/>
                  </a:lnTo>
                  <a:lnTo>
                    <a:pt x="6241" y="50"/>
                  </a:lnTo>
                  <a:cubicBezTo>
                    <a:pt x="6216" y="25"/>
                    <a:pt x="6140" y="0"/>
                    <a:pt x="609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38"/>
          <p:cNvSpPr/>
          <p:nvPr/>
        </p:nvSpPr>
        <p:spPr>
          <a:xfrm rot="-5897885" flipH="1">
            <a:off x="5018736" y="2203756"/>
            <a:ext cx="911111" cy="876871"/>
          </a:xfrm>
          <a:custGeom>
            <a:avLst/>
            <a:gdLst/>
            <a:ahLst/>
            <a:cxn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 rot="-1160172">
            <a:off x="860373" y="4300075"/>
            <a:ext cx="251710" cy="574784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" name="Google Shape;1199;p38"/>
          <p:cNvGrpSpPr/>
          <p:nvPr/>
        </p:nvGrpSpPr>
        <p:grpSpPr>
          <a:xfrm rot="514806">
            <a:off x="5067294" y="3754388"/>
            <a:ext cx="1118061" cy="876421"/>
            <a:chOff x="378575" y="1776375"/>
            <a:chExt cx="737425" cy="578050"/>
          </a:xfrm>
        </p:grpSpPr>
        <p:sp>
          <p:nvSpPr>
            <p:cNvPr id="1200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38"/>
          <p:cNvGrpSpPr/>
          <p:nvPr/>
        </p:nvGrpSpPr>
        <p:grpSpPr>
          <a:xfrm rot="-525446">
            <a:off x="637049" y="502313"/>
            <a:ext cx="1299940" cy="282304"/>
            <a:chOff x="256250" y="3704650"/>
            <a:chExt cx="960300" cy="231700"/>
          </a:xfrm>
        </p:grpSpPr>
        <p:sp>
          <p:nvSpPr>
            <p:cNvPr id="1213" name="Google Shape;1213;p38"/>
            <p:cNvSpPr/>
            <p:nvPr/>
          </p:nvSpPr>
          <p:spPr>
            <a:xfrm>
              <a:off x="256250" y="3704650"/>
              <a:ext cx="960300" cy="231700"/>
            </a:xfrm>
            <a:custGeom>
              <a:avLst/>
              <a:gdLst/>
              <a:ahLst/>
              <a:cxnLst/>
              <a:rect l="l" t="t" r="r" b="b"/>
              <a:pathLst>
                <a:path w="38412" h="9268" extrusionOk="0">
                  <a:moveTo>
                    <a:pt x="8751" y="5314"/>
                  </a:moveTo>
                  <a:cubicBezTo>
                    <a:pt x="8815" y="5460"/>
                    <a:pt x="8848" y="5620"/>
                    <a:pt x="8833" y="5802"/>
                  </a:cubicBezTo>
                  <a:cubicBezTo>
                    <a:pt x="8812" y="6170"/>
                    <a:pt x="8527" y="6320"/>
                    <a:pt x="8416" y="6615"/>
                  </a:cubicBezTo>
                  <a:cubicBezTo>
                    <a:pt x="8409" y="6619"/>
                    <a:pt x="8405" y="6626"/>
                    <a:pt x="8398" y="6633"/>
                  </a:cubicBezTo>
                  <a:cubicBezTo>
                    <a:pt x="8420" y="6177"/>
                    <a:pt x="8552" y="5734"/>
                    <a:pt x="8751" y="5314"/>
                  </a:cubicBezTo>
                  <a:close/>
                  <a:moveTo>
                    <a:pt x="6922" y="2504"/>
                  </a:moveTo>
                  <a:cubicBezTo>
                    <a:pt x="4544" y="2504"/>
                    <a:pt x="2258" y="3684"/>
                    <a:pt x="693" y="5431"/>
                  </a:cubicBezTo>
                  <a:cubicBezTo>
                    <a:pt x="1" y="6205"/>
                    <a:pt x="800" y="6908"/>
                    <a:pt x="1605" y="6908"/>
                  </a:cubicBezTo>
                  <a:cubicBezTo>
                    <a:pt x="1926" y="6908"/>
                    <a:pt x="2251" y="6797"/>
                    <a:pt x="2482" y="6537"/>
                  </a:cubicBezTo>
                  <a:cubicBezTo>
                    <a:pt x="3381" y="5535"/>
                    <a:pt x="4875" y="4533"/>
                    <a:pt x="6359" y="4383"/>
                  </a:cubicBezTo>
                  <a:cubicBezTo>
                    <a:pt x="6537" y="3716"/>
                    <a:pt x="6837" y="3081"/>
                    <a:pt x="7247" y="2515"/>
                  </a:cubicBezTo>
                  <a:cubicBezTo>
                    <a:pt x="7136" y="2507"/>
                    <a:pt x="7029" y="2504"/>
                    <a:pt x="6922" y="2504"/>
                  </a:cubicBezTo>
                  <a:close/>
                  <a:moveTo>
                    <a:pt x="32981" y="2700"/>
                  </a:moveTo>
                  <a:cubicBezTo>
                    <a:pt x="32446" y="2928"/>
                    <a:pt x="32000" y="3395"/>
                    <a:pt x="31576" y="3769"/>
                  </a:cubicBezTo>
                  <a:cubicBezTo>
                    <a:pt x="31447" y="3884"/>
                    <a:pt x="31319" y="3998"/>
                    <a:pt x="31190" y="4112"/>
                  </a:cubicBezTo>
                  <a:cubicBezTo>
                    <a:pt x="31220" y="4187"/>
                    <a:pt x="31244" y="4266"/>
                    <a:pt x="31262" y="4347"/>
                  </a:cubicBezTo>
                  <a:cubicBezTo>
                    <a:pt x="31362" y="4732"/>
                    <a:pt x="31455" y="6037"/>
                    <a:pt x="30930" y="6213"/>
                  </a:cubicBezTo>
                  <a:cubicBezTo>
                    <a:pt x="30848" y="6237"/>
                    <a:pt x="30777" y="6251"/>
                    <a:pt x="30713" y="6251"/>
                  </a:cubicBezTo>
                  <a:cubicBezTo>
                    <a:pt x="30135" y="6251"/>
                    <a:pt x="30274" y="5235"/>
                    <a:pt x="30417" y="4796"/>
                  </a:cubicBezTo>
                  <a:lnTo>
                    <a:pt x="30417" y="4796"/>
                  </a:lnTo>
                  <a:cubicBezTo>
                    <a:pt x="30206" y="4985"/>
                    <a:pt x="29992" y="5175"/>
                    <a:pt x="29778" y="5364"/>
                  </a:cubicBezTo>
                  <a:cubicBezTo>
                    <a:pt x="29604" y="5520"/>
                    <a:pt x="29401" y="5585"/>
                    <a:pt x="29190" y="5585"/>
                  </a:cubicBezTo>
                  <a:cubicBezTo>
                    <a:pt x="28759" y="5585"/>
                    <a:pt x="28310" y="5303"/>
                    <a:pt x="28067" y="4932"/>
                  </a:cubicBezTo>
                  <a:lnTo>
                    <a:pt x="28067" y="4932"/>
                  </a:lnTo>
                  <a:cubicBezTo>
                    <a:pt x="27849" y="5849"/>
                    <a:pt x="27989" y="6794"/>
                    <a:pt x="28769" y="7571"/>
                  </a:cubicBezTo>
                  <a:cubicBezTo>
                    <a:pt x="29273" y="8070"/>
                    <a:pt x="29897" y="8291"/>
                    <a:pt x="30524" y="8291"/>
                  </a:cubicBezTo>
                  <a:cubicBezTo>
                    <a:pt x="31526" y="8291"/>
                    <a:pt x="32538" y="7724"/>
                    <a:pt x="33088" y="6822"/>
                  </a:cubicBezTo>
                  <a:cubicBezTo>
                    <a:pt x="33879" y="5528"/>
                    <a:pt x="33730" y="3941"/>
                    <a:pt x="32981" y="2700"/>
                  </a:cubicBezTo>
                  <a:close/>
                  <a:moveTo>
                    <a:pt x="25671" y="2732"/>
                  </a:moveTo>
                  <a:lnTo>
                    <a:pt x="25671" y="2732"/>
                  </a:lnTo>
                  <a:cubicBezTo>
                    <a:pt x="24954" y="2989"/>
                    <a:pt x="24288" y="3356"/>
                    <a:pt x="23678" y="3812"/>
                  </a:cubicBezTo>
                  <a:cubicBezTo>
                    <a:pt x="23767" y="4176"/>
                    <a:pt x="23770" y="4576"/>
                    <a:pt x="23696" y="4972"/>
                  </a:cubicBezTo>
                  <a:cubicBezTo>
                    <a:pt x="23603" y="5456"/>
                    <a:pt x="23371" y="6095"/>
                    <a:pt x="22972" y="6419"/>
                  </a:cubicBezTo>
                  <a:cubicBezTo>
                    <a:pt x="22779" y="6572"/>
                    <a:pt x="22590" y="6641"/>
                    <a:pt x="22419" y="6641"/>
                  </a:cubicBezTo>
                  <a:cubicBezTo>
                    <a:pt x="22020" y="6641"/>
                    <a:pt x="21713" y="6273"/>
                    <a:pt x="21695" y="5777"/>
                  </a:cubicBezTo>
                  <a:cubicBezTo>
                    <a:pt x="21517" y="5930"/>
                    <a:pt x="21310" y="6045"/>
                    <a:pt x="21036" y="6077"/>
                  </a:cubicBezTo>
                  <a:cubicBezTo>
                    <a:pt x="20954" y="6088"/>
                    <a:pt x="20868" y="6095"/>
                    <a:pt x="20782" y="6095"/>
                  </a:cubicBezTo>
                  <a:cubicBezTo>
                    <a:pt x="20319" y="6095"/>
                    <a:pt x="19830" y="5948"/>
                    <a:pt x="19423" y="5742"/>
                  </a:cubicBezTo>
                  <a:lnTo>
                    <a:pt x="19423" y="5742"/>
                  </a:lnTo>
                  <a:cubicBezTo>
                    <a:pt x="19356" y="7039"/>
                    <a:pt x="20137" y="8259"/>
                    <a:pt x="21553" y="8548"/>
                  </a:cubicBezTo>
                  <a:cubicBezTo>
                    <a:pt x="21816" y="8601"/>
                    <a:pt x="22070" y="8630"/>
                    <a:pt x="22312" y="8630"/>
                  </a:cubicBezTo>
                  <a:cubicBezTo>
                    <a:pt x="25157" y="8630"/>
                    <a:pt x="26641" y="5143"/>
                    <a:pt x="25671" y="2732"/>
                  </a:cubicBezTo>
                  <a:close/>
                  <a:moveTo>
                    <a:pt x="34660" y="1"/>
                  </a:moveTo>
                  <a:cubicBezTo>
                    <a:pt x="33504" y="1"/>
                    <a:pt x="32306" y="432"/>
                    <a:pt x="31269" y="1057"/>
                  </a:cubicBezTo>
                  <a:cubicBezTo>
                    <a:pt x="30317" y="522"/>
                    <a:pt x="29244" y="297"/>
                    <a:pt x="28160" y="297"/>
                  </a:cubicBezTo>
                  <a:cubicBezTo>
                    <a:pt x="27222" y="297"/>
                    <a:pt x="26277" y="464"/>
                    <a:pt x="25393" y="749"/>
                  </a:cubicBezTo>
                  <a:cubicBezTo>
                    <a:pt x="25061" y="853"/>
                    <a:pt x="24708" y="978"/>
                    <a:pt x="24344" y="1116"/>
                  </a:cubicBezTo>
                  <a:cubicBezTo>
                    <a:pt x="24081" y="950"/>
                    <a:pt x="23785" y="810"/>
                    <a:pt x="23457" y="707"/>
                  </a:cubicBezTo>
                  <a:cubicBezTo>
                    <a:pt x="22922" y="539"/>
                    <a:pt x="22344" y="468"/>
                    <a:pt x="21752" y="468"/>
                  </a:cubicBezTo>
                  <a:cubicBezTo>
                    <a:pt x="20144" y="468"/>
                    <a:pt x="18418" y="999"/>
                    <a:pt x="17073" y="1595"/>
                  </a:cubicBezTo>
                  <a:cubicBezTo>
                    <a:pt x="17035" y="1613"/>
                    <a:pt x="16992" y="1630"/>
                    <a:pt x="16953" y="1651"/>
                  </a:cubicBezTo>
                  <a:cubicBezTo>
                    <a:pt x="15929" y="821"/>
                    <a:pt x="14596" y="422"/>
                    <a:pt x="13230" y="422"/>
                  </a:cubicBezTo>
                  <a:cubicBezTo>
                    <a:pt x="11928" y="422"/>
                    <a:pt x="10602" y="782"/>
                    <a:pt x="9475" y="1477"/>
                  </a:cubicBezTo>
                  <a:cubicBezTo>
                    <a:pt x="10092" y="1712"/>
                    <a:pt x="10591" y="2173"/>
                    <a:pt x="10210" y="2486"/>
                  </a:cubicBezTo>
                  <a:cubicBezTo>
                    <a:pt x="8841" y="3613"/>
                    <a:pt x="8202" y="5271"/>
                    <a:pt x="8420" y="6968"/>
                  </a:cubicBezTo>
                  <a:cubicBezTo>
                    <a:pt x="8833" y="7214"/>
                    <a:pt x="9080" y="7556"/>
                    <a:pt x="8787" y="7824"/>
                  </a:cubicBezTo>
                  <a:cubicBezTo>
                    <a:pt x="8687" y="7913"/>
                    <a:pt x="8588" y="8006"/>
                    <a:pt x="8491" y="8095"/>
                  </a:cubicBezTo>
                  <a:cubicBezTo>
                    <a:pt x="8331" y="8241"/>
                    <a:pt x="8117" y="8302"/>
                    <a:pt x="7882" y="8302"/>
                  </a:cubicBezTo>
                  <a:cubicBezTo>
                    <a:pt x="7271" y="8302"/>
                    <a:pt x="6544" y="7881"/>
                    <a:pt x="6402" y="7393"/>
                  </a:cubicBezTo>
                  <a:cubicBezTo>
                    <a:pt x="6241" y="6855"/>
                    <a:pt x="6170" y="6309"/>
                    <a:pt x="6173" y="5767"/>
                  </a:cubicBezTo>
                  <a:lnTo>
                    <a:pt x="6173" y="5767"/>
                  </a:lnTo>
                  <a:cubicBezTo>
                    <a:pt x="5995" y="6458"/>
                    <a:pt x="5999" y="7150"/>
                    <a:pt x="6305" y="7774"/>
                  </a:cubicBezTo>
                  <a:cubicBezTo>
                    <a:pt x="6680" y="8545"/>
                    <a:pt x="7264" y="8851"/>
                    <a:pt x="7899" y="8851"/>
                  </a:cubicBezTo>
                  <a:cubicBezTo>
                    <a:pt x="9144" y="8851"/>
                    <a:pt x="10574" y="7674"/>
                    <a:pt x="10951" y="6516"/>
                  </a:cubicBezTo>
                  <a:cubicBezTo>
                    <a:pt x="11369" y="5250"/>
                    <a:pt x="10908" y="4230"/>
                    <a:pt x="10071" y="3534"/>
                  </a:cubicBezTo>
                  <a:cubicBezTo>
                    <a:pt x="10916" y="2768"/>
                    <a:pt x="12014" y="2262"/>
                    <a:pt x="13123" y="2262"/>
                  </a:cubicBezTo>
                  <a:cubicBezTo>
                    <a:pt x="13729" y="2262"/>
                    <a:pt x="14339" y="2415"/>
                    <a:pt x="14913" y="2754"/>
                  </a:cubicBezTo>
                  <a:cubicBezTo>
                    <a:pt x="14952" y="2778"/>
                    <a:pt x="14995" y="2803"/>
                    <a:pt x="15034" y="2832"/>
                  </a:cubicBezTo>
                  <a:cubicBezTo>
                    <a:pt x="14047" y="3634"/>
                    <a:pt x="13270" y="4679"/>
                    <a:pt x="13051" y="5948"/>
                  </a:cubicBezTo>
                  <a:cubicBezTo>
                    <a:pt x="12759" y="7668"/>
                    <a:pt x="13971" y="9268"/>
                    <a:pt x="15630" y="9268"/>
                  </a:cubicBezTo>
                  <a:cubicBezTo>
                    <a:pt x="15880" y="9268"/>
                    <a:pt x="16136" y="9233"/>
                    <a:pt x="16400" y="9154"/>
                  </a:cubicBezTo>
                  <a:cubicBezTo>
                    <a:pt x="18372" y="8583"/>
                    <a:pt x="19106" y="6220"/>
                    <a:pt x="18657" y="4398"/>
                  </a:cubicBezTo>
                  <a:cubicBezTo>
                    <a:pt x="18628" y="4279"/>
                    <a:pt x="18597" y="4166"/>
                    <a:pt x="18561" y="4055"/>
                  </a:cubicBezTo>
                  <a:cubicBezTo>
                    <a:pt x="17773" y="4273"/>
                    <a:pt x="17056" y="4715"/>
                    <a:pt x="16507" y="5314"/>
                  </a:cubicBezTo>
                  <a:cubicBezTo>
                    <a:pt x="16535" y="5596"/>
                    <a:pt x="16525" y="5884"/>
                    <a:pt x="16471" y="6155"/>
                  </a:cubicBezTo>
                  <a:cubicBezTo>
                    <a:pt x="16425" y="6373"/>
                    <a:pt x="16354" y="6715"/>
                    <a:pt x="16189" y="6876"/>
                  </a:cubicBezTo>
                  <a:cubicBezTo>
                    <a:pt x="16036" y="7026"/>
                    <a:pt x="15872" y="7097"/>
                    <a:pt x="15726" y="7097"/>
                  </a:cubicBezTo>
                  <a:cubicBezTo>
                    <a:pt x="15666" y="7097"/>
                    <a:pt x="15605" y="7082"/>
                    <a:pt x="15548" y="7054"/>
                  </a:cubicBezTo>
                  <a:cubicBezTo>
                    <a:pt x="15537" y="7104"/>
                    <a:pt x="15523" y="7157"/>
                    <a:pt x="15512" y="7207"/>
                  </a:cubicBezTo>
                  <a:cubicBezTo>
                    <a:pt x="15473" y="7378"/>
                    <a:pt x="15337" y="7446"/>
                    <a:pt x="15148" y="7446"/>
                  </a:cubicBezTo>
                  <a:cubicBezTo>
                    <a:pt x="14542" y="7446"/>
                    <a:pt x="13412" y="6700"/>
                    <a:pt x="13515" y="6244"/>
                  </a:cubicBezTo>
                  <a:cubicBezTo>
                    <a:pt x="14007" y="4034"/>
                    <a:pt x="15947" y="2461"/>
                    <a:pt x="18207" y="2461"/>
                  </a:cubicBezTo>
                  <a:cubicBezTo>
                    <a:pt x="18276" y="2461"/>
                    <a:pt x="18343" y="2461"/>
                    <a:pt x="18411" y="2464"/>
                  </a:cubicBezTo>
                  <a:cubicBezTo>
                    <a:pt x="18750" y="2479"/>
                    <a:pt x="19099" y="2611"/>
                    <a:pt x="19402" y="2803"/>
                  </a:cubicBezTo>
                  <a:cubicBezTo>
                    <a:pt x="20083" y="2607"/>
                    <a:pt x="20924" y="2383"/>
                    <a:pt x="21681" y="2383"/>
                  </a:cubicBezTo>
                  <a:lnTo>
                    <a:pt x="21798" y="2383"/>
                  </a:lnTo>
                  <a:cubicBezTo>
                    <a:pt x="20900" y="2974"/>
                    <a:pt x="20133" y="3702"/>
                    <a:pt x="19720" y="4579"/>
                  </a:cubicBezTo>
                  <a:cubicBezTo>
                    <a:pt x="19627" y="4779"/>
                    <a:pt x="19555" y="4982"/>
                    <a:pt x="19506" y="5186"/>
                  </a:cubicBezTo>
                  <a:cubicBezTo>
                    <a:pt x="19538" y="5181"/>
                    <a:pt x="19573" y="5181"/>
                    <a:pt x="19609" y="5178"/>
                  </a:cubicBezTo>
                  <a:cubicBezTo>
                    <a:pt x="19998" y="4861"/>
                    <a:pt x="20390" y="4233"/>
                    <a:pt x="20693" y="3941"/>
                  </a:cubicBezTo>
                  <a:cubicBezTo>
                    <a:pt x="21074" y="3573"/>
                    <a:pt x="21481" y="3235"/>
                    <a:pt x="21920" y="2939"/>
                  </a:cubicBezTo>
                  <a:cubicBezTo>
                    <a:pt x="22833" y="2319"/>
                    <a:pt x="23849" y="1912"/>
                    <a:pt x="24933" y="1723"/>
                  </a:cubicBezTo>
                  <a:cubicBezTo>
                    <a:pt x="25072" y="1698"/>
                    <a:pt x="25218" y="1687"/>
                    <a:pt x="25364" y="1687"/>
                  </a:cubicBezTo>
                  <a:cubicBezTo>
                    <a:pt x="25749" y="1687"/>
                    <a:pt x="26156" y="1766"/>
                    <a:pt x="26491" y="1916"/>
                  </a:cubicBezTo>
                  <a:cubicBezTo>
                    <a:pt x="26580" y="1955"/>
                    <a:pt x="26947" y="2151"/>
                    <a:pt x="26983" y="2297"/>
                  </a:cubicBezTo>
                  <a:cubicBezTo>
                    <a:pt x="27336" y="2226"/>
                    <a:pt x="27685" y="2186"/>
                    <a:pt x="28035" y="2186"/>
                  </a:cubicBezTo>
                  <a:cubicBezTo>
                    <a:pt x="28534" y="2186"/>
                    <a:pt x="29026" y="2268"/>
                    <a:pt x="29497" y="2461"/>
                  </a:cubicBezTo>
                  <a:cubicBezTo>
                    <a:pt x="29365" y="2600"/>
                    <a:pt x="29233" y="2747"/>
                    <a:pt x="29108" y="2903"/>
                  </a:cubicBezTo>
                  <a:cubicBezTo>
                    <a:pt x="30153" y="1916"/>
                    <a:pt x="31258" y="910"/>
                    <a:pt x="32649" y="611"/>
                  </a:cubicBezTo>
                  <a:cubicBezTo>
                    <a:pt x="32721" y="596"/>
                    <a:pt x="32795" y="589"/>
                    <a:pt x="32863" y="589"/>
                  </a:cubicBezTo>
                  <a:cubicBezTo>
                    <a:pt x="33587" y="589"/>
                    <a:pt x="34136" y="1366"/>
                    <a:pt x="34018" y="1962"/>
                  </a:cubicBezTo>
                  <a:cubicBezTo>
                    <a:pt x="34161" y="1937"/>
                    <a:pt x="34300" y="1923"/>
                    <a:pt x="34436" y="1923"/>
                  </a:cubicBezTo>
                  <a:lnTo>
                    <a:pt x="34478" y="1923"/>
                  </a:lnTo>
                  <a:cubicBezTo>
                    <a:pt x="36229" y="1962"/>
                    <a:pt x="36147" y="4319"/>
                    <a:pt x="36147" y="5531"/>
                  </a:cubicBezTo>
                  <a:cubicBezTo>
                    <a:pt x="36147" y="6073"/>
                    <a:pt x="36582" y="6320"/>
                    <a:pt x="37071" y="6320"/>
                  </a:cubicBezTo>
                  <a:cubicBezTo>
                    <a:pt x="37698" y="6320"/>
                    <a:pt x="38412" y="5913"/>
                    <a:pt x="38412" y="5214"/>
                  </a:cubicBezTo>
                  <a:cubicBezTo>
                    <a:pt x="38412" y="3103"/>
                    <a:pt x="37916" y="539"/>
                    <a:pt x="35459" y="76"/>
                  </a:cubicBezTo>
                  <a:cubicBezTo>
                    <a:pt x="35199" y="25"/>
                    <a:pt x="34931" y="1"/>
                    <a:pt x="346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0575" y="3737725"/>
              <a:ext cx="82550" cy="111100"/>
            </a:xfrm>
            <a:custGeom>
              <a:avLst/>
              <a:gdLst/>
              <a:ahLst/>
              <a:cxnLst/>
              <a:rect l="l" t="t" r="r" b="b"/>
              <a:pathLst>
                <a:path w="3302" h="4444" extrusionOk="0">
                  <a:moveTo>
                    <a:pt x="2561" y="1"/>
                  </a:moveTo>
                  <a:cubicBezTo>
                    <a:pt x="2357" y="1"/>
                    <a:pt x="2179" y="47"/>
                    <a:pt x="2051" y="150"/>
                  </a:cubicBezTo>
                  <a:cubicBezTo>
                    <a:pt x="1676" y="457"/>
                    <a:pt x="1352" y="810"/>
                    <a:pt x="1074" y="1192"/>
                  </a:cubicBezTo>
                  <a:cubicBezTo>
                    <a:pt x="1127" y="1192"/>
                    <a:pt x="1180" y="1195"/>
                    <a:pt x="1238" y="1199"/>
                  </a:cubicBezTo>
                  <a:cubicBezTo>
                    <a:pt x="1462" y="1217"/>
                    <a:pt x="1691" y="1245"/>
                    <a:pt x="1919" y="1295"/>
                  </a:cubicBezTo>
                  <a:cubicBezTo>
                    <a:pt x="2118" y="1085"/>
                    <a:pt x="2318" y="896"/>
                    <a:pt x="2507" y="735"/>
                  </a:cubicBezTo>
                  <a:cubicBezTo>
                    <a:pt x="2757" y="521"/>
                    <a:pt x="3024" y="328"/>
                    <a:pt x="3302" y="154"/>
                  </a:cubicBezTo>
                  <a:cubicBezTo>
                    <a:pt x="3060" y="61"/>
                    <a:pt x="2796" y="1"/>
                    <a:pt x="2561" y="1"/>
                  </a:cubicBezTo>
                  <a:close/>
                  <a:moveTo>
                    <a:pt x="560" y="3042"/>
                  </a:moveTo>
                  <a:cubicBezTo>
                    <a:pt x="435" y="3042"/>
                    <a:pt x="310" y="3050"/>
                    <a:pt x="186" y="3060"/>
                  </a:cubicBezTo>
                  <a:cubicBezTo>
                    <a:pt x="68" y="3509"/>
                    <a:pt x="4" y="3977"/>
                    <a:pt x="0" y="4444"/>
                  </a:cubicBezTo>
                  <a:cubicBezTo>
                    <a:pt x="122" y="3970"/>
                    <a:pt x="332" y="3495"/>
                    <a:pt x="593" y="304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10475" y="3741550"/>
              <a:ext cx="110550" cy="170650"/>
            </a:xfrm>
            <a:custGeom>
              <a:avLst/>
              <a:gdLst/>
              <a:ahLst/>
              <a:cxnLst/>
              <a:rect l="l" t="t" r="r" b="b"/>
              <a:pathLst>
                <a:path w="4422" h="6826" extrusionOk="0">
                  <a:moveTo>
                    <a:pt x="3306" y="1"/>
                  </a:moveTo>
                  <a:cubicBezTo>
                    <a:pt x="3028" y="175"/>
                    <a:pt x="2761" y="368"/>
                    <a:pt x="2511" y="582"/>
                  </a:cubicBezTo>
                  <a:cubicBezTo>
                    <a:pt x="2322" y="743"/>
                    <a:pt x="2122" y="932"/>
                    <a:pt x="1923" y="1142"/>
                  </a:cubicBezTo>
                  <a:cubicBezTo>
                    <a:pt x="1695" y="1092"/>
                    <a:pt x="1466" y="1064"/>
                    <a:pt x="1242" y="1046"/>
                  </a:cubicBezTo>
                  <a:cubicBezTo>
                    <a:pt x="1184" y="1042"/>
                    <a:pt x="1131" y="1039"/>
                    <a:pt x="1078" y="1039"/>
                  </a:cubicBezTo>
                  <a:cubicBezTo>
                    <a:pt x="668" y="1605"/>
                    <a:pt x="368" y="2240"/>
                    <a:pt x="190" y="2907"/>
                  </a:cubicBezTo>
                  <a:cubicBezTo>
                    <a:pt x="314" y="2897"/>
                    <a:pt x="439" y="2889"/>
                    <a:pt x="564" y="2889"/>
                  </a:cubicBezTo>
                  <a:lnTo>
                    <a:pt x="597" y="2889"/>
                  </a:lnTo>
                  <a:cubicBezTo>
                    <a:pt x="336" y="3342"/>
                    <a:pt x="126" y="3817"/>
                    <a:pt x="4" y="4291"/>
                  </a:cubicBezTo>
                  <a:cubicBezTo>
                    <a:pt x="1" y="4833"/>
                    <a:pt x="72" y="5379"/>
                    <a:pt x="233" y="5917"/>
                  </a:cubicBezTo>
                  <a:cubicBezTo>
                    <a:pt x="375" y="6405"/>
                    <a:pt x="1102" y="6826"/>
                    <a:pt x="1713" y="6826"/>
                  </a:cubicBezTo>
                  <a:cubicBezTo>
                    <a:pt x="1948" y="6826"/>
                    <a:pt x="2162" y="6765"/>
                    <a:pt x="2322" y="6619"/>
                  </a:cubicBezTo>
                  <a:cubicBezTo>
                    <a:pt x="2419" y="6530"/>
                    <a:pt x="2518" y="6437"/>
                    <a:pt x="2618" y="6348"/>
                  </a:cubicBezTo>
                  <a:cubicBezTo>
                    <a:pt x="2911" y="6080"/>
                    <a:pt x="2664" y="5738"/>
                    <a:pt x="2251" y="5492"/>
                  </a:cubicBezTo>
                  <a:cubicBezTo>
                    <a:pt x="2033" y="3795"/>
                    <a:pt x="2672" y="2137"/>
                    <a:pt x="4041" y="1010"/>
                  </a:cubicBezTo>
                  <a:cubicBezTo>
                    <a:pt x="4422" y="697"/>
                    <a:pt x="3923" y="236"/>
                    <a:pt x="33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37600" y="3774725"/>
              <a:ext cx="127450" cy="106275"/>
            </a:xfrm>
            <a:custGeom>
              <a:avLst/>
              <a:gdLst/>
              <a:ahLst/>
              <a:cxnLst/>
              <a:rect l="l" t="t" r="r" b="b"/>
              <a:pathLst>
                <a:path w="5098" h="4251" extrusionOk="0">
                  <a:moveTo>
                    <a:pt x="4148" y="0"/>
                  </a:moveTo>
                  <a:cubicBezTo>
                    <a:pt x="4120" y="8"/>
                    <a:pt x="4092" y="15"/>
                    <a:pt x="4066" y="22"/>
                  </a:cubicBezTo>
                  <a:cubicBezTo>
                    <a:pt x="3724" y="122"/>
                    <a:pt x="3346" y="250"/>
                    <a:pt x="2964" y="407"/>
                  </a:cubicBezTo>
                  <a:cubicBezTo>
                    <a:pt x="3100" y="671"/>
                    <a:pt x="3214" y="953"/>
                    <a:pt x="3307" y="1252"/>
                  </a:cubicBezTo>
                  <a:cubicBezTo>
                    <a:pt x="3664" y="1152"/>
                    <a:pt x="4034" y="1102"/>
                    <a:pt x="4412" y="1102"/>
                  </a:cubicBezTo>
                  <a:cubicBezTo>
                    <a:pt x="4469" y="1102"/>
                    <a:pt x="4526" y="1102"/>
                    <a:pt x="4584" y="1106"/>
                  </a:cubicBezTo>
                  <a:lnTo>
                    <a:pt x="4612" y="1106"/>
                  </a:lnTo>
                  <a:cubicBezTo>
                    <a:pt x="5097" y="1106"/>
                    <a:pt x="4729" y="521"/>
                    <a:pt x="4573" y="354"/>
                  </a:cubicBezTo>
                  <a:cubicBezTo>
                    <a:pt x="4451" y="222"/>
                    <a:pt x="4306" y="104"/>
                    <a:pt x="4148" y="0"/>
                  </a:cubicBezTo>
                  <a:close/>
                  <a:moveTo>
                    <a:pt x="1024" y="1577"/>
                  </a:moveTo>
                  <a:cubicBezTo>
                    <a:pt x="450" y="2100"/>
                    <a:pt x="48" y="2750"/>
                    <a:pt x="15" y="3538"/>
                  </a:cubicBezTo>
                  <a:cubicBezTo>
                    <a:pt x="1" y="3923"/>
                    <a:pt x="119" y="4162"/>
                    <a:pt x="294" y="4251"/>
                  </a:cubicBezTo>
                  <a:cubicBezTo>
                    <a:pt x="468" y="3591"/>
                    <a:pt x="807" y="2999"/>
                    <a:pt x="1253" y="2511"/>
                  </a:cubicBezTo>
                  <a:cubicBezTo>
                    <a:pt x="1238" y="2372"/>
                    <a:pt x="1217" y="2233"/>
                    <a:pt x="1189" y="2100"/>
                  </a:cubicBezTo>
                  <a:cubicBezTo>
                    <a:pt x="1149" y="1922"/>
                    <a:pt x="1096" y="1748"/>
                    <a:pt x="1024" y="157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591525" y="3766150"/>
              <a:ext cx="149800" cy="124650"/>
            </a:xfrm>
            <a:custGeom>
              <a:avLst/>
              <a:gdLst/>
              <a:ahLst/>
              <a:cxnLst/>
              <a:rect l="l" t="t" r="r" b="b"/>
              <a:pathLst>
                <a:path w="5992" h="4986" extrusionOk="0">
                  <a:moveTo>
                    <a:pt x="4796" y="1"/>
                  </a:moveTo>
                  <a:cubicBezTo>
                    <a:pt x="2536" y="1"/>
                    <a:pt x="596" y="1574"/>
                    <a:pt x="104" y="3784"/>
                  </a:cubicBezTo>
                  <a:cubicBezTo>
                    <a:pt x="1" y="4240"/>
                    <a:pt x="1131" y="4986"/>
                    <a:pt x="1737" y="4986"/>
                  </a:cubicBezTo>
                  <a:cubicBezTo>
                    <a:pt x="1926" y="4986"/>
                    <a:pt x="2062" y="4918"/>
                    <a:pt x="2101" y="4747"/>
                  </a:cubicBezTo>
                  <a:cubicBezTo>
                    <a:pt x="2112" y="4697"/>
                    <a:pt x="2126" y="4644"/>
                    <a:pt x="2137" y="4594"/>
                  </a:cubicBezTo>
                  <a:cubicBezTo>
                    <a:pt x="1962" y="4505"/>
                    <a:pt x="1844" y="4266"/>
                    <a:pt x="1858" y="3881"/>
                  </a:cubicBezTo>
                  <a:cubicBezTo>
                    <a:pt x="1891" y="3093"/>
                    <a:pt x="2293" y="2443"/>
                    <a:pt x="2867" y="1920"/>
                  </a:cubicBezTo>
                  <a:cubicBezTo>
                    <a:pt x="2939" y="2091"/>
                    <a:pt x="2992" y="2265"/>
                    <a:pt x="3032" y="2443"/>
                  </a:cubicBezTo>
                  <a:cubicBezTo>
                    <a:pt x="3060" y="2576"/>
                    <a:pt x="3081" y="2715"/>
                    <a:pt x="3096" y="2854"/>
                  </a:cubicBezTo>
                  <a:cubicBezTo>
                    <a:pt x="3645" y="2255"/>
                    <a:pt x="4362" y="1813"/>
                    <a:pt x="5150" y="1595"/>
                  </a:cubicBezTo>
                  <a:cubicBezTo>
                    <a:pt x="5057" y="1296"/>
                    <a:pt x="4943" y="1014"/>
                    <a:pt x="4807" y="750"/>
                  </a:cubicBezTo>
                  <a:cubicBezTo>
                    <a:pt x="5189" y="593"/>
                    <a:pt x="5567" y="465"/>
                    <a:pt x="5909" y="365"/>
                  </a:cubicBezTo>
                  <a:cubicBezTo>
                    <a:pt x="5935" y="358"/>
                    <a:pt x="5963" y="351"/>
                    <a:pt x="5991" y="343"/>
                  </a:cubicBezTo>
                  <a:cubicBezTo>
                    <a:pt x="5688" y="151"/>
                    <a:pt x="5339" y="19"/>
                    <a:pt x="5000" y="4"/>
                  </a:cubicBezTo>
                  <a:cubicBezTo>
                    <a:pt x="4932" y="1"/>
                    <a:pt x="4865" y="1"/>
                    <a:pt x="479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728000" y="3762075"/>
              <a:ext cx="203275" cy="87025"/>
            </a:xfrm>
            <a:custGeom>
              <a:avLst/>
              <a:gdLst/>
              <a:ahLst/>
              <a:cxnLst/>
              <a:rect l="l" t="t" r="r" b="b"/>
              <a:pathLst>
                <a:path w="8131" h="3481" extrusionOk="0">
                  <a:moveTo>
                    <a:pt x="8113" y="0"/>
                  </a:moveTo>
                  <a:lnTo>
                    <a:pt x="8113" y="0"/>
                  </a:lnTo>
                  <a:cubicBezTo>
                    <a:pt x="7668" y="86"/>
                    <a:pt x="7218" y="225"/>
                    <a:pt x="6783" y="389"/>
                  </a:cubicBezTo>
                  <a:cubicBezTo>
                    <a:pt x="6790" y="407"/>
                    <a:pt x="6797" y="421"/>
                    <a:pt x="6801" y="435"/>
                  </a:cubicBezTo>
                  <a:cubicBezTo>
                    <a:pt x="7164" y="307"/>
                    <a:pt x="7543" y="207"/>
                    <a:pt x="7935" y="139"/>
                  </a:cubicBezTo>
                  <a:cubicBezTo>
                    <a:pt x="8084" y="114"/>
                    <a:pt x="8131" y="60"/>
                    <a:pt x="8113" y="0"/>
                  </a:cubicBezTo>
                  <a:close/>
                  <a:moveTo>
                    <a:pt x="636" y="2889"/>
                  </a:moveTo>
                  <a:cubicBezTo>
                    <a:pt x="589" y="2896"/>
                    <a:pt x="547" y="2902"/>
                    <a:pt x="504" y="2914"/>
                  </a:cubicBezTo>
                  <a:cubicBezTo>
                    <a:pt x="133" y="3003"/>
                    <a:pt x="1" y="3131"/>
                    <a:pt x="415" y="3370"/>
                  </a:cubicBezTo>
                  <a:cubicBezTo>
                    <a:pt x="461" y="3394"/>
                    <a:pt x="507" y="3419"/>
                    <a:pt x="553" y="3445"/>
                  </a:cubicBezTo>
                  <a:cubicBezTo>
                    <a:pt x="565" y="3259"/>
                    <a:pt x="593" y="3074"/>
                    <a:pt x="636" y="2889"/>
                  </a:cubicBezTo>
                  <a:close/>
                  <a:moveTo>
                    <a:pt x="4765" y="1359"/>
                  </a:moveTo>
                  <a:lnTo>
                    <a:pt x="4758" y="1365"/>
                  </a:lnTo>
                  <a:cubicBezTo>
                    <a:pt x="4013" y="1783"/>
                    <a:pt x="2850" y="2418"/>
                    <a:pt x="2825" y="3409"/>
                  </a:cubicBezTo>
                  <a:lnTo>
                    <a:pt x="2825" y="3480"/>
                  </a:lnTo>
                  <a:cubicBezTo>
                    <a:pt x="3099" y="3245"/>
                    <a:pt x="3306" y="2917"/>
                    <a:pt x="3578" y="2628"/>
                  </a:cubicBezTo>
                  <a:cubicBezTo>
                    <a:pt x="3959" y="2218"/>
                    <a:pt x="4369" y="1844"/>
                    <a:pt x="4808" y="1515"/>
                  </a:cubicBezTo>
                  <a:cubicBezTo>
                    <a:pt x="4797" y="1462"/>
                    <a:pt x="4783" y="1412"/>
                    <a:pt x="4765" y="135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741825" y="3746825"/>
              <a:ext cx="189025" cy="110200"/>
            </a:xfrm>
            <a:custGeom>
              <a:avLst/>
              <a:gdLst/>
              <a:ahLst/>
              <a:cxnLst/>
              <a:rect l="l" t="t" r="r" b="b"/>
              <a:pathLst>
                <a:path w="7561" h="4408" extrusionOk="0">
                  <a:moveTo>
                    <a:pt x="5941" y="0"/>
                  </a:moveTo>
                  <a:cubicBezTo>
                    <a:pt x="5795" y="0"/>
                    <a:pt x="5649" y="11"/>
                    <a:pt x="5510" y="36"/>
                  </a:cubicBezTo>
                  <a:cubicBezTo>
                    <a:pt x="4426" y="225"/>
                    <a:pt x="3410" y="632"/>
                    <a:pt x="2497" y="1252"/>
                  </a:cubicBezTo>
                  <a:cubicBezTo>
                    <a:pt x="2058" y="1548"/>
                    <a:pt x="1651" y="1886"/>
                    <a:pt x="1270" y="2254"/>
                  </a:cubicBezTo>
                  <a:cubicBezTo>
                    <a:pt x="967" y="2546"/>
                    <a:pt x="575" y="3174"/>
                    <a:pt x="186" y="3491"/>
                  </a:cubicBezTo>
                  <a:cubicBezTo>
                    <a:pt x="150" y="3494"/>
                    <a:pt x="115" y="3494"/>
                    <a:pt x="83" y="3499"/>
                  </a:cubicBezTo>
                  <a:cubicBezTo>
                    <a:pt x="40" y="3684"/>
                    <a:pt x="12" y="3869"/>
                    <a:pt x="0" y="4055"/>
                  </a:cubicBezTo>
                  <a:cubicBezTo>
                    <a:pt x="407" y="4261"/>
                    <a:pt x="896" y="4408"/>
                    <a:pt x="1359" y="4408"/>
                  </a:cubicBezTo>
                  <a:cubicBezTo>
                    <a:pt x="1445" y="4408"/>
                    <a:pt x="1531" y="4401"/>
                    <a:pt x="1613" y="4390"/>
                  </a:cubicBezTo>
                  <a:cubicBezTo>
                    <a:pt x="1887" y="4358"/>
                    <a:pt x="2094" y="4243"/>
                    <a:pt x="2272" y="4090"/>
                  </a:cubicBezTo>
                  <a:lnTo>
                    <a:pt x="2272" y="4019"/>
                  </a:lnTo>
                  <a:cubicBezTo>
                    <a:pt x="2297" y="3028"/>
                    <a:pt x="3460" y="2393"/>
                    <a:pt x="4205" y="1975"/>
                  </a:cubicBezTo>
                  <a:lnTo>
                    <a:pt x="4212" y="1969"/>
                  </a:lnTo>
                  <a:cubicBezTo>
                    <a:pt x="4230" y="2022"/>
                    <a:pt x="4244" y="2072"/>
                    <a:pt x="4255" y="2125"/>
                  </a:cubicBezTo>
                  <a:cubicBezTo>
                    <a:pt x="4865" y="1669"/>
                    <a:pt x="5531" y="1302"/>
                    <a:pt x="6248" y="1045"/>
                  </a:cubicBezTo>
                  <a:cubicBezTo>
                    <a:pt x="6244" y="1031"/>
                    <a:pt x="6237" y="1017"/>
                    <a:pt x="6230" y="999"/>
                  </a:cubicBezTo>
                  <a:cubicBezTo>
                    <a:pt x="6665" y="835"/>
                    <a:pt x="7115" y="696"/>
                    <a:pt x="7560" y="610"/>
                  </a:cubicBezTo>
                  <a:cubicBezTo>
                    <a:pt x="7524" y="464"/>
                    <a:pt x="7157" y="268"/>
                    <a:pt x="7068" y="229"/>
                  </a:cubicBezTo>
                  <a:cubicBezTo>
                    <a:pt x="6733" y="79"/>
                    <a:pt x="6326" y="0"/>
                    <a:pt x="594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957900" y="3719375"/>
              <a:ext cx="151775" cy="124900"/>
            </a:xfrm>
            <a:custGeom>
              <a:avLst/>
              <a:gdLst/>
              <a:ahLst/>
              <a:cxnLst/>
              <a:rect l="l" t="t" r="r" b="b"/>
              <a:pathLst>
                <a:path w="6071" h="4996" extrusionOk="0">
                  <a:moveTo>
                    <a:pt x="4797" y="0"/>
                  </a:moveTo>
                  <a:cubicBezTo>
                    <a:pt x="4729" y="0"/>
                    <a:pt x="4655" y="7"/>
                    <a:pt x="4583" y="22"/>
                  </a:cubicBezTo>
                  <a:cubicBezTo>
                    <a:pt x="3192" y="321"/>
                    <a:pt x="2087" y="1327"/>
                    <a:pt x="1042" y="2314"/>
                  </a:cubicBezTo>
                  <a:cubicBezTo>
                    <a:pt x="568" y="2913"/>
                    <a:pt x="172" y="3619"/>
                    <a:pt x="1" y="4343"/>
                  </a:cubicBezTo>
                  <a:cubicBezTo>
                    <a:pt x="244" y="4714"/>
                    <a:pt x="693" y="4996"/>
                    <a:pt x="1124" y="4996"/>
                  </a:cubicBezTo>
                  <a:cubicBezTo>
                    <a:pt x="1335" y="4996"/>
                    <a:pt x="1538" y="4931"/>
                    <a:pt x="1712" y="4775"/>
                  </a:cubicBezTo>
                  <a:cubicBezTo>
                    <a:pt x="1926" y="4586"/>
                    <a:pt x="2140" y="4396"/>
                    <a:pt x="2351" y="4207"/>
                  </a:cubicBezTo>
                  <a:cubicBezTo>
                    <a:pt x="2365" y="4165"/>
                    <a:pt x="2383" y="4126"/>
                    <a:pt x="2397" y="4097"/>
                  </a:cubicBezTo>
                  <a:cubicBezTo>
                    <a:pt x="2540" y="3779"/>
                    <a:pt x="2754" y="3484"/>
                    <a:pt x="2989" y="3216"/>
                  </a:cubicBezTo>
                  <a:cubicBezTo>
                    <a:pt x="3042" y="3316"/>
                    <a:pt x="3085" y="3416"/>
                    <a:pt x="3124" y="3523"/>
                  </a:cubicBezTo>
                  <a:cubicBezTo>
                    <a:pt x="3253" y="3409"/>
                    <a:pt x="3381" y="3295"/>
                    <a:pt x="3510" y="3180"/>
                  </a:cubicBezTo>
                  <a:cubicBezTo>
                    <a:pt x="3934" y="2806"/>
                    <a:pt x="4380" y="2339"/>
                    <a:pt x="4915" y="2111"/>
                  </a:cubicBezTo>
                  <a:cubicBezTo>
                    <a:pt x="4857" y="2015"/>
                    <a:pt x="4797" y="1922"/>
                    <a:pt x="4732" y="1829"/>
                  </a:cubicBezTo>
                  <a:cubicBezTo>
                    <a:pt x="5129" y="1615"/>
                    <a:pt x="5545" y="1444"/>
                    <a:pt x="5952" y="1373"/>
                  </a:cubicBezTo>
                  <a:cubicBezTo>
                    <a:pt x="6070" y="777"/>
                    <a:pt x="5521" y="0"/>
                    <a:pt x="479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7" grpId="0" animBg="1"/>
      <p:bldP spid="11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oogle Shape;1244;p40"/>
          <p:cNvGrpSpPr/>
          <p:nvPr/>
        </p:nvGrpSpPr>
        <p:grpSpPr>
          <a:xfrm rot="683906">
            <a:off x="411831" y="1176042"/>
            <a:ext cx="2334292" cy="2244899"/>
            <a:chOff x="1857000" y="3245400"/>
            <a:chExt cx="1233825" cy="1186575"/>
          </a:xfrm>
        </p:grpSpPr>
        <p:sp>
          <p:nvSpPr>
            <p:cNvPr id="1245" name="Google Shape;1245;p40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0"/>
          <p:cNvSpPr txBox="1">
            <a:spLocks noGrp="1"/>
          </p:cNvSpPr>
          <p:nvPr>
            <p:ph type="subTitle" idx="1"/>
          </p:nvPr>
        </p:nvSpPr>
        <p:spPr>
          <a:xfrm rot="814834">
            <a:off x="441741" y="1619804"/>
            <a:ext cx="1878775" cy="1788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altLang="en-US" sz="1600" b="1" u="sng" dirty="0">
                <a:solidFill>
                  <a:srgbClr val="000080"/>
                </a:solidFill>
              </a:rPr>
              <a:t>&lt;!DOCTYPE HTML&gt;</a:t>
            </a:r>
          </a:p>
          <a:p>
            <a:pPr marL="0" indent="0"/>
            <a:r>
              <a:rPr lang="en-IN" altLang="en-US" sz="1600" dirty="0">
                <a:latin typeface="Cambria" panose="02040503050406030204" pitchFamily="18" charset="0"/>
              </a:rPr>
              <a:t>It provides an instruction to browser about the version of HTML. It does not have any end tag.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9" name="Google Shape;1259;p40"/>
          <p:cNvGrpSpPr/>
          <p:nvPr/>
        </p:nvGrpSpPr>
        <p:grpSpPr>
          <a:xfrm>
            <a:off x="7551203" y="4187411"/>
            <a:ext cx="1745583" cy="230173"/>
            <a:chOff x="1394800" y="3522000"/>
            <a:chExt cx="1048650" cy="138275"/>
          </a:xfrm>
        </p:grpSpPr>
        <p:sp>
          <p:nvSpPr>
            <p:cNvPr id="1260" name="Google Shape;1260;p40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884103" y="529587"/>
            <a:ext cx="806657" cy="421744"/>
            <a:chOff x="1822875" y="1377000"/>
            <a:chExt cx="548075" cy="286550"/>
          </a:xfrm>
        </p:grpSpPr>
        <p:sp>
          <p:nvSpPr>
            <p:cNvPr id="1270" name="Google Shape;1270;p40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0"/>
          <p:cNvGrpSpPr/>
          <p:nvPr/>
        </p:nvGrpSpPr>
        <p:grpSpPr>
          <a:xfrm rot="1726169">
            <a:off x="2361287" y="4192028"/>
            <a:ext cx="2316665" cy="1136630"/>
            <a:chOff x="4697000" y="3525875"/>
            <a:chExt cx="1131500" cy="555150"/>
          </a:xfrm>
        </p:grpSpPr>
        <p:sp>
          <p:nvSpPr>
            <p:cNvPr id="1280" name="Google Shape;1280;p4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244;p40">
            <a:extLst>
              <a:ext uri="{FF2B5EF4-FFF2-40B4-BE49-F238E27FC236}">
                <a16:creationId xmlns:a16="http://schemas.microsoft.com/office/drawing/2014/main" id="{BE163F66-904E-467C-9134-CA0A3D794E44}"/>
              </a:ext>
            </a:extLst>
          </p:cNvPr>
          <p:cNvGrpSpPr/>
          <p:nvPr/>
        </p:nvGrpSpPr>
        <p:grpSpPr>
          <a:xfrm rot="683906">
            <a:off x="6346303" y="1403971"/>
            <a:ext cx="2420998" cy="2377282"/>
            <a:chOff x="1857000" y="3245400"/>
            <a:chExt cx="1233825" cy="1186575"/>
          </a:xfrm>
        </p:grpSpPr>
        <p:sp>
          <p:nvSpPr>
            <p:cNvPr id="56" name="Google Shape;1245;p40">
              <a:extLst>
                <a:ext uri="{FF2B5EF4-FFF2-40B4-BE49-F238E27FC236}">
                  <a16:creationId xmlns:a16="http://schemas.microsoft.com/office/drawing/2014/main" id="{0B552C3A-8BE9-4B21-B336-47540DDB6A92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46;p40">
              <a:extLst>
                <a:ext uri="{FF2B5EF4-FFF2-40B4-BE49-F238E27FC236}">
                  <a16:creationId xmlns:a16="http://schemas.microsoft.com/office/drawing/2014/main" id="{6872DAA7-150F-48F1-A37D-B54AA1508499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47;p40">
              <a:extLst>
                <a:ext uri="{FF2B5EF4-FFF2-40B4-BE49-F238E27FC236}">
                  <a16:creationId xmlns:a16="http://schemas.microsoft.com/office/drawing/2014/main" id="{F3DA80D1-6E63-4218-97DF-08B576BB011D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48;p40">
              <a:extLst>
                <a:ext uri="{FF2B5EF4-FFF2-40B4-BE49-F238E27FC236}">
                  <a16:creationId xmlns:a16="http://schemas.microsoft.com/office/drawing/2014/main" id="{C747CD0B-7AB4-4F71-9D98-5B090081BD07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49;p40">
              <a:extLst>
                <a:ext uri="{FF2B5EF4-FFF2-40B4-BE49-F238E27FC236}">
                  <a16:creationId xmlns:a16="http://schemas.microsoft.com/office/drawing/2014/main" id="{D2E568BC-522A-4F84-8DA5-7A2F93442E98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50;p40">
              <a:extLst>
                <a:ext uri="{FF2B5EF4-FFF2-40B4-BE49-F238E27FC236}">
                  <a16:creationId xmlns:a16="http://schemas.microsoft.com/office/drawing/2014/main" id="{26061003-9B50-442A-95E4-2247A8FEB8B9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244;p40">
            <a:extLst>
              <a:ext uri="{FF2B5EF4-FFF2-40B4-BE49-F238E27FC236}">
                <a16:creationId xmlns:a16="http://schemas.microsoft.com/office/drawing/2014/main" id="{92E71B20-742E-47C3-B4FC-6F629699A56E}"/>
              </a:ext>
            </a:extLst>
          </p:cNvPr>
          <p:cNvGrpSpPr/>
          <p:nvPr/>
        </p:nvGrpSpPr>
        <p:grpSpPr>
          <a:xfrm rot="683906">
            <a:off x="3452699" y="1245000"/>
            <a:ext cx="2334292" cy="2244899"/>
            <a:chOff x="1857000" y="3245400"/>
            <a:chExt cx="1233825" cy="1186575"/>
          </a:xfrm>
        </p:grpSpPr>
        <p:sp>
          <p:nvSpPr>
            <p:cNvPr id="63" name="Google Shape;1245;p40">
              <a:extLst>
                <a:ext uri="{FF2B5EF4-FFF2-40B4-BE49-F238E27FC236}">
                  <a16:creationId xmlns:a16="http://schemas.microsoft.com/office/drawing/2014/main" id="{4F7182D8-1D41-4A54-B031-B96E8C24A628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46;p40">
              <a:extLst>
                <a:ext uri="{FF2B5EF4-FFF2-40B4-BE49-F238E27FC236}">
                  <a16:creationId xmlns:a16="http://schemas.microsoft.com/office/drawing/2014/main" id="{EC2177A7-2835-40A3-9A3C-77B8D6713CE5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47;p40">
              <a:extLst>
                <a:ext uri="{FF2B5EF4-FFF2-40B4-BE49-F238E27FC236}">
                  <a16:creationId xmlns:a16="http://schemas.microsoft.com/office/drawing/2014/main" id="{FB00715D-94AD-4CB7-9513-7A15C485091D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48;p40">
              <a:extLst>
                <a:ext uri="{FF2B5EF4-FFF2-40B4-BE49-F238E27FC236}">
                  <a16:creationId xmlns:a16="http://schemas.microsoft.com/office/drawing/2014/main" id="{AAA22EAC-52FA-41F2-934E-8B464D43C43B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49;p40">
              <a:extLst>
                <a:ext uri="{FF2B5EF4-FFF2-40B4-BE49-F238E27FC236}">
                  <a16:creationId xmlns:a16="http://schemas.microsoft.com/office/drawing/2014/main" id="{3A808F9D-5E57-4E47-B21F-88BDF3575030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50;p40">
              <a:extLst>
                <a:ext uri="{FF2B5EF4-FFF2-40B4-BE49-F238E27FC236}">
                  <a16:creationId xmlns:a16="http://schemas.microsoft.com/office/drawing/2014/main" id="{DD66E117-9F83-4B0F-A739-F2EC9F98AE17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61C6E53-821D-4369-8916-5A1C1588096A}"/>
              </a:ext>
            </a:extLst>
          </p:cNvPr>
          <p:cNvSpPr txBox="1"/>
          <p:nvPr/>
        </p:nvSpPr>
        <p:spPr>
          <a:xfrm rot="827918">
            <a:off x="3538966" y="1670689"/>
            <a:ext cx="1849645" cy="1367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b="1" u="sng" dirty="0">
                <a:solidFill>
                  <a:srgbClr val="000066"/>
                </a:solidFill>
              </a:rPr>
              <a:t>&lt;HTML&gt; &lt;/HTML&gt;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IN" altLang="en-US" sz="1400" b="1" u="sng" dirty="0">
              <a:solidFill>
                <a:srgbClr val="000066"/>
              </a:solidFill>
            </a:endParaRPr>
          </a:p>
          <a:p>
            <a:pPr marL="431800" indent="-323850">
              <a:lnSpc>
                <a:spcPct val="98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latin typeface="Cambria" panose="02040503050406030204" pitchFamily="18" charset="0"/>
              </a:rPr>
              <a:t>This tag is container</a:t>
            </a:r>
          </a:p>
          <a:p>
            <a:pPr marL="431800" indent="-323850">
              <a:lnSpc>
                <a:spcPct val="98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latin typeface="Cambria" panose="02040503050406030204" pitchFamily="18" charset="0"/>
              </a:rPr>
              <a:t>tag that encloses the</a:t>
            </a:r>
          </a:p>
          <a:p>
            <a:pPr marL="431800" indent="-323850">
              <a:lnSpc>
                <a:spcPct val="98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latin typeface="Cambria" panose="02040503050406030204" pitchFamily="18" charset="0"/>
              </a:rPr>
              <a:t>entire content of the web page.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5B195C-5A28-4509-83F0-992F847BAC6E}"/>
              </a:ext>
            </a:extLst>
          </p:cNvPr>
          <p:cNvSpPr txBox="1"/>
          <p:nvPr/>
        </p:nvSpPr>
        <p:spPr>
          <a:xfrm rot="843973">
            <a:off x="6465173" y="1852824"/>
            <a:ext cx="2052921" cy="1363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b="1" u="sng" dirty="0">
                <a:solidFill>
                  <a:srgbClr val="000066"/>
                </a:solidFill>
              </a:rPr>
              <a:t>&lt;HEAD&gt;----&lt;/HEAD&gt;</a:t>
            </a:r>
          </a:p>
          <a:p>
            <a:pPr marL="431800" indent="-323850">
              <a:lnSpc>
                <a:spcPct val="98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latin typeface="Cambria" panose="02040503050406030204" pitchFamily="18" charset="0"/>
              </a:rPr>
              <a:t>Inside this tag global</a:t>
            </a:r>
          </a:p>
          <a:p>
            <a:pPr marL="431800" indent="-323850">
              <a:lnSpc>
                <a:spcPct val="98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latin typeface="Cambria" panose="02040503050406030204" pitchFamily="18" charset="0"/>
              </a:rPr>
              <a:t>settings can be defined</a:t>
            </a:r>
          </a:p>
          <a:p>
            <a:pPr marL="431800" indent="-323850">
              <a:lnSpc>
                <a:spcPct val="98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latin typeface="Cambria" panose="02040503050406030204" pitchFamily="18" charset="0"/>
              </a:rPr>
              <a:t>such as, the web page</a:t>
            </a:r>
          </a:p>
          <a:p>
            <a:pPr marL="431800" indent="-323850">
              <a:lnSpc>
                <a:spcPct val="98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latin typeface="Cambria" panose="02040503050406030204" pitchFamily="18" charset="0"/>
              </a:rPr>
              <a:t>title, file format, and</a:t>
            </a:r>
          </a:p>
          <a:p>
            <a:pPr marL="431800" indent="-323850">
              <a:lnSpc>
                <a:spcPct val="98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latin typeface="Cambria" panose="02040503050406030204" pitchFamily="18" charset="0"/>
              </a:rPr>
              <a:t>the last modified date.</a:t>
            </a:r>
          </a:p>
        </p:txBody>
      </p:sp>
      <p:grpSp>
        <p:nvGrpSpPr>
          <p:cNvPr id="73" name="Google Shape;1066;p35">
            <a:extLst>
              <a:ext uri="{FF2B5EF4-FFF2-40B4-BE49-F238E27FC236}">
                <a16:creationId xmlns:a16="http://schemas.microsoft.com/office/drawing/2014/main" id="{74E26564-EEF5-4FB1-9B14-DD6485A07F76}"/>
              </a:ext>
            </a:extLst>
          </p:cNvPr>
          <p:cNvGrpSpPr/>
          <p:nvPr/>
        </p:nvGrpSpPr>
        <p:grpSpPr>
          <a:xfrm rot="10800000">
            <a:off x="6256768" y="4105962"/>
            <a:ext cx="806657" cy="421744"/>
            <a:chOff x="1822875" y="1377000"/>
            <a:chExt cx="548075" cy="286550"/>
          </a:xfrm>
        </p:grpSpPr>
        <p:sp>
          <p:nvSpPr>
            <p:cNvPr id="74" name="Google Shape;1067;p35">
              <a:extLst>
                <a:ext uri="{FF2B5EF4-FFF2-40B4-BE49-F238E27FC236}">
                  <a16:creationId xmlns:a16="http://schemas.microsoft.com/office/drawing/2014/main" id="{EE35D5B7-FE17-4AF1-BBFE-0916A7B1E885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8;p35">
              <a:extLst>
                <a:ext uri="{FF2B5EF4-FFF2-40B4-BE49-F238E27FC236}">
                  <a16:creationId xmlns:a16="http://schemas.microsoft.com/office/drawing/2014/main" id="{64DDBE3C-2488-4678-A99E-59C81A387665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9;p35">
              <a:extLst>
                <a:ext uri="{FF2B5EF4-FFF2-40B4-BE49-F238E27FC236}">
                  <a16:creationId xmlns:a16="http://schemas.microsoft.com/office/drawing/2014/main" id="{1453BA74-1E42-4040-999B-063A79688057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0;p35">
              <a:extLst>
                <a:ext uri="{FF2B5EF4-FFF2-40B4-BE49-F238E27FC236}">
                  <a16:creationId xmlns:a16="http://schemas.microsoft.com/office/drawing/2014/main" id="{381A4171-10C5-4476-A118-DCE74FB4C4AD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1;p35">
              <a:extLst>
                <a:ext uri="{FF2B5EF4-FFF2-40B4-BE49-F238E27FC236}">
                  <a16:creationId xmlns:a16="http://schemas.microsoft.com/office/drawing/2014/main" id="{C4C58F30-8CCF-4EF6-A4C0-8A3FC7BD3D96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2;p35">
              <a:extLst>
                <a:ext uri="{FF2B5EF4-FFF2-40B4-BE49-F238E27FC236}">
                  <a16:creationId xmlns:a16="http://schemas.microsoft.com/office/drawing/2014/main" id="{97E03438-FC55-40C5-850F-8509C313AE34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3;p35">
              <a:extLst>
                <a:ext uri="{FF2B5EF4-FFF2-40B4-BE49-F238E27FC236}">
                  <a16:creationId xmlns:a16="http://schemas.microsoft.com/office/drawing/2014/main" id="{DEC7DE07-60F2-4CA1-8EC8-00F53E097A3A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4;p35">
              <a:extLst>
                <a:ext uri="{FF2B5EF4-FFF2-40B4-BE49-F238E27FC236}">
                  <a16:creationId xmlns:a16="http://schemas.microsoft.com/office/drawing/2014/main" id="{7B886CC1-162E-4767-878E-5460F75DD54C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5;p35">
              <a:extLst>
                <a:ext uri="{FF2B5EF4-FFF2-40B4-BE49-F238E27FC236}">
                  <a16:creationId xmlns:a16="http://schemas.microsoft.com/office/drawing/2014/main" id="{6A1650F4-EAEA-472B-8F24-8659D39AA843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" grpId="0" build="p"/>
      <p:bldP spid="70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oogle Shape;1244;p40"/>
          <p:cNvGrpSpPr/>
          <p:nvPr/>
        </p:nvGrpSpPr>
        <p:grpSpPr>
          <a:xfrm rot="683906">
            <a:off x="411831" y="1176042"/>
            <a:ext cx="2334292" cy="2244899"/>
            <a:chOff x="1857000" y="3245400"/>
            <a:chExt cx="1233825" cy="1186575"/>
          </a:xfrm>
        </p:grpSpPr>
        <p:sp>
          <p:nvSpPr>
            <p:cNvPr id="1245" name="Google Shape;1245;p40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0"/>
          <p:cNvSpPr txBox="1">
            <a:spLocks noGrp="1"/>
          </p:cNvSpPr>
          <p:nvPr>
            <p:ph type="subTitle" idx="1"/>
          </p:nvPr>
        </p:nvSpPr>
        <p:spPr>
          <a:xfrm rot="814834">
            <a:off x="441741" y="1619804"/>
            <a:ext cx="1878775" cy="1788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31800" indent="-323850"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b="1" u="sng" dirty="0">
                <a:solidFill>
                  <a:srgbClr val="000066"/>
                </a:solidFill>
              </a:rPr>
              <a:t>&lt;BODY&gt; &lt;/BODY&gt;</a:t>
            </a:r>
          </a:p>
          <a:p>
            <a:pPr marL="431800" indent="-323850">
              <a:lnSpc>
                <a:spcPct val="98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dirty="0">
                <a:latin typeface="Cambria" panose="02040503050406030204" pitchFamily="18" charset="0"/>
              </a:rPr>
              <a:t>This tag sets the</a:t>
            </a:r>
          </a:p>
          <a:p>
            <a:pPr marL="431800" indent="-323850">
              <a:lnSpc>
                <a:spcPct val="98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dirty="0">
                <a:latin typeface="Cambria" panose="02040503050406030204" pitchFamily="18" charset="0"/>
              </a:rPr>
              <a:t>boundary for the</a:t>
            </a:r>
          </a:p>
          <a:p>
            <a:pPr marL="431800" indent="-323850">
              <a:lnSpc>
                <a:spcPct val="98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dirty="0">
                <a:latin typeface="Cambria" panose="02040503050406030204" pitchFamily="18" charset="0"/>
              </a:rPr>
              <a:t>content in the</a:t>
            </a:r>
          </a:p>
          <a:p>
            <a:pPr marL="431800" indent="-323850">
              <a:lnSpc>
                <a:spcPct val="98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dirty="0">
                <a:latin typeface="Cambria" panose="02040503050406030204" pitchFamily="18" charset="0"/>
              </a:rPr>
              <a:t>web page. It also</a:t>
            </a:r>
          </a:p>
          <a:p>
            <a:pPr marL="431800" indent="-323850">
              <a:lnSpc>
                <a:spcPct val="98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dirty="0">
                <a:latin typeface="Cambria" panose="02040503050406030204" pitchFamily="18" charset="0"/>
              </a:rPr>
              <a:t>includes text and</a:t>
            </a:r>
          </a:p>
          <a:p>
            <a:pPr marL="431800" indent="-323850">
              <a:lnSpc>
                <a:spcPct val="98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dirty="0">
                <a:latin typeface="Cambria" panose="02040503050406030204" pitchFamily="18" charset="0"/>
              </a:rPr>
              <a:t>graphics.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9" name="Google Shape;1259;p40"/>
          <p:cNvGrpSpPr/>
          <p:nvPr/>
        </p:nvGrpSpPr>
        <p:grpSpPr>
          <a:xfrm>
            <a:off x="7551203" y="4187411"/>
            <a:ext cx="1745583" cy="230173"/>
            <a:chOff x="1394800" y="3522000"/>
            <a:chExt cx="1048650" cy="138275"/>
          </a:xfrm>
        </p:grpSpPr>
        <p:sp>
          <p:nvSpPr>
            <p:cNvPr id="1260" name="Google Shape;1260;p40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884103" y="529587"/>
            <a:ext cx="806657" cy="421744"/>
            <a:chOff x="1822875" y="1377000"/>
            <a:chExt cx="548075" cy="286550"/>
          </a:xfrm>
        </p:grpSpPr>
        <p:sp>
          <p:nvSpPr>
            <p:cNvPr id="1270" name="Google Shape;1270;p40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0"/>
          <p:cNvGrpSpPr/>
          <p:nvPr/>
        </p:nvGrpSpPr>
        <p:grpSpPr>
          <a:xfrm rot="1726169">
            <a:off x="2361287" y="4192028"/>
            <a:ext cx="2316665" cy="1136630"/>
            <a:chOff x="4697000" y="3525875"/>
            <a:chExt cx="1131500" cy="555150"/>
          </a:xfrm>
        </p:grpSpPr>
        <p:sp>
          <p:nvSpPr>
            <p:cNvPr id="1280" name="Google Shape;1280;p4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244;p40">
            <a:extLst>
              <a:ext uri="{FF2B5EF4-FFF2-40B4-BE49-F238E27FC236}">
                <a16:creationId xmlns:a16="http://schemas.microsoft.com/office/drawing/2014/main" id="{BE163F66-904E-467C-9134-CA0A3D794E44}"/>
              </a:ext>
            </a:extLst>
          </p:cNvPr>
          <p:cNvGrpSpPr/>
          <p:nvPr/>
        </p:nvGrpSpPr>
        <p:grpSpPr>
          <a:xfrm rot="683906">
            <a:off x="6346303" y="1403971"/>
            <a:ext cx="2420998" cy="2377282"/>
            <a:chOff x="1857000" y="3245400"/>
            <a:chExt cx="1233825" cy="1186575"/>
          </a:xfrm>
        </p:grpSpPr>
        <p:sp>
          <p:nvSpPr>
            <p:cNvPr id="56" name="Google Shape;1245;p40">
              <a:extLst>
                <a:ext uri="{FF2B5EF4-FFF2-40B4-BE49-F238E27FC236}">
                  <a16:creationId xmlns:a16="http://schemas.microsoft.com/office/drawing/2014/main" id="{0B552C3A-8BE9-4B21-B336-47540DDB6A92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46;p40">
              <a:extLst>
                <a:ext uri="{FF2B5EF4-FFF2-40B4-BE49-F238E27FC236}">
                  <a16:creationId xmlns:a16="http://schemas.microsoft.com/office/drawing/2014/main" id="{6872DAA7-150F-48F1-A37D-B54AA1508499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47;p40">
              <a:extLst>
                <a:ext uri="{FF2B5EF4-FFF2-40B4-BE49-F238E27FC236}">
                  <a16:creationId xmlns:a16="http://schemas.microsoft.com/office/drawing/2014/main" id="{F3DA80D1-6E63-4218-97DF-08B576BB011D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48;p40">
              <a:extLst>
                <a:ext uri="{FF2B5EF4-FFF2-40B4-BE49-F238E27FC236}">
                  <a16:creationId xmlns:a16="http://schemas.microsoft.com/office/drawing/2014/main" id="{C747CD0B-7AB4-4F71-9D98-5B090081BD07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49;p40">
              <a:extLst>
                <a:ext uri="{FF2B5EF4-FFF2-40B4-BE49-F238E27FC236}">
                  <a16:creationId xmlns:a16="http://schemas.microsoft.com/office/drawing/2014/main" id="{D2E568BC-522A-4F84-8DA5-7A2F93442E98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50;p40">
              <a:extLst>
                <a:ext uri="{FF2B5EF4-FFF2-40B4-BE49-F238E27FC236}">
                  <a16:creationId xmlns:a16="http://schemas.microsoft.com/office/drawing/2014/main" id="{26061003-9B50-442A-95E4-2247A8FEB8B9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244;p40">
            <a:extLst>
              <a:ext uri="{FF2B5EF4-FFF2-40B4-BE49-F238E27FC236}">
                <a16:creationId xmlns:a16="http://schemas.microsoft.com/office/drawing/2014/main" id="{92E71B20-742E-47C3-B4FC-6F629699A56E}"/>
              </a:ext>
            </a:extLst>
          </p:cNvPr>
          <p:cNvGrpSpPr/>
          <p:nvPr/>
        </p:nvGrpSpPr>
        <p:grpSpPr>
          <a:xfrm rot="683906">
            <a:off x="3452699" y="1245000"/>
            <a:ext cx="2334292" cy="2244899"/>
            <a:chOff x="1857000" y="3245400"/>
            <a:chExt cx="1233825" cy="1186575"/>
          </a:xfrm>
        </p:grpSpPr>
        <p:sp>
          <p:nvSpPr>
            <p:cNvPr id="63" name="Google Shape;1245;p40">
              <a:extLst>
                <a:ext uri="{FF2B5EF4-FFF2-40B4-BE49-F238E27FC236}">
                  <a16:creationId xmlns:a16="http://schemas.microsoft.com/office/drawing/2014/main" id="{4F7182D8-1D41-4A54-B031-B96E8C24A628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46;p40">
              <a:extLst>
                <a:ext uri="{FF2B5EF4-FFF2-40B4-BE49-F238E27FC236}">
                  <a16:creationId xmlns:a16="http://schemas.microsoft.com/office/drawing/2014/main" id="{EC2177A7-2835-40A3-9A3C-77B8D6713CE5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47;p40">
              <a:extLst>
                <a:ext uri="{FF2B5EF4-FFF2-40B4-BE49-F238E27FC236}">
                  <a16:creationId xmlns:a16="http://schemas.microsoft.com/office/drawing/2014/main" id="{FB00715D-94AD-4CB7-9513-7A15C485091D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48;p40">
              <a:extLst>
                <a:ext uri="{FF2B5EF4-FFF2-40B4-BE49-F238E27FC236}">
                  <a16:creationId xmlns:a16="http://schemas.microsoft.com/office/drawing/2014/main" id="{AAA22EAC-52FA-41F2-934E-8B464D43C43B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49;p40">
              <a:extLst>
                <a:ext uri="{FF2B5EF4-FFF2-40B4-BE49-F238E27FC236}">
                  <a16:creationId xmlns:a16="http://schemas.microsoft.com/office/drawing/2014/main" id="{3A808F9D-5E57-4E47-B21F-88BDF3575030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50;p40">
              <a:extLst>
                <a:ext uri="{FF2B5EF4-FFF2-40B4-BE49-F238E27FC236}">
                  <a16:creationId xmlns:a16="http://schemas.microsoft.com/office/drawing/2014/main" id="{DD66E117-9F83-4B0F-A739-F2EC9F98AE17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D5B195C-5A28-4509-83F0-992F847BAC6E}"/>
              </a:ext>
            </a:extLst>
          </p:cNvPr>
          <p:cNvSpPr txBox="1"/>
          <p:nvPr/>
        </p:nvSpPr>
        <p:spPr>
          <a:xfrm rot="843973">
            <a:off x="6463429" y="2078107"/>
            <a:ext cx="2169237" cy="941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b="1" u="sng" dirty="0">
                <a:solidFill>
                  <a:srgbClr val="000066"/>
                </a:solidFill>
              </a:rPr>
              <a:t>&lt;</a:t>
            </a:r>
            <a:r>
              <a:rPr lang="en-IN" altLang="en-US" b="1" u="sng" dirty="0">
                <a:solidFill>
                  <a:srgbClr val="000066"/>
                </a:solidFill>
              </a:rPr>
              <a:t>SCRIPT</a:t>
            </a:r>
            <a:r>
              <a:rPr lang="en-IN" altLang="en-US" sz="1400" b="1" u="sng" dirty="0">
                <a:solidFill>
                  <a:srgbClr val="000066"/>
                </a:solidFill>
              </a:rPr>
              <a:t>&gt;&lt;/SCRIPT&gt;</a:t>
            </a:r>
          </a:p>
          <a:p>
            <a:pPr marL="431800" indent="-323850">
              <a:lnSpc>
                <a:spcPct val="98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latin typeface="Cambria" panose="02040503050406030204" pitchFamily="18" charset="0"/>
              </a:rPr>
              <a:t>Inside this tag we will be writing our </a:t>
            </a:r>
            <a:r>
              <a:rPr lang="en-IN" altLang="en-US" sz="1400" dirty="0" err="1">
                <a:latin typeface="Cambria" panose="02040503050406030204" pitchFamily="18" charset="0"/>
              </a:rPr>
              <a:t>javascript</a:t>
            </a:r>
            <a:r>
              <a:rPr lang="en-IN" altLang="en-US" sz="1400" dirty="0">
                <a:latin typeface="Cambria" panose="02040503050406030204" pitchFamily="18" charset="0"/>
              </a:rPr>
              <a:t> </a:t>
            </a:r>
          </a:p>
        </p:txBody>
      </p:sp>
      <p:grpSp>
        <p:nvGrpSpPr>
          <p:cNvPr id="73" name="Google Shape;1066;p35">
            <a:extLst>
              <a:ext uri="{FF2B5EF4-FFF2-40B4-BE49-F238E27FC236}">
                <a16:creationId xmlns:a16="http://schemas.microsoft.com/office/drawing/2014/main" id="{74E26564-EEF5-4FB1-9B14-DD6485A07F76}"/>
              </a:ext>
            </a:extLst>
          </p:cNvPr>
          <p:cNvGrpSpPr/>
          <p:nvPr/>
        </p:nvGrpSpPr>
        <p:grpSpPr>
          <a:xfrm rot="10800000">
            <a:off x="6256768" y="4105962"/>
            <a:ext cx="806657" cy="421744"/>
            <a:chOff x="1822875" y="1377000"/>
            <a:chExt cx="548075" cy="286550"/>
          </a:xfrm>
        </p:grpSpPr>
        <p:sp>
          <p:nvSpPr>
            <p:cNvPr id="74" name="Google Shape;1067;p35">
              <a:extLst>
                <a:ext uri="{FF2B5EF4-FFF2-40B4-BE49-F238E27FC236}">
                  <a16:creationId xmlns:a16="http://schemas.microsoft.com/office/drawing/2014/main" id="{EE35D5B7-FE17-4AF1-BBFE-0916A7B1E885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8;p35">
              <a:extLst>
                <a:ext uri="{FF2B5EF4-FFF2-40B4-BE49-F238E27FC236}">
                  <a16:creationId xmlns:a16="http://schemas.microsoft.com/office/drawing/2014/main" id="{64DDBE3C-2488-4678-A99E-59C81A387665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9;p35">
              <a:extLst>
                <a:ext uri="{FF2B5EF4-FFF2-40B4-BE49-F238E27FC236}">
                  <a16:creationId xmlns:a16="http://schemas.microsoft.com/office/drawing/2014/main" id="{1453BA74-1E42-4040-999B-063A79688057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0;p35">
              <a:extLst>
                <a:ext uri="{FF2B5EF4-FFF2-40B4-BE49-F238E27FC236}">
                  <a16:creationId xmlns:a16="http://schemas.microsoft.com/office/drawing/2014/main" id="{381A4171-10C5-4476-A118-DCE74FB4C4AD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1;p35">
              <a:extLst>
                <a:ext uri="{FF2B5EF4-FFF2-40B4-BE49-F238E27FC236}">
                  <a16:creationId xmlns:a16="http://schemas.microsoft.com/office/drawing/2014/main" id="{C4C58F30-8CCF-4EF6-A4C0-8A3FC7BD3D96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2;p35">
              <a:extLst>
                <a:ext uri="{FF2B5EF4-FFF2-40B4-BE49-F238E27FC236}">
                  <a16:creationId xmlns:a16="http://schemas.microsoft.com/office/drawing/2014/main" id="{97E03438-FC55-40C5-850F-8509C313AE34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3;p35">
              <a:extLst>
                <a:ext uri="{FF2B5EF4-FFF2-40B4-BE49-F238E27FC236}">
                  <a16:creationId xmlns:a16="http://schemas.microsoft.com/office/drawing/2014/main" id="{DEC7DE07-60F2-4CA1-8EC8-00F53E097A3A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4;p35">
              <a:extLst>
                <a:ext uri="{FF2B5EF4-FFF2-40B4-BE49-F238E27FC236}">
                  <a16:creationId xmlns:a16="http://schemas.microsoft.com/office/drawing/2014/main" id="{7B886CC1-162E-4767-878E-5460F75DD54C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5;p35">
              <a:extLst>
                <a:ext uri="{FF2B5EF4-FFF2-40B4-BE49-F238E27FC236}">
                  <a16:creationId xmlns:a16="http://schemas.microsoft.com/office/drawing/2014/main" id="{6A1650F4-EAEA-472B-8F24-8659D39AA843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CB81368-28A8-4666-81C3-81850E34254C}"/>
              </a:ext>
            </a:extLst>
          </p:cNvPr>
          <p:cNvSpPr txBox="1"/>
          <p:nvPr/>
        </p:nvSpPr>
        <p:spPr>
          <a:xfrm rot="877625">
            <a:off x="3491050" y="1777672"/>
            <a:ext cx="2006315" cy="1363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b="1" u="sng" dirty="0">
                <a:solidFill>
                  <a:srgbClr val="000066"/>
                </a:solidFill>
              </a:rPr>
              <a:t>&lt;TITLE&gt; &lt;/TITLE&gt;</a:t>
            </a:r>
          </a:p>
          <a:p>
            <a:pPr marL="431800" indent="-323850">
              <a:lnSpc>
                <a:spcPct val="98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latin typeface="Cambria" panose="02040503050406030204" pitchFamily="18" charset="0"/>
              </a:rPr>
              <a:t>This element defines</a:t>
            </a:r>
          </a:p>
          <a:p>
            <a:pPr marL="431800" indent="-323850">
              <a:lnSpc>
                <a:spcPct val="98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latin typeface="Cambria" panose="02040503050406030204" pitchFamily="18" charset="0"/>
              </a:rPr>
              <a:t>the title of a web page;</a:t>
            </a:r>
          </a:p>
          <a:p>
            <a:pPr marL="431800" indent="-323850">
              <a:lnSpc>
                <a:spcPct val="98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latin typeface="Cambria" panose="02040503050406030204" pitchFamily="18" charset="0"/>
              </a:rPr>
              <a:t>it appears on the</a:t>
            </a:r>
          </a:p>
          <a:p>
            <a:pPr marL="431800" indent="-323850">
              <a:lnSpc>
                <a:spcPct val="98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latin typeface="Cambria" panose="02040503050406030204" pitchFamily="18" charset="0"/>
              </a:rPr>
              <a:t>upper-part of a</a:t>
            </a:r>
          </a:p>
          <a:p>
            <a:pPr marL="431800" indent="-323850">
              <a:lnSpc>
                <a:spcPct val="98000"/>
              </a:lnSpc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IN" altLang="en-US" sz="1400" dirty="0">
                <a:latin typeface="Cambria" panose="02040503050406030204" pitchFamily="18" charset="0"/>
              </a:rPr>
              <a:t>browser.</a:t>
            </a:r>
          </a:p>
        </p:txBody>
      </p:sp>
    </p:spTree>
    <p:extLst>
      <p:ext uri="{BB962C8B-B14F-4D97-AF65-F5344CB8AC3E}">
        <p14:creationId xmlns:p14="http://schemas.microsoft.com/office/powerpoint/2010/main" val="22243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" grpId="0" build="p"/>
      <p:bldP spid="72" grpId="0"/>
    </p:bldLst>
  </p:timing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565</Words>
  <Application>Microsoft Office PowerPoint</Application>
  <PresentationFormat>On-screen Show (16:9)</PresentationFormat>
  <Paragraphs>102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Itim</vt:lpstr>
      <vt:lpstr>Arial</vt:lpstr>
      <vt:lpstr>Arsilon</vt:lpstr>
      <vt:lpstr>Muli</vt:lpstr>
      <vt:lpstr>Cambria</vt:lpstr>
      <vt:lpstr>Wingdings</vt:lpstr>
      <vt:lpstr>Online Notebook by Slidesgo</vt:lpstr>
      <vt:lpstr>WELCOME  TO DAY-2</vt:lpstr>
      <vt:lpstr>Table of Contents</vt:lpstr>
      <vt:lpstr>Any Doubts?  Yesterday Session</vt:lpstr>
      <vt:lpstr>Introduction to HTML</vt:lpstr>
      <vt:lpstr>What Exactly HTML is</vt:lpstr>
      <vt:lpstr>About HTML</vt:lpstr>
      <vt:lpstr>The Basic Syntax of HTML</vt:lpstr>
      <vt:lpstr>PowerPoint Presentation</vt:lpstr>
      <vt:lpstr>PowerPoint Presentation</vt:lpstr>
      <vt:lpstr>Basic Tags</vt:lpstr>
      <vt:lpstr>PowerPoint Presentation</vt:lpstr>
      <vt:lpstr>FORMATTING TAGS</vt:lpstr>
      <vt:lpstr>What You have learned in Today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DAY-2</dc:title>
  <cp:lastModifiedBy>kanigolla 2001</cp:lastModifiedBy>
  <cp:revision>12</cp:revision>
  <dcterms:modified xsi:type="dcterms:W3CDTF">2021-01-05T06:30:21Z</dcterms:modified>
</cp:coreProperties>
</file>