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7" r:id="rId3"/>
    <p:sldId id="266" r:id="rId4"/>
    <p:sldId id="258" r:id="rId5"/>
    <p:sldId id="267" r:id="rId6"/>
    <p:sldId id="271" r:id="rId7"/>
    <p:sldId id="259" r:id="rId8"/>
    <p:sldId id="260" r:id="rId9"/>
    <p:sldId id="261" r:id="rId10"/>
    <p:sldId id="262" r:id="rId11"/>
    <p:sldId id="268" r:id="rId12"/>
    <p:sldId id="263" r:id="rId13"/>
    <p:sldId id="269" r:id="rId14"/>
    <p:sldId id="270" r:id="rId15"/>
    <p:sldId id="264"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C1B103-48C8-49E5-96ED-1DAFFC297C16}" v="10" dt="2025-03-13T00:55:14.2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8"/>
    <p:restoredTop sz="94702"/>
  </p:normalViewPr>
  <p:slideViewPr>
    <p:cSldViewPr snapToGrid="0">
      <p:cViewPr varScale="1">
        <p:scale>
          <a:sx n="113" d="100"/>
          <a:sy n="113" d="100"/>
        </p:scale>
        <p:origin x="5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al Tarun" userId="3fcd26da782a2795" providerId="LiveId" clId="{09C1B103-48C8-49E5-96ED-1DAFFC297C16}"/>
    <pc:docChg chg="undo custSel addSld delSld modSld sldOrd">
      <pc:chgData name="Gopal Tarun" userId="3fcd26da782a2795" providerId="LiveId" clId="{09C1B103-48C8-49E5-96ED-1DAFFC297C16}" dt="2025-03-13T01:12:07.886" v="567" actId="122"/>
      <pc:docMkLst>
        <pc:docMk/>
      </pc:docMkLst>
      <pc:sldChg chg="modSp new del mod">
        <pc:chgData name="Gopal Tarun" userId="3fcd26da782a2795" providerId="LiveId" clId="{09C1B103-48C8-49E5-96ED-1DAFFC297C16}" dt="2025-03-13T01:08:21.223" v="547" actId="47"/>
        <pc:sldMkLst>
          <pc:docMk/>
          <pc:sldMk cId="4186851208" sldId="256"/>
        </pc:sldMkLst>
        <pc:spChg chg="mod">
          <ac:chgData name="Gopal Tarun" userId="3fcd26da782a2795" providerId="LiveId" clId="{09C1B103-48C8-49E5-96ED-1DAFFC297C16}" dt="2025-03-13T00:31:55.700" v="312"/>
          <ac:spMkLst>
            <pc:docMk/>
            <pc:sldMk cId="4186851208" sldId="256"/>
            <ac:spMk id="2" creationId="{198429DF-9185-D651-122C-7789DD02A28A}"/>
          </ac:spMkLst>
        </pc:spChg>
        <pc:spChg chg="mod">
          <ac:chgData name="Gopal Tarun" userId="3fcd26da782a2795" providerId="LiveId" clId="{09C1B103-48C8-49E5-96ED-1DAFFC297C16}" dt="2025-03-13T00:36:34.794" v="346" actId="1076"/>
          <ac:spMkLst>
            <pc:docMk/>
            <pc:sldMk cId="4186851208" sldId="256"/>
            <ac:spMk id="3" creationId="{D3976426-10BD-851E-10BC-584C11E07C94}"/>
          </ac:spMkLst>
        </pc:spChg>
      </pc:sldChg>
      <pc:sldChg chg="modSp new mod">
        <pc:chgData name="Gopal Tarun" userId="3fcd26da782a2795" providerId="LiveId" clId="{09C1B103-48C8-49E5-96ED-1DAFFC297C16}" dt="2025-03-13T00:31:55.700" v="312"/>
        <pc:sldMkLst>
          <pc:docMk/>
          <pc:sldMk cId="1339600735" sldId="257"/>
        </pc:sldMkLst>
        <pc:spChg chg="mod">
          <ac:chgData name="Gopal Tarun" userId="3fcd26da782a2795" providerId="LiveId" clId="{09C1B103-48C8-49E5-96ED-1DAFFC297C16}" dt="2025-03-13T00:31:55.700" v="312"/>
          <ac:spMkLst>
            <pc:docMk/>
            <pc:sldMk cId="1339600735" sldId="257"/>
            <ac:spMk id="2" creationId="{CAA0D837-8E58-1790-B2C0-952C0F52927C}"/>
          </ac:spMkLst>
        </pc:spChg>
        <pc:spChg chg="mod">
          <ac:chgData name="Gopal Tarun" userId="3fcd26da782a2795" providerId="LiveId" clId="{09C1B103-48C8-49E5-96ED-1DAFFC297C16}" dt="2025-03-13T00:31:55.700" v="312"/>
          <ac:spMkLst>
            <pc:docMk/>
            <pc:sldMk cId="1339600735" sldId="257"/>
            <ac:spMk id="3" creationId="{37E57CA2-C04A-D6EB-FA64-32C7FD9A20C7}"/>
          </ac:spMkLst>
        </pc:spChg>
      </pc:sldChg>
      <pc:sldChg chg="modSp new mod">
        <pc:chgData name="Gopal Tarun" userId="3fcd26da782a2795" providerId="LiveId" clId="{09C1B103-48C8-49E5-96ED-1DAFFC297C16}" dt="2025-03-13T00:31:55.700" v="312"/>
        <pc:sldMkLst>
          <pc:docMk/>
          <pc:sldMk cId="1364360237" sldId="258"/>
        </pc:sldMkLst>
        <pc:spChg chg="mod">
          <ac:chgData name="Gopal Tarun" userId="3fcd26da782a2795" providerId="LiveId" clId="{09C1B103-48C8-49E5-96ED-1DAFFC297C16}" dt="2025-03-13T00:31:55.700" v="312"/>
          <ac:spMkLst>
            <pc:docMk/>
            <pc:sldMk cId="1364360237" sldId="258"/>
            <ac:spMk id="2" creationId="{0C69B7A9-D5B9-DEAB-C831-13780A8FB2DB}"/>
          </ac:spMkLst>
        </pc:spChg>
        <pc:spChg chg="mod">
          <ac:chgData name="Gopal Tarun" userId="3fcd26da782a2795" providerId="LiveId" clId="{09C1B103-48C8-49E5-96ED-1DAFFC297C16}" dt="2025-03-13T00:31:55.700" v="312"/>
          <ac:spMkLst>
            <pc:docMk/>
            <pc:sldMk cId="1364360237" sldId="258"/>
            <ac:spMk id="3" creationId="{442AE095-EE1B-7747-7AE1-1FA96167E8D5}"/>
          </ac:spMkLst>
        </pc:spChg>
      </pc:sldChg>
      <pc:sldChg chg="modSp new mod">
        <pc:chgData name="Gopal Tarun" userId="3fcd26da782a2795" providerId="LiveId" clId="{09C1B103-48C8-49E5-96ED-1DAFFC297C16}" dt="2025-03-13T00:33:04.970" v="319" actId="1076"/>
        <pc:sldMkLst>
          <pc:docMk/>
          <pc:sldMk cId="1733154881" sldId="259"/>
        </pc:sldMkLst>
        <pc:spChg chg="mod">
          <ac:chgData name="Gopal Tarun" userId="3fcd26da782a2795" providerId="LiveId" clId="{09C1B103-48C8-49E5-96ED-1DAFFC297C16}" dt="2025-03-13T00:33:04.970" v="319" actId="1076"/>
          <ac:spMkLst>
            <pc:docMk/>
            <pc:sldMk cId="1733154881" sldId="259"/>
            <ac:spMk id="2" creationId="{25FAA313-3BFF-F74A-24D3-097D1065E4C5}"/>
          </ac:spMkLst>
        </pc:spChg>
        <pc:spChg chg="mod">
          <ac:chgData name="Gopal Tarun" userId="3fcd26da782a2795" providerId="LiveId" clId="{09C1B103-48C8-49E5-96ED-1DAFFC297C16}" dt="2025-03-13T00:13:42.844" v="109" actId="20577"/>
          <ac:spMkLst>
            <pc:docMk/>
            <pc:sldMk cId="1733154881" sldId="259"/>
            <ac:spMk id="3" creationId="{A0600C12-2C32-B38F-A5AB-80AB54C9680B}"/>
          </ac:spMkLst>
        </pc:spChg>
      </pc:sldChg>
      <pc:sldChg chg="delSp modSp new mod">
        <pc:chgData name="Gopal Tarun" userId="3fcd26da782a2795" providerId="LiveId" clId="{09C1B103-48C8-49E5-96ED-1DAFFC297C16}" dt="2025-03-13T00:13:07.505" v="106" actId="27636"/>
        <pc:sldMkLst>
          <pc:docMk/>
          <pc:sldMk cId="2811107371" sldId="260"/>
        </pc:sldMkLst>
        <pc:spChg chg="del">
          <ac:chgData name="Gopal Tarun" userId="3fcd26da782a2795" providerId="LiveId" clId="{09C1B103-48C8-49E5-96ED-1DAFFC297C16}" dt="2025-03-13T00:12:14.653" v="100" actId="478"/>
          <ac:spMkLst>
            <pc:docMk/>
            <pc:sldMk cId="2811107371" sldId="260"/>
            <ac:spMk id="2" creationId="{774D8802-5938-59E0-DB10-6C7BF6C67DC3}"/>
          </ac:spMkLst>
        </pc:spChg>
        <pc:spChg chg="mod">
          <ac:chgData name="Gopal Tarun" userId="3fcd26da782a2795" providerId="LiveId" clId="{09C1B103-48C8-49E5-96ED-1DAFFC297C16}" dt="2025-03-13T00:13:07.505" v="106" actId="27636"/>
          <ac:spMkLst>
            <pc:docMk/>
            <pc:sldMk cId="2811107371" sldId="260"/>
            <ac:spMk id="3" creationId="{0D5F5603-A927-14F5-D10A-795A9254D7CF}"/>
          </ac:spMkLst>
        </pc:spChg>
      </pc:sldChg>
      <pc:sldChg chg="addSp delSp modSp new mod">
        <pc:chgData name="Gopal Tarun" userId="3fcd26da782a2795" providerId="LiveId" clId="{09C1B103-48C8-49E5-96ED-1DAFFC297C16}" dt="2025-03-13T00:31:55.700" v="312"/>
        <pc:sldMkLst>
          <pc:docMk/>
          <pc:sldMk cId="1333049506" sldId="261"/>
        </pc:sldMkLst>
        <pc:spChg chg="mod">
          <ac:chgData name="Gopal Tarun" userId="3fcd26da782a2795" providerId="LiveId" clId="{09C1B103-48C8-49E5-96ED-1DAFFC297C16}" dt="2025-03-13T00:31:55.700" v="312"/>
          <ac:spMkLst>
            <pc:docMk/>
            <pc:sldMk cId="1333049506" sldId="261"/>
            <ac:spMk id="2" creationId="{5481C457-F74F-FF1D-D733-FCB8FDB48E62}"/>
          </ac:spMkLst>
        </pc:spChg>
        <pc:spChg chg="del">
          <ac:chgData name="Gopal Tarun" userId="3fcd26da782a2795" providerId="LiveId" clId="{09C1B103-48C8-49E5-96ED-1DAFFC297C16}" dt="2025-03-13T00:14:50.789" v="133" actId="22"/>
          <ac:spMkLst>
            <pc:docMk/>
            <pc:sldMk cId="1333049506" sldId="261"/>
            <ac:spMk id="3" creationId="{129B2B4E-18E3-6C13-BBCD-1129358E88A3}"/>
          </ac:spMkLst>
        </pc:spChg>
        <pc:spChg chg="add del mod">
          <ac:chgData name="Gopal Tarun" userId="3fcd26da782a2795" providerId="LiveId" clId="{09C1B103-48C8-49E5-96ED-1DAFFC297C16}" dt="2025-03-13T00:16:33.954" v="142"/>
          <ac:spMkLst>
            <pc:docMk/>
            <pc:sldMk cId="1333049506" sldId="261"/>
            <ac:spMk id="6" creationId="{085CF1B9-02FE-25FA-F39D-AECA379BE994}"/>
          </ac:spMkLst>
        </pc:spChg>
        <pc:picChg chg="add mod ord">
          <ac:chgData name="Gopal Tarun" userId="3fcd26da782a2795" providerId="LiveId" clId="{09C1B103-48C8-49E5-96ED-1DAFFC297C16}" dt="2025-03-13T00:15:01.419" v="136" actId="1076"/>
          <ac:picMkLst>
            <pc:docMk/>
            <pc:sldMk cId="1333049506" sldId="261"/>
            <ac:picMk id="5" creationId="{59F2A128-1363-6DC2-8AFF-5F0EC68428DD}"/>
          </ac:picMkLst>
        </pc:picChg>
        <pc:picChg chg="add mod">
          <ac:chgData name="Gopal Tarun" userId="3fcd26da782a2795" providerId="LiveId" clId="{09C1B103-48C8-49E5-96ED-1DAFFC297C16}" dt="2025-03-13T00:16:32.955" v="140" actId="1076"/>
          <ac:picMkLst>
            <pc:docMk/>
            <pc:sldMk cId="1333049506" sldId="261"/>
            <ac:picMk id="8" creationId="{55E3DC0D-0E6B-95A0-98D6-525A15FD0C5E}"/>
          </ac:picMkLst>
        </pc:picChg>
      </pc:sldChg>
      <pc:sldChg chg="addSp delSp modSp new mod">
        <pc:chgData name="Gopal Tarun" userId="3fcd26da782a2795" providerId="LiveId" clId="{09C1B103-48C8-49E5-96ED-1DAFFC297C16}" dt="2025-03-13T00:33:19.284" v="320" actId="1076"/>
        <pc:sldMkLst>
          <pc:docMk/>
          <pc:sldMk cId="1784761168" sldId="262"/>
        </pc:sldMkLst>
        <pc:spChg chg="del">
          <ac:chgData name="Gopal Tarun" userId="3fcd26da782a2795" providerId="LiveId" clId="{09C1B103-48C8-49E5-96ED-1DAFFC297C16}" dt="2025-03-13T00:17:02.749" v="145" actId="478"/>
          <ac:spMkLst>
            <pc:docMk/>
            <pc:sldMk cId="1784761168" sldId="262"/>
            <ac:spMk id="2" creationId="{91472714-EA1B-501B-AD32-35BE33FB99EA}"/>
          </ac:spMkLst>
        </pc:spChg>
        <pc:spChg chg="del">
          <ac:chgData name="Gopal Tarun" userId="3fcd26da782a2795" providerId="LiveId" clId="{09C1B103-48C8-49E5-96ED-1DAFFC297C16}" dt="2025-03-13T00:16:57.202" v="144" actId="22"/>
          <ac:spMkLst>
            <pc:docMk/>
            <pc:sldMk cId="1784761168" sldId="262"/>
            <ac:spMk id="3" creationId="{27594574-7C0F-EB9C-E5CC-662C743780A0}"/>
          </ac:spMkLst>
        </pc:spChg>
        <pc:picChg chg="add mod ord">
          <ac:chgData name="Gopal Tarun" userId="3fcd26da782a2795" providerId="LiveId" clId="{09C1B103-48C8-49E5-96ED-1DAFFC297C16}" dt="2025-03-13T00:33:19.284" v="320" actId="1076"/>
          <ac:picMkLst>
            <pc:docMk/>
            <pc:sldMk cId="1784761168" sldId="262"/>
            <ac:picMk id="5" creationId="{609A3D84-E684-9482-B347-64137DB1C308}"/>
          </ac:picMkLst>
        </pc:picChg>
      </pc:sldChg>
      <pc:sldChg chg="addSp delSp modSp new mod">
        <pc:chgData name="Gopal Tarun" userId="3fcd26da782a2795" providerId="LiveId" clId="{09C1B103-48C8-49E5-96ED-1DAFFC297C16}" dt="2025-03-13T00:31:55.700" v="312"/>
        <pc:sldMkLst>
          <pc:docMk/>
          <pc:sldMk cId="527154059" sldId="263"/>
        </pc:sldMkLst>
        <pc:spChg chg="mod">
          <ac:chgData name="Gopal Tarun" userId="3fcd26da782a2795" providerId="LiveId" clId="{09C1B103-48C8-49E5-96ED-1DAFFC297C16}" dt="2025-03-13T00:31:55.700" v="312"/>
          <ac:spMkLst>
            <pc:docMk/>
            <pc:sldMk cId="527154059" sldId="263"/>
            <ac:spMk id="2" creationId="{8E5839C2-B9D7-2E86-4EEC-27FD2605AAF3}"/>
          </ac:spMkLst>
        </pc:spChg>
        <pc:spChg chg="del">
          <ac:chgData name="Gopal Tarun" userId="3fcd26da782a2795" providerId="LiveId" clId="{09C1B103-48C8-49E5-96ED-1DAFFC297C16}" dt="2025-03-13T00:18:19.036" v="158" actId="22"/>
          <ac:spMkLst>
            <pc:docMk/>
            <pc:sldMk cId="527154059" sldId="263"/>
            <ac:spMk id="3" creationId="{DD502E72-F483-0C00-ED3D-9FD9F8AE1E55}"/>
          </ac:spMkLst>
        </pc:spChg>
        <pc:picChg chg="add mod ord">
          <ac:chgData name="Gopal Tarun" userId="3fcd26da782a2795" providerId="LiveId" clId="{09C1B103-48C8-49E5-96ED-1DAFFC297C16}" dt="2025-03-13T00:18:24.758" v="160" actId="14100"/>
          <ac:picMkLst>
            <pc:docMk/>
            <pc:sldMk cId="527154059" sldId="263"/>
            <ac:picMk id="5" creationId="{E23C53DC-95C3-3B7E-9656-8C787460ECFA}"/>
          </ac:picMkLst>
        </pc:picChg>
      </pc:sldChg>
      <pc:sldChg chg="addSp delSp modSp new mod">
        <pc:chgData name="Gopal Tarun" userId="3fcd26da782a2795" providerId="LiveId" clId="{09C1B103-48C8-49E5-96ED-1DAFFC297C16}" dt="2025-03-13T00:56:49.720" v="546" actId="20577"/>
        <pc:sldMkLst>
          <pc:docMk/>
          <pc:sldMk cId="688709751" sldId="264"/>
        </pc:sldMkLst>
        <pc:spChg chg="mod">
          <ac:chgData name="Gopal Tarun" userId="3fcd26da782a2795" providerId="LiveId" clId="{09C1B103-48C8-49E5-96ED-1DAFFC297C16}" dt="2025-03-13T00:56:49.720" v="546" actId="20577"/>
          <ac:spMkLst>
            <pc:docMk/>
            <pc:sldMk cId="688709751" sldId="264"/>
            <ac:spMk id="2" creationId="{61EC5F51-D3B9-BEFB-D5C0-10D0AB414E46}"/>
          </ac:spMkLst>
        </pc:spChg>
        <pc:spChg chg="del">
          <ac:chgData name="Gopal Tarun" userId="3fcd26da782a2795" providerId="LiveId" clId="{09C1B103-48C8-49E5-96ED-1DAFFC297C16}" dt="2025-03-13T00:23:58.789" v="180" actId="22"/>
          <ac:spMkLst>
            <pc:docMk/>
            <pc:sldMk cId="688709751" sldId="264"/>
            <ac:spMk id="3" creationId="{1678AB04-3B18-B2B0-BB94-773A84EBA417}"/>
          </ac:spMkLst>
        </pc:spChg>
        <pc:picChg chg="add mod ord">
          <ac:chgData name="Gopal Tarun" userId="3fcd26da782a2795" providerId="LiveId" clId="{09C1B103-48C8-49E5-96ED-1DAFFC297C16}" dt="2025-03-13T00:33:32.002" v="321" actId="1076"/>
          <ac:picMkLst>
            <pc:docMk/>
            <pc:sldMk cId="688709751" sldId="264"/>
            <ac:picMk id="5" creationId="{433F21F7-DCEF-AB75-E474-1B42BC00A507}"/>
          </ac:picMkLst>
        </pc:picChg>
        <pc:picChg chg="add del mod">
          <ac:chgData name="Gopal Tarun" userId="3fcd26da782a2795" providerId="LiveId" clId="{09C1B103-48C8-49E5-96ED-1DAFFC297C16}" dt="2025-03-13T00:26:44.873" v="244" actId="478"/>
          <ac:picMkLst>
            <pc:docMk/>
            <pc:sldMk cId="688709751" sldId="264"/>
            <ac:picMk id="7" creationId="{FA51104F-62C2-EF55-4A0F-2E18ACE22709}"/>
          </ac:picMkLst>
        </pc:picChg>
        <pc:picChg chg="add mod">
          <ac:chgData name="Gopal Tarun" userId="3fcd26da782a2795" providerId="LiveId" clId="{09C1B103-48C8-49E5-96ED-1DAFFC297C16}" dt="2025-03-13T00:27:09.591" v="249" actId="1076"/>
          <ac:picMkLst>
            <pc:docMk/>
            <pc:sldMk cId="688709751" sldId="264"/>
            <ac:picMk id="9" creationId="{1F2C700F-6A8F-4E1D-9C4B-8A3B33335C4E}"/>
          </ac:picMkLst>
        </pc:picChg>
      </pc:sldChg>
      <pc:sldChg chg="modSp new mod">
        <pc:chgData name="Gopal Tarun" userId="3fcd26da782a2795" providerId="LiveId" clId="{09C1B103-48C8-49E5-96ED-1DAFFC297C16}" dt="2025-03-13T00:34:00.207" v="333" actId="27636"/>
        <pc:sldMkLst>
          <pc:docMk/>
          <pc:sldMk cId="883924237" sldId="265"/>
        </pc:sldMkLst>
        <pc:spChg chg="mod">
          <ac:chgData name="Gopal Tarun" userId="3fcd26da782a2795" providerId="LiveId" clId="{09C1B103-48C8-49E5-96ED-1DAFFC297C16}" dt="2025-03-13T00:33:42.635" v="331" actId="20577"/>
          <ac:spMkLst>
            <pc:docMk/>
            <pc:sldMk cId="883924237" sldId="265"/>
            <ac:spMk id="2" creationId="{FB67C016-9425-A554-F20E-A7765193D64B}"/>
          </ac:spMkLst>
        </pc:spChg>
        <pc:spChg chg="mod">
          <ac:chgData name="Gopal Tarun" userId="3fcd26da782a2795" providerId="LiveId" clId="{09C1B103-48C8-49E5-96ED-1DAFFC297C16}" dt="2025-03-13T00:34:00.207" v="333" actId="27636"/>
          <ac:spMkLst>
            <pc:docMk/>
            <pc:sldMk cId="883924237" sldId="265"/>
            <ac:spMk id="3" creationId="{4A1DD9F0-8EEB-1603-3681-2822FB523195}"/>
          </ac:spMkLst>
        </pc:spChg>
      </pc:sldChg>
      <pc:sldChg chg="modSp new mod">
        <pc:chgData name="Gopal Tarun" userId="3fcd26da782a2795" providerId="LiveId" clId="{09C1B103-48C8-49E5-96ED-1DAFFC297C16}" dt="2025-03-13T00:31:55.700" v="312"/>
        <pc:sldMkLst>
          <pc:docMk/>
          <pc:sldMk cId="2940359027" sldId="266"/>
        </pc:sldMkLst>
        <pc:spChg chg="mod">
          <ac:chgData name="Gopal Tarun" userId="3fcd26da782a2795" providerId="LiveId" clId="{09C1B103-48C8-49E5-96ED-1DAFFC297C16}" dt="2025-03-13T00:31:55.700" v="312"/>
          <ac:spMkLst>
            <pc:docMk/>
            <pc:sldMk cId="2940359027" sldId="266"/>
            <ac:spMk id="2" creationId="{2EE7C778-46A3-430C-1150-B0512AA5CCC9}"/>
          </ac:spMkLst>
        </pc:spChg>
        <pc:spChg chg="mod">
          <ac:chgData name="Gopal Tarun" userId="3fcd26da782a2795" providerId="LiveId" clId="{09C1B103-48C8-49E5-96ED-1DAFFC297C16}" dt="2025-03-13T00:31:55.700" v="312"/>
          <ac:spMkLst>
            <pc:docMk/>
            <pc:sldMk cId="2940359027" sldId="266"/>
            <ac:spMk id="3" creationId="{19CA7920-9638-EE0A-942F-F7A0D928FEF9}"/>
          </ac:spMkLst>
        </pc:spChg>
      </pc:sldChg>
      <pc:sldChg chg="addSp delSp modSp new mod ord">
        <pc:chgData name="Gopal Tarun" userId="3fcd26da782a2795" providerId="LiveId" clId="{09C1B103-48C8-49E5-96ED-1DAFFC297C16}" dt="2025-03-13T00:32:46.082" v="317" actId="1076"/>
        <pc:sldMkLst>
          <pc:docMk/>
          <pc:sldMk cId="178749051" sldId="267"/>
        </pc:sldMkLst>
        <pc:spChg chg="mod">
          <ac:chgData name="Gopal Tarun" userId="3fcd26da782a2795" providerId="LiveId" clId="{09C1B103-48C8-49E5-96ED-1DAFFC297C16}" dt="2025-03-13T00:31:55.700" v="312"/>
          <ac:spMkLst>
            <pc:docMk/>
            <pc:sldMk cId="178749051" sldId="267"/>
            <ac:spMk id="2" creationId="{1BEA18FA-C356-EF44-4506-8AF7DD056B26}"/>
          </ac:spMkLst>
        </pc:spChg>
        <pc:spChg chg="del">
          <ac:chgData name="Gopal Tarun" userId="3fcd26da782a2795" providerId="LiveId" clId="{09C1B103-48C8-49E5-96ED-1DAFFC297C16}" dt="2025-03-13T00:31:23.406" v="304"/>
          <ac:spMkLst>
            <pc:docMk/>
            <pc:sldMk cId="178749051" sldId="267"/>
            <ac:spMk id="3" creationId="{08DE1EA5-128E-3A9B-E7ED-7234F9DCBD67}"/>
          </ac:spMkLst>
        </pc:spChg>
        <pc:picChg chg="add mod">
          <ac:chgData name="Gopal Tarun" userId="3fcd26da782a2795" providerId="LiveId" clId="{09C1B103-48C8-49E5-96ED-1DAFFC297C16}" dt="2025-03-13T00:32:46.082" v="317" actId="1076"/>
          <ac:picMkLst>
            <pc:docMk/>
            <pc:sldMk cId="178749051" sldId="267"/>
            <ac:picMk id="5" creationId="{65B8EAC4-D0F2-9DFD-3256-6D0DA1492273}"/>
          </ac:picMkLst>
        </pc:picChg>
      </pc:sldChg>
      <pc:sldChg chg="addSp delSp modSp new mod">
        <pc:chgData name="Gopal Tarun" userId="3fcd26da782a2795" providerId="LiveId" clId="{09C1B103-48C8-49E5-96ED-1DAFFC297C16}" dt="2025-03-13T00:52:52.111" v="399" actId="962"/>
        <pc:sldMkLst>
          <pc:docMk/>
          <pc:sldMk cId="2228234360" sldId="268"/>
        </pc:sldMkLst>
        <pc:spChg chg="mod">
          <ac:chgData name="Gopal Tarun" userId="3fcd26da782a2795" providerId="LiveId" clId="{09C1B103-48C8-49E5-96ED-1DAFFC297C16}" dt="2025-03-13T00:52:35.848" v="396" actId="20577"/>
          <ac:spMkLst>
            <pc:docMk/>
            <pc:sldMk cId="2228234360" sldId="268"/>
            <ac:spMk id="2" creationId="{794DAEBA-B5F3-CB73-ADF0-9C30E3065582}"/>
          </ac:spMkLst>
        </pc:spChg>
        <pc:spChg chg="del">
          <ac:chgData name="Gopal Tarun" userId="3fcd26da782a2795" providerId="LiveId" clId="{09C1B103-48C8-49E5-96ED-1DAFFC297C16}" dt="2025-03-13T00:52:50.924" v="397"/>
          <ac:spMkLst>
            <pc:docMk/>
            <pc:sldMk cId="2228234360" sldId="268"/>
            <ac:spMk id="3" creationId="{0E9D929D-B6E1-201C-E49A-40F3C4D1F0B2}"/>
          </ac:spMkLst>
        </pc:spChg>
        <pc:picChg chg="add mod">
          <ac:chgData name="Gopal Tarun" userId="3fcd26da782a2795" providerId="LiveId" clId="{09C1B103-48C8-49E5-96ED-1DAFFC297C16}" dt="2025-03-13T00:52:52.111" v="399" actId="962"/>
          <ac:picMkLst>
            <pc:docMk/>
            <pc:sldMk cId="2228234360" sldId="268"/>
            <ac:picMk id="5" creationId="{4B2F6953-0FA7-90A2-4011-5B2DDCFCBC11}"/>
          </ac:picMkLst>
        </pc:picChg>
      </pc:sldChg>
      <pc:sldChg chg="delSp modSp new del mod">
        <pc:chgData name="Gopal Tarun" userId="3fcd26da782a2795" providerId="LiveId" clId="{09C1B103-48C8-49E5-96ED-1DAFFC297C16}" dt="2025-03-13T00:50:57.928" v="347" actId="2696"/>
        <pc:sldMkLst>
          <pc:docMk/>
          <pc:sldMk cId="3941063120" sldId="268"/>
        </pc:sldMkLst>
        <pc:spChg chg="mod">
          <ac:chgData name="Gopal Tarun" userId="3fcd26da782a2795" providerId="LiveId" clId="{09C1B103-48C8-49E5-96ED-1DAFFC297C16}" dt="2025-03-13T00:34:54.653" v="345" actId="1076"/>
          <ac:spMkLst>
            <pc:docMk/>
            <pc:sldMk cId="3941063120" sldId="268"/>
            <ac:spMk id="2" creationId="{435BAAFD-0D8D-59A7-A850-E56150420BF7}"/>
          </ac:spMkLst>
        </pc:spChg>
        <pc:spChg chg="del">
          <ac:chgData name="Gopal Tarun" userId="3fcd26da782a2795" providerId="LiveId" clId="{09C1B103-48C8-49E5-96ED-1DAFFC297C16}" dt="2025-03-13T00:34:46.899" v="344" actId="21"/>
          <ac:spMkLst>
            <pc:docMk/>
            <pc:sldMk cId="3941063120" sldId="268"/>
            <ac:spMk id="3" creationId="{6F6E95F0-F2FB-0771-CA6C-3FB7A53C4A1F}"/>
          </ac:spMkLst>
        </pc:spChg>
      </pc:sldChg>
      <pc:sldChg chg="addSp delSp modSp new mod">
        <pc:chgData name="Gopal Tarun" userId="3fcd26da782a2795" providerId="LiveId" clId="{09C1B103-48C8-49E5-96ED-1DAFFC297C16}" dt="2025-03-13T00:53:49.662" v="460" actId="962"/>
        <pc:sldMkLst>
          <pc:docMk/>
          <pc:sldMk cId="4097275258" sldId="269"/>
        </pc:sldMkLst>
        <pc:spChg chg="mod">
          <ac:chgData name="Gopal Tarun" userId="3fcd26da782a2795" providerId="LiveId" clId="{09C1B103-48C8-49E5-96ED-1DAFFC297C16}" dt="2025-03-13T00:53:38.211" v="457" actId="20577"/>
          <ac:spMkLst>
            <pc:docMk/>
            <pc:sldMk cId="4097275258" sldId="269"/>
            <ac:spMk id="2" creationId="{7BCD0023-145E-0013-1759-EF063C40D5C6}"/>
          </ac:spMkLst>
        </pc:spChg>
        <pc:spChg chg="del">
          <ac:chgData name="Gopal Tarun" userId="3fcd26da782a2795" providerId="LiveId" clId="{09C1B103-48C8-49E5-96ED-1DAFFC297C16}" dt="2025-03-13T00:53:48.780" v="458"/>
          <ac:spMkLst>
            <pc:docMk/>
            <pc:sldMk cId="4097275258" sldId="269"/>
            <ac:spMk id="3" creationId="{F864B9AE-7116-DAFB-9CF2-00E1003C6979}"/>
          </ac:spMkLst>
        </pc:spChg>
        <pc:picChg chg="add mod">
          <ac:chgData name="Gopal Tarun" userId="3fcd26da782a2795" providerId="LiveId" clId="{09C1B103-48C8-49E5-96ED-1DAFFC297C16}" dt="2025-03-13T00:53:49.662" v="460" actId="962"/>
          <ac:picMkLst>
            <pc:docMk/>
            <pc:sldMk cId="4097275258" sldId="269"/>
            <ac:picMk id="5" creationId="{E6A57EDF-68DA-3657-4303-96D0A07FF162}"/>
          </ac:picMkLst>
        </pc:picChg>
      </pc:sldChg>
      <pc:sldChg chg="addSp delSp modSp new mod">
        <pc:chgData name="Gopal Tarun" userId="3fcd26da782a2795" providerId="LiveId" clId="{09C1B103-48C8-49E5-96ED-1DAFFC297C16}" dt="2025-03-13T00:55:31.041" v="508" actId="14100"/>
        <pc:sldMkLst>
          <pc:docMk/>
          <pc:sldMk cId="78159533" sldId="270"/>
        </pc:sldMkLst>
        <pc:spChg chg="mod">
          <ac:chgData name="Gopal Tarun" userId="3fcd26da782a2795" providerId="LiveId" clId="{09C1B103-48C8-49E5-96ED-1DAFFC297C16}" dt="2025-03-13T00:55:06.294" v="503" actId="20577"/>
          <ac:spMkLst>
            <pc:docMk/>
            <pc:sldMk cId="78159533" sldId="270"/>
            <ac:spMk id="2" creationId="{5145B3C9-5663-61F1-A81A-8CFEDABB021C}"/>
          </ac:spMkLst>
        </pc:spChg>
        <pc:spChg chg="del">
          <ac:chgData name="Gopal Tarun" userId="3fcd26da782a2795" providerId="LiveId" clId="{09C1B103-48C8-49E5-96ED-1DAFFC297C16}" dt="2025-03-13T00:55:14.227" v="504"/>
          <ac:spMkLst>
            <pc:docMk/>
            <pc:sldMk cId="78159533" sldId="270"/>
            <ac:spMk id="3" creationId="{EFE99BF8-9E81-D14F-1076-22B1AB4E8A61}"/>
          </ac:spMkLst>
        </pc:spChg>
        <pc:picChg chg="add mod">
          <ac:chgData name="Gopal Tarun" userId="3fcd26da782a2795" providerId="LiveId" clId="{09C1B103-48C8-49E5-96ED-1DAFFC297C16}" dt="2025-03-13T00:55:31.041" v="508" actId="14100"/>
          <ac:picMkLst>
            <pc:docMk/>
            <pc:sldMk cId="78159533" sldId="270"/>
            <ac:picMk id="5" creationId="{03B9E912-E77F-E26B-5FF4-4392B8FD8B56}"/>
          </ac:picMkLst>
        </pc:picChg>
      </pc:sldChg>
      <pc:sldChg chg="modSp new mod">
        <pc:chgData name="Gopal Tarun" userId="3fcd26da782a2795" providerId="LiveId" clId="{09C1B103-48C8-49E5-96ED-1DAFFC297C16}" dt="2025-03-13T01:12:07.886" v="567" actId="122"/>
        <pc:sldMkLst>
          <pc:docMk/>
          <pc:sldMk cId="2969144166" sldId="271"/>
        </pc:sldMkLst>
        <pc:spChg chg="mod">
          <ac:chgData name="Gopal Tarun" userId="3fcd26da782a2795" providerId="LiveId" clId="{09C1B103-48C8-49E5-96ED-1DAFFC297C16}" dt="2025-03-13T01:12:07.886" v="567" actId="122"/>
          <ac:spMkLst>
            <pc:docMk/>
            <pc:sldMk cId="2969144166" sldId="271"/>
            <ac:spMk id="2" creationId="{65BD960D-B5CD-2440-56EE-1386613BFB1F}"/>
          </ac:spMkLst>
        </pc:spChg>
        <pc:spChg chg="mod">
          <ac:chgData name="Gopal Tarun" userId="3fcd26da782a2795" providerId="LiveId" clId="{09C1B103-48C8-49E5-96ED-1DAFFC297C16}" dt="2025-03-13T01:11:57.808" v="566" actId="123"/>
          <ac:spMkLst>
            <pc:docMk/>
            <pc:sldMk cId="2969144166" sldId="271"/>
            <ac:spMk id="3" creationId="{32438D11-7815-E7FD-FB1E-96D13DF459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F66C26-F116-497D-BF25-CCC90B9BEA7E}" type="datetimeFigureOut">
              <a:rPr lang="en-US" smtClean="0"/>
              <a:t>3/13/25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4B8F137-1D1C-4411-A3B9-A5506EF4F45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2476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66C26-F116-497D-BF25-CCC90B9BEA7E}" type="datetimeFigureOut">
              <a:rPr lang="en-US" smtClean="0"/>
              <a:t>3/13/25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8F137-1D1C-4411-A3B9-A5506EF4F45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902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66C26-F116-497D-BF25-CCC90B9BEA7E}" type="datetimeFigureOut">
              <a:rPr lang="en-US" smtClean="0"/>
              <a:t>3/13/25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8F137-1D1C-4411-A3B9-A5506EF4F45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077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66C26-F116-497D-BF25-CCC90B9BEA7E}" type="datetimeFigureOut">
              <a:rPr lang="en-US" smtClean="0"/>
              <a:t>3/13/25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8F137-1D1C-4411-A3B9-A5506EF4F45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151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F66C26-F116-497D-BF25-CCC90B9BEA7E}" type="datetimeFigureOut">
              <a:rPr lang="en-US" smtClean="0"/>
              <a:t>3/13/25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B8F137-1D1C-4411-A3B9-A5506EF4F45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950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F66C26-F116-497D-BF25-CCC90B9BEA7E}" type="datetimeFigureOut">
              <a:rPr lang="en-US" smtClean="0"/>
              <a:t>3/13/25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8F137-1D1C-4411-A3B9-A5506EF4F45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089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F66C26-F116-497D-BF25-CCC90B9BEA7E}" type="datetimeFigureOut">
              <a:rPr lang="en-US" smtClean="0"/>
              <a:t>3/13/25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B8F137-1D1C-4411-A3B9-A5506EF4F45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937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F66C26-F116-497D-BF25-CCC90B9BEA7E}" type="datetimeFigureOut">
              <a:rPr lang="en-US" smtClean="0"/>
              <a:t>3/13/25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B8F137-1D1C-4411-A3B9-A5506EF4F45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73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66C26-F116-497D-BF25-CCC90B9BEA7E}" type="datetimeFigureOut">
              <a:rPr lang="en-US" smtClean="0"/>
              <a:t>3/13/25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B8F137-1D1C-4411-A3B9-A5506EF4F45F}" type="slidenum">
              <a:rPr lang="en-US" smtClean="0"/>
              <a:t>‹#›</a:t>
            </a:fld>
            <a:endParaRPr lang="en-US"/>
          </a:p>
        </p:txBody>
      </p:sp>
    </p:spTree>
    <p:extLst>
      <p:ext uri="{BB962C8B-B14F-4D97-AF65-F5344CB8AC3E}">
        <p14:creationId xmlns:p14="http://schemas.microsoft.com/office/powerpoint/2010/main" val="123595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F66C26-F116-497D-BF25-CCC90B9BEA7E}" type="datetimeFigureOut">
              <a:rPr lang="en-US" smtClean="0"/>
              <a:t>3/13/25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B8F137-1D1C-4411-A3B9-A5506EF4F45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0065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7F66C26-F116-497D-BF25-CCC90B9BEA7E}" type="datetimeFigureOut">
              <a:rPr lang="en-US" smtClean="0"/>
              <a:t>3/13/25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4B8F137-1D1C-4411-A3B9-A5506EF4F45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171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7F66C26-F116-497D-BF25-CCC90B9BEA7E}" type="datetimeFigureOut">
              <a:rPr lang="en-US" smtClean="0"/>
              <a:t>3/13/25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4B8F137-1D1C-4411-A3B9-A5506EF4F45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281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huggingface.co/datasets/mychen76/invoices-and-receipts_ocr_v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E4A514E3-24C0-E921-61C8-FD3FDE705DAD}"/>
              </a:ext>
            </a:extLst>
          </p:cNvPr>
          <p:cNvSpPr>
            <a:spLocks noGrp="1"/>
          </p:cNvSpPr>
          <p:nvPr>
            <p:ph idx="1"/>
          </p:nvPr>
        </p:nvSpPr>
        <p:spPr>
          <a:xfrm>
            <a:off x="1451579" y="1840089"/>
            <a:ext cx="9603275" cy="3626257"/>
          </a:xfrm>
        </p:spPr>
        <p:txBody>
          <a:bodyPr>
            <a:normAutofit/>
          </a:bodyPr>
          <a:lstStyle/>
          <a:p>
            <a:pPr marL="0" indent="0">
              <a:buNone/>
            </a:pPr>
            <a:endParaRPr lang="en-US" sz="3200" dirty="0">
              <a:latin typeface="Arial" panose="020B0604020202020204" pitchFamily="34" charset="0"/>
              <a:cs typeface="Arial" panose="020B0604020202020204" pitchFamily="34" charset="0"/>
            </a:endParaRPr>
          </a:p>
          <a:p>
            <a:pPr marL="0" indent="0">
              <a:buNone/>
            </a:pPr>
            <a:r>
              <a:rPr lang="en-US" sz="3200" dirty="0">
                <a:latin typeface="Arial" panose="020B0604020202020204" pitchFamily="34" charset="0"/>
                <a:cs typeface="Arial" panose="020B0604020202020204" pitchFamily="34" charset="0"/>
              </a:rPr>
              <a:t>AUTOMATED INVOICE PROCESSING USING OCR AND SMALL LANGUAGE MODEL</a:t>
            </a:r>
          </a:p>
        </p:txBody>
      </p:sp>
    </p:spTree>
    <p:extLst>
      <p:ext uri="{BB962C8B-B14F-4D97-AF65-F5344CB8AC3E}">
        <p14:creationId xmlns:p14="http://schemas.microsoft.com/office/powerpoint/2010/main" val="3930241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9A3D84-E684-9482-B347-64137DB1C308}"/>
              </a:ext>
            </a:extLst>
          </p:cNvPr>
          <p:cNvPicPr>
            <a:picLocks noGrp="1" noChangeAspect="1"/>
          </p:cNvPicPr>
          <p:nvPr>
            <p:ph idx="1"/>
          </p:nvPr>
        </p:nvPicPr>
        <p:blipFill>
          <a:blip r:embed="rId2"/>
          <a:stretch>
            <a:fillRect/>
          </a:stretch>
        </p:blipFill>
        <p:spPr>
          <a:xfrm>
            <a:off x="2864580" y="196748"/>
            <a:ext cx="5676446" cy="5731737"/>
          </a:xfrm>
        </p:spPr>
      </p:pic>
    </p:spTree>
    <p:extLst>
      <p:ext uri="{BB962C8B-B14F-4D97-AF65-F5344CB8AC3E}">
        <p14:creationId xmlns:p14="http://schemas.microsoft.com/office/powerpoint/2010/main" val="1784761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DAEBA-B5F3-CB73-ADF0-9C30E3065582}"/>
              </a:ext>
            </a:extLst>
          </p:cNvPr>
          <p:cNvSpPr>
            <a:spLocks noGrp="1"/>
          </p:cNvSpPr>
          <p:nvPr>
            <p:ph type="title"/>
          </p:nvPr>
        </p:nvSpPr>
        <p:spPr/>
        <p:txBody>
          <a:bodyPr/>
          <a:lstStyle/>
          <a:p>
            <a:r>
              <a:rPr lang="en-US" dirty="0"/>
              <a:t>Importing necessary libraries and dataset</a:t>
            </a:r>
          </a:p>
        </p:txBody>
      </p:sp>
      <p:pic>
        <p:nvPicPr>
          <p:cNvPr id="5" name="Content Placeholder 4" descr="A screenshot of a computer&#10;&#10;AI-generated content may be incorrect.">
            <a:extLst>
              <a:ext uri="{FF2B5EF4-FFF2-40B4-BE49-F238E27FC236}">
                <a16:creationId xmlns:a16="http://schemas.microsoft.com/office/drawing/2014/main" id="{4B2F6953-0FA7-90A2-4011-5B2DDCFCBC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532" y="2016125"/>
            <a:ext cx="9245260" cy="3449638"/>
          </a:xfrm>
        </p:spPr>
      </p:pic>
    </p:spTree>
    <p:extLst>
      <p:ext uri="{BB962C8B-B14F-4D97-AF65-F5344CB8AC3E}">
        <p14:creationId xmlns:p14="http://schemas.microsoft.com/office/powerpoint/2010/main" val="2228234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39C2-B9D7-2E86-4EEC-27FD2605AAF3}"/>
              </a:ext>
            </a:extLst>
          </p:cNvPr>
          <p:cNvSpPr>
            <a:spLocks noGrp="1"/>
          </p:cNvSpPr>
          <p:nvPr>
            <p:ph type="title"/>
          </p:nvPr>
        </p:nvSpPr>
        <p:spPr/>
        <p:txBody>
          <a:bodyPr/>
          <a:lstStyle/>
          <a:p>
            <a:r>
              <a:rPr lang="en-US" dirty="0"/>
              <a:t>Dataset from Hugging Face</a:t>
            </a:r>
            <a:br>
              <a:rPr lang="en-US" dirty="0"/>
            </a:br>
            <a:r>
              <a:rPr lang="en-US" sz="1400" dirty="0"/>
              <a:t>link:</a:t>
            </a:r>
            <a:r>
              <a:rPr lang="en-US" sz="1000" dirty="0">
                <a:hlinkClick r:id="rId2">
                  <a:extLst>
                    <a:ext uri="{A12FA001-AC4F-418D-AE19-62706E023703}">
                      <ahyp:hlinkClr xmlns:ahyp="http://schemas.microsoft.com/office/drawing/2018/hyperlinkcolor" val="tx"/>
                    </a:ext>
                  </a:extLst>
                </a:hlinkClick>
              </a:rPr>
              <a:t>mychen76/invoices-and-receipts_ocr_v1 · Datasets at Hugging Face</a:t>
            </a:r>
            <a:endParaRPr lang="en-US" sz="1400" dirty="0"/>
          </a:p>
        </p:txBody>
      </p:sp>
      <p:pic>
        <p:nvPicPr>
          <p:cNvPr id="5" name="Content Placeholder 4">
            <a:extLst>
              <a:ext uri="{FF2B5EF4-FFF2-40B4-BE49-F238E27FC236}">
                <a16:creationId xmlns:a16="http://schemas.microsoft.com/office/drawing/2014/main" id="{E23C53DC-95C3-3B7E-9656-8C787460ECFA}"/>
              </a:ext>
            </a:extLst>
          </p:cNvPr>
          <p:cNvPicPr>
            <a:picLocks noGrp="1" noChangeAspect="1"/>
          </p:cNvPicPr>
          <p:nvPr>
            <p:ph idx="1"/>
          </p:nvPr>
        </p:nvPicPr>
        <p:blipFill>
          <a:blip r:embed="rId3"/>
          <a:stretch>
            <a:fillRect/>
          </a:stretch>
        </p:blipFill>
        <p:spPr>
          <a:xfrm>
            <a:off x="934278" y="1570383"/>
            <a:ext cx="8837852" cy="4606580"/>
          </a:xfrm>
        </p:spPr>
      </p:pic>
    </p:spTree>
    <p:extLst>
      <p:ext uri="{BB962C8B-B14F-4D97-AF65-F5344CB8AC3E}">
        <p14:creationId xmlns:p14="http://schemas.microsoft.com/office/powerpoint/2010/main" val="527154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D0023-145E-0013-1759-EF063C40D5C6}"/>
              </a:ext>
            </a:extLst>
          </p:cNvPr>
          <p:cNvSpPr>
            <a:spLocks noGrp="1"/>
          </p:cNvSpPr>
          <p:nvPr>
            <p:ph type="title"/>
          </p:nvPr>
        </p:nvSpPr>
        <p:spPr/>
        <p:txBody>
          <a:bodyPr/>
          <a:lstStyle/>
          <a:p>
            <a:r>
              <a:rPr lang="en-US" dirty="0"/>
              <a:t>Code for displaying one of the image from the data set</a:t>
            </a:r>
          </a:p>
        </p:txBody>
      </p:sp>
      <p:pic>
        <p:nvPicPr>
          <p:cNvPr id="5" name="Content Placeholder 4" descr="A screenshot of a computer&#10;&#10;AI-generated content may be incorrect.">
            <a:extLst>
              <a:ext uri="{FF2B5EF4-FFF2-40B4-BE49-F238E27FC236}">
                <a16:creationId xmlns:a16="http://schemas.microsoft.com/office/drawing/2014/main" id="{E6A57EDF-68DA-3657-4303-96D0A07FF1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651" y="2016125"/>
            <a:ext cx="6463022" cy="3449638"/>
          </a:xfrm>
        </p:spPr>
      </p:pic>
    </p:spTree>
    <p:extLst>
      <p:ext uri="{BB962C8B-B14F-4D97-AF65-F5344CB8AC3E}">
        <p14:creationId xmlns:p14="http://schemas.microsoft.com/office/powerpoint/2010/main" val="409727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5B3C9-5663-61F1-A81A-8CFEDABB021C}"/>
              </a:ext>
            </a:extLst>
          </p:cNvPr>
          <p:cNvSpPr>
            <a:spLocks noGrp="1"/>
          </p:cNvSpPr>
          <p:nvPr>
            <p:ph type="title"/>
          </p:nvPr>
        </p:nvSpPr>
        <p:spPr/>
        <p:txBody>
          <a:bodyPr/>
          <a:lstStyle/>
          <a:p>
            <a:r>
              <a:rPr lang="en-US" dirty="0"/>
              <a:t>Code for extracting </a:t>
            </a:r>
            <a:r>
              <a:rPr lang="en-US" dirty="0" err="1"/>
              <a:t>textusing</a:t>
            </a:r>
            <a:r>
              <a:rPr lang="en-US" dirty="0"/>
              <a:t> </a:t>
            </a:r>
            <a:r>
              <a:rPr lang="en-US" dirty="0" err="1"/>
              <a:t>pytesseract</a:t>
            </a:r>
            <a:endParaRPr lang="en-US" dirty="0"/>
          </a:p>
        </p:txBody>
      </p:sp>
      <p:pic>
        <p:nvPicPr>
          <p:cNvPr id="5" name="Content Placeholder 4" descr="A screenshot of a computer&#10;&#10;AI-generated content may be incorrect.">
            <a:extLst>
              <a:ext uri="{FF2B5EF4-FFF2-40B4-BE49-F238E27FC236}">
                <a16:creationId xmlns:a16="http://schemas.microsoft.com/office/drawing/2014/main" id="{03B9E912-E77F-E26B-5FF4-4392B8FD8B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164" y="2016125"/>
            <a:ext cx="9044609" cy="3449638"/>
          </a:xfrm>
        </p:spPr>
      </p:pic>
    </p:spTree>
    <p:extLst>
      <p:ext uri="{BB962C8B-B14F-4D97-AF65-F5344CB8AC3E}">
        <p14:creationId xmlns:p14="http://schemas.microsoft.com/office/powerpoint/2010/main" val="78159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C5F51-D3B9-BEFB-D5C0-10D0AB414E46}"/>
              </a:ext>
            </a:extLst>
          </p:cNvPr>
          <p:cNvSpPr>
            <a:spLocks noGrp="1"/>
          </p:cNvSpPr>
          <p:nvPr>
            <p:ph type="title"/>
          </p:nvPr>
        </p:nvSpPr>
        <p:spPr/>
        <p:txBody>
          <a:bodyPr/>
          <a:lstStyle/>
          <a:p>
            <a:r>
              <a:rPr lang="en-US" dirty="0"/>
              <a:t> Input Image and output raw text</a:t>
            </a:r>
          </a:p>
        </p:txBody>
      </p:sp>
      <p:pic>
        <p:nvPicPr>
          <p:cNvPr id="5" name="Content Placeholder 4">
            <a:extLst>
              <a:ext uri="{FF2B5EF4-FFF2-40B4-BE49-F238E27FC236}">
                <a16:creationId xmlns:a16="http://schemas.microsoft.com/office/drawing/2014/main" id="{433F21F7-DCEF-AB75-E474-1B42BC00A507}"/>
              </a:ext>
            </a:extLst>
          </p:cNvPr>
          <p:cNvPicPr>
            <a:picLocks noGrp="1" noChangeAspect="1"/>
          </p:cNvPicPr>
          <p:nvPr>
            <p:ph idx="1"/>
          </p:nvPr>
        </p:nvPicPr>
        <p:blipFill>
          <a:blip r:embed="rId2"/>
          <a:stretch>
            <a:fillRect/>
          </a:stretch>
        </p:blipFill>
        <p:spPr>
          <a:xfrm>
            <a:off x="7089913" y="1627447"/>
            <a:ext cx="4293704" cy="4351338"/>
          </a:xfrm>
        </p:spPr>
      </p:pic>
      <p:pic>
        <p:nvPicPr>
          <p:cNvPr id="9" name="Picture 8" descr="A screenshot of a invoice&#10;&#10;AI-generated content may be incorrect.">
            <a:extLst>
              <a:ext uri="{FF2B5EF4-FFF2-40B4-BE49-F238E27FC236}">
                <a16:creationId xmlns:a16="http://schemas.microsoft.com/office/drawing/2014/main" id="{1F2C700F-6A8F-4E1D-9C4B-8A3B33335C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050" y="1627447"/>
            <a:ext cx="4951361" cy="4224130"/>
          </a:xfrm>
          <a:prstGeom prst="rect">
            <a:avLst/>
          </a:prstGeom>
        </p:spPr>
      </p:pic>
    </p:spTree>
    <p:extLst>
      <p:ext uri="{BB962C8B-B14F-4D97-AF65-F5344CB8AC3E}">
        <p14:creationId xmlns:p14="http://schemas.microsoft.com/office/powerpoint/2010/main" val="688709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C016-9425-A554-F20E-A7765193D64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A1DD9F0-8EEB-1603-3681-2822FB523195}"/>
              </a:ext>
            </a:extLst>
          </p:cNvPr>
          <p:cNvSpPr>
            <a:spLocks noGrp="1"/>
          </p:cNvSpPr>
          <p:nvPr>
            <p:ph idx="1"/>
          </p:nvPr>
        </p:nvSpPr>
        <p:spPr/>
        <p:txBody>
          <a:bodyPr>
            <a:normAutofit fontScale="70000" lnSpcReduction="20000"/>
          </a:bodyPr>
          <a:lstStyle/>
          <a:p>
            <a:pPr marL="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References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Fukuda, N.,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Nozue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H., &amp; Oishi, H. (2025).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Small Language Model Agent for the Operations of Continuously Updating ICT Systems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IEEE Access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Kuzman, T., &amp;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Ljubešić</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N. (2025).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LLM Teacher-Student Framework for Text Classification With No Manually Annotated Data: A Case Study in IPTC News Topic Classification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IEEE Access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Lowe, M., Prusa, J. D., Leevy, J. L., &amp;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Khoshgoftaar</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T. M. (2024).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Advancing Machine Learning with OCR2SEQ: An Innovative Approach to Multi-Modal Data Augmentation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Journal of Big Data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Martínek, J.,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Lenc</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L., &amp; Král, P. (2020).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Building an Efficient OCR System for Historical Documents with Little Training Data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Neural Computing and Applications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15000"/>
              </a:lnSpc>
              <a:spcAft>
                <a:spcPts val="800"/>
              </a:spcAft>
              <a:buSzPts val="1000"/>
              <a:buFont typeface="Symbol" panose="05050102010706020507" pitchFamily="18" charset="2"/>
              <a:buChar char=""/>
              <a:tabLst>
                <a:tab pos="457200" algn="l"/>
              </a:tabLst>
            </a:pP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Ponnurua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 Ponmalar, S., Likhitha, A., Sree, T., &amp; Chaitanya, G. (2024).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Image-Based Extraction of Prescription Information Using OCR-Tesseract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Procedia Computer Science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83924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D837-8E58-1790-B2C0-952C0F52927C}"/>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37E57CA2-C04A-D6EB-FA64-32C7FD9A20C7}"/>
              </a:ext>
            </a:extLst>
          </p:cNvPr>
          <p:cNvSpPr>
            <a:spLocks noGrp="1"/>
          </p:cNvSpPr>
          <p:nvPr>
            <p:ph idx="1"/>
          </p:nvPr>
        </p:nvSpPr>
        <p:spPr/>
        <p:txBody>
          <a:bodyPr>
            <a:normAutofit/>
          </a:bodyPr>
          <a:lstStyle/>
          <a:p>
            <a:pPr marL="0" indent="0" algn="just">
              <a:buNone/>
            </a:pPr>
            <a:r>
              <a:rPr lang="en-US" dirty="0">
                <a:effectLst/>
                <a:latin typeface="Times New Roman" panose="02020603050405020304" pitchFamily="18" charset="0"/>
                <a:ea typeface="Times New Roman" panose="02020603050405020304" pitchFamily="18" charset="0"/>
                <a:cs typeface="Calibri" panose="020F0502020204030204" pitchFamily="34" charset="0"/>
              </a:rPr>
              <a:t>Now-a-days, it has become a big challenge for businesses to automate the process of extracting the key details from the invoices since they receive invoices in various formats. Raw text can be extracted from the images by using traditional </a:t>
            </a:r>
            <a:r>
              <a:rPr lang="en-US" b="1" dirty="0">
                <a:effectLst/>
                <a:latin typeface="Times New Roman" panose="02020603050405020304" pitchFamily="18" charset="0"/>
                <a:ea typeface="Times New Roman" panose="02020603050405020304" pitchFamily="18" charset="0"/>
                <a:cs typeface="Calibri" panose="020F0502020204030204" pitchFamily="34" charset="0"/>
              </a:rPr>
              <a:t>OCR (Optical Character Recognition)</a:t>
            </a:r>
            <a:r>
              <a:rPr lang="en-US" dirty="0">
                <a:effectLst/>
                <a:latin typeface="Times New Roman" panose="02020603050405020304" pitchFamily="18" charset="0"/>
                <a:ea typeface="Times New Roman" panose="02020603050405020304" pitchFamily="18" charset="0"/>
                <a:cs typeface="Calibri" panose="020F0502020204030204" pitchFamily="34" charset="0"/>
              </a:rPr>
              <a:t> techniques, but the big deal is to understand and structure the data. The goal of our project is to use a </a:t>
            </a:r>
            <a:r>
              <a:rPr lang="en-US" b="1" dirty="0">
                <a:effectLst/>
                <a:latin typeface="Times New Roman" panose="02020603050405020304" pitchFamily="18" charset="0"/>
                <a:ea typeface="Times New Roman" panose="02020603050405020304" pitchFamily="18" charset="0"/>
                <a:cs typeface="Calibri" panose="020F0502020204030204" pitchFamily="34" charset="0"/>
              </a:rPr>
              <a:t>SLM (Small Language Model)</a:t>
            </a:r>
            <a:r>
              <a:rPr lang="en-US" dirty="0">
                <a:effectLst/>
                <a:latin typeface="Times New Roman" panose="02020603050405020304" pitchFamily="18" charset="0"/>
                <a:ea typeface="Times New Roman" panose="02020603050405020304" pitchFamily="18" charset="0"/>
                <a:cs typeface="Calibri" panose="020F0502020204030204" pitchFamily="34" charset="0"/>
              </a:rPr>
              <a:t> which integrates with the OCR to enhance the invoice processing. The SLM will be built in such a way that it helps in structuring the extracted text, identifying key details and reduce manual effort in financial data processing. </a:t>
            </a:r>
            <a:endParaRPr lang="en-US" dirty="0">
              <a:effectLst/>
              <a:latin typeface="Times New Roman" panose="02020603050405020304" pitchFamily="18" charset="0"/>
              <a:ea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339600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C778-46A3-430C-1150-B0512AA5CCC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9CA7920-9638-EE0A-942F-F7A0D928FEF9}"/>
              </a:ext>
            </a:extLst>
          </p:cNvPr>
          <p:cNvSpPr>
            <a:spLocks noGrp="1"/>
          </p:cNvSpPr>
          <p:nvPr>
            <p:ph idx="1"/>
          </p:nvPr>
        </p:nvSpPr>
        <p:spPr/>
        <p:txBody>
          <a:bodyPr>
            <a:normAutofit fontScale="92500" lnSpcReduction="10000"/>
          </a:bodyPr>
          <a:lstStyle/>
          <a:p>
            <a:pPr marL="0" marR="0">
              <a:buNone/>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Traditional OCR systems are used to extract text from different invoices, but they often fail to effectively understand the context and structure of the data. This leads to difficulty in identifying key fields (e.g., invoice number, total amount, dates, etc.,). These may be some other issues as well such as errors in misclassified text and lack of semantic understanding due to different invoice layouts. </a:t>
            </a:r>
            <a:endParaRPr lang="en-US" sz="1800" dirty="0">
              <a:effectLst/>
              <a:latin typeface="Times New Roman" panose="02020603050405020304" pitchFamily="18" charset="0"/>
              <a:ea typeface="Times New Roman" panose="02020603050405020304" pitchFamily="18" charset="0"/>
            </a:endParaRPr>
          </a:p>
          <a:p>
            <a:pPr marL="0" marR="0">
              <a:buNone/>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To solve this, we propose a hybrid approach using:</a:t>
            </a:r>
            <a:endParaRPr lang="en-US" sz="1800" dirty="0">
              <a:effectLst/>
              <a:latin typeface="Times New Roman" panose="02020603050405020304" pitchFamily="18" charset="0"/>
              <a:ea typeface="Times New Roman" panose="02020603050405020304" pitchFamily="18" charset="0"/>
            </a:endParaRPr>
          </a:p>
          <a:p>
            <a:pPr marL="0" marR="0">
              <a:buNone/>
            </a:pPr>
            <a:r>
              <a:rPr lang="en-US" sz="1800" b="1" dirty="0">
                <a:effectLst/>
                <a:latin typeface="Times New Roman" panose="02020603050405020304" pitchFamily="18" charset="0"/>
                <a:ea typeface="Times New Roman" panose="02020603050405020304" pitchFamily="18" charset="0"/>
                <a:cs typeface="Calibri" panose="020F0502020204030204" pitchFamily="34" charset="0"/>
              </a:rPr>
              <a:t>Optical Character Recognition (OCR</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for </a:t>
            </a:r>
            <a:r>
              <a:rPr lang="en-US" sz="1800" b="1" dirty="0">
                <a:effectLst/>
                <a:latin typeface="Times New Roman" panose="02020603050405020304" pitchFamily="18" charset="0"/>
                <a:ea typeface="Times New Roman" panose="02020603050405020304" pitchFamily="18" charset="0"/>
                <a:cs typeface="Calibri" panose="020F0502020204030204" pitchFamily="34" charset="0"/>
              </a:rPr>
              <a:t>text extraction</a:t>
            </a:r>
            <a:endParaRPr lang="en-US" sz="1800" dirty="0">
              <a:effectLst/>
              <a:latin typeface="Times New Roman" panose="02020603050405020304" pitchFamily="18" charset="0"/>
              <a:ea typeface="Times New Roman" panose="02020603050405020304" pitchFamily="18" charset="0"/>
            </a:endParaRPr>
          </a:p>
          <a:p>
            <a:pPr marL="0" marR="0">
              <a:buNone/>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A </a:t>
            </a:r>
            <a:r>
              <a:rPr lang="en-US" sz="1800" b="1" dirty="0">
                <a:effectLst/>
                <a:latin typeface="Times New Roman" panose="02020603050405020304" pitchFamily="18" charset="0"/>
                <a:ea typeface="Times New Roman" panose="02020603050405020304" pitchFamily="18" charset="0"/>
                <a:cs typeface="Calibri" panose="020F0502020204030204" pitchFamily="34" charset="0"/>
              </a:rPr>
              <a:t>Small Language Model (SLM)</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for </a:t>
            </a:r>
            <a:r>
              <a:rPr lang="en-US" sz="1800" b="1" dirty="0">
                <a:effectLst/>
                <a:latin typeface="Times New Roman" panose="02020603050405020304" pitchFamily="18" charset="0"/>
                <a:ea typeface="Times New Roman" panose="02020603050405020304" pitchFamily="18" charset="0"/>
                <a:cs typeface="Calibri" panose="020F0502020204030204" pitchFamily="34" charset="0"/>
              </a:rPr>
              <a:t>key field extraction</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and intelligent structuring. </a:t>
            </a:r>
            <a:endParaRPr lang="en-US" sz="1800" dirty="0">
              <a:effectLst/>
              <a:latin typeface="Times New Roman" panose="02020603050405020304" pitchFamily="18" charset="0"/>
              <a:ea typeface="Times New Roman" panose="02020603050405020304" pitchFamily="18" charset="0"/>
            </a:endParaRPr>
          </a:p>
          <a:p>
            <a:pPr marL="0" marR="0" indent="0">
              <a:buNone/>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By applying </a:t>
            </a:r>
            <a:r>
              <a:rPr lang="en-US" sz="1800" b="1" dirty="0">
                <a:effectLst/>
                <a:latin typeface="Times New Roman" panose="02020603050405020304" pitchFamily="18" charset="0"/>
                <a:ea typeface="Times New Roman" panose="02020603050405020304" pitchFamily="18" charset="0"/>
                <a:cs typeface="Calibri" panose="020F0502020204030204" pitchFamily="34" charset="0"/>
              </a:rPr>
              <a:t>Machine Learning</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and </a:t>
            </a:r>
            <a:r>
              <a:rPr lang="en-US" sz="1800" b="1" dirty="0">
                <a:effectLst/>
                <a:latin typeface="Times New Roman" panose="02020603050405020304" pitchFamily="18" charset="0"/>
                <a:ea typeface="Times New Roman" panose="02020603050405020304" pitchFamily="18" charset="0"/>
                <a:cs typeface="Calibri" panose="020F0502020204030204" pitchFamily="34" charset="0"/>
              </a:rPr>
              <a:t>Natural Language Processing (NLP)</a:t>
            </a: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 our model will be able to automatically detect, classify and extract relevant invoice details, improving efficiency and reducing errors in financial workflows.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40359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B7A9-D5B9-DEAB-C831-13780A8FB2D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42AE095-EE1B-7747-7AE1-1FA96167E8D5}"/>
              </a:ext>
            </a:extLst>
          </p:cNvPr>
          <p:cNvSpPr>
            <a:spLocks noGrp="1"/>
          </p:cNvSpPr>
          <p:nvPr>
            <p:ph idx="1"/>
          </p:nvPr>
        </p:nvSpPr>
        <p:spPr/>
        <p:txBody>
          <a:bodyPr/>
          <a:lstStyle/>
          <a:p>
            <a:pPr marL="0" indent="0">
              <a:buNone/>
            </a:pPr>
            <a:r>
              <a:rPr lang="en-US" dirty="0"/>
              <a:t>Traditional OCR systems have been used for text extraction but struggle with precise and organized data retrieval. Small Language Models (SLMs) offer improved performance by enhancing text structuring, field identification, and contextual understanding. Combining OCR with SLMs can boost invoice processing accuracy and efficiency, reducing manual effort while ensuring data reliability.</a:t>
            </a:r>
          </a:p>
        </p:txBody>
      </p:sp>
    </p:spTree>
    <p:extLst>
      <p:ext uri="{BB962C8B-B14F-4D97-AF65-F5344CB8AC3E}">
        <p14:creationId xmlns:p14="http://schemas.microsoft.com/office/powerpoint/2010/main" val="136436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18FA-C356-EF44-4506-8AF7DD056B26}"/>
              </a:ext>
            </a:extLst>
          </p:cNvPr>
          <p:cNvSpPr>
            <a:spLocks noGrp="1"/>
          </p:cNvSpPr>
          <p:nvPr>
            <p:ph type="title"/>
          </p:nvPr>
        </p:nvSpPr>
        <p:spPr/>
        <p:txBody>
          <a:bodyPr/>
          <a:lstStyle/>
          <a:p>
            <a:r>
              <a:rPr lang="en-US" dirty="0"/>
              <a:t>Architecture</a:t>
            </a:r>
          </a:p>
        </p:txBody>
      </p:sp>
      <p:pic>
        <p:nvPicPr>
          <p:cNvPr id="5" name="Content Placeholder 4" descr="A diagram of a process flow&#10;&#10;AI-generated content may be incorrect.">
            <a:extLst>
              <a:ext uri="{FF2B5EF4-FFF2-40B4-BE49-F238E27FC236}">
                <a16:creationId xmlns:a16="http://schemas.microsoft.com/office/drawing/2014/main" id="{65B8EAC4-D0F2-9DFD-3256-6D0DA14922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159027"/>
            <a:ext cx="9603275" cy="5748474"/>
          </a:xfrm>
        </p:spPr>
      </p:pic>
    </p:spTree>
    <p:extLst>
      <p:ext uri="{BB962C8B-B14F-4D97-AF65-F5344CB8AC3E}">
        <p14:creationId xmlns:p14="http://schemas.microsoft.com/office/powerpoint/2010/main" val="17874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D960D-B5CD-2440-56EE-1386613BFB1F}"/>
              </a:ext>
            </a:extLst>
          </p:cNvPr>
          <p:cNvSpPr>
            <a:spLocks noGrp="1"/>
          </p:cNvSpPr>
          <p:nvPr>
            <p:ph type="title"/>
          </p:nvPr>
        </p:nvSpPr>
        <p:spPr>
          <a:xfrm>
            <a:off x="1294362" y="734946"/>
            <a:ext cx="9603275" cy="1049235"/>
          </a:xfrm>
        </p:spPr>
        <p:txBody>
          <a:bodyPr/>
          <a:lstStyle/>
          <a:p>
            <a:pPr algn="ct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Minimum Viable Product (MVP)</a:t>
            </a:r>
            <a:br>
              <a:rPr lang="en-US" sz="1800" b="1" u="sng" dirty="0">
                <a:latin typeface="Times New Roman" panose="02020603050405020304" pitchFamily="18" charset="0"/>
                <a:ea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438D11-7815-E7FD-FB1E-96D13DF45986}"/>
              </a:ext>
            </a:extLst>
          </p:cNvPr>
          <p:cNvSpPr>
            <a:spLocks noGrp="1"/>
          </p:cNvSpPr>
          <p:nvPr>
            <p:ph idx="1"/>
          </p:nvPr>
        </p:nvSpPr>
        <p:spPr>
          <a:xfrm>
            <a:off x="1103710" y="1962110"/>
            <a:ext cx="9603275" cy="3450613"/>
          </a:xfrm>
        </p:spPr>
        <p:txBody>
          <a:bodyPr>
            <a:noAutofit/>
          </a:bodyPr>
          <a:lstStyle/>
          <a:p>
            <a:pPr marL="0" marR="0" algn="just">
              <a:buNone/>
            </a:pPr>
            <a:r>
              <a:rPr lang="en-US" sz="1400" dirty="0">
                <a:solidFill>
                  <a:srgbClr val="000000"/>
                </a:solidFill>
                <a:effectLst/>
                <a:latin typeface="Times New Roman" panose="02020603050405020304" pitchFamily="18" charset="0"/>
                <a:ea typeface="Times New Roman" panose="02020603050405020304" pitchFamily="18" charset="0"/>
              </a:rPr>
              <a:t>The </a:t>
            </a:r>
            <a:r>
              <a:rPr lang="en-US" sz="1400" b="1" dirty="0">
                <a:solidFill>
                  <a:srgbClr val="000000"/>
                </a:solidFill>
                <a:effectLst/>
                <a:latin typeface="Times New Roman" panose="02020603050405020304" pitchFamily="18" charset="0"/>
                <a:ea typeface="Times New Roman" panose="02020603050405020304" pitchFamily="18" charset="0"/>
              </a:rPr>
              <a:t>MVP</a:t>
            </a:r>
            <a:r>
              <a:rPr lang="en-US" sz="1400" dirty="0">
                <a:solidFill>
                  <a:srgbClr val="000000"/>
                </a:solidFill>
                <a:effectLst/>
                <a:latin typeface="Times New Roman" panose="02020603050405020304" pitchFamily="18" charset="0"/>
                <a:ea typeface="Times New Roman" panose="02020603050405020304" pitchFamily="18" charset="0"/>
              </a:rPr>
              <a:t> for this project will demonstrate the integration of </a:t>
            </a:r>
            <a:r>
              <a:rPr lang="en-US" sz="1400" b="1" dirty="0">
                <a:solidFill>
                  <a:srgbClr val="000000"/>
                </a:solidFill>
                <a:effectLst/>
                <a:latin typeface="Times New Roman" panose="02020603050405020304" pitchFamily="18" charset="0"/>
                <a:ea typeface="Times New Roman" panose="02020603050405020304" pitchFamily="18" charset="0"/>
              </a:rPr>
              <a:t>Small Language Model (SLM) with OCR</a:t>
            </a:r>
            <a:r>
              <a:rPr lang="en-US" sz="1400" dirty="0">
                <a:solidFill>
                  <a:srgbClr val="000000"/>
                </a:solidFill>
                <a:effectLst/>
                <a:latin typeface="Times New Roman" panose="02020603050405020304" pitchFamily="18" charset="0"/>
                <a:ea typeface="Times New Roman" panose="02020603050405020304" pitchFamily="18" charset="0"/>
              </a:rPr>
              <a:t> to automate invoice data extraction and structuring. The system will process invoices in </a:t>
            </a:r>
            <a:r>
              <a:rPr lang="en-US" sz="1400" b="1" dirty="0">
                <a:solidFill>
                  <a:srgbClr val="000000"/>
                </a:solidFill>
                <a:effectLst/>
                <a:latin typeface="Times New Roman" panose="02020603050405020304" pitchFamily="18" charset="0"/>
                <a:ea typeface="Times New Roman" panose="02020603050405020304" pitchFamily="18" charset="0"/>
              </a:rPr>
              <a:t>PDF or image formats</a:t>
            </a:r>
            <a:r>
              <a:rPr lang="en-US" sz="1400" dirty="0">
                <a:solidFill>
                  <a:srgbClr val="000000"/>
                </a:solidFill>
                <a:effectLst/>
                <a:latin typeface="Times New Roman" panose="02020603050405020304" pitchFamily="18" charset="0"/>
                <a:ea typeface="Times New Roman" panose="02020603050405020304" pitchFamily="18" charset="0"/>
              </a:rPr>
              <a:t>, apply OCR to extract raw text, and utilize a </a:t>
            </a:r>
            <a:r>
              <a:rPr lang="en-US" sz="1400" b="1" dirty="0">
                <a:solidFill>
                  <a:srgbClr val="000000"/>
                </a:solidFill>
                <a:effectLst/>
                <a:latin typeface="Times New Roman" panose="02020603050405020304" pitchFamily="18" charset="0"/>
                <a:ea typeface="Times New Roman" panose="02020603050405020304" pitchFamily="18" charset="0"/>
              </a:rPr>
              <a:t>Small Language Model (SLM)</a:t>
            </a:r>
            <a:r>
              <a:rPr lang="en-US" sz="1400" dirty="0">
                <a:solidFill>
                  <a:srgbClr val="000000"/>
                </a:solidFill>
                <a:effectLst/>
                <a:latin typeface="Times New Roman" panose="02020603050405020304" pitchFamily="18" charset="0"/>
                <a:ea typeface="Times New Roman" panose="02020603050405020304" pitchFamily="18" charset="0"/>
              </a:rPr>
              <a:t> to identify and organize key invoice details.</a:t>
            </a:r>
            <a:endParaRPr lang="en-US" sz="1400" dirty="0">
              <a:effectLst/>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sz="1400" b="1" dirty="0">
                <a:solidFill>
                  <a:srgbClr val="000000"/>
                </a:solidFill>
                <a:effectLst/>
                <a:latin typeface="Times New Roman" panose="02020603050405020304" pitchFamily="18" charset="0"/>
                <a:ea typeface="Times New Roman" panose="02020603050405020304" pitchFamily="18" charset="0"/>
              </a:rPr>
              <a:t>Text Extraction with OCR:</a:t>
            </a:r>
            <a:endParaRPr lang="en-US" sz="1400" dirty="0">
              <a:effectLst/>
              <a:latin typeface="Times New Roman" panose="02020603050405020304" pitchFamily="18" charset="0"/>
              <a:ea typeface="Times New Roman" panose="02020603050405020304" pitchFamily="18" charset="0"/>
            </a:endParaRPr>
          </a:p>
          <a:p>
            <a:pPr marL="457200" marR="0" algn="just">
              <a:buNone/>
            </a:pPr>
            <a:r>
              <a:rPr lang="en-US" sz="1400" dirty="0">
                <a:solidFill>
                  <a:srgbClr val="000000"/>
                </a:solidFill>
                <a:effectLst/>
                <a:latin typeface="Times New Roman" panose="02020603050405020304" pitchFamily="18" charset="0"/>
                <a:ea typeface="Times New Roman" panose="02020603050405020304" pitchFamily="18" charset="0"/>
              </a:rPr>
              <a:t>The MVP will use </a:t>
            </a:r>
            <a:r>
              <a:rPr lang="en-US" sz="1400" b="1" dirty="0">
                <a:solidFill>
                  <a:srgbClr val="000000"/>
                </a:solidFill>
                <a:effectLst/>
                <a:latin typeface="Times New Roman" panose="02020603050405020304" pitchFamily="18" charset="0"/>
                <a:ea typeface="Times New Roman" panose="02020603050405020304" pitchFamily="18" charset="0"/>
              </a:rPr>
              <a:t>OCR techniques</a:t>
            </a:r>
            <a:r>
              <a:rPr lang="en-US" sz="1400" dirty="0">
                <a:solidFill>
                  <a:srgbClr val="000000"/>
                </a:solidFill>
                <a:effectLst/>
                <a:latin typeface="Times New Roman" panose="02020603050405020304" pitchFamily="18" charset="0"/>
                <a:ea typeface="Times New Roman" panose="02020603050405020304" pitchFamily="18" charset="0"/>
              </a:rPr>
              <a:t> to extract raw text from invoices, converting unstructured data into machine-readable form.</a:t>
            </a:r>
            <a:endParaRPr lang="en-US" sz="1400" dirty="0">
              <a:effectLst/>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sz="1400" b="1" dirty="0">
                <a:solidFill>
                  <a:srgbClr val="000000"/>
                </a:solidFill>
                <a:effectLst/>
                <a:latin typeface="Times New Roman" panose="02020603050405020304" pitchFamily="18" charset="0"/>
                <a:ea typeface="Times New Roman" panose="02020603050405020304" pitchFamily="18" charset="0"/>
              </a:rPr>
              <a:t>Natural Language Processing (NLP) for Data Structuring:</a:t>
            </a:r>
            <a:endParaRPr lang="en-US" sz="1400" dirty="0">
              <a:effectLst/>
              <a:latin typeface="Times New Roman" panose="02020603050405020304" pitchFamily="18" charset="0"/>
              <a:ea typeface="Times New Roman" panose="02020603050405020304" pitchFamily="18" charset="0"/>
            </a:endParaRPr>
          </a:p>
          <a:p>
            <a:pPr marL="457200" marR="0" algn="just">
              <a:buNone/>
            </a:pPr>
            <a:r>
              <a:rPr lang="en-US" sz="1400" dirty="0">
                <a:solidFill>
                  <a:srgbClr val="000000"/>
                </a:solidFill>
                <a:effectLst/>
                <a:latin typeface="Times New Roman" panose="02020603050405020304" pitchFamily="18" charset="0"/>
                <a:ea typeface="Times New Roman" panose="02020603050405020304" pitchFamily="18" charset="0"/>
              </a:rPr>
              <a:t>A </a:t>
            </a:r>
            <a:r>
              <a:rPr lang="en-US" sz="1400" b="1" dirty="0">
                <a:solidFill>
                  <a:srgbClr val="000000"/>
                </a:solidFill>
                <a:effectLst/>
                <a:latin typeface="Times New Roman" panose="02020603050405020304" pitchFamily="18" charset="0"/>
                <a:ea typeface="Times New Roman" panose="02020603050405020304" pitchFamily="18" charset="0"/>
              </a:rPr>
              <a:t>Small Language Model (SLM)</a:t>
            </a:r>
            <a:r>
              <a:rPr lang="en-US" sz="1400" dirty="0">
                <a:solidFill>
                  <a:srgbClr val="000000"/>
                </a:solidFill>
                <a:effectLst/>
                <a:latin typeface="Times New Roman" panose="02020603050405020304" pitchFamily="18" charset="0"/>
                <a:ea typeface="Times New Roman" panose="02020603050405020304" pitchFamily="18" charset="0"/>
              </a:rPr>
              <a:t>, trained using NLP techniques, will analyze the extracted text, recognize patterns, and classify key fields such as </a:t>
            </a:r>
            <a:r>
              <a:rPr lang="en-US" sz="1400" b="1" dirty="0">
                <a:solidFill>
                  <a:srgbClr val="000000"/>
                </a:solidFill>
                <a:effectLst/>
                <a:latin typeface="Times New Roman" panose="02020603050405020304" pitchFamily="18" charset="0"/>
                <a:ea typeface="Times New Roman" panose="02020603050405020304" pitchFamily="18" charset="0"/>
              </a:rPr>
              <a:t>invoice number, total amount, date, and vendor details</a:t>
            </a:r>
            <a:r>
              <a:rPr lang="en-US" sz="1400" dirty="0">
                <a:solidFill>
                  <a:srgbClr val="000000"/>
                </a:solidFill>
                <a:effectLst/>
                <a:latin typeface="Times New Roman" panose="02020603050405020304" pitchFamily="18" charset="0"/>
                <a:ea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n-US" sz="1400" b="1" dirty="0">
                <a:solidFill>
                  <a:srgbClr val="000000"/>
                </a:solidFill>
                <a:effectLst/>
                <a:latin typeface="Times New Roman" panose="02020603050405020304" pitchFamily="18" charset="0"/>
                <a:ea typeface="Times New Roman" panose="02020603050405020304" pitchFamily="18" charset="0"/>
              </a:rPr>
              <a:t>Pattern Recognition &amp; Entity Extraction:</a:t>
            </a:r>
            <a:endParaRPr lang="en-US" sz="1400" dirty="0">
              <a:effectLst/>
              <a:latin typeface="Times New Roman" panose="02020603050405020304" pitchFamily="18" charset="0"/>
              <a:ea typeface="Times New Roman" panose="02020603050405020304" pitchFamily="18" charset="0"/>
            </a:endParaRPr>
          </a:p>
          <a:p>
            <a:pPr marL="457200" marR="0" algn="just">
              <a:buNone/>
            </a:pPr>
            <a:r>
              <a:rPr lang="en-US" sz="1400" dirty="0">
                <a:solidFill>
                  <a:srgbClr val="000000"/>
                </a:solidFill>
                <a:effectLst/>
                <a:latin typeface="Times New Roman" panose="02020603050405020304" pitchFamily="18" charset="0"/>
                <a:ea typeface="Times New Roman" panose="02020603050405020304" pitchFamily="18" charset="0"/>
              </a:rPr>
              <a:t>The system will implement </a:t>
            </a:r>
            <a:r>
              <a:rPr lang="en-US" sz="1400" b="1" dirty="0">
                <a:solidFill>
                  <a:srgbClr val="000000"/>
                </a:solidFill>
                <a:effectLst/>
                <a:latin typeface="Times New Roman" panose="02020603050405020304" pitchFamily="18" charset="0"/>
                <a:ea typeface="Times New Roman" panose="02020603050405020304" pitchFamily="18" charset="0"/>
              </a:rPr>
              <a:t>Named Entity Recognition (NER)</a:t>
            </a:r>
            <a:r>
              <a:rPr lang="en-US" sz="1400" dirty="0">
                <a:solidFill>
                  <a:srgbClr val="000000"/>
                </a:solidFill>
                <a:effectLst/>
                <a:latin typeface="Times New Roman" panose="02020603050405020304" pitchFamily="18" charset="0"/>
                <a:ea typeface="Times New Roman" panose="02020603050405020304" pitchFamily="18" charset="0"/>
              </a:rPr>
              <a:t> to identify critical invoice details, improving accuracy over traditional rule-based methods.</a:t>
            </a:r>
            <a:endParaRPr lang="en-US" sz="1400" dirty="0">
              <a:effectLst/>
              <a:latin typeface="Times New Roman" panose="02020603050405020304" pitchFamily="18" charset="0"/>
              <a:ea typeface="Times New Roman" panose="02020603050405020304" pitchFamily="18" charset="0"/>
            </a:endParaRPr>
          </a:p>
          <a:p>
            <a:pPr algn="just"/>
            <a:endParaRPr lang="en-US" sz="1400" dirty="0"/>
          </a:p>
        </p:txBody>
      </p:sp>
    </p:spTree>
    <p:extLst>
      <p:ext uri="{BB962C8B-B14F-4D97-AF65-F5344CB8AC3E}">
        <p14:creationId xmlns:p14="http://schemas.microsoft.com/office/powerpoint/2010/main" val="2969144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A313-3BFF-F74A-24D3-097D1065E4C5}"/>
              </a:ext>
            </a:extLst>
          </p:cNvPr>
          <p:cNvSpPr>
            <a:spLocks noGrp="1"/>
          </p:cNvSpPr>
          <p:nvPr>
            <p:ph type="title"/>
          </p:nvPr>
        </p:nvSpPr>
        <p:spPr>
          <a:xfrm>
            <a:off x="3548735" y="481082"/>
            <a:ext cx="9603275" cy="1049235"/>
          </a:xfrm>
        </p:spPr>
        <p:txBody>
          <a:bodyPr/>
          <a:lstStyle/>
          <a:p>
            <a:r>
              <a:rPr lang="en-US" dirty="0"/>
              <a:t>Literature Review</a:t>
            </a:r>
          </a:p>
        </p:txBody>
      </p:sp>
      <p:sp>
        <p:nvSpPr>
          <p:cNvPr id="3" name="Content Placeholder 2">
            <a:extLst>
              <a:ext uri="{FF2B5EF4-FFF2-40B4-BE49-F238E27FC236}">
                <a16:creationId xmlns:a16="http://schemas.microsoft.com/office/drawing/2014/main" id="{A0600C12-2C32-B38F-A5AB-80AB54C9680B}"/>
              </a:ext>
            </a:extLst>
          </p:cNvPr>
          <p:cNvSpPr>
            <a:spLocks noGrp="1"/>
          </p:cNvSpPr>
          <p:nvPr>
            <p:ph idx="1"/>
          </p:nvPr>
        </p:nvSpPr>
        <p:spPr>
          <a:xfrm>
            <a:off x="838200" y="1363509"/>
            <a:ext cx="10515600" cy="4351338"/>
          </a:xfrm>
        </p:spPr>
        <p:txBody>
          <a:bodyPr>
            <a:normAutofit fontScale="77500" lnSpcReduction="20000"/>
          </a:bodyPr>
          <a:lstStyle/>
          <a:p>
            <a:pPr marL="0" marR="0" algn="just">
              <a:lnSpc>
                <a:spcPct val="115000"/>
              </a:lnSpc>
              <a:spcAft>
                <a:spcPts val="800"/>
              </a:spcAft>
              <a:buNone/>
            </a:pPr>
            <a:r>
              <a:rPr lang="en-US" sz="2100" b="1" kern="100" dirty="0">
                <a:effectLst/>
                <a:latin typeface="Times New Roman" panose="02020603050405020304" pitchFamily="18" charset="0"/>
                <a:ea typeface="Aptos" panose="020B0004020202020204" pitchFamily="34" charset="0"/>
                <a:cs typeface="Times New Roman" panose="02020603050405020304" pitchFamily="18" charset="0"/>
              </a:rPr>
              <a:t>Challenges in Traditional OCR Systems:</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2100" kern="100" dirty="0">
                <a:effectLst/>
                <a:latin typeface="Times New Roman" panose="02020603050405020304" pitchFamily="18" charset="0"/>
                <a:ea typeface="Aptos" panose="020B0004020202020204" pitchFamily="34" charset="0"/>
                <a:cs typeface="Times New Roman" panose="02020603050405020304" pitchFamily="18" charset="0"/>
              </a:rPr>
              <a:t>The text extraction from invoices along with structured documents uses two primary OCR methods known as Tesseract and ABBYY FineReader. Traditional OCR systems encounter multiple obstacles while extracting information from invoices with detailed designs or handwritten entries or documents containing background noise. Numerous studies indicate that distorted text remains an obstacle for OCR models which results in subpar results when extracting critical financial information fields (Martínek et al., 2020). The semantic understanding capabilities of OCR systems remain limited because they struggle to recognize invoice-relevant elements such as invoice numbers dates and amounts according to Xue et al. (2020).</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Aft>
                <a:spcPts val="800"/>
              </a:spcAft>
              <a:buNone/>
            </a:pPr>
            <a:br>
              <a:rPr lang="en-US" sz="21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2100" b="1" kern="100" dirty="0">
                <a:effectLst/>
                <a:latin typeface="Times New Roman" panose="02020603050405020304" pitchFamily="18" charset="0"/>
                <a:ea typeface="Aptos" panose="020B0004020202020204" pitchFamily="34" charset="0"/>
                <a:cs typeface="Times New Roman" panose="02020603050405020304" pitchFamily="18" charset="0"/>
              </a:rPr>
              <a:t>Small Language Models (SLM) for Enhanced Data Structuring</a:t>
            </a:r>
            <a:r>
              <a:rPr lang="en-US" sz="21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15000"/>
              </a:lnSpc>
              <a:spcAft>
                <a:spcPts val="800"/>
              </a:spcAft>
              <a:buNone/>
            </a:pPr>
            <a:r>
              <a:rPr lang="en-US" sz="2100" kern="100" dirty="0">
                <a:effectLst/>
                <a:latin typeface="Times New Roman" panose="02020603050405020304" pitchFamily="18" charset="0"/>
                <a:ea typeface="Aptos" panose="020B0004020202020204" pitchFamily="34" charset="0"/>
                <a:cs typeface="Times New Roman" panose="02020603050405020304" pitchFamily="18" charset="0"/>
              </a:rPr>
              <a:t>Text extraction along with data structuring benefits from integration with Small Language Models through improved accuracy in OCR workflows. SLMs represent a lightweight solution for powerful text understanding that offers effective contextual awareness at a minimal computation cost. The study demonstrates that SLMs successfully process extracted text content to find patterns that lead to accurate invoice detail classification (Fukuda et al., 2025). SLMs excel specifically when the system calls for minimal training data combined with high performance levels (Kuzman &amp; </a:t>
            </a:r>
            <a:r>
              <a:rPr lang="en-US" sz="2100" kern="100" dirty="0" err="1">
                <a:effectLst/>
                <a:latin typeface="Times New Roman" panose="02020603050405020304" pitchFamily="18" charset="0"/>
                <a:ea typeface="Aptos" panose="020B0004020202020204" pitchFamily="34" charset="0"/>
                <a:cs typeface="Times New Roman" panose="02020603050405020304" pitchFamily="18" charset="0"/>
              </a:rPr>
              <a:t>Ljubešić</a:t>
            </a:r>
            <a:r>
              <a:rPr lang="en-US" sz="2100" kern="100" dirty="0">
                <a:effectLst/>
                <a:latin typeface="Times New Roman" panose="02020603050405020304" pitchFamily="18" charset="0"/>
                <a:ea typeface="Aptos" panose="020B0004020202020204" pitchFamily="34" charset="0"/>
                <a:cs typeface="Times New Roman" panose="02020603050405020304" pitchFamily="18" charset="0"/>
              </a:rPr>
              <a:t>, 2025).</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3315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5F5603-A927-14F5-D10A-795A9254D7CF}"/>
              </a:ext>
            </a:extLst>
          </p:cNvPr>
          <p:cNvSpPr>
            <a:spLocks noGrp="1"/>
          </p:cNvSpPr>
          <p:nvPr>
            <p:ph idx="1"/>
          </p:nvPr>
        </p:nvSpPr>
        <p:spPr>
          <a:xfrm>
            <a:off x="838200" y="501445"/>
            <a:ext cx="10515600" cy="5675518"/>
          </a:xfrm>
        </p:spPr>
        <p:txBody>
          <a:bodyPr>
            <a:normAutofit/>
          </a:bodyPr>
          <a:lstStyle/>
          <a:p>
            <a:pPr marL="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NER technology functions as a key information extraction system</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NER models alongside the integrated system now help invoice processing staff identify essential key points that include invoice numbers and dates and payment information. Digitized information becomes more precise when NER joins forces with OCR thus achieving elevated performance across finance and healthcare domains according to Xue et al. (2020) and Martínek et al. (2020). The NER model uses contextual information to pinpoint structured data precisely which leads to enhancement of system performance.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Hybrid Models: Combining OCR and SLM for Improved Efficiency</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Modern advancements have generated new models which unify OCR programming with SLM technology capabilities. Text extraction occurs through OCR while SLMs conduct automated data organization and remediate errors in these systems. The joint utilization of zero-shot learning and fine-tuning techniques makes hybrid models ready to process multiple invoice formats without significant retraining according to Lowe et al. (2024). Orthogonally to basic OCR outputs the OCR2SEQ model implements sequence-to-sequence learning to enhance text accuracy together with specialized domain data extraction in finance and healthcare applications (Lowe et al., 2024).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11107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C457-F74F-FF1D-D733-FCB8FDB48E62}"/>
              </a:ext>
            </a:extLst>
          </p:cNvPr>
          <p:cNvSpPr>
            <a:spLocks noGrp="1"/>
          </p:cNvSpPr>
          <p:nvPr>
            <p:ph type="title"/>
          </p:nvPr>
        </p:nvSpPr>
        <p:spPr/>
        <p:txBody>
          <a:bodyPr/>
          <a:lstStyle/>
          <a:p>
            <a:r>
              <a:rPr lang="en-US" dirty="0"/>
              <a:t>Screenshots from code </a:t>
            </a:r>
          </a:p>
        </p:txBody>
      </p:sp>
      <p:pic>
        <p:nvPicPr>
          <p:cNvPr id="5" name="Content Placeholder 4">
            <a:extLst>
              <a:ext uri="{FF2B5EF4-FFF2-40B4-BE49-F238E27FC236}">
                <a16:creationId xmlns:a16="http://schemas.microsoft.com/office/drawing/2014/main" id="{59F2A128-1363-6DC2-8AFF-5F0EC68428DD}"/>
              </a:ext>
            </a:extLst>
          </p:cNvPr>
          <p:cNvPicPr>
            <a:picLocks noGrp="1" noChangeAspect="1"/>
          </p:cNvPicPr>
          <p:nvPr>
            <p:ph idx="1"/>
          </p:nvPr>
        </p:nvPicPr>
        <p:blipFill>
          <a:blip r:embed="rId2"/>
          <a:stretch>
            <a:fillRect/>
          </a:stretch>
        </p:blipFill>
        <p:spPr>
          <a:xfrm>
            <a:off x="764926" y="1587086"/>
            <a:ext cx="4353728" cy="4336636"/>
          </a:xfrm>
        </p:spPr>
      </p:pic>
      <p:pic>
        <p:nvPicPr>
          <p:cNvPr id="8" name="Picture 7">
            <a:extLst>
              <a:ext uri="{FF2B5EF4-FFF2-40B4-BE49-F238E27FC236}">
                <a16:creationId xmlns:a16="http://schemas.microsoft.com/office/drawing/2014/main" id="{55E3DC0D-0E6B-95A0-98D6-525A15FD0C5E}"/>
              </a:ext>
            </a:extLst>
          </p:cNvPr>
          <p:cNvPicPr>
            <a:picLocks noChangeAspect="1"/>
          </p:cNvPicPr>
          <p:nvPr/>
        </p:nvPicPr>
        <p:blipFill>
          <a:blip r:embed="rId3"/>
          <a:stretch>
            <a:fillRect/>
          </a:stretch>
        </p:blipFill>
        <p:spPr>
          <a:xfrm>
            <a:off x="5362218" y="1519477"/>
            <a:ext cx="5143443" cy="4575456"/>
          </a:xfrm>
          <a:prstGeom prst="rect">
            <a:avLst/>
          </a:prstGeom>
        </p:spPr>
      </p:pic>
    </p:spTree>
    <p:extLst>
      <p:ext uri="{BB962C8B-B14F-4D97-AF65-F5344CB8AC3E}">
        <p14:creationId xmlns:p14="http://schemas.microsoft.com/office/powerpoint/2010/main" val="13330495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111</TotalTime>
  <Words>1156</Words>
  <Application>Microsoft Macintosh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Gill Sans MT</vt:lpstr>
      <vt:lpstr>Symbol</vt:lpstr>
      <vt:lpstr>Times New Roman</vt:lpstr>
      <vt:lpstr>Gallery</vt:lpstr>
      <vt:lpstr>PowerPoint Presentation</vt:lpstr>
      <vt:lpstr>Abstract</vt:lpstr>
      <vt:lpstr>Problem Statement</vt:lpstr>
      <vt:lpstr>Introduction</vt:lpstr>
      <vt:lpstr>Architecture</vt:lpstr>
      <vt:lpstr>Minimum Viable Product (MVP) </vt:lpstr>
      <vt:lpstr>Literature Review</vt:lpstr>
      <vt:lpstr>PowerPoint Presentation</vt:lpstr>
      <vt:lpstr>Screenshots from code </vt:lpstr>
      <vt:lpstr>PowerPoint Presentation</vt:lpstr>
      <vt:lpstr>Importing necessary libraries and dataset</vt:lpstr>
      <vt:lpstr>Dataset from Hugging Face link:mychen76/invoices-and-receipts_ocr_v1 · Datasets at Hugging Face</vt:lpstr>
      <vt:lpstr>Code for displaying one of the image from the data set</vt:lpstr>
      <vt:lpstr>Code for extracting textusing pytesseract</vt:lpstr>
      <vt:lpstr> Input Image and output raw text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Gopal Tarun</dc:creator>
  <cp:lastModifiedBy>Joginapalli, Likhith</cp:lastModifiedBy>
  <cp:revision>2</cp:revision>
  <dcterms:created xsi:type="dcterms:W3CDTF">2025-03-12T23:20:20Z</dcterms:created>
  <dcterms:modified xsi:type="dcterms:W3CDTF">2025-03-13T17:48:43Z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2025-03-13T17:48:43Z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a2b29d1c-79e3-4839-8712-af37b5226238</vt:lpwstr>
  </property>
  <property fmtid="{D5CDD505-2E9C-101B-9397-08002B2CF9AE}" pid="8" name="MSIP_Label_defa4170-0d19-0005-0004-bc88714345d2_ContentBits">
    <vt:lpwstr>0</vt:lpwstr>
  </property>
</Properties>
</file>