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789C-5BF1-48A7-943C-E931958B183F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7F71-21E6-4CFE-9C77-0FA4E60F9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1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789C-5BF1-48A7-943C-E931958B183F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7F71-21E6-4CFE-9C77-0FA4E60F9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2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789C-5BF1-48A7-943C-E931958B183F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7F71-21E6-4CFE-9C77-0FA4E60F94E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9488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789C-5BF1-48A7-943C-E931958B183F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7F71-21E6-4CFE-9C77-0FA4E60F9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15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789C-5BF1-48A7-943C-E931958B183F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7F71-21E6-4CFE-9C77-0FA4E60F94E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3174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789C-5BF1-48A7-943C-E931958B183F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7F71-21E6-4CFE-9C77-0FA4E60F9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16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789C-5BF1-48A7-943C-E931958B183F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7F71-21E6-4CFE-9C77-0FA4E60F9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91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789C-5BF1-48A7-943C-E931958B183F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7F71-21E6-4CFE-9C77-0FA4E60F9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5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789C-5BF1-48A7-943C-E931958B183F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7F71-21E6-4CFE-9C77-0FA4E60F9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50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789C-5BF1-48A7-943C-E931958B183F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7F71-21E6-4CFE-9C77-0FA4E60F9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789C-5BF1-48A7-943C-E931958B183F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7F71-21E6-4CFE-9C77-0FA4E60F9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5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789C-5BF1-48A7-943C-E931958B183F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7F71-21E6-4CFE-9C77-0FA4E60F9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4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789C-5BF1-48A7-943C-E931958B183F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7F71-21E6-4CFE-9C77-0FA4E60F9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15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789C-5BF1-48A7-943C-E931958B183F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7F71-21E6-4CFE-9C77-0FA4E60F9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0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789C-5BF1-48A7-943C-E931958B183F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7F71-21E6-4CFE-9C77-0FA4E60F9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1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7F71-21E6-4CFE-9C77-0FA4E60F94E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8789C-5BF1-48A7-943C-E931958B183F}" type="datetimeFigureOut">
              <a:rPr lang="en-US" smtClean="0"/>
              <a:t>7/16/2023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4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8789C-5BF1-48A7-943C-E931958B183F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87A7F71-21E6-4CFE-9C77-0FA4E60F9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9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2D4275-922C-6565-5BF2-06C055EAE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798439"/>
              </p:ext>
            </p:extLst>
          </p:nvPr>
        </p:nvGraphicFramePr>
        <p:xfrm>
          <a:off x="3029740" y="3351926"/>
          <a:ext cx="4538610" cy="49607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2265071">
                  <a:extLst>
                    <a:ext uri="{9D8B030D-6E8A-4147-A177-3AD203B41FA5}">
                      <a16:colId xmlns:a16="http://schemas.microsoft.com/office/drawing/2014/main" val="2660317752"/>
                    </a:ext>
                  </a:extLst>
                </a:gridCol>
                <a:gridCol w="2273539">
                  <a:extLst>
                    <a:ext uri="{9D8B030D-6E8A-4147-A177-3AD203B41FA5}">
                      <a16:colId xmlns:a16="http://schemas.microsoft.com/office/drawing/2014/main" val="605499272"/>
                    </a:ext>
                  </a:extLst>
                </a:gridCol>
              </a:tblGrid>
              <a:tr h="2480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Course Code          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CSE 278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6168920"/>
                  </a:ext>
                </a:extLst>
              </a:tr>
              <a:tr h="2480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  <a:latin typeface="Bahnschrift" panose="020B0502040204020203" pitchFamily="34" charset="0"/>
                        </a:rPr>
                        <a:t>Hand in Date          </a:t>
                      </a:r>
                      <a:endParaRPr lang="en-US" sz="1100" b="1" dirty="0"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Bahnschrift" panose="020B0502040204020203" pitchFamily="34" charset="0"/>
                        </a:rPr>
                        <a:t>16</a:t>
                      </a:r>
                      <a:r>
                        <a:rPr lang="en-GB" sz="1200" baseline="30000" dirty="0">
                          <a:effectLst/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GB" sz="1200" dirty="0">
                          <a:effectLst/>
                          <a:latin typeface="Bahnschrift" panose="020B0502040204020203" pitchFamily="34" charset="0"/>
                        </a:rPr>
                        <a:t>JULY, 2023</a:t>
                      </a:r>
                      <a:endParaRPr lang="en-US" sz="1100" dirty="0"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88362138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EE72C2A5-4D2B-7093-8438-FE2A7CC7F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949771"/>
              </p:ext>
            </p:extLst>
          </p:nvPr>
        </p:nvGraphicFramePr>
        <p:xfrm>
          <a:off x="2773559" y="4360879"/>
          <a:ext cx="5050972" cy="1517333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525486">
                  <a:extLst>
                    <a:ext uri="{9D8B030D-6E8A-4147-A177-3AD203B41FA5}">
                      <a16:colId xmlns:a16="http://schemas.microsoft.com/office/drawing/2014/main" val="567757129"/>
                    </a:ext>
                  </a:extLst>
                </a:gridCol>
                <a:gridCol w="2525486">
                  <a:extLst>
                    <a:ext uri="{9D8B030D-6E8A-4147-A177-3AD203B41FA5}">
                      <a16:colId xmlns:a16="http://schemas.microsoft.com/office/drawing/2014/main" val="753655190"/>
                    </a:ext>
                  </a:extLst>
                </a:gridCol>
              </a:tblGrid>
              <a:tr h="23170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Project Supervisor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Presented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638012"/>
                  </a:ext>
                </a:extLst>
              </a:tr>
              <a:tr h="2450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latin typeface="Bahnschrift" panose="020B0502040204020203" pitchFamily="34" charset="0"/>
                        </a:rPr>
                        <a:t>Dr. Saleh Ahmed,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latin typeface="Bahnschrift" panose="020B0502040204020203" pitchFamily="34" charset="0"/>
                        </a:rPr>
                        <a:t>Associate Professor,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latin typeface="Bahnschrift" panose="020B0502040204020203" pitchFamily="34" charset="0"/>
                        </a:rPr>
                        <a:t>Department of CSE,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latin typeface="Bahnschrift" panose="020B0502040204020203" pitchFamily="34" charset="0"/>
                        </a:rPr>
                        <a:t>BSMRSTU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latin typeface="Bahnschrift" panose="020B0502040204020203" pitchFamily="34" charset="0"/>
                        </a:rPr>
                        <a:t>Md. Rakibul Haque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latin typeface="Bahnschrift" panose="020B0502040204020203" pitchFamily="34" charset="0"/>
                        </a:rPr>
                        <a:t>ID: 18ICTCSE001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70626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0289FC6-7E78-B3C2-612D-265511975AC1}"/>
              </a:ext>
            </a:extLst>
          </p:cNvPr>
          <p:cNvSpPr/>
          <p:nvPr/>
        </p:nvSpPr>
        <p:spPr>
          <a:xfrm>
            <a:off x="1691198" y="976995"/>
            <a:ext cx="7215694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TechDeals</a:t>
            </a:r>
            <a:endParaRPr lang="en-US" sz="115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8846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140085-1949-4A6F-56CD-3BBCCC124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959" y="242595"/>
            <a:ext cx="5308082" cy="29857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1A5913-7639-E0BC-C280-FAC8F2039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959" y="3629609"/>
            <a:ext cx="5308082" cy="298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87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A62F56-FD6F-14E8-F888-FB680927DDD1}"/>
              </a:ext>
            </a:extLst>
          </p:cNvPr>
          <p:cNvSpPr/>
          <p:nvPr/>
        </p:nvSpPr>
        <p:spPr>
          <a:xfrm>
            <a:off x="2474610" y="2828835"/>
            <a:ext cx="586186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How It Works</a:t>
            </a:r>
          </a:p>
        </p:txBody>
      </p:sp>
    </p:spTree>
    <p:extLst>
      <p:ext uri="{BB962C8B-B14F-4D97-AF65-F5344CB8AC3E}">
        <p14:creationId xmlns:p14="http://schemas.microsoft.com/office/powerpoint/2010/main" val="2018409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4CBA21E-D953-D3E2-FA22-08804F8364BE}"/>
              </a:ext>
            </a:extLst>
          </p:cNvPr>
          <p:cNvSpPr/>
          <p:nvPr/>
        </p:nvSpPr>
        <p:spPr>
          <a:xfrm>
            <a:off x="1946843" y="1547927"/>
            <a:ext cx="62233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19050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Technologies Used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3FAE84-0D9B-1AA7-D7E4-EDE46A5FC8CD}"/>
              </a:ext>
            </a:extLst>
          </p:cNvPr>
          <p:cNvSpPr txBox="1"/>
          <p:nvPr/>
        </p:nvSpPr>
        <p:spPr>
          <a:xfrm>
            <a:off x="2468897" y="3663821"/>
            <a:ext cx="134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Jsoup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308397-AD48-22CB-D609-D52DB66A4858}"/>
              </a:ext>
            </a:extLst>
          </p:cNvPr>
          <p:cNvSpPr txBox="1"/>
          <p:nvPr/>
        </p:nvSpPr>
        <p:spPr>
          <a:xfrm>
            <a:off x="4787940" y="2932923"/>
            <a:ext cx="2988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Swing UI designer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360B9F-F5CB-B7DA-518D-2EB4582AA81C}"/>
              </a:ext>
            </a:extLst>
          </p:cNvPr>
          <p:cNvSpPr txBox="1"/>
          <p:nvPr/>
        </p:nvSpPr>
        <p:spPr>
          <a:xfrm>
            <a:off x="3667280" y="4797290"/>
            <a:ext cx="224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IntelliJ IDEA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84678E-4963-6D41-9938-89240BBFE529}"/>
              </a:ext>
            </a:extLst>
          </p:cNvPr>
          <p:cNvSpPr txBox="1"/>
          <p:nvPr/>
        </p:nvSpPr>
        <p:spPr>
          <a:xfrm>
            <a:off x="4787940" y="3663821"/>
            <a:ext cx="265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TwelveMonkeys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6F1B57-C535-2B63-86D6-D0D57F2D2468}"/>
              </a:ext>
            </a:extLst>
          </p:cNvPr>
          <p:cNvSpPr txBox="1"/>
          <p:nvPr/>
        </p:nvSpPr>
        <p:spPr>
          <a:xfrm>
            <a:off x="2468897" y="2992017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Java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825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6A4D17-AFE7-DF6C-D533-BEA2913DF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81" y="442495"/>
            <a:ext cx="8497486" cy="59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03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4F70D4-1E3E-5728-05E9-62824119C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51" y="661601"/>
            <a:ext cx="8459381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52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8C9E7A-E7E7-AE84-FF00-4E02774DD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582" y="1276049"/>
            <a:ext cx="7611537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6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109466-67C1-4431-6780-75592C03E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209" y="286049"/>
            <a:ext cx="7385632" cy="628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79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1CDE07-910B-2E32-0D5B-B6EADA672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844" y="2082735"/>
            <a:ext cx="5297140" cy="269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77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E91E89-FF14-01B7-38E4-CF8C645D126C}"/>
              </a:ext>
            </a:extLst>
          </p:cNvPr>
          <p:cNvSpPr/>
          <p:nvPr/>
        </p:nvSpPr>
        <p:spPr>
          <a:xfrm>
            <a:off x="471483" y="2828835"/>
            <a:ext cx="949490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Future Improvements</a:t>
            </a:r>
          </a:p>
        </p:txBody>
      </p:sp>
    </p:spTree>
    <p:extLst>
      <p:ext uri="{BB962C8B-B14F-4D97-AF65-F5344CB8AC3E}">
        <p14:creationId xmlns:p14="http://schemas.microsoft.com/office/powerpoint/2010/main" val="1269012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CD5F68-8DFE-310A-AD32-BEE085718133}"/>
              </a:ext>
            </a:extLst>
          </p:cNvPr>
          <p:cNvSpPr txBox="1"/>
          <p:nvPr/>
        </p:nvSpPr>
        <p:spPr>
          <a:xfrm>
            <a:off x="2230017" y="1630338"/>
            <a:ext cx="61022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Enhanced Search Functionality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C841C0-DF3D-D806-BE71-0456439E6BB8}"/>
              </a:ext>
            </a:extLst>
          </p:cNvPr>
          <p:cNvSpPr txBox="1"/>
          <p:nvPr/>
        </p:nvSpPr>
        <p:spPr>
          <a:xfrm>
            <a:off x="2230017" y="2412893"/>
            <a:ext cx="61022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Improved User Interface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389AF7-CF18-89A0-8DF1-657B4A518E75}"/>
              </a:ext>
            </a:extLst>
          </p:cNvPr>
          <p:cNvSpPr txBox="1"/>
          <p:nvPr/>
        </p:nvSpPr>
        <p:spPr>
          <a:xfrm>
            <a:off x="2230017" y="3195448"/>
            <a:ext cx="61022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More Websites to Compare Price With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5C53B-564A-E752-CD47-9FFFC6E59467}"/>
              </a:ext>
            </a:extLst>
          </p:cNvPr>
          <p:cNvSpPr txBox="1"/>
          <p:nvPr/>
        </p:nvSpPr>
        <p:spPr>
          <a:xfrm>
            <a:off x="2230017" y="3978003"/>
            <a:ext cx="61022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User Accounts and Wishlist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D74314-E1E9-8179-B3DD-3881C1E6B3AA}"/>
              </a:ext>
            </a:extLst>
          </p:cNvPr>
          <p:cNvSpPr txBox="1"/>
          <p:nvPr/>
        </p:nvSpPr>
        <p:spPr>
          <a:xfrm>
            <a:off x="2230017" y="4760558"/>
            <a:ext cx="61022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Enhanced Security</a:t>
            </a:r>
          </a:p>
        </p:txBody>
      </p:sp>
    </p:spTree>
    <p:extLst>
      <p:ext uri="{BB962C8B-B14F-4D97-AF65-F5344CB8AC3E}">
        <p14:creationId xmlns:p14="http://schemas.microsoft.com/office/powerpoint/2010/main" val="338161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7EDAD1C-A347-E8D4-011F-FB7CC93C4E46}"/>
              </a:ext>
            </a:extLst>
          </p:cNvPr>
          <p:cNvSpPr/>
          <p:nvPr/>
        </p:nvSpPr>
        <p:spPr>
          <a:xfrm>
            <a:off x="2593541" y="2828835"/>
            <a:ext cx="553068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Introduction</a:t>
            </a:r>
            <a:endParaRPr lang="en-US" sz="8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6502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77C7C3-6FFF-4BBB-176F-6A9821DCE1E8}"/>
              </a:ext>
            </a:extLst>
          </p:cNvPr>
          <p:cNvSpPr/>
          <p:nvPr/>
        </p:nvSpPr>
        <p:spPr>
          <a:xfrm>
            <a:off x="2795038" y="2828835"/>
            <a:ext cx="484780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98084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79F56C-E35C-B055-D66A-F09C20196C91}"/>
              </a:ext>
            </a:extLst>
          </p:cNvPr>
          <p:cNvSpPr txBox="1"/>
          <p:nvPr/>
        </p:nvSpPr>
        <p:spPr>
          <a:xfrm>
            <a:off x="2164703" y="2413337"/>
            <a:ext cx="61022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TechDeals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, the ultimate tech price comparison app, enables you to make informed decisions and save money on your tech purchases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5C068-139C-BF53-6F5D-7B6AE9FA2854}"/>
              </a:ext>
            </a:extLst>
          </p:cNvPr>
          <p:cNvSpPr txBox="1"/>
          <p:nvPr/>
        </p:nvSpPr>
        <p:spPr>
          <a:xfrm>
            <a:off x="2164703" y="4365736"/>
            <a:ext cx="61022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Start using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TechDeals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Today!</a:t>
            </a:r>
          </a:p>
        </p:txBody>
      </p:sp>
    </p:spTree>
    <p:extLst>
      <p:ext uri="{BB962C8B-B14F-4D97-AF65-F5344CB8AC3E}">
        <p14:creationId xmlns:p14="http://schemas.microsoft.com/office/powerpoint/2010/main" val="2841033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F794D0-D731-FC31-5C4E-C022B5D42D96}"/>
              </a:ext>
            </a:extLst>
          </p:cNvPr>
          <p:cNvSpPr/>
          <p:nvPr/>
        </p:nvSpPr>
        <p:spPr>
          <a:xfrm>
            <a:off x="2893848" y="2828835"/>
            <a:ext cx="46501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</a:t>
            </a:r>
            <a:endParaRPr lang="en-US" sz="72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604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60000B-90CF-B5DF-A2CE-11D80736DC80}"/>
              </a:ext>
            </a:extLst>
          </p:cNvPr>
          <p:cNvSpPr txBox="1"/>
          <p:nvPr/>
        </p:nvSpPr>
        <p:spPr>
          <a:xfrm>
            <a:off x="1811264" y="1715410"/>
            <a:ext cx="706353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 err="1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TechDeals</a:t>
            </a:r>
            <a:r>
              <a:rPr lang="en-US" sz="2400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 is an app for finding the best tech deals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FAF43-9C8E-D8BC-E805-5928D8088B04}"/>
              </a:ext>
            </a:extLst>
          </p:cNvPr>
          <p:cNvSpPr txBox="1"/>
          <p:nvPr/>
        </p:nvSpPr>
        <p:spPr>
          <a:xfrm>
            <a:off x="1811264" y="2618923"/>
            <a:ext cx="706353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A cutting edge price comparison app 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656262-5D47-10D4-886A-89CF8349AE77}"/>
              </a:ext>
            </a:extLst>
          </p:cNvPr>
          <p:cNvSpPr txBox="1"/>
          <p:nvPr/>
        </p:nvSpPr>
        <p:spPr>
          <a:xfrm>
            <a:off x="1811264" y="3522437"/>
            <a:ext cx="706353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Provides real-time price information from a wide range of online retailers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737536-5C2E-B46B-EB8A-F40F19CF33B4}"/>
              </a:ext>
            </a:extLst>
          </p:cNvPr>
          <p:cNvSpPr txBox="1"/>
          <p:nvPr/>
        </p:nvSpPr>
        <p:spPr>
          <a:xfrm>
            <a:off x="1811264" y="4795283"/>
            <a:ext cx="706353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Simplify your tech shopping experience.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697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91AA7D-297B-ABAC-62D3-52FCCF5C28F1}"/>
              </a:ext>
            </a:extLst>
          </p:cNvPr>
          <p:cNvSpPr/>
          <p:nvPr/>
        </p:nvSpPr>
        <p:spPr>
          <a:xfrm>
            <a:off x="3437689" y="2828835"/>
            <a:ext cx="393569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850273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6FA879-8034-2779-1D1E-1AD4FFBD81DC}"/>
              </a:ext>
            </a:extLst>
          </p:cNvPr>
          <p:cNvSpPr txBox="1"/>
          <p:nvPr/>
        </p:nvSpPr>
        <p:spPr>
          <a:xfrm>
            <a:off x="2952703" y="1410056"/>
            <a:ext cx="450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 Comprehensive Search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8D7D98-9CBE-0B9D-C411-6FAB37122FC3}"/>
              </a:ext>
            </a:extLst>
          </p:cNvPr>
          <p:cNvSpPr txBox="1"/>
          <p:nvPr/>
        </p:nvSpPr>
        <p:spPr>
          <a:xfrm>
            <a:off x="2644777" y="2300118"/>
            <a:ext cx="512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 Real-time Price Comparison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F83C25-772A-38E1-4320-2C5C0938163F}"/>
              </a:ext>
            </a:extLst>
          </p:cNvPr>
          <p:cNvSpPr txBox="1"/>
          <p:nvPr/>
        </p:nvSpPr>
        <p:spPr>
          <a:xfrm>
            <a:off x="2952703" y="4080242"/>
            <a:ext cx="450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 User Friendly Interface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60D14-3A61-FA63-068E-586447FD572C}"/>
              </a:ext>
            </a:extLst>
          </p:cNvPr>
          <p:cNvSpPr txBox="1"/>
          <p:nvPr/>
        </p:nvSpPr>
        <p:spPr>
          <a:xfrm>
            <a:off x="2952703" y="4970304"/>
            <a:ext cx="450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2800" b="0" i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 Save </a:t>
            </a:r>
            <a:r>
              <a:rPr lang="en-US" sz="2800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Time and Money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8C8C8D-16D7-4174-E185-2C24CAEEA372}"/>
              </a:ext>
            </a:extLst>
          </p:cNvPr>
          <p:cNvSpPr txBox="1"/>
          <p:nvPr/>
        </p:nvSpPr>
        <p:spPr>
          <a:xfrm>
            <a:off x="2952703" y="3190180"/>
            <a:ext cx="450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 Detailed Product Insights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65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C31451-B5C2-794E-8490-ED2EA7510928}"/>
              </a:ext>
            </a:extLst>
          </p:cNvPr>
          <p:cNvSpPr/>
          <p:nvPr/>
        </p:nvSpPr>
        <p:spPr>
          <a:xfrm>
            <a:off x="2235440" y="2828835"/>
            <a:ext cx="634019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640358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CB5698E-1B06-2E9C-F767-B6FDD5FFE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120" y="885546"/>
            <a:ext cx="7279760" cy="508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14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142ACF-629E-B22F-9518-6E89B3687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832" y="304147"/>
            <a:ext cx="5100335" cy="624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A971AF5-E060-4A99-7F9D-40E02415C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33" y="590154"/>
            <a:ext cx="5439534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550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226</TotalTime>
  <Words>166</Words>
  <Application>Microsoft Office PowerPoint</Application>
  <PresentationFormat>Widescreen</PresentationFormat>
  <Paragraphs>42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Bahnschrift</vt:lpstr>
      <vt:lpstr>Söhne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Rakibul Likhon</dc:creator>
  <cp:lastModifiedBy>Rakibul Likhon</cp:lastModifiedBy>
  <cp:revision>18</cp:revision>
  <dcterms:created xsi:type="dcterms:W3CDTF">2023-07-15T14:26:27Z</dcterms:created>
  <dcterms:modified xsi:type="dcterms:W3CDTF">2023-07-15T18:18:20Z</dcterms:modified>
</cp:coreProperties>
</file>