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716529"/>
            <a:ext cx="6282335" cy="142494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16916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1424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751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53825"/>
            <a:ext cx="5456636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424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24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1582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624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2024-09-26T06:53:05Z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dafef158ec054392b98f32b3ec9e29de</vt:lpwstr>
  </property>
</Properties>
</file>