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30C1CA-365A-471D-84EE-4568D1B67C30}"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7248B-D50B-481A-A048-A4BB67F7807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64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0C1CA-365A-471D-84EE-4568D1B67C30}"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218698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0C1CA-365A-471D-84EE-4568D1B67C30}"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238584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30C1CA-365A-471D-84EE-4568D1B67C30}"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6386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30C1CA-365A-471D-84EE-4568D1B67C30}"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7248B-D50B-481A-A048-A4BB67F7807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85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30C1CA-365A-471D-84EE-4568D1B67C30}"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2069705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30C1CA-365A-471D-84EE-4568D1B67C30}"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138409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30C1CA-365A-471D-84EE-4568D1B67C30}"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389783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30C1CA-365A-471D-84EE-4568D1B67C30}" type="datetimeFigureOut">
              <a:rPr lang="en-IN" smtClean="0"/>
              <a:t>30-03-2024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290014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30C1CA-365A-471D-84EE-4568D1B67C30}" type="datetimeFigureOut">
              <a:rPr lang="en-IN" smtClean="0"/>
              <a:t>30-03-2024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A7248B-D50B-481A-A048-A4BB67F78075}" type="slidenum">
              <a:rPr lang="en-IN" smtClean="0"/>
              <a:t>‹#›</a:t>
            </a:fld>
            <a:endParaRPr lang="en-IN"/>
          </a:p>
        </p:txBody>
      </p:sp>
    </p:spTree>
    <p:extLst>
      <p:ext uri="{BB962C8B-B14F-4D97-AF65-F5344CB8AC3E}">
        <p14:creationId xmlns:p14="http://schemas.microsoft.com/office/powerpoint/2010/main" val="165270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0C1CA-365A-471D-84EE-4568D1B67C30}"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7248B-D50B-481A-A048-A4BB67F78075}" type="slidenum">
              <a:rPr lang="en-IN" smtClean="0"/>
              <a:t>‹#›</a:t>
            </a:fld>
            <a:endParaRPr lang="en-IN"/>
          </a:p>
        </p:txBody>
      </p:sp>
    </p:spTree>
    <p:extLst>
      <p:ext uri="{BB962C8B-B14F-4D97-AF65-F5344CB8AC3E}">
        <p14:creationId xmlns:p14="http://schemas.microsoft.com/office/powerpoint/2010/main" val="2922245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30C1CA-365A-471D-84EE-4568D1B67C30}" type="datetimeFigureOut">
              <a:rPr lang="en-IN" smtClean="0"/>
              <a:t>30-03-2024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A7248B-D50B-481A-A048-A4BB67F7807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601854"/>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err="1"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S.Likita</a:t>
            </a:r>
            <a:endParaRPr lang="en-IN"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idx="1"/>
          </p:nvPr>
        </p:nvSpPr>
        <p:spPr/>
        <p:txBody>
          <a:bodyPr/>
          <a:lstStyle/>
          <a:p>
            <a:r>
              <a:rPr lang="en-IN"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Final project</a:t>
            </a:r>
            <a:endParaRPr lang="en-IN"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097485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RESULTS</a:t>
            </a:r>
            <a:endParaRPr lang="en-IN" sz="4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97280" y="2081127"/>
            <a:ext cx="10202717" cy="3323987"/>
          </a:xfrm>
          <a:prstGeom prst="rect">
            <a:avLst/>
          </a:prstGeom>
          <a:noFill/>
        </p:spPr>
        <p:txBody>
          <a:bodyPr wrap="square" rtlCol="0">
            <a:spAutoFit/>
          </a:bodyPr>
          <a:lstStyle/>
          <a:p>
            <a:pPr algn="just"/>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The </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deep </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learning model successfully identified patterns in historical data to predict IPL match scores. While the exact score remains elusive, this project provides a valuable tool for fans and analysts to understand factors influencing the </a:t>
            </a:r>
            <a:r>
              <a:rPr lang="en-US" sz="24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game.The</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model evaluation shows that the model works with high accuracy and thus giving its users a better </a:t>
            </a:r>
            <a:r>
              <a:rPr lang="en-US" sz="24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experience.The</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model has proved that it has the potential to predict the scores of the ever-exciting IPL cricket matches and giving various insights about the match to the cricket </a:t>
            </a:r>
            <a:r>
              <a:rPr lang="en-US" sz="24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fans,media</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professionals and broadcasters.</a:t>
            </a: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endParaRPr lang="en-IN" dirty="0"/>
          </a:p>
        </p:txBody>
      </p:sp>
    </p:spTree>
    <p:extLst>
      <p:ext uri="{BB962C8B-B14F-4D97-AF65-F5344CB8AC3E}">
        <p14:creationId xmlns:p14="http://schemas.microsoft.com/office/powerpoint/2010/main" val="533476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lang="en-IN"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PROJECT</a:t>
            </a:r>
            <a:r>
              <a:rPr lang="en-IN" dirty="0" smtClean="0">
                <a:solidFill>
                  <a:schemeClr val="tx1"/>
                </a:solidFill>
              </a:rPr>
              <a:t> </a:t>
            </a:r>
            <a:r>
              <a:rPr lang="en-IN"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TITLE</a:t>
            </a:r>
            <a:endParaRPr lang="en-IN"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97280" y="2207491"/>
            <a:ext cx="9853980" cy="584775"/>
          </a:xfrm>
          <a:prstGeom prst="rect">
            <a:avLst/>
          </a:prstGeom>
          <a:noFill/>
        </p:spPr>
        <p:txBody>
          <a:bodyPr wrap="none" rtlCol="0">
            <a:spAutoFit/>
          </a:bodyPr>
          <a:lstStyle/>
          <a:p>
            <a:r>
              <a:rPr lang="en-IN" sz="3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IPL SCORE PREDICTION USING DEEP LEARNING</a:t>
            </a:r>
            <a:endParaRPr lang="en-IN" sz="3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3262397"/>
            <a:ext cx="3343564" cy="28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217" y="3262397"/>
            <a:ext cx="3057236" cy="2819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4957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rPr>
              <a:t>AGENDA</a:t>
            </a:r>
            <a:endParaRPr lang="en-IN" dirty="0">
              <a:solidFill>
                <a:schemeClr val="tx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34358" y="2198254"/>
            <a:ext cx="10184129" cy="3139321"/>
          </a:xfrm>
          <a:prstGeom prst="rect">
            <a:avLst/>
          </a:prstGeom>
          <a:noFill/>
        </p:spPr>
        <p:txBody>
          <a:bodyPr wrap="square" rtlCol="0">
            <a:spAutoFit/>
          </a:bodyPr>
          <a:lstStyle/>
          <a:p>
            <a:pPr algn="just"/>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This project uses deep learning techniques to predict the IPL match score between two teams beforehand.</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With the usage of deep learning we can  analyze how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players and teams have performed against the opposite team previously and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train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the model accordingly. Using only machine learning algorithm gives a moderate accuracy therefore we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use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deep learning which gives much better performance than our previous model and considers the attributes which can give accurate results</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project </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can provide insights into the dynamics of a match and help anticipate how different factors impact the final score.</a:t>
            </a: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288035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PROBLEM STATEMENT</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97280" y="2198254"/>
            <a:ext cx="10058400" cy="2462213"/>
          </a:xfrm>
          <a:prstGeom prst="rect">
            <a:avLst/>
          </a:prstGeom>
          <a:noFill/>
        </p:spPr>
        <p:txBody>
          <a:bodyPr wrap="square" rtlCol="0">
            <a:spAutoFit/>
          </a:bodyPr>
          <a:lstStyle/>
          <a:p>
            <a:pPr algn="just"/>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Predicting the total score of IPL cricket matches poses a complex challenge due to the dynamic nature of the game, influenced by factors like team composition, player form, pitch conditions, and match venue</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By harnessing the power of advanced neural network architectures, the objective is to provide stakeholders, including fans, analysts, and betting enthusiasts, with reliable insights into the expected outcomes of IPL encounters, enhancing the viewing experience and aiding strategic decision-making.</a:t>
            </a:r>
            <a:r>
              <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t>
            </a: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230693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PROJECT OVERVIEW</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06763" y="2327563"/>
            <a:ext cx="10148917" cy="2123658"/>
          </a:xfrm>
          <a:prstGeom prst="rect">
            <a:avLst/>
          </a:prstGeom>
          <a:noFill/>
        </p:spPr>
        <p:txBody>
          <a:bodyPr wrap="square" rtlCol="0">
            <a:spAutoFit/>
          </a:bodyPr>
          <a:lstStyle/>
          <a:p>
            <a:pPr algn="just"/>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project identifies the use of deep learning in predicting the IPL score where a model is developed which can analyse the historical match </a:t>
            </a:r>
            <a:r>
              <a:rPr lang="en-IN" sz="22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datas</a:t>
            </a:r>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and predict the score with </a:t>
            </a:r>
            <a:r>
              <a:rPr lang="en-IN" sz="22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atmost</a:t>
            </a:r>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possible </a:t>
            </a:r>
            <a:r>
              <a:rPr lang="en-IN" sz="22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accuracy.This</a:t>
            </a:r>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involves data </a:t>
            </a:r>
            <a:r>
              <a:rPr lang="en-IN" sz="22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preprocessing</a:t>
            </a:r>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Training the model on the dataset, Defining the neural network </a:t>
            </a:r>
            <a:r>
              <a:rPr lang="en-IN" sz="22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model,Evaluating</a:t>
            </a:r>
            <a:r>
              <a:rPr lang="en-IN" sz="22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the performance and finally an interactive widget that enables the user to select two teams and predict the score.</a:t>
            </a: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55376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WHO ARE THE END USERS?</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TextBox 7"/>
          <p:cNvSpPr txBox="1"/>
          <p:nvPr/>
        </p:nvSpPr>
        <p:spPr>
          <a:xfrm>
            <a:off x="1097280" y="2041236"/>
            <a:ext cx="9871825" cy="3477875"/>
          </a:xfrm>
          <a:prstGeom prst="rect">
            <a:avLst/>
          </a:prstGeom>
          <a:noFill/>
        </p:spPr>
        <p:txBody>
          <a:bodyPr wrap="square" rtlCol="0">
            <a:spAutoFit/>
          </a:bodyPr>
          <a:lstStyle/>
          <a:p>
            <a:pPr algn="just"/>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The IPL score prediction model serves a wide range of users, each with unique needs and interests. Cricket fans benefit from enhanced viewing experiences, as predictions provide additional context and excitement to match outcomes. Fantasy cricket players leverage predictions to strategically assemble their teams, optimizing player selections based on anticipated performances and match dynamics</a:t>
            </a:r>
            <a:r>
              <a:rPr lang="en-US" sz="20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 Media analysts incorporate predictions into their analyses, enriching their content with deeper insights and perspectives for their audience. Team management utilizes predictions to make informed strategic decisions, guiding team composition, batting orders, bowling strategies, and field placements</a:t>
            </a:r>
            <a:r>
              <a:rPr lang="en-US" sz="2000" dirty="0" smtClean="0">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US" sz="2000" dirty="0"/>
              <a:t> </a:t>
            </a:r>
            <a:r>
              <a:rPr lang="en-US" sz="2000" dirty="0">
                <a:latin typeface="Microsoft Sans Serif" panose="020B0604020202020204" pitchFamily="34" charset="0"/>
                <a:ea typeface="Microsoft Sans Serif" panose="020B0604020202020204" pitchFamily="34" charset="0"/>
                <a:cs typeface="Microsoft Sans Serif" panose="020B0604020202020204" pitchFamily="34" charset="0"/>
              </a:rPr>
              <a:t>Additionally, broadcasters and advertisers leverage predictions to enhance audience engagement during IPL broadcasts, offering real-time </a:t>
            </a:r>
            <a:r>
              <a:rPr lang="en-US" sz="2000" dirty="0" smtClean="0">
                <a:latin typeface="Microsoft Sans Serif" panose="020B0604020202020204" pitchFamily="34" charset="0"/>
                <a:ea typeface="Microsoft Sans Serif" panose="020B0604020202020204" pitchFamily="34" charset="0"/>
                <a:cs typeface="Microsoft Sans Serif" panose="020B0604020202020204" pitchFamily="34" charset="0"/>
              </a:rPr>
              <a:t>insights.</a:t>
            </a:r>
            <a:endParaRPr lang="en-IN" sz="2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2418773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10058400" cy="1450757"/>
          </a:xfrm>
        </p:spPr>
        <p:txBody>
          <a:bodyPr>
            <a:normAutofit/>
          </a:bodyPr>
          <a:lstStyle/>
          <a:p>
            <a:r>
              <a:rPr lang="en-IN" sz="3800" dirty="0" smtClean="0">
                <a:latin typeface="Microsoft Sans Serif" panose="020B0604020202020204" pitchFamily="34" charset="0"/>
                <a:ea typeface="Microsoft Sans Serif" panose="020B0604020202020204" pitchFamily="34" charset="0"/>
                <a:cs typeface="Microsoft Sans Serif" panose="020B0604020202020204" pitchFamily="34" charset="0"/>
              </a:rPr>
              <a:t>SOLUTION AND ITS VALUE PROPOSITION</a:t>
            </a:r>
            <a:endParaRPr lang="en-IN" sz="3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120371" y="1939635"/>
            <a:ext cx="10012218" cy="3970318"/>
          </a:xfrm>
          <a:prstGeom prst="rect">
            <a:avLst/>
          </a:prstGeom>
          <a:noFill/>
        </p:spPr>
        <p:txBody>
          <a:bodyPr wrap="square" rtlCol="0">
            <a:spAutoFit/>
          </a:bodyPr>
          <a:lstStyle/>
          <a:p>
            <a:r>
              <a:rPr lang="en-IN" dirty="0" smtClean="0"/>
              <a:t>The proposed solution is an automated IPL Score Prediction based on Neural networks and the deep learning technology. It has various features that enable the users to benefit from the system.</a:t>
            </a:r>
          </a:p>
          <a:p>
            <a:endParaRPr lang="en-US" b="1" dirty="0" smtClean="0"/>
          </a:p>
          <a:p>
            <a:r>
              <a:rPr lang="en-US" b="1" dirty="0" smtClean="0"/>
              <a:t>1.Real-time </a:t>
            </a:r>
            <a:r>
              <a:rPr lang="en-US" b="1" dirty="0"/>
              <a:t>Score Predictions:</a:t>
            </a:r>
            <a:r>
              <a:rPr lang="en-US" dirty="0"/>
              <a:t> Integration of the predictive models into a user-friendly interface or application to provide real-time score predictions for upcoming IPL matches, allowing users to access insights and make informed decisions</a:t>
            </a:r>
            <a:r>
              <a:rPr lang="en-US" dirty="0" smtClean="0"/>
              <a:t>.</a:t>
            </a:r>
          </a:p>
          <a:p>
            <a:r>
              <a:rPr lang="en-US" b="1" dirty="0" smtClean="0"/>
              <a:t>2.Community </a:t>
            </a:r>
            <a:r>
              <a:rPr lang="en-US" b="1" dirty="0"/>
              <a:t>Engagement:</a:t>
            </a:r>
            <a:r>
              <a:rPr lang="en-US" dirty="0"/>
              <a:t> Engagement with the cricket community, stakeholders, and end users to gather feedback, address concerns, and incorporate user preferences into the development and deployment of the predictive models, ensuring relevance and usability</a:t>
            </a:r>
            <a:r>
              <a:rPr lang="en-US" dirty="0" smtClean="0"/>
              <a:t>.</a:t>
            </a:r>
          </a:p>
          <a:p>
            <a:r>
              <a:rPr lang="en-US" b="1" dirty="0" smtClean="0"/>
              <a:t>3.Collaboration </a:t>
            </a:r>
            <a:r>
              <a:rPr lang="en-US" b="1" dirty="0"/>
              <a:t>Opportunities:</a:t>
            </a:r>
            <a:r>
              <a:rPr lang="en-US" dirty="0"/>
              <a:t> </a:t>
            </a:r>
            <a:r>
              <a:rPr lang="en-US" dirty="0" smtClean="0"/>
              <a:t>Exploration of collaboration opportunities with cricket leagues, teams, broadcasters, fantasy platforms, and betting agencies to integrate score predictions into their platforms or services, thereby expanding the reach and impact of the predictive models.</a:t>
            </a:r>
            <a:endParaRPr lang="en-IN" dirty="0" smtClean="0"/>
          </a:p>
          <a:p>
            <a:r>
              <a:rPr lang="en-US" b="1" dirty="0" smtClean="0"/>
              <a:t>4</a:t>
            </a:r>
            <a:r>
              <a:rPr lang="en-US" b="1" dirty="0" smtClean="0"/>
              <a:t>.Scalability:</a:t>
            </a:r>
            <a:r>
              <a:rPr lang="en-US" dirty="0"/>
              <a:t> Commitment to continuous improvement and refinement of the predictive models by incorporating new </a:t>
            </a:r>
            <a:r>
              <a:rPr lang="en-US" dirty="0" smtClean="0"/>
              <a:t>data.</a:t>
            </a:r>
            <a:endParaRPr lang="en-IN" dirty="0"/>
          </a:p>
        </p:txBody>
      </p:sp>
    </p:spTree>
    <p:extLst>
      <p:ext uri="{BB962C8B-B14F-4D97-AF65-F5344CB8AC3E}">
        <p14:creationId xmlns:p14="http://schemas.microsoft.com/office/powerpoint/2010/main" val="729964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THE WOW IN SOLUTION</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1097280" y="2262910"/>
            <a:ext cx="9936479" cy="2308324"/>
          </a:xfrm>
          <a:prstGeom prst="rect">
            <a:avLst/>
          </a:prstGeom>
          <a:noFill/>
        </p:spPr>
        <p:txBody>
          <a:bodyPr wrap="square" rtlCol="0">
            <a:spAutoFit/>
          </a:bodyPr>
          <a:lstStyle/>
          <a:p>
            <a:pPr algn="just"/>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The wow factor of an IPL score prediction model lies in its ability to take the chaos and uncertainty of cricket and use data analysis to generate probabilities for what might unfold. Imagine knowing before the match if it's likely to be a high-scoring thriller or a low-scoring nail-biter. This can heighten the viewing experience for fans by adding an extra layer of anticipation and intrigue.</a:t>
            </a: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921432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icrosoft Sans Serif" panose="020B0604020202020204" pitchFamily="34" charset="0"/>
                <a:ea typeface="Microsoft Sans Serif" panose="020B0604020202020204" pitchFamily="34" charset="0"/>
                <a:cs typeface="Microsoft Sans Serif" panose="020B0604020202020204" pitchFamily="34" charset="0"/>
              </a:rPr>
              <a:t>MODELLING</a:t>
            </a: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TextBox 2"/>
          <p:cNvSpPr txBox="1"/>
          <p:nvPr/>
        </p:nvSpPr>
        <p:spPr>
          <a:xfrm>
            <a:off x="958735" y="2355272"/>
            <a:ext cx="10808969" cy="2677656"/>
          </a:xfrm>
          <a:prstGeom prst="rect">
            <a:avLst/>
          </a:prstGeom>
          <a:noFill/>
        </p:spPr>
        <p:txBody>
          <a:bodyPr wrap="square" rtlCol="0">
            <a:spAutoFit/>
          </a:bodyPr>
          <a:lstStyle/>
          <a:p>
            <a:pPr algn="just"/>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IPL score prediction </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model </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use </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deep learning techniques </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to analyze past data like team stats and win/loss records. This data is cleaned and fed into the model, which learns to identify patterns that influence scores. The model is </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trained with historical cricket match data of the previous years and then </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tested and refined before being used to predict scores for future </a:t>
            </a:r>
            <a:r>
              <a:rPr lang="en-US" sz="24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matches.The</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predicted score are with </a:t>
            </a:r>
            <a:r>
              <a:rPr lang="en-US" sz="2400" dirty="0" err="1" smtClean="0">
                <a:latin typeface="Microsoft Sans Serif" panose="020B0604020202020204" pitchFamily="34" charset="0"/>
                <a:ea typeface="Microsoft Sans Serif" panose="020B0604020202020204" pitchFamily="34" charset="0"/>
                <a:cs typeface="Microsoft Sans Serif" panose="020B0604020202020204" pitchFamily="34" charset="0"/>
              </a:rPr>
              <a:t>atmost</a:t>
            </a:r>
            <a:r>
              <a:rPr lang="en-US" sz="2400" dirty="0" smtClean="0">
                <a:latin typeface="Microsoft Sans Serif" panose="020B0604020202020204" pitchFamily="34" charset="0"/>
                <a:ea typeface="Microsoft Sans Serif" panose="020B0604020202020204" pitchFamily="34" charset="0"/>
                <a:cs typeface="Microsoft Sans Serif" panose="020B0604020202020204" pitchFamily="34" charset="0"/>
              </a:rPr>
              <a:t> possible accuracy. </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Remember, these are predictions, not crystal balls – cricket's full of surprises!</a:t>
            </a: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56430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TM02900769[[fn=Retrospect]]</Template>
  <TotalTime>172</TotalTime>
  <Words>822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Microsoft Sans Serif</vt:lpstr>
      <vt:lpstr>Retrospect</vt:lpstr>
      <vt:lpstr>S.Likita</vt:lpstr>
      <vt:lpstr>PROJECT TITLE</vt:lpstr>
      <vt:lpstr>AGENDA</vt:lpstr>
      <vt:lpstr>PROBLEM STATEMENT</vt:lpstr>
      <vt:lpstr>PROJECT OVERVIEW</vt:lpstr>
      <vt:lpstr>WHO ARE THE END USERS?</vt:lpstr>
      <vt:lpstr>SOLUTION AND ITS VALUE PROPOSITION</vt:lpstr>
      <vt:lpstr>THE WOW IN SOLUTION</vt:lpstr>
      <vt:lpstr>MODELLING</vt:lpstr>
      <vt:lpstr>RESULTS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S.Likita</dc:title>
  <dc:creator>Microsoft account</dc:creator>
  <cp:lastModifiedBy>Microsoft account</cp:lastModifiedBy>
  <cp:revision>13</cp:revision>
  <dcterms:created xsi:type="dcterms:W3CDTF">2024-03-30T05:54:59Z</dcterms:created>
  <dcterms:modified xsi:type="dcterms:W3CDTF">2024-03-30T08:47:03Z</dcterms:modified>
</cp:coreProperties>
</file>