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9" r:id="rId9"/>
    <p:sldId id="270" r:id="rId10"/>
    <p:sldId id="275" r:id="rId11"/>
    <p:sldId id="271" r:id="rId12"/>
    <p:sldId id="272" r:id="rId13"/>
    <p:sldId id="273" r:id="rId14"/>
    <p:sldId id="274" r:id="rId15"/>
    <p:sldId id="264" r:id="rId16"/>
    <p:sldId id="276" r:id="rId17"/>
    <p:sldId id="265" r:id="rId18"/>
    <p:sldId id="266" r:id="rId19"/>
    <p:sldId id="267" r:id="rId20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803D45-4B07-416E-9368-B7E6545F13C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0C325AF-A0C0-4FDB-B4E9-6BEB021A26EF}">
      <dgm:prSet/>
      <dgm:spPr/>
      <dgm:t>
        <a:bodyPr/>
        <a:lstStyle/>
        <a:p>
          <a:r>
            <a:rPr lang="en-US"/>
            <a:t>Problem Statement</a:t>
          </a:r>
        </a:p>
      </dgm:t>
    </dgm:pt>
    <dgm:pt modelId="{66F017D1-98CE-4D9C-A80D-8A739F0C00B1}" type="parTrans" cxnId="{82473031-0E91-4B1E-9728-F8BF0689589C}">
      <dgm:prSet/>
      <dgm:spPr/>
      <dgm:t>
        <a:bodyPr/>
        <a:lstStyle/>
        <a:p>
          <a:endParaRPr lang="en-US"/>
        </a:p>
      </dgm:t>
    </dgm:pt>
    <dgm:pt modelId="{8A0ADC2D-8CE5-4857-8CED-4CE88D747FCD}" type="sibTrans" cxnId="{82473031-0E91-4B1E-9728-F8BF0689589C}">
      <dgm:prSet/>
      <dgm:spPr/>
      <dgm:t>
        <a:bodyPr/>
        <a:lstStyle/>
        <a:p>
          <a:endParaRPr lang="en-US"/>
        </a:p>
      </dgm:t>
    </dgm:pt>
    <dgm:pt modelId="{C48798CC-3998-4D60-9F51-CEEC65A500B8}">
      <dgm:prSet/>
      <dgm:spPr/>
      <dgm:t>
        <a:bodyPr/>
        <a:lstStyle/>
        <a:p>
          <a:r>
            <a:rPr lang="en-US"/>
            <a:t>Implementation Roadmap</a:t>
          </a:r>
        </a:p>
      </dgm:t>
    </dgm:pt>
    <dgm:pt modelId="{BA12ED5E-B29E-4733-BA3E-C557AA602574}" type="parTrans" cxnId="{9F67BDC0-1399-4493-9E86-786FEED0F45F}">
      <dgm:prSet/>
      <dgm:spPr/>
      <dgm:t>
        <a:bodyPr/>
        <a:lstStyle/>
        <a:p>
          <a:endParaRPr lang="en-US"/>
        </a:p>
      </dgm:t>
    </dgm:pt>
    <dgm:pt modelId="{76DD2613-6E08-4B98-A54F-2A4CA9E289D2}" type="sibTrans" cxnId="{9F67BDC0-1399-4493-9E86-786FEED0F45F}">
      <dgm:prSet/>
      <dgm:spPr/>
      <dgm:t>
        <a:bodyPr/>
        <a:lstStyle/>
        <a:p>
          <a:endParaRPr lang="en-US"/>
        </a:p>
      </dgm:t>
    </dgm:pt>
    <dgm:pt modelId="{3DDADE52-250C-4331-BB46-A8DE83D59398}">
      <dgm:prSet/>
      <dgm:spPr/>
      <dgm:t>
        <a:bodyPr/>
        <a:lstStyle/>
        <a:p>
          <a:r>
            <a:rPr lang="en-US"/>
            <a:t>Techniques Used</a:t>
          </a:r>
        </a:p>
      </dgm:t>
    </dgm:pt>
    <dgm:pt modelId="{30F3586E-0DFA-44EE-9161-786F77832DBC}" type="parTrans" cxnId="{D17DB3F5-8556-478C-A61C-85BCB57D8129}">
      <dgm:prSet/>
      <dgm:spPr/>
      <dgm:t>
        <a:bodyPr/>
        <a:lstStyle/>
        <a:p>
          <a:endParaRPr lang="en-US"/>
        </a:p>
      </dgm:t>
    </dgm:pt>
    <dgm:pt modelId="{39186C2B-38DD-46BB-8593-F19387994272}" type="sibTrans" cxnId="{D17DB3F5-8556-478C-A61C-85BCB57D8129}">
      <dgm:prSet/>
      <dgm:spPr/>
      <dgm:t>
        <a:bodyPr/>
        <a:lstStyle/>
        <a:p>
          <a:endParaRPr lang="en-US"/>
        </a:p>
      </dgm:t>
    </dgm:pt>
    <dgm:pt modelId="{42F94AA9-CF02-4027-A8E8-A77F2F4DD3C0}">
      <dgm:prSet/>
      <dgm:spPr/>
      <dgm:t>
        <a:bodyPr/>
        <a:lstStyle/>
        <a:p>
          <a:r>
            <a:rPr lang="en-US"/>
            <a:t>Search Algorithm</a:t>
          </a:r>
        </a:p>
      </dgm:t>
    </dgm:pt>
    <dgm:pt modelId="{682EA227-AF72-4FE1-8B39-E20ED2F3E87E}" type="parTrans" cxnId="{81505648-66B1-4BFA-81AD-4DBD23754D7F}">
      <dgm:prSet/>
      <dgm:spPr/>
      <dgm:t>
        <a:bodyPr/>
        <a:lstStyle/>
        <a:p>
          <a:endParaRPr lang="en-US"/>
        </a:p>
      </dgm:t>
    </dgm:pt>
    <dgm:pt modelId="{58EC0DE5-6A38-4A22-BEC6-EE3DD7A10D3F}" type="sibTrans" cxnId="{81505648-66B1-4BFA-81AD-4DBD23754D7F}">
      <dgm:prSet/>
      <dgm:spPr/>
      <dgm:t>
        <a:bodyPr/>
        <a:lstStyle/>
        <a:p>
          <a:endParaRPr lang="en-US"/>
        </a:p>
      </dgm:t>
    </dgm:pt>
    <dgm:pt modelId="{DC3ACBF9-F239-4801-8DFA-146758518324}">
      <dgm:prSet/>
      <dgm:spPr/>
      <dgm:t>
        <a:bodyPr/>
        <a:lstStyle/>
        <a:p>
          <a:r>
            <a:rPr lang="en-US"/>
            <a:t>User Interface</a:t>
          </a:r>
        </a:p>
      </dgm:t>
    </dgm:pt>
    <dgm:pt modelId="{67D8B223-6D74-4A47-B2D2-799FBA7C9C0C}" type="parTrans" cxnId="{92EFB4A5-9893-4AF9-A14E-37E3A5F84A44}">
      <dgm:prSet/>
      <dgm:spPr/>
      <dgm:t>
        <a:bodyPr/>
        <a:lstStyle/>
        <a:p>
          <a:endParaRPr lang="en-US"/>
        </a:p>
      </dgm:t>
    </dgm:pt>
    <dgm:pt modelId="{24240F97-882C-4887-BE4F-87C4254B926A}" type="sibTrans" cxnId="{92EFB4A5-9893-4AF9-A14E-37E3A5F84A44}">
      <dgm:prSet/>
      <dgm:spPr/>
      <dgm:t>
        <a:bodyPr/>
        <a:lstStyle/>
        <a:p>
          <a:endParaRPr lang="en-US"/>
        </a:p>
      </dgm:t>
    </dgm:pt>
    <dgm:pt modelId="{6D3C84DF-F775-430A-9CFC-65FA6F57479A}">
      <dgm:prSet/>
      <dgm:spPr/>
      <dgm:t>
        <a:bodyPr/>
        <a:lstStyle/>
        <a:p>
          <a:r>
            <a:rPr lang="en-US"/>
            <a:t>User Testing</a:t>
          </a:r>
        </a:p>
      </dgm:t>
    </dgm:pt>
    <dgm:pt modelId="{2EA8882B-A792-4BBA-9AB4-4CFDADA69530}" type="parTrans" cxnId="{2FE39588-6B4E-43E4-A4F3-3834505D98C1}">
      <dgm:prSet/>
      <dgm:spPr/>
      <dgm:t>
        <a:bodyPr/>
        <a:lstStyle/>
        <a:p>
          <a:endParaRPr lang="en-US"/>
        </a:p>
      </dgm:t>
    </dgm:pt>
    <dgm:pt modelId="{C8BFE0D0-9EB0-4503-AFB2-B0479D77F324}" type="sibTrans" cxnId="{2FE39588-6B4E-43E4-A4F3-3834505D98C1}">
      <dgm:prSet/>
      <dgm:spPr/>
      <dgm:t>
        <a:bodyPr/>
        <a:lstStyle/>
        <a:p>
          <a:endParaRPr lang="en-US"/>
        </a:p>
      </dgm:t>
    </dgm:pt>
    <dgm:pt modelId="{51AAFBAD-C84B-41CB-AD80-BBE71309C00F}">
      <dgm:prSet/>
      <dgm:spPr/>
      <dgm:t>
        <a:bodyPr/>
        <a:lstStyle/>
        <a:p>
          <a:r>
            <a:rPr lang="en-US"/>
            <a:t>Challenges and Important Design Decisions</a:t>
          </a:r>
        </a:p>
      </dgm:t>
    </dgm:pt>
    <dgm:pt modelId="{FA5A826C-B4A4-48A1-9D81-6A3395E21B00}" type="parTrans" cxnId="{62CBFE8B-3F11-4674-8EB5-7CD79D56A564}">
      <dgm:prSet/>
      <dgm:spPr/>
      <dgm:t>
        <a:bodyPr/>
        <a:lstStyle/>
        <a:p>
          <a:endParaRPr lang="en-US"/>
        </a:p>
      </dgm:t>
    </dgm:pt>
    <dgm:pt modelId="{BD2082C7-213B-46B2-8AEC-EB83BC36CFB4}" type="sibTrans" cxnId="{62CBFE8B-3F11-4674-8EB5-7CD79D56A564}">
      <dgm:prSet/>
      <dgm:spPr/>
      <dgm:t>
        <a:bodyPr/>
        <a:lstStyle/>
        <a:p>
          <a:endParaRPr lang="en-US"/>
        </a:p>
      </dgm:t>
    </dgm:pt>
    <dgm:pt modelId="{165E116B-D719-45D7-BD4E-73F1689366BD}">
      <dgm:prSet/>
      <dgm:spPr/>
      <dgm:t>
        <a:bodyPr/>
        <a:lstStyle/>
        <a:p>
          <a:r>
            <a:rPr lang="en-GB">
              <a:cs typeface="Calibri Light" panose="020F0302020204030204"/>
            </a:rPr>
            <a:t>Demonstration</a:t>
          </a:r>
          <a:endParaRPr lang="en-US"/>
        </a:p>
      </dgm:t>
    </dgm:pt>
    <dgm:pt modelId="{4374B1DE-0CEA-4D5E-A882-589D7DF4611C}" type="parTrans" cxnId="{465237A2-4470-439D-ADB6-26D7ECD75DB7}">
      <dgm:prSet/>
      <dgm:spPr/>
      <dgm:t>
        <a:bodyPr/>
        <a:lstStyle/>
        <a:p>
          <a:endParaRPr lang="en-US"/>
        </a:p>
      </dgm:t>
    </dgm:pt>
    <dgm:pt modelId="{F0E0AD03-A3EF-48D9-BDC6-399831331F12}" type="sibTrans" cxnId="{465237A2-4470-439D-ADB6-26D7ECD75DB7}">
      <dgm:prSet/>
      <dgm:spPr/>
      <dgm:t>
        <a:bodyPr/>
        <a:lstStyle/>
        <a:p>
          <a:endParaRPr lang="en-US"/>
        </a:p>
      </dgm:t>
    </dgm:pt>
    <dgm:pt modelId="{37321868-6C64-4D80-83E0-E3970835882D}">
      <dgm:prSet/>
      <dgm:spPr/>
      <dgm:t>
        <a:bodyPr/>
        <a:lstStyle/>
        <a:p>
          <a:r>
            <a:rPr lang="en-US"/>
            <a:t>Q&amp;A</a:t>
          </a:r>
        </a:p>
      </dgm:t>
    </dgm:pt>
    <dgm:pt modelId="{7DA88D48-A915-41BB-BF75-7D2B755A9171}" type="parTrans" cxnId="{65D46DA8-097D-475A-8590-966BD94FF1FF}">
      <dgm:prSet/>
      <dgm:spPr/>
      <dgm:t>
        <a:bodyPr/>
        <a:lstStyle/>
        <a:p>
          <a:endParaRPr lang="en-US"/>
        </a:p>
      </dgm:t>
    </dgm:pt>
    <dgm:pt modelId="{319D6E24-4FE0-4B25-BB69-70D47559E4AF}" type="sibTrans" cxnId="{65D46DA8-097D-475A-8590-966BD94FF1FF}">
      <dgm:prSet/>
      <dgm:spPr/>
      <dgm:t>
        <a:bodyPr/>
        <a:lstStyle/>
        <a:p>
          <a:endParaRPr lang="en-US"/>
        </a:p>
      </dgm:t>
    </dgm:pt>
    <dgm:pt modelId="{A4A7FC21-B9AD-4A8F-927B-4B067DDCBF78}">
      <dgm:prSet/>
      <dgm:spPr/>
      <dgm:t>
        <a:bodyPr/>
        <a:lstStyle/>
        <a:p>
          <a:r>
            <a:rPr lang="en-GB">
              <a:cs typeface="Calibri Light"/>
            </a:rPr>
            <a:t>Steps for Project Implementation</a:t>
          </a:r>
        </a:p>
      </dgm:t>
    </dgm:pt>
    <dgm:pt modelId="{A254E344-A692-45B3-9A41-175C7E3A1960}" type="parTrans" cxnId="{A510B0DF-A811-4BB1-AE84-0151F58BF723}">
      <dgm:prSet/>
      <dgm:spPr/>
    </dgm:pt>
    <dgm:pt modelId="{ADCEEE72-85F6-4506-B597-EBF12C411E9E}" type="sibTrans" cxnId="{A510B0DF-A811-4BB1-AE84-0151F58BF723}">
      <dgm:prSet/>
      <dgm:spPr/>
    </dgm:pt>
    <dgm:pt modelId="{B17586B1-E91E-4BE1-9BA1-228751DD082F}">
      <dgm:prSet/>
      <dgm:spPr/>
      <dgm:t>
        <a:bodyPr/>
        <a:lstStyle/>
        <a:p>
          <a:r>
            <a:rPr lang="en-GB">
              <a:cs typeface="Calibri Light"/>
            </a:rPr>
            <a:t>Identified </a:t>
          </a:r>
          <a:r>
            <a:rPr lang="en-US">
              <a:cs typeface="Calibri Light"/>
            </a:rPr>
            <a:t>Data</a:t>
          </a:r>
          <a:r>
            <a:rPr lang="en-GB">
              <a:cs typeface="Calibri Light"/>
            </a:rPr>
            <a:t> Source</a:t>
          </a:r>
          <a:endParaRPr lang="en-US">
            <a:cs typeface="Calibri Light"/>
          </a:endParaRPr>
        </a:p>
      </dgm:t>
    </dgm:pt>
    <dgm:pt modelId="{311B1075-848E-4516-A46F-EA6E4D865947}" type="parTrans" cxnId="{84380805-EBF4-4A16-BFD4-5BD46B3D59CB}">
      <dgm:prSet/>
      <dgm:spPr/>
    </dgm:pt>
    <dgm:pt modelId="{D156ADBF-77F7-4C17-92DB-8E4112393E92}" type="sibTrans" cxnId="{84380805-EBF4-4A16-BFD4-5BD46B3D59CB}">
      <dgm:prSet/>
      <dgm:spPr/>
    </dgm:pt>
    <dgm:pt modelId="{5F9F2BCC-07F3-495F-BEA0-2E9A0CDE92A3}" type="pres">
      <dgm:prSet presAssocID="{C4803D45-4B07-416E-9368-B7E6545F13C8}" presName="linear" presStyleCnt="0">
        <dgm:presLayoutVars>
          <dgm:animLvl val="lvl"/>
          <dgm:resizeHandles val="exact"/>
        </dgm:presLayoutVars>
      </dgm:prSet>
      <dgm:spPr/>
    </dgm:pt>
    <dgm:pt modelId="{B42A45E3-3BD9-4D00-AF92-4D13C9678582}" type="pres">
      <dgm:prSet presAssocID="{90C325AF-A0C0-4FDB-B4E9-6BEB021A26EF}" presName="parentText" presStyleLbl="node1" presStyleIdx="0" presStyleCnt="11">
        <dgm:presLayoutVars>
          <dgm:chMax val="0"/>
          <dgm:bulletEnabled val="1"/>
        </dgm:presLayoutVars>
      </dgm:prSet>
      <dgm:spPr/>
    </dgm:pt>
    <dgm:pt modelId="{E797AFD6-ECE1-4189-819A-BC58C9050B11}" type="pres">
      <dgm:prSet presAssocID="{8A0ADC2D-8CE5-4857-8CED-4CE88D747FCD}" presName="spacer" presStyleCnt="0"/>
      <dgm:spPr/>
    </dgm:pt>
    <dgm:pt modelId="{4A945906-BD01-4634-8F7C-D103BE99057F}" type="pres">
      <dgm:prSet presAssocID="{C48798CC-3998-4D60-9F51-CEEC65A500B8}" presName="parentText" presStyleLbl="node1" presStyleIdx="1" presStyleCnt="11">
        <dgm:presLayoutVars>
          <dgm:chMax val="0"/>
          <dgm:bulletEnabled val="1"/>
        </dgm:presLayoutVars>
      </dgm:prSet>
      <dgm:spPr/>
    </dgm:pt>
    <dgm:pt modelId="{16FC08DD-8A49-43C1-851F-CFD9E72038C9}" type="pres">
      <dgm:prSet presAssocID="{76DD2613-6E08-4B98-A54F-2A4CA9E289D2}" presName="spacer" presStyleCnt="0"/>
      <dgm:spPr/>
    </dgm:pt>
    <dgm:pt modelId="{6E644160-B6A1-4F3E-A70F-5EAA1E6BC22E}" type="pres">
      <dgm:prSet presAssocID="{3DDADE52-250C-4331-BB46-A8DE83D59398}" presName="parentText" presStyleLbl="node1" presStyleIdx="2" presStyleCnt="11">
        <dgm:presLayoutVars>
          <dgm:chMax val="0"/>
          <dgm:bulletEnabled val="1"/>
        </dgm:presLayoutVars>
      </dgm:prSet>
      <dgm:spPr/>
    </dgm:pt>
    <dgm:pt modelId="{1655B53C-756B-4792-9458-A0F8C78B0E90}" type="pres">
      <dgm:prSet presAssocID="{39186C2B-38DD-46BB-8593-F19387994272}" presName="spacer" presStyleCnt="0"/>
      <dgm:spPr/>
    </dgm:pt>
    <dgm:pt modelId="{45AB4C88-D1A6-4A6A-BC89-80F7AE413552}" type="pres">
      <dgm:prSet presAssocID="{42F94AA9-CF02-4027-A8E8-A77F2F4DD3C0}" presName="parentText" presStyleLbl="node1" presStyleIdx="3" presStyleCnt="11">
        <dgm:presLayoutVars>
          <dgm:chMax val="0"/>
          <dgm:bulletEnabled val="1"/>
        </dgm:presLayoutVars>
      </dgm:prSet>
      <dgm:spPr/>
    </dgm:pt>
    <dgm:pt modelId="{DED6C9ED-44D3-4959-BFB8-D51A95BEA073}" type="pres">
      <dgm:prSet presAssocID="{58EC0DE5-6A38-4A22-BEC6-EE3DD7A10D3F}" presName="spacer" presStyleCnt="0"/>
      <dgm:spPr/>
    </dgm:pt>
    <dgm:pt modelId="{03161F23-0648-4A5D-B3F6-1DE69A179DE7}" type="pres">
      <dgm:prSet presAssocID="{B17586B1-E91E-4BE1-9BA1-228751DD082F}" presName="parentText" presStyleLbl="node1" presStyleIdx="4" presStyleCnt="11">
        <dgm:presLayoutVars>
          <dgm:chMax val="0"/>
          <dgm:bulletEnabled val="1"/>
        </dgm:presLayoutVars>
      </dgm:prSet>
      <dgm:spPr/>
    </dgm:pt>
    <dgm:pt modelId="{C875DDF3-4217-4A81-9029-CA203FD7078F}" type="pres">
      <dgm:prSet presAssocID="{D156ADBF-77F7-4C17-92DB-8E4112393E92}" presName="spacer" presStyleCnt="0"/>
      <dgm:spPr/>
    </dgm:pt>
    <dgm:pt modelId="{88E4C954-625B-4FE2-8B60-D44D730A76CD}" type="pres">
      <dgm:prSet presAssocID="{A4A7FC21-B9AD-4A8F-927B-4B067DDCBF78}" presName="parentText" presStyleLbl="node1" presStyleIdx="5" presStyleCnt="11">
        <dgm:presLayoutVars>
          <dgm:chMax val="0"/>
          <dgm:bulletEnabled val="1"/>
        </dgm:presLayoutVars>
      </dgm:prSet>
      <dgm:spPr/>
    </dgm:pt>
    <dgm:pt modelId="{BB8D2278-644C-4033-B0C8-06463A7E0736}" type="pres">
      <dgm:prSet presAssocID="{ADCEEE72-85F6-4506-B597-EBF12C411E9E}" presName="spacer" presStyleCnt="0"/>
      <dgm:spPr/>
    </dgm:pt>
    <dgm:pt modelId="{232BE8CF-ABD5-485A-96EA-8AB78146E644}" type="pres">
      <dgm:prSet presAssocID="{DC3ACBF9-F239-4801-8DFA-146758518324}" presName="parentText" presStyleLbl="node1" presStyleIdx="6" presStyleCnt="11">
        <dgm:presLayoutVars>
          <dgm:chMax val="0"/>
          <dgm:bulletEnabled val="1"/>
        </dgm:presLayoutVars>
      </dgm:prSet>
      <dgm:spPr/>
    </dgm:pt>
    <dgm:pt modelId="{BF6AB468-381E-425A-9C74-5F887D33DA91}" type="pres">
      <dgm:prSet presAssocID="{24240F97-882C-4887-BE4F-87C4254B926A}" presName="spacer" presStyleCnt="0"/>
      <dgm:spPr/>
    </dgm:pt>
    <dgm:pt modelId="{CF9A7DA4-EABE-4C59-98B0-7D0691B7EC1F}" type="pres">
      <dgm:prSet presAssocID="{6D3C84DF-F775-430A-9CFC-65FA6F57479A}" presName="parentText" presStyleLbl="node1" presStyleIdx="7" presStyleCnt="11">
        <dgm:presLayoutVars>
          <dgm:chMax val="0"/>
          <dgm:bulletEnabled val="1"/>
        </dgm:presLayoutVars>
      </dgm:prSet>
      <dgm:spPr/>
    </dgm:pt>
    <dgm:pt modelId="{1589D63A-B43B-46A7-ACA5-A08E70DFF8E2}" type="pres">
      <dgm:prSet presAssocID="{C8BFE0D0-9EB0-4503-AFB2-B0479D77F324}" presName="spacer" presStyleCnt="0"/>
      <dgm:spPr/>
    </dgm:pt>
    <dgm:pt modelId="{961E7E5F-0947-4C40-98AE-735007684198}" type="pres">
      <dgm:prSet presAssocID="{51AAFBAD-C84B-41CB-AD80-BBE71309C00F}" presName="parentText" presStyleLbl="node1" presStyleIdx="8" presStyleCnt="11">
        <dgm:presLayoutVars>
          <dgm:chMax val="0"/>
          <dgm:bulletEnabled val="1"/>
        </dgm:presLayoutVars>
      </dgm:prSet>
      <dgm:spPr/>
    </dgm:pt>
    <dgm:pt modelId="{9416F167-291D-47AA-A79D-E6B7DD92D595}" type="pres">
      <dgm:prSet presAssocID="{BD2082C7-213B-46B2-8AEC-EB83BC36CFB4}" presName="spacer" presStyleCnt="0"/>
      <dgm:spPr/>
    </dgm:pt>
    <dgm:pt modelId="{B1CC55EB-A27C-4AEC-BA69-07EB857EA597}" type="pres">
      <dgm:prSet presAssocID="{165E116B-D719-45D7-BD4E-73F1689366BD}" presName="parentText" presStyleLbl="node1" presStyleIdx="9" presStyleCnt="11">
        <dgm:presLayoutVars>
          <dgm:chMax val="0"/>
          <dgm:bulletEnabled val="1"/>
        </dgm:presLayoutVars>
      </dgm:prSet>
      <dgm:spPr/>
    </dgm:pt>
    <dgm:pt modelId="{4F1D25F4-DF56-45F6-9DAB-2F675F159991}" type="pres">
      <dgm:prSet presAssocID="{F0E0AD03-A3EF-48D9-BDC6-399831331F12}" presName="spacer" presStyleCnt="0"/>
      <dgm:spPr/>
    </dgm:pt>
    <dgm:pt modelId="{CB055BB1-3522-405F-A6C2-C9440A3BDE7B}" type="pres">
      <dgm:prSet presAssocID="{37321868-6C64-4D80-83E0-E3970835882D}" presName="parentText" presStyleLbl="node1" presStyleIdx="10" presStyleCnt="11">
        <dgm:presLayoutVars>
          <dgm:chMax val="0"/>
          <dgm:bulletEnabled val="1"/>
        </dgm:presLayoutVars>
      </dgm:prSet>
      <dgm:spPr/>
    </dgm:pt>
  </dgm:ptLst>
  <dgm:cxnLst>
    <dgm:cxn modelId="{84380805-EBF4-4A16-BFD4-5BD46B3D59CB}" srcId="{C4803D45-4B07-416E-9368-B7E6545F13C8}" destId="{B17586B1-E91E-4BE1-9BA1-228751DD082F}" srcOrd="4" destOrd="0" parTransId="{311B1075-848E-4516-A46F-EA6E4D865947}" sibTransId="{D156ADBF-77F7-4C17-92DB-8E4112393E92}"/>
    <dgm:cxn modelId="{829E9E2E-E805-41C7-A93A-529A96633254}" type="presOf" srcId="{3DDADE52-250C-4331-BB46-A8DE83D59398}" destId="{6E644160-B6A1-4F3E-A70F-5EAA1E6BC22E}" srcOrd="0" destOrd="0" presId="urn:microsoft.com/office/officeart/2005/8/layout/vList2"/>
    <dgm:cxn modelId="{82473031-0E91-4B1E-9728-F8BF0689589C}" srcId="{C4803D45-4B07-416E-9368-B7E6545F13C8}" destId="{90C325AF-A0C0-4FDB-B4E9-6BEB021A26EF}" srcOrd="0" destOrd="0" parTransId="{66F017D1-98CE-4D9C-A80D-8A739F0C00B1}" sibTransId="{8A0ADC2D-8CE5-4857-8CED-4CE88D747FCD}"/>
    <dgm:cxn modelId="{E5B6D633-5C58-4855-A9EC-F7CBDF7B79EF}" type="presOf" srcId="{DC3ACBF9-F239-4801-8DFA-146758518324}" destId="{232BE8CF-ABD5-485A-96EA-8AB78146E644}" srcOrd="0" destOrd="0" presId="urn:microsoft.com/office/officeart/2005/8/layout/vList2"/>
    <dgm:cxn modelId="{C9CA1B34-65A4-4E8A-84CC-5AEDEFAE7339}" type="presOf" srcId="{C48798CC-3998-4D60-9F51-CEEC65A500B8}" destId="{4A945906-BD01-4634-8F7C-D103BE99057F}" srcOrd="0" destOrd="0" presId="urn:microsoft.com/office/officeart/2005/8/layout/vList2"/>
    <dgm:cxn modelId="{2A7C0840-FCFF-49A0-A734-E2EC99B7CAF2}" type="presOf" srcId="{90C325AF-A0C0-4FDB-B4E9-6BEB021A26EF}" destId="{B42A45E3-3BD9-4D00-AF92-4D13C9678582}" srcOrd="0" destOrd="0" presId="urn:microsoft.com/office/officeart/2005/8/layout/vList2"/>
    <dgm:cxn modelId="{81505648-66B1-4BFA-81AD-4DBD23754D7F}" srcId="{C4803D45-4B07-416E-9368-B7E6545F13C8}" destId="{42F94AA9-CF02-4027-A8E8-A77F2F4DD3C0}" srcOrd="3" destOrd="0" parTransId="{682EA227-AF72-4FE1-8B39-E20ED2F3E87E}" sibTransId="{58EC0DE5-6A38-4A22-BEC6-EE3DD7A10D3F}"/>
    <dgm:cxn modelId="{2FE39588-6B4E-43E4-A4F3-3834505D98C1}" srcId="{C4803D45-4B07-416E-9368-B7E6545F13C8}" destId="{6D3C84DF-F775-430A-9CFC-65FA6F57479A}" srcOrd="7" destOrd="0" parTransId="{2EA8882B-A792-4BBA-9AB4-4CFDADA69530}" sibTransId="{C8BFE0D0-9EB0-4503-AFB2-B0479D77F324}"/>
    <dgm:cxn modelId="{62CBFE8B-3F11-4674-8EB5-7CD79D56A564}" srcId="{C4803D45-4B07-416E-9368-B7E6545F13C8}" destId="{51AAFBAD-C84B-41CB-AD80-BBE71309C00F}" srcOrd="8" destOrd="0" parTransId="{FA5A826C-B4A4-48A1-9D81-6A3395E21B00}" sibTransId="{BD2082C7-213B-46B2-8AEC-EB83BC36CFB4}"/>
    <dgm:cxn modelId="{465237A2-4470-439D-ADB6-26D7ECD75DB7}" srcId="{C4803D45-4B07-416E-9368-B7E6545F13C8}" destId="{165E116B-D719-45D7-BD4E-73F1689366BD}" srcOrd="9" destOrd="0" parTransId="{4374B1DE-0CEA-4D5E-A882-589D7DF4611C}" sibTransId="{F0E0AD03-A3EF-48D9-BDC6-399831331F12}"/>
    <dgm:cxn modelId="{92EFB4A5-9893-4AF9-A14E-37E3A5F84A44}" srcId="{C4803D45-4B07-416E-9368-B7E6545F13C8}" destId="{DC3ACBF9-F239-4801-8DFA-146758518324}" srcOrd="6" destOrd="0" parTransId="{67D8B223-6D74-4A47-B2D2-799FBA7C9C0C}" sibTransId="{24240F97-882C-4887-BE4F-87C4254B926A}"/>
    <dgm:cxn modelId="{65D46DA8-097D-475A-8590-966BD94FF1FF}" srcId="{C4803D45-4B07-416E-9368-B7E6545F13C8}" destId="{37321868-6C64-4D80-83E0-E3970835882D}" srcOrd="10" destOrd="0" parTransId="{7DA88D48-A915-41BB-BF75-7D2B755A9171}" sibTransId="{319D6E24-4FE0-4B25-BB69-70D47559E4AF}"/>
    <dgm:cxn modelId="{C120C7A8-8949-4549-ACC3-D8697A741007}" type="presOf" srcId="{6D3C84DF-F775-430A-9CFC-65FA6F57479A}" destId="{CF9A7DA4-EABE-4C59-98B0-7D0691B7EC1F}" srcOrd="0" destOrd="0" presId="urn:microsoft.com/office/officeart/2005/8/layout/vList2"/>
    <dgm:cxn modelId="{9F67BDC0-1399-4493-9E86-786FEED0F45F}" srcId="{C4803D45-4B07-416E-9368-B7E6545F13C8}" destId="{C48798CC-3998-4D60-9F51-CEEC65A500B8}" srcOrd="1" destOrd="0" parTransId="{BA12ED5E-B29E-4733-BA3E-C557AA602574}" sibTransId="{76DD2613-6E08-4B98-A54F-2A4CA9E289D2}"/>
    <dgm:cxn modelId="{DD94C3C6-8DE9-44D5-834B-80E52651C7C7}" type="presOf" srcId="{C4803D45-4B07-416E-9368-B7E6545F13C8}" destId="{5F9F2BCC-07F3-495F-BEA0-2E9A0CDE92A3}" srcOrd="0" destOrd="0" presId="urn:microsoft.com/office/officeart/2005/8/layout/vList2"/>
    <dgm:cxn modelId="{EC21BBC7-89CA-4D97-81B9-803DFD16BEA9}" type="presOf" srcId="{37321868-6C64-4D80-83E0-E3970835882D}" destId="{CB055BB1-3522-405F-A6C2-C9440A3BDE7B}" srcOrd="0" destOrd="0" presId="urn:microsoft.com/office/officeart/2005/8/layout/vList2"/>
    <dgm:cxn modelId="{474BACC8-9719-4FDD-97B4-16BFFEB62B1D}" type="presOf" srcId="{165E116B-D719-45D7-BD4E-73F1689366BD}" destId="{B1CC55EB-A27C-4AEC-BA69-07EB857EA597}" srcOrd="0" destOrd="0" presId="urn:microsoft.com/office/officeart/2005/8/layout/vList2"/>
    <dgm:cxn modelId="{41526BCE-96F3-430E-93E2-27197CCA5BB8}" type="presOf" srcId="{A4A7FC21-B9AD-4A8F-927B-4B067DDCBF78}" destId="{88E4C954-625B-4FE2-8B60-D44D730A76CD}" srcOrd="0" destOrd="0" presId="urn:microsoft.com/office/officeart/2005/8/layout/vList2"/>
    <dgm:cxn modelId="{A510B0DF-A811-4BB1-AE84-0151F58BF723}" srcId="{C4803D45-4B07-416E-9368-B7E6545F13C8}" destId="{A4A7FC21-B9AD-4A8F-927B-4B067DDCBF78}" srcOrd="5" destOrd="0" parTransId="{A254E344-A692-45B3-9A41-175C7E3A1960}" sibTransId="{ADCEEE72-85F6-4506-B597-EBF12C411E9E}"/>
    <dgm:cxn modelId="{9C8526E3-9A4E-4146-B2F4-96B00B424102}" type="presOf" srcId="{42F94AA9-CF02-4027-A8E8-A77F2F4DD3C0}" destId="{45AB4C88-D1A6-4A6A-BC89-80F7AE413552}" srcOrd="0" destOrd="0" presId="urn:microsoft.com/office/officeart/2005/8/layout/vList2"/>
    <dgm:cxn modelId="{32DC2CF0-DB8B-43EC-9724-CCCFA4B09400}" type="presOf" srcId="{B17586B1-E91E-4BE1-9BA1-228751DD082F}" destId="{03161F23-0648-4A5D-B3F6-1DE69A179DE7}" srcOrd="0" destOrd="0" presId="urn:microsoft.com/office/officeart/2005/8/layout/vList2"/>
    <dgm:cxn modelId="{D17DB3F5-8556-478C-A61C-85BCB57D8129}" srcId="{C4803D45-4B07-416E-9368-B7E6545F13C8}" destId="{3DDADE52-250C-4331-BB46-A8DE83D59398}" srcOrd="2" destOrd="0" parTransId="{30F3586E-0DFA-44EE-9161-786F77832DBC}" sibTransId="{39186C2B-38DD-46BB-8593-F19387994272}"/>
    <dgm:cxn modelId="{B39BDDFD-FBA0-4073-9FB9-E492AA1C2E31}" type="presOf" srcId="{51AAFBAD-C84B-41CB-AD80-BBE71309C00F}" destId="{961E7E5F-0947-4C40-98AE-735007684198}" srcOrd="0" destOrd="0" presId="urn:microsoft.com/office/officeart/2005/8/layout/vList2"/>
    <dgm:cxn modelId="{B06D8C33-40A4-467B-A958-509914CBB7AD}" type="presParOf" srcId="{5F9F2BCC-07F3-495F-BEA0-2E9A0CDE92A3}" destId="{B42A45E3-3BD9-4D00-AF92-4D13C9678582}" srcOrd="0" destOrd="0" presId="urn:microsoft.com/office/officeart/2005/8/layout/vList2"/>
    <dgm:cxn modelId="{89744E7C-E625-4592-8D20-281342ECC85B}" type="presParOf" srcId="{5F9F2BCC-07F3-495F-BEA0-2E9A0CDE92A3}" destId="{E797AFD6-ECE1-4189-819A-BC58C9050B11}" srcOrd="1" destOrd="0" presId="urn:microsoft.com/office/officeart/2005/8/layout/vList2"/>
    <dgm:cxn modelId="{382C58B5-C343-4EA3-B4EA-196F014A2148}" type="presParOf" srcId="{5F9F2BCC-07F3-495F-BEA0-2E9A0CDE92A3}" destId="{4A945906-BD01-4634-8F7C-D103BE99057F}" srcOrd="2" destOrd="0" presId="urn:microsoft.com/office/officeart/2005/8/layout/vList2"/>
    <dgm:cxn modelId="{C128E29C-CB96-45B3-B393-AB64B8F943BA}" type="presParOf" srcId="{5F9F2BCC-07F3-495F-BEA0-2E9A0CDE92A3}" destId="{16FC08DD-8A49-43C1-851F-CFD9E72038C9}" srcOrd="3" destOrd="0" presId="urn:microsoft.com/office/officeart/2005/8/layout/vList2"/>
    <dgm:cxn modelId="{E39C9D8A-8D87-43D3-B455-A27A97F0E2F1}" type="presParOf" srcId="{5F9F2BCC-07F3-495F-BEA0-2E9A0CDE92A3}" destId="{6E644160-B6A1-4F3E-A70F-5EAA1E6BC22E}" srcOrd="4" destOrd="0" presId="urn:microsoft.com/office/officeart/2005/8/layout/vList2"/>
    <dgm:cxn modelId="{4371F96E-1968-443D-8B3A-900834FE4B9E}" type="presParOf" srcId="{5F9F2BCC-07F3-495F-BEA0-2E9A0CDE92A3}" destId="{1655B53C-756B-4792-9458-A0F8C78B0E90}" srcOrd="5" destOrd="0" presId="urn:microsoft.com/office/officeart/2005/8/layout/vList2"/>
    <dgm:cxn modelId="{BD77A1BF-E0EC-47FA-B84F-8EF6A790E852}" type="presParOf" srcId="{5F9F2BCC-07F3-495F-BEA0-2E9A0CDE92A3}" destId="{45AB4C88-D1A6-4A6A-BC89-80F7AE413552}" srcOrd="6" destOrd="0" presId="urn:microsoft.com/office/officeart/2005/8/layout/vList2"/>
    <dgm:cxn modelId="{9C465640-4BA4-4714-A76A-51D5FE8E639C}" type="presParOf" srcId="{5F9F2BCC-07F3-495F-BEA0-2E9A0CDE92A3}" destId="{DED6C9ED-44D3-4959-BFB8-D51A95BEA073}" srcOrd="7" destOrd="0" presId="urn:microsoft.com/office/officeart/2005/8/layout/vList2"/>
    <dgm:cxn modelId="{B63CD8B4-4AFF-4829-B882-874C14AA9B50}" type="presParOf" srcId="{5F9F2BCC-07F3-495F-BEA0-2E9A0CDE92A3}" destId="{03161F23-0648-4A5D-B3F6-1DE69A179DE7}" srcOrd="8" destOrd="0" presId="urn:microsoft.com/office/officeart/2005/8/layout/vList2"/>
    <dgm:cxn modelId="{5AF6610E-D39D-4298-9486-0A0EC45A1997}" type="presParOf" srcId="{5F9F2BCC-07F3-495F-BEA0-2E9A0CDE92A3}" destId="{C875DDF3-4217-4A81-9029-CA203FD7078F}" srcOrd="9" destOrd="0" presId="urn:microsoft.com/office/officeart/2005/8/layout/vList2"/>
    <dgm:cxn modelId="{00CC9C4D-AC9B-4F09-94A3-B57621933D5E}" type="presParOf" srcId="{5F9F2BCC-07F3-495F-BEA0-2E9A0CDE92A3}" destId="{88E4C954-625B-4FE2-8B60-D44D730A76CD}" srcOrd="10" destOrd="0" presId="urn:microsoft.com/office/officeart/2005/8/layout/vList2"/>
    <dgm:cxn modelId="{C3278EB9-FA0E-407F-A35F-D551B92F57F1}" type="presParOf" srcId="{5F9F2BCC-07F3-495F-BEA0-2E9A0CDE92A3}" destId="{BB8D2278-644C-4033-B0C8-06463A7E0736}" srcOrd="11" destOrd="0" presId="urn:microsoft.com/office/officeart/2005/8/layout/vList2"/>
    <dgm:cxn modelId="{567D91EF-1AB0-4D09-ACC9-3A6B2107660A}" type="presParOf" srcId="{5F9F2BCC-07F3-495F-BEA0-2E9A0CDE92A3}" destId="{232BE8CF-ABD5-485A-96EA-8AB78146E644}" srcOrd="12" destOrd="0" presId="urn:microsoft.com/office/officeart/2005/8/layout/vList2"/>
    <dgm:cxn modelId="{7DFB37AE-99DE-42C9-B36B-DFA4FB080EAB}" type="presParOf" srcId="{5F9F2BCC-07F3-495F-BEA0-2E9A0CDE92A3}" destId="{BF6AB468-381E-425A-9C74-5F887D33DA91}" srcOrd="13" destOrd="0" presId="urn:microsoft.com/office/officeart/2005/8/layout/vList2"/>
    <dgm:cxn modelId="{D1D847FB-C08B-45B3-B432-A35E419EE509}" type="presParOf" srcId="{5F9F2BCC-07F3-495F-BEA0-2E9A0CDE92A3}" destId="{CF9A7DA4-EABE-4C59-98B0-7D0691B7EC1F}" srcOrd="14" destOrd="0" presId="urn:microsoft.com/office/officeart/2005/8/layout/vList2"/>
    <dgm:cxn modelId="{C6E98F53-18B8-4158-8A65-B9D44E39DA3D}" type="presParOf" srcId="{5F9F2BCC-07F3-495F-BEA0-2E9A0CDE92A3}" destId="{1589D63A-B43B-46A7-ACA5-A08E70DFF8E2}" srcOrd="15" destOrd="0" presId="urn:microsoft.com/office/officeart/2005/8/layout/vList2"/>
    <dgm:cxn modelId="{A72AF46A-EDDB-4459-9974-6797B930DF3F}" type="presParOf" srcId="{5F9F2BCC-07F3-495F-BEA0-2E9A0CDE92A3}" destId="{961E7E5F-0947-4C40-98AE-735007684198}" srcOrd="16" destOrd="0" presId="urn:microsoft.com/office/officeart/2005/8/layout/vList2"/>
    <dgm:cxn modelId="{FF49D27D-0C56-426F-A2AD-606FF7E3E341}" type="presParOf" srcId="{5F9F2BCC-07F3-495F-BEA0-2E9A0CDE92A3}" destId="{9416F167-291D-47AA-A79D-E6B7DD92D595}" srcOrd="17" destOrd="0" presId="urn:microsoft.com/office/officeart/2005/8/layout/vList2"/>
    <dgm:cxn modelId="{10F58465-A093-47A0-A53B-C8BDEEDD49CA}" type="presParOf" srcId="{5F9F2BCC-07F3-495F-BEA0-2E9A0CDE92A3}" destId="{B1CC55EB-A27C-4AEC-BA69-07EB857EA597}" srcOrd="18" destOrd="0" presId="urn:microsoft.com/office/officeart/2005/8/layout/vList2"/>
    <dgm:cxn modelId="{20C3A1DF-9176-4764-BDCA-0B1D7856D75A}" type="presParOf" srcId="{5F9F2BCC-07F3-495F-BEA0-2E9A0CDE92A3}" destId="{4F1D25F4-DF56-45F6-9DAB-2F675F159991}" srcOrd="19" destOrd="0" presId="urn:microsoft.com/office/officeart/2005/8/layout/vList2"/>
    <dgm:cxn modelId="{9ACCE102-88D2-49F6-A303-1362F743D0FC}" type="presParOf" srcId="{5F9F2BCC-07F3-495F-BEA0-2E9A0CDE92A3}" destId="{CB055BB1-3522-405F-A6C2-C9440A3BDE7B}" srcOrd="2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D01654-DC68-40CC-8C30-B55C388B1045}" type="doc">
      <dgm:prSet loTypeId="urn:microsoft.com/office/officeart/2005/8/layout/cycle3" loCatId="cycle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6A0F058E-EEE7-4F0C-A48E-F088A1BD4F23}">
      <dgm:prSet/>
      <dgm:spPr/>
      <dgm:t>
        <a:bodyPr/>
        <a:lstStyle/>
        <a:p>
          <a:r>
            <a:rPr lang="en-US"/>
            <a:t>Selecting a Data Source</a:t>
          </a:r>
        </a:p>
      </dgm:t>
    </dgm:pt>
    <dgm:pt modelId="{F3DD208D-D395-4FEF-BC85-9D77C27A9A59}" type="parTrans" cxnId="{91026F30-F7C7-4528-BD7D-C7B7E2EBB274}">
      <dgm:prSet/>
      <dgm:spPr/>
      <dgm:t>
        <a:bodyPr/>
        <a:lstStyle/>
        <a:p>
          <a:endParaRPr lang="en-US"/>
        </a:p>
      </dgm:t>
    </dgm:pt>
    <dgm:pt modelId="{A241E545-B502-4045-866A-56CAA4575036}" type="sibTrans" cxnId="{91026F30-F7C7-4528-BD7D-C7B7E2EBB274}">
      <dgm:prSet/>
      <dgm:spPr/>
      <dgm:t>
        <a:bodyPr/>
        <a:lstStyle/>
        <a:p>
          <a:endParaRPr lang="en-US"/>
        </a:p>
      </dgm:t>
    </dgm:pt>
    <dgm:pt modelId="{9BF1D875-442D-4CBA-834C-8AA4A0E17A10}">
      <dgm:prSet/>
      <dgm:spPr/>
      <dgm:t>
        <a:bodyPr/>
        <a:lstStyle/>
        <a:p>
          <a:r>
            <a:rPr lang="en-US"/>
            <a:t>Scraping the site to get all the song and lyrics</a:t>
          </a:r>
        </a:p>
      </dgm:t>
    </dgm:pt>
    <dgm:pt modelId="{C264BFF5-D3B6-45AA-837D-8F7A472C7C72}" type="parTrans" cxnId="{68638FCF-D11E-456E-AB94-3C8549D36467}">
      <dgm:prSet/>
      <dgm:spPr/>
      <dgm:t>
        <a:bodyPr/>
        <a:lstStyle/>
        <a:p>
          <a:endParaRPr lang="en-US"/>
        </a:p>
      </dgm:t>
    </dgm:pt>
    <dgm:pt modelId="{68C06A00-F356-4C58-98E5-BEBE2A979A20}" type="sibTrans" cxnId="{68638FCF-D11E-456E-AB94-3C8549D36467}">
      <dgm:prSet/>
      <dgm:spPr/>
      <dgm:t>
        <a:bodyPr/>
        <a:lstStyle/>
        <a:p>
          <a:endParaRPr lang="en-US"/>
        </a:p>
      </dgm:t>
    </dgm:pt>
    <dgm:pt modelId="{14FC9686-A9B0-4E4F-80FF-31BED2BE963F}">
      <dgm:prSet/>
      <dgm:spPr/>
      <dgm:t>
        <a:bodyPr/>
        <a:lstStyle/>
        <a:p>
          <a:r>
            <a:rPr lang="en-US"/>
            <a:t>Cleaning the data</a:t>
          </a:r>
        </a:p>
      </dgm:t>
    </dgm:pt>
    <dgm:pt modelId="{E190E2D7-278C-4364-B855-B5A32439FC7B}" type="parTrans" cxnId="{E373FAE8-28CD-4D01-8DF1-180828E4850F}">
      <dgm:prSet/>
      <dgm:spPr/>
      <dgm:t>
        <a:bodyPr/>
        <a:lstStyle/>
        <a:p>
          <a:endParaRPr lang="en-US"/>
        </a:p>
      </dgm:t>
    </dgm:pt>
    <dgm:pt modelId="{C42FC519-4859-42B2-B4CC-78D8A86734DB}" type="sibTrans" cxnId="{E373FAE8-28CD-4D01-8DF1-180828E4850F}">
      <dgm:prSet/>
      <dgm:spPr/>
      <dgm:t>
        <a:bodyPr/>
        <a:lstStyle/>
        <a:p>
          <a:endParaRPr lang="en-US"/>
        </a:p>
      </dgm:t>
    </dgm:pt>
    <dgm:pt modelId="{AB34DEBE-D93C-45D0-9697-322B59F45672}">
      <dgm:prSet/>
      <dgm:spPr/>
      <dgm:t>
        <a:bodyPr/>
        <a:lstStyle/>
        <a:p>
          <a:r>
            <a:rPr lang="en-US">
              <a:cs typeface="Calibri Light" panose="020F0302020204030204"/>
            </a:rPr>
            <a:t>Vectorization</a:t>
          </a:r>
          <a:endParaRPr lang="en-US"/>
        </a:p>
      </dgm:t>
    </dgm:pt>
    <dgm:pt modelId="{B94A483C-929C-4A82-A05B-F50585FB390E}" type="parTrans" cxnId="{3EBAFF05-64EE-46E3-87E8-35568DA6155B}">
      <dgm:prSet/>
      <dgm:spPr/>
      <dgm:t>
        <a:bodyPr/>
        <a:lstStyle/>
        <a:p>
          <a:endParaRPr lang="en-US"/>
        </a:p>
      </dgm:t>
    </dgm:pt>
    <dgm:pt modelId="{CA413EFA-9445-426A-BA8D-D58C11E256CB}" type="sibTrans" cxnId="{3EBAFF05-64EE-46E3-87E8-35568DA6155B}">
      <dgm:prSet/>
      <dgm:spPr/>
      <dgm:t>
        <a:bodyPr/>
        <a:lstStyle/>
        <a:p>
          <a:endParaRPr lang="en-US"/>
        </a:p>
      </dgm:t>
    </dgm:pt>
    <dgm:pt modelId="{53E39AD3-1D5D-4864-BE21-E7B10929A2ED}">
      <dgm:prSet/>
      <dgm:spPr/>
      <dgm:t>
        <a:bodyPr/>
        <a:lstStyle/>
        <a:p>
          <a:r>
            <a:rPr lang="en-US"/>
            <a:t>Array of all songs</a:t>
          </a:r>
        </a:p>
      </dgm:t>
    </dgm:pt>
    <dgm:pt modelId="{97BAA847-3AE8-46FA-9F9E-073909F94BD1}" type="parTrans" cxnId="{E972BAA2-F32F-4C44-B730-5C0FF4AE0832}">
      <dgm:prSet/>
      <dgm:spPr/>
      <dgm:t>
        <a:bodyPr/>
        <a:lstStyle/>
        <a:p>
          <a:endParaRPr lang="en-US"/>
        </a:p>
      </dgm:t>
    </dgm:pt>
    <dgm:pt modelId="{DDEEC4C6-DB16-485D-9730-CB9CE466B3B3}" type="sibTrans" cxnId="{E972BAA2-F32F-4C44-B730-5C0FF4AE0832}">
      <dgm:prSet/>
      <dgm:spPr/>
      <dgm:t>
        <a:bodyPr/>
        <a:lstStyle/>
        <a:p>
          <a:endParaRPr lang="en-US"/>
        </a:p>
      </dgm:t>
    </dgm:pt>
    <dgm:pt modelId="{FEE9C055-0C12-41AB-98A1-A93B1D0D6C25}">
      <dgm:prSet/>
      <dgm:spPr/>
      <dgm:t>
        <a:bodyPr/>
        <a:lstStyle/>
        <a:p>
          <a:r>
            <a:rPr lang="en-US"/>
            <a:t>Cosine Similarity for matching query and results</a:t>
          </a:r>
        </a:p>
      </dgm:t>
    </dgm:pt>
    <dgm:pt modelId="{3705D09B-DABE-4DBC-B69A-A9970854B670}" type="parTrans" cxnId="{3B37FF1F-063C-41E2-8732-D9F9E841B3CD}">
      <dgm:prSet/>
      <dgm:spPr/>
      <dgm:t>
        <a:bodyPr/>
        <a:lstStyle/>
        <a:p>
          <a:endParaRPr lang="en-US"/>
        </a:p>
      </dgm:t>
    </dgm:pt>
    <dgm:pt modelId="{D987D517-9BEF-4B3A-BF02-DA5E43885C33}" type="sibTrans" cxnId="{3B37FF1F-063C-41E2-8732-D9F9E841B3CD}">
      <dgm:prSet/>
      <dgm:spPr/>
      <dgm:t>
        <a:bodyPr/>
        <a:lstStyle/>
        <a:p>
          <a:endParaRPr lang="en-US"/>
        </a:p>
      </dgm:t>
    </dgm:pt>
    <dgm:pt modelId="{688F341C-A19A-4373-8AF8-26FF9E25D1E6}">
      <dgm:prSet/>
      <dgm:spPr/>
      <dgm:t>
        <a:bodyPr/>
        <a:lstStyle/>
        <a:p>
          <a:r>
            <a:rPr lang="en-US"/>
            <a:t>Integration with HTML webpage as Frontend</a:t>
          </a:r>
        </a:p>
      </dgm:t>
    </dgm:pt>
    <dgm:pt modelId="{3368B68B-70CC-4D46-85CE-64260DB4A1F0}" type="parTrans" cxnId="{D67D54A6-72BA-45CE-B2F9-4D4F7D009378}">
      <dgm:prSet/>
      <dgm:spPr/>
      <dgm:t>
        <a:bodyPr/>
        <a:lstStyle/>
        <a:p>
          <a:endParaRPr lang="en-US"/>
        </a:p>
      </dgm:t>
    </dgm:pt>
    <dgm:pt modelId="{54539E37-6F5F-41C2-A59D-3A25C373D5E8}" type="sibTrans" cxnId="{D67D54A6-72BA-45CE-B2F9-4D4F7D009378}">
      <dgm:prSet/>
      <dgm:spPr/>
      <dgm:t>
        <a:bodyPr/>
        <a:lstStyle/>
        <a:p>
          <a:endParaRPr lang="en-US"/>
        </a:p>
      </dgm:t>
    </dgm:pt>
    <dgm:pt modelId="{0D2FE45F-6D5F-45A5-B0C6-0D7D6327283B}">
      <dgm:prSet/>
      <dgm:spPr/>
      <dgm:t>
        <a:bodyPr/>
        <a:lstStyle/>
        <a:p>
          <a:r>
            <a:rPr lang="en-US"/>
            <a:t>User Testing</a:t>
          </a:r>
        </a:p>
      </dgm:t>
    </dgm:pt>
    <dgm:pt modelId="{E49986D1-1D05-4F71-8F59-8FD6A5E3F689}" type="parTrans" cxnId="{1E7BF372-AF6A-453E-9E6B-5BDB54BA44AA}">
      <dgm:prSet/>
      <dgm:spPr/>
      <dgm:t>
        <a:bodyPr/>
        <a:lstStyle/>
        <a:p>
          <a:endParaRPr lang="en-US"/>
        </a:p>
      </dgm:t>
    </dgm:pt>
    <dgm:pt modelId="{268E1B35-C503-43F0-B431-753A126E2F20}" type="sibTrans" cxnId="{1E7BF372-AF6A-453E-9E6B-5BDB54BA44AA}">
      <dgm:prSet/>
      <dgm:spPr/>
      <dgm:t>
        <a:bodyPr/>
        <a:lstStyle/>
        <a:p>
          <a:endParaRPr lang="en-US"/>
        </a:p>
      </dgm:t>
    </dgm:pt>
    <dgm:pt modelId="{046029C9-BEA3-4321-9ECB-D7083AD25F02}" type="pres">
      <dgm:prSet presAssocID="{F1D01654-DC68-40CC-8C30-B55C388B1045}" presName="Name0" presStyleCnt="0">
        <dgm:presLayoutVars>
          <dgm:dir/>
          <dgm:resizeHandles val="exact"/>
        </dgm:presLayoutVars>
      </dgm:prSet>
      <dgm:spPr/>
    </dgm:pt>
    <dgm:pt modelId="{FAC9B666-55F1-4A84-BA77-05DB42F278E0}" type="pres">
      <dgm:prSet presAssocID="{F1D01654-DC68-40CC-8C30-B55C388B1045}" presName="cycle" presStyleCnt="0"/>
      <dgm:spPr/>
    </dgm:pt>
    <dgm:pt modelId="{F8CB7431-42BE-407D-9B72-67C492433FCC}" type="pres">
      <dgm:prSet presAssocID="{6A0F058E-EEE7-4F0C-A48E-F088A1BD4F23}" presName="nodeFirstNode" presStyleLbl="node1" presStyleIdx="0" presStyleCnt="8">
        <dgm:presLayoutVars>
          <dgm:bulletEnabled val="1"/>
        </dgm:presLayoutVars>
      </dgm:prSet>
      <dgm:spPr/>
    </dgm:pt>
    <dgm:pt modelId="{3CF33A2D-012E-42FF-91DF-75597A3C9C5E}" type="pres">
      <dgm:prSet presAssocID="{A241E545-B502-4045-866A-56CAA4575036}" presName="sibTransFirstNode" presStyleLbl="bgShp" presStyleIdx="0" presStyleCnt="1"/>
      <dgm:spPr/>
    </dgm:pt>
    <dgm:pt modelId="{EB9CD667-8442-4027-96AB-E46746C372E8}" type="pres">
      <dgm:prSet presAssocID="{9BF1D875-442D-4CBA-834C-8AA4A0E17A10}" presName="nodeFollowingNodes" presStyleLbl="node1" presStyleIdx="1" presStyleCnt="8">
        <dgm:presLayoutVars>
          <dgm:bulletEnabled val="1"/>
        </dgm:presLayoutVars>
      </dgm:prSet>
      <dgm:spPr/>
    </dgm:pt>
    <dgm:pt modelId="{A0499B63-3C61-481C-B528-0B86D2C1925F}" type="pres">
      <dgm:prSet presAssocID="{14FC9686-A9B0-4E4F-80FF-31BED2BE963F}" presName="nodeFollowingNodes" presStyleLbl="node1" presStyleIdx="2" presStyleCnt="8">
        <dgm:presLayoutVars>
          <dgm:bulletEnabled val="1"/>
        </dgm:presLayoutVars>
      </dgm:prSet>
      <dgm:spPr/>
    </dgm:pt>
    <dgm:pt modelId="{E3479103-CA9F-49D7-8499-0F2126FC3D4E}" type="pres">
      <dgm:prSet presAssocID="{AB34DEBE-D93C-45D0-9697-322B59F45672}" presName="nodeFollowingNodes" presStyleLbl="node1" presStyleIdx="3" presStyleCnt="8">
        <dgm:presLayoutVars>
          <dgm:bulletEnabled val="1"/>
        </dgm:presLayoutVars>
      </dgm:prSet>
      <dgm:spPr/>
    </dgm:pt>
    <dgm:pt modelId="{1C28C7CB-8B43-4333-AB26-D236073EB913}" type="pres">
      <dgm:prSet presAssocID="{53E39AD3-1D5D-4864-BE21-E7B10929A2ED}" presName="nodeFollowingNodes" presStyleLbl="node1" presStyleIdx="4" presStyleCnt="8">
        <dgm:presLayoutVars>
          <dgm:bulletEnabled val="1"/>
        </dgm:presLayoutVars>
      </dgm:prSet>
      <dgm:spPr/>
    </dgm:pt>
    <dgm:pt modelId="{F98D14AB-5E11-4AA8-A299-449CEB947868}" type="pres">
      <dgm:prSet presAssocID="{FEE9C055-0C12-41AB-98A1-A93B1D0D6C25}" presName="nodeFollowingNodes" presStyleLbl="node1" presStyleIdx="5" presStyleCnt="8">
        <dgm:presLayoutVars>
          <dgm:bulletEnabled val="1"/>
        </dgm:presLayoutVars>
      </dgm:prSet>
      <dgm:spPr/>
    </dgm:pt>
    <dgm:pt modelId="{B53A3A9A-2880-424D-97CE-7B8B9508DDEB}" type="pres">
      <dgm:prSet presAssocID="{688F341C-A19A-4373-8AF8-26FF9E25D1E6}" presName="nodeFollowingNodes" presStyleLbl="node1" presStyleIdx="6" presStyleCnt="8">
        <dgm:presLayoutVars>
          <dgm:bulletEnabled val="1"/>
        </dgm:presLayoutVars>
      </dgm:prSet>
      <dgm:spPr/>
    </dgm:pt>
    <dgm:pt modelId="{F7F3A897-9130-42C7-ABAD-587B6EA015BD}" type="pres">
      <dgm:prSet presAssocID="{0D2FE45F-6D5F-45A5-B0C6-0D7D6327283B}" presName="nodeFollowingNodes" presStyleLbl="node1" presStyleIdx="7" presStyleCnt="8">
        <dgm:presLayoutVars>
          <dgm:bulletEnabled val="1"/>
        </dgm:presLayoutVars>
      </dgm:prSet>
      <dgm:spPr/>
    </dgm:pt>
  </dgm:ptLst>
  <dgm:cxnLst>
    <dgm:cxn modelId="{3EBAFF05-64EE-46E3-87E8-35568DA6155B}" srcId="{F1D01654-DC68-40CC-8C30-B55C388B1045}" destId="{AB34DEBE-D93C-45D0-9697-322B59F45672}" srcOrd="3" destOrd="0" parTransId="{B94A483C-929C-4A82-A05B-F50585FB390E}" sibTransId="{CA413EFA-9445-426A-BA8D-D58C11E256CB}"/>
    <dgm:cxn modelId="{3B37FF1F-063C-41E2-8732-D9F9E841B3CD}" srcId="{F1D01654-DC68-40CC-8C30-B55C388B1045}" destId="{FEE9C055-0C12-41AB-98A1-A93B1D0D6C25}" srcOrd="5" destOrd="0" parTransId="{3705D09B-DABE-4DBC-B69A-A9970854B670}" sibTransId="{D987D517-9BEF-4B3A-BF02-DA5E43885C33}"/>
    <dgm:cxn modelId="{CD58F725-EB75-489B-9386-0D1E8564CCF8}" type="presOf" srcId="{688F341C-A19A-4373-8AF8-26FF9E25D1E6}" destId="{B53A3A9A-2880-424D-97CE-7B8B9508DDEB}" srcOrd="0" destOrd="0" presId="urn:microsoft.com/office/officeart/2005/8/layout/cycle3"/>
    <dgm:cxn modelId="{91026F30-F7C7-4528-BD7D-C7B7E2EBB274}" srcId="{F1D01654-DC68-40CC-8C30-B55C388B1045}" destId="{6A0F058E-EEE7-4F0C-A48E-F088A1BD4F23}" srcOrd="0" destOrd="0" parTransId="{F3DD208D-D395-4FEF-BC85-9D77C27A9A59}" sibTransId="{A241E545-B502-4045-866A-56CAA4575036}"/>
    <dgm:cxn modelId="{D69CCD49-CAA0-4A88-A27E-A2FE4DBE12C2}" type="presOf" srcId="{0D2FE45F-6D5F-45A5-B0C6-0D7D6327283B}" destId="{F7F3A897-9130-42C7-ABAD-587B6EA015BD}" srcOrd="0" destOrd="0" presId="urn:microsoft.com/office/officeart/2005/8/layout/cycle3"/>
    <dgm:cxn modelId="{2B26644E-FF90-4A60-8E88-6C4312F30950}" type="presOf" srcId="{53E39AD3-1D5D-4864-BE21-E7B10929A2ED}" destId="{1C28C7CB-8B43-4333-AB26-D236073EB913}" srcOrd="0" destOrd="0" presId="urn:microsoft.com/office/officeart/2005/8/layout/cycle3"/>
    <dgm:cxn modelId="{67270270-CC7C-40AE-B5EC-9715C8EC6ED1}" type="presOf" srcId="{A241E545-B502-4045-866A-56CAA4575036}" destId="{3CF33A2D-012E-42FF-91DF-75597A3C9C5E}" srcOrd="0" destOrd="0" presId="urn:microsoft.com/office/officeart/2005/8/layout/cycle3"/>
    <dgm:cxn modelId="{1E7BF372-AF6A-453E-9E6B-5BDB54BA44AA}" srcId="{F1D01654-DC68-40CC-8C30-B55C388B1045}" destId="{0D2FE45F-6D5F-45A5-B0C6-0D7D6327283B}" srcOrd="7" destOrd="0" parTransId="{E49986D1-1D05-4F71-8F59-8FD6A5E3F689}" sibTransId="{268E1B35-C503-43F0-B431-753A126E2F20}"/>
    <dgm:cxn modelId="{7D712478-A674-453D-8EE7-78877BA469EC}" type="presOf" srcId="{AB34DEBE-D93C-45D0-9697-322B59F45672}" destId="{E3479103-CA9F-49D7-8499-0F2126FC3D4E}" srcOrd="0" destOrd="0" presId="urn:microsoft.com/office/officeart/2005/8/layout/cycle3"/>
    <dgm:cxn modelId="{FC50CC83-3625-462C-8E12-6293367FFB3D}" type="presOf" srcId="{14FC9686-A9B0-4E4F-80FF-31BED2BE963F}" destId="{A0499B63-3C61-481C-B528-0B86D2C1925F}" srcOrd="0" destOrd="0" presId="urn:microsoft.com/office/officeart/2005/8/layout/cycle3"/>
    <dgm:cxn modelId="{E972BAA2-F32F-4C44-B730-5C0FF4AE0832}" srcId="{F1D01654-DC68-40CC-8C30-B55C388B1045}" destId="{53E39AD3-1D5D-4864-BE21-E7B10929A2ED}" srcOrd="4" destOrd="0" parTransId="{97BAA847-3AE8-46FA-9F9E-073909F94BD1}" sibTransId="{DDEEC4C6-DB16-485D-9730-CB9CE466B3B3}"/>
    <dgm:cxn modelId="{D67D54A6-72BA-45CE-B2F9-4D4F7D009378}" srcId="{F1D01654-DC68-40CC-8C30-B55C388B1045}" destId="{688F341C-A19A-4373-8AF8-26FF9E25D1E6}" srcOrd="6" destOrd="0" parTransId="{3368B68B-70CC-4D46-85CE-64260DB4A1F0}" sibTransId="{54539E37-6F5F-41C2-A59D-3A25C373D5E8}"/>
    <dgm:cxn modelId="{68638FCF-D11E-456E-AB94-3C8549D36467}" srcId="{F1D01654-DC68-40CC-8C30-B55C388B1045}" destId="{9BF1D875-442D-4CBA-834C-8AA4A0E17A10}" srcOrd="1" destOrd="0" parTransId="{C264BFF5-D3B6-45AA-837D-8F7A472C7C72}" sibTransId="{68C06A00-F356-4C58-98E5-BEBE2A979A20}"/>
    <dgm:cxn modelId="{1564ADDB-4F8C-48BC-9293-9D1D44352160}" type="presOf" srcId="{6A0F058E-EEE7-4F0C-A48E-F088A1BD4F23}" destId="{F8CB7431-42BE-407D-9B72-67C492433FCC}" srcOrd="0" destOrd="0" presId="urn:microsoft.com/office/officeart/2005/8/layout/cycle3"/>
    <dgm:cxn modelId="{E373FAE8-28CD-4D01-8DF1-180828E4850F}" srcId="{F1D01654-DC68-40CC-8C30-B55C388B1045}" destId="{14FC9686-A9B0-4E4F-80FF-31BED2BE963F}" srcOrd="2" destOrd="0" parTransId="{E190E2D7-278C-4364-B855-B5A32439FC7B}" sibTransId="{C42FC519-4859-42B2-B4CC-78D8A86734DB}"/>
    <dgm:cxn modelId="{F17A26F7-3762-463A-B7EB-C598A1BEBEBA}" type="presOf" srcId="{9BF1D875-442D-4CBA-834C-8AA4A0E17A10}" destId="{EB9CD667-8442-4027-96AB-E46746C372E8}" srcOrd="0" destOrd="0" presId="urn:microsoft.com/office/officeart/2005/8/layout/cycle3"/>
    <dgm:cxn modelId="{C612D9FB-01D6-470F-AD5A-F6CF8E213D86}" type="presOf" srcId="{FEE9C055-0C12-41AB-98A1-A93B1D0D6C25}" destId="{F98D14AB-5E11-4AA8-A299-449CEB947868}" srcOrd="0" destOrd="0" presId="urn:microsoft.com/office/officeart/2005/8/layout/cycle3"/>
    <dgm:cxn modelId="{5EB424FC-0156-43F7-9C0E-0290D5A0D74C}" type="presOf" srcId="{F1D01654-DC68-40CC-8C30-B55C388B1045}" destId="{046029C9-BEA3-4321-9ECB-D7083AD25F02}" srcOrd="0" destOrd="0" presId="urn:microsoft.com/office/officeart/2005/8/layout/cycle3"/>
    <dgm:cxn modelId="{2F0E9C70-932D-4373-8111-0489768A2ABC}" type="presParOf" srcId="{046029C9-BEA3-4321-9ECB-D7083AD25F02}" destId="{FAC9B666-55F1-4A84-BA77-05DB42F278E0}" srcOrd="0" destOrd="0" presId="urn:microsoft.com/office/officeart/2005/8/layout/cycle3"/>
    <dgm:cxn modelId="{D486404A-6A3A-400C-9CBA-5FC3639CA6D7}" type="presParOf" srcId="{FAC9B666-55F1-4A84-BA77-05DB42F278E0}" destId="{F8CB7431-42BE-407D-9B72-67C492433FCC}" srcOrd="0" destOrd="0" presId="urn:microsoft.com/office/officeart/2005/8/layout/cycle3"/>
    <dgm:cxn modelId="{41B0B828-3B22-4B31-8B8C-EF9BE3EDE90E}" type="presParOf" srcId="{FAC9B666-55F1-4A84-BA77-05DB42F278E0}" destId="{3CF33A2D-012E-42FF-91DF-75597A3C9C5E}" srcOrd="1" destOrd="0" presId="urn:microsoft.com/office/officeart/2005/8/layout/cycle3"/>
    <dgm:cxn modelId="{7EF557ED-1444-4361-8F8C-5603727871F6}" type="presParOf" srcId="{FAC9B666-55F1-4A84-BA77-05DB42F278E0}" destId="{EB9CD667-8442-4027-96AB-E46746C372E8}" srcOrd="2" destOrd="0" presId="urn:microsoft.com/office/officeart/2005/8/layout/cycle3"/>
    <dgm:cxn modelId="{85546C58-7A9B-4D44-8FBB-4504ADE10D9E}" type="presParOf" srcId="{FAC9B666-55F1-4A84-BA77-05DB42F278E0}" destId="{A0499B63-3C61-481C-B528-0B86D2C1925F}" srcOrd="3" destOrd="0" presId="urn:microsoft.com/office/officeart/2005/8/layout/cycle3"/>
    <dgm:cxn modelId="{13219180-60DB-40C7-947C-56F6C7B8CAAE}" type="presParOf" srcId="{FAC9B666-55F1-4A84-BA77-05DB42F278E0}" destId="{E3479103-CA9F-49D7-8499-0F2126FC3D4E}" srcOrd="4" destOrd="0" presId="urn:microsoft.com/office/officeart/2005/8/layout/cycle3"/>
    <dgm:cxn modelId="{60544874-E654-4BFC-A60E-7C96DFF17E9B}" type="presParOf" srcId="{FAC9B666-55F1-4A84-BA77-05DB42F278E0}" destId="{1C28C7CB-8B43-4333-AB26-D236073EB913}" srcOrd="5" destOrd="0" presId="urn:microsoft.com/office/officeart/2005/8/layout/cycle3"/>
    <dgm:cxn modelId="{2B904727-F623-4329-920E-4DA5D0430FB7}" type="presParOf" srcId="{FAC9B666-55F1-4A84-BA77-05DB42F278E0}" destId="{F98D14AB-5E11-4AA8-A299-449CEB947868}" srcOrd="6" destOrd="0" presId="urn:microsoft.com/office/officeart/2005/8/layout/cycle3"/>
    <dgm:cxn modelId="{12B48EAB-B26A-4536-9D25-D44552AEF021}" type="presParOf" srcId="{FAC9B666-55F1-4A84-BA77-05DB42F278E0}" destId="{B53A3A9A-2880-424D-97CE-7B8B9508DDEB}" srcOrd="7" destOrd="0" presId="urn:microsoft.com/office/officeart/2005/8/layout/cycle3"/>
    <dgm:cxn modelId="{A251AA14-064B-4248-A3C1-A31F31A0EB6F}" type="presParOf" srcId="{FAC9B666-55F1-4A84-BA77-05DB42F278E0}" destId="{F7F3A897-9130-42C7-ABAD-587B6EA015BD}" srcOrd="8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A45E3-3BD9-4D00-AF92-4D13C9678582}">
      <dsp:nvSpPr>
        <dsp:cNvPr id="0" name=""/>
        <dsp:cNvSpPr/>
      </dsp:nvSpPr>
      <dsp:spPr>
        <a:xfrm>
          <a:off x="0" y="16362"/>
          <a:ext cx="6513603" cy="4797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Problem Statement</a:t>
          </a:r>
        </a:p>
      </dsp:txBody>
      <dsp:txXfrm>
        <a:off x="23417" y="39779"/>
        <a:ext cx="6466769" cy="432866"/>
      </dsp:txXfrm>
    </dsp:sp>
    <dsp:sp modelId="{4A945906-BD01-4634-8F7C-D103BE99057F}">
      <dsp:nvSpPr>
        <dsp:cNvPr id="0" name=""/>
        <dsp:cNvSpPr/>
      </dsp:nvSpPr>
      <dsp:spPr>
        <a:xfrm>
          <a:off x="0" y="553662"/>
          <a:ext cx="6513603" cy="479700"/>
        </a:xfrm>
        <a:prstGeom prst="roundRect">
          <a:avLst/>
        </a:prstGeom>
        <a:solidFill>
          <a:schemeClr val="accent5">
            <a:hueOff val="-675854"/>
            <a:satOff val="-1742"/>
            <a:lumOff val="-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Implementation Roadmap</a:t>
          </a:r>
        </a:p>
      </dsp:txBody>
      <dsp:txXfrm>
        <a:off x="23417" y="577079"/>
        <a:ext cx="6466769" cy="432866"/>
      </dsp:txXfrm>
    </dsp:sp>
    <dsp:sp modelId="{6E644160-B6A1-4F3E-A70F-5EAA1E6BC22E}">
      <dsp:nvSpPr>
        <dsp:cNvPr id="0" name=""/>
        <dsp:cNvSpPr/>
      </dsp:nvSpPr>
      <dsp:spPr>
        <a:xfrm>
          <a:off x="0" y="1090962"/>
          <a:ext cx="6513603" cy="479700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Techniques Used</a:t>
          </a:r>
        </a:p>
      </dsp:txBody>
      <dsp:txXfrm>
        <a:off x="23417" y="1114379"/>
        <a:ext cx="6466769" cy="432866"/>
      </dsp:txXfrm>
    </dsp:sp>
    <dsp:sp modelId="{45AB4C88-D1A6-4A6A-BC89-80F7AE413552}">
      <dsp:nvSpPr>
        <dsp:cNvPr id="0" name=""/>
        <dsp:cNvSpPr/>
      </dsp:nvSpPr>
      <dsp:spPr>
        <a:xfrm>
          <a:off x="0" y="1628262"/>
          <a:ext cx="6513603" cy="479700"/>
        </a:xfrm>
        <a:prstGeom prst="roundRect">
          <a:avLst/>
        </a:prstGeom>
        <a:solidFill>
          <a:schemeClr val="accent5">
            <a:hueOff val="-2027563"/>
            <a:satOff val="-5226"/>
            <a:lumOff val="-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Search Algorithm</a:t>
          </a:r>
        </a:p>
      </dsp:txBody>
      <dsp:txXfrm>
        <a:off x="23417" y="1651679"/>
        <a:ext cx="6466769" cy="432866"/>
      </dsp:txXfrm>
    </dsp:sp>
    <dsp:sp modelId="{03161F23-0648-4A5D-B3F6-1DE69A179DE7}">
      <dsp:nvSpPr>
        <dsp:cNvPr id="0" name=""/>
        <dsp:cNvSpPr/>
      </dsp:nvSpPr>
      <dsp:spPr>
        <a:xfrm>
          <a:off x="0" y="2165563"/>
          <a:ext cx="6513603" cy="479700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>
              <a:cs typeface="Calibri Light"/>
            </a:rPr>
            <a:t>Identified </a:t>
          </a:r>
          <a:r>
            <a:rPr lang="en-US" sz="2000" kern="1200">
              <a:cs typeface="Calibri Light"/>
            </a:rPr>
            <a:t>Data</a:t>
          </a:r>
          <a:r>
            <a:rPr lang="en-GB" sz="2000" kern="1200">
              <a:cs typeface="Calibri Light"/>
            </a:rPr>
            <a:t> Source</a:t>
          </a:r>
          <a:endParaRPr lang="en-US" sz="2000" kern="1200">
            <a:cs typeface="Calibri Light"/>
          </a:endParaRPr>
        </a:p>
      </dsp:txBody>
      <dsp:txXfrm>
        <a:off x="23417" y="2188980"/>
        <a:ext cx="6466769" cy="432866"/>
      </dsp:txXfrm>
    </dsp:sp>
    <dsp:sp modelId="{88E4C954-625B-4FE2-8B60-D44D730A76CD}">
      <dsp:nvSpPr>
        <dsp:cNvPr id="0" name=""/>
        <dsp:cNvSpPr/>
      </dsp:nvSpPr>
      <dsp:spPr>
        <a:xfrm>
          <a:off x="0" y="2702862"/>
          <a:ext cx="6513603" cy="47970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>
              <a:cs typeface="Calibri Light"/>
            </a:rPr>
            <a:t>Steps for Project Implementation</a:t>
          </a:r>
        </a:p>
      </dsp:txBody>
      <dsp:txXfrm>
        <a:off x="23417" y="2726279"/>
        <a:ext cx="6466769" cy="432866"/>
      </dsp:txXfrm>
    </dsp:sp>
    <dsp:sp modelId="{232BE8CF-ABD5-485A-96EA-8AB78146E644}">
      <dsp:nvSpPr>
        <dsp:cNvPr id="0" name=""/>
        <dsp:cNvSpPr/>
      </dsp:nvSpPr>
      <dsp:spPr>
        <a:xfrm>
          <a:off x="0" y="3240162"/>
          <a:ext cx="6513603" cy="479700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User Interface</a:t>
          </a:r>
        </a:p>
      </dsp:txBody>
      <dsp:txXfrm>
        <a:off x="23417" y="3263579"/>
        <a:ext cx="6466769" cy="432866"/>
      </dsp:txXfrm>
    </dsp:sp>
    <dsp:sp modelId="{CF9A7DA4-EABE-4C59-98B0-7D0691B7EC1F}">
      <dsp:nvSpPr>
        <dsp:cNvPr id="0" name=""/>
        <dsp:cNvSpPr/>
      </dsp:nvSpPr>
      <dsp:spPr>
        <a:xfrm>
          <a:off x="0" y="3777462"/>
          <a:ext cx="6513603" cy="479700"/>
        </a:xfrm>
        <a:prstGeom prst="roundRect">
          <a:avLst/>
        </a:prstGeom>
        <a:solidFill>
          <a:schemeClr val="accent5">
            <a:hueOff val="-4730980"/>
            <a:satOff val="-12193"/>
            <a:lumOff val="-82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User Testing</a:t>
          </a:r>
        </a:p>
      </dsp:txBody>
      <dsp:txXfrm>
        <a:off x="23417" y="3800879"/>
        <a:ext cx="6466769" cy="432866"/>
      </dsp:txXfrm>
    </dsp:sp>
    <dsp:sp modelId="{961E7E5F-0947-4C40-98AE-735007684198}">
      <dsp:nvSpPr>
        <dsp:cNvPr id="0" name=""/>
        <dsp:cNvSpPr/>
      </dsp:nvSpPr>
      <dsp:spPr>
        <a:xfrm>
          <a:off x="0" y="4314762"/>
          <a:ext cx="6513603" cy="479700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Challenges and Important Design Decisions</a:t>
          </a:r>
        </a:p>
      </dsp:txBody>
      <dsp:txXfrm>
        <a:off x="23417" y="4338179"/>
        <a:ext cx="6466769" cy="432866"/>
      </dsp:txXfrm>
    </dsp:sp>
    <dsp:sp modelId="{B1CC55EB-A27C-4AEC-BA69-07EB857EA597}">
      <dsp:nvSpPr>
        <dsp:cNvPr id="0" name=""/>
        <dsp:cNvSpPr/>
      </dsp:nvSpPr>
      <dsp:spPr>
        <a:xfrm>
          <a:off x="0" y="4852063"/>
          <a:ext cx="6513603" cy="479700"/>
        </a:xfrm>
        <a:prstGeom prst="roundRect">
          <a:avLst/>
        </a:prstGeom>
        <a:solidFill>
          <a:schemeClr val="accent5">
            <a:hueOff val="-6082688"/>
            <a:satOff val="-15677"/>
            <a:lumOff val="-10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>
              <a:cs typeface="Calibri Light" panose="020F0302020204030204"/>
            </a:rPr>
            <a:t>Demonstration</a:t>
          </a:r>
          <a:endParaRPr lang="en-US" sz="2000" kern="1200"/>
        </a:p>
      </dsp:txBody>
      <dsp:txXfrm>
        <a:off x="23417" y="4875480"/>
        <a:ext cx="6466769" cy="432866"/>
      </dsp:txXfrm>
    </dsp:sp>
    <dsp:sp modelId="{CB055BB1-3522-405F-A6C2-C9440A3BDE7B}">
      <dsp:nvSpPr>
        <dsp:cNvPr id="0" name=""/>
        <dsp:cNvSpPr/>
      </dsp:nvSpPr>
      <dsp:spPr>
        <a:xfrm>
          <a:off x="0" y="5389363"/>
          <a:ext cx="6513603" cy="4797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Q&amp;A</a:t>
          </a:r>
        </a:p>
      </dsp:txBody>
      <dsp:txXfrm>
        <a:off x="23417" y="5412780"/>
        <a:ext cx="6466769" cy="4328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F33A2D-012E-42FF-91DF-75597A3C9C5E}">
      <dsp:nvSpPr>
        <dsp:cNvPr id="0" name=""/>
        <dsp:cNvSpPr/>
      </dsp:nvSpPr>
      <dsp:spPr>
        <a:xfrm>
          <a:off x="3670612" y="-45541"/>
          <a:ext cx="5532260" cy="5532260"/>
        </a:xfrm>
        <a:prstGeom prst="circularArrow">
          <a:avLst>
            <a:gd name="adj1" fmla="val 5544"/>
            <a:gd name="adj2" fmla="val 330680"/>
            <a:gd name="adj3" fmla="val 14613090"/>
            <a:gd name="adj4" fmla="val 16894759"/>
            <a:gd name="adj5" fmla="val 5757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CB7431-42BE-407D-9B72-67C492433FCC}">
      <dsp:nvSpPr>
        <dsp:cNvPr id="0" name=""/>
        <dsp:cNvSpPr/>
      </dsp:nvSpPr>
      <dsp:spPr>
        <a:xfrm>
          <a:off x="5635293" y="912"/>
          <a:ext cx="1602899" cy="80144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Selecting a Data Source</a:t>
          </a:r>
        </a:p>
      </dsp:txBody>
      <dsp:txXfrm>
        <a:off x="5674417" y="40036"/>
        <a:ext cx="1524651" cy="723201"/>
      </dsp:txXfrm>
    </dsp:sp>
    <dsp:sp modelId="{EB9CD667-8442-4027-96AB-E46746C372E8}">
      <dsp:nvSpPr>
        <dsp:cNvPr id="0" name=""/>
        <dsp:cNvSpPr/>
      </dsp:nvSpPr>
      <dsp:spPr>
        <a:xfrm>
          <a:off x="7303480" y="691897"/>
          <a:ext cx="1602899" cy="80144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Scraping the site to get all the song and lyrics</a:t>
          </a:r>
        </a:p>
      </dsp:txBody>
      <dsp:txXfrm>
        <a:off x="7342604" y="731021"/>
        <a:ext cx="1524651" cy="723201"/>
      </dsp:txXfrm>
    </dsp:sp>
    <dsp:sp modelId="{A0499B63-3C61-481C-B528-0B86D2C1925F}">
      <dsp:nvSpPr>
        <dsp:cNvPr id="0" name=""/>
        <dsp:cNvSpPr/>
      </dsp:nvSpPr>
      <dsp:spPr>
        <a:xfrm>
          <a:off x="7994465" y="2360085"/>
          <a:ext cx="1602899" cy="80144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Cleaning the data</a:t>
          </a:r>
        </a:p>
      </dsp:txBody>
      <dsp:txXfrm>
        <a:off x="8033589" y="2399209"/>
        <a:ext cx="1524651" cy="723201"/>
      </dsp:txXfrm>
    </dsp:sp>
    <dsp:sp modelId="{E3479103-CA9F-49D7-8499-0F2126FC3D4E}">
      <dsp:nvSpPr>
        <dsp:cNvPr id="0" name=""/>
        <dsp:cNvSpPr/>
      </dsp:nvSpPr>
      <dsp:spPr>
        <a:xfrm>
          <a:off x="7303480" y="4028272"/>
          <a:ext cx="1602899" cy="80144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cs typeface="Calibri Light" panose="020F0302020204030204"/>
            </a:rPr>
            <a:t>Vectorization</a:t>
          </a:r>
          <a:endParaRPr lang="en-US" sz="1400" kern="1200"/>
        </a:p>
      </dsp:txBody>
      <dsp:txXfrm>
        <a:off x="7342604" y="4067396"/>
        <a:ext cx="1524651" cy="723201"/>
      </dsp:txXfrm>
    </dsp:sp>
    <dsp:sp modelId="{1C28C7CB-8B43-4333-AB26-D236073EB913}">
      <dsp:nvSpPr>
        <dsp:cNvPr id="0" name=""/>
        <dsp:cNvSpPr/>
      </dsp:nvSpPr>
      <dsp:spPr>
        <a:xfrm>
          <a:off x="5635293" y="4719257"/>
          <a:ext cx="1602899" cy="80144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Array of all songs</a:t>
          </a:r>
        </a:p>
      </dsp:txBody>
      <dsp:txXfrm>
        <a:off x="5674417" y="4758381"/>
        <a:ext cx="1524651" cy="723201"/>
      </dsp:txXfrm>
    </dsp:sp>
    <dsp:sp modelId="{F98D14AB-5E11-4AA8-A299-449CEB947868}">
      <dsp:nvSpPr>
        <dsp:cNvPr id="0" name=""/>
        <dsp:cNvSpPr/>
      </dsp:nvSpPr>
      <dsp:spPr>
        <a:xfrm>
          <a:off x="3967105" y="4028272"/>
          <a:ext cx="1602899" cy="80144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Cosine Similarity for matching query and results</a:t>
          </a:r>
        </a:p>
      </dsp:txBody>
      <dsp:txXfrm>
        <a:off x="4006229" y="4067396"/>
        <a:ext cx="1524651" cy="723201"/>
      </dsp:txXfrm>
    </dsp:sp>
    <dsp:sp modelId="{B53A3A9A-2880-424D-97CE-7B8B9508DDEB}">
      <dsp:nvSpPr>
        <dsp:cNvPr id="0" name=""/>
        <dsp:cNvSpPr/>
      </dsp:nvSpPr>
      <dsp:spPr>
        <a:xfrm>
          <a:off x="3276120" y="2360085"/>
          <a:ext cx="1602899" cy="80144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Integration with HTML webpage as Frontend</a:t>
          </a:r>
        </a:p>
      </dsp:txBody>
      <dsp:txXfrm>
        <a:off x="3315244" y="2399209"/>
        <a:ext cx="1524651" cy="723201"/>
      </dsp:txXfrm>
    </dsp:sp>
    <dsp:sp modelId="{F7F3A897-9130-42C7-ABAD-587B6EA015BD}">
      <dsp:nvSpPr>
        <dsp:cNvPr id="0" name=""/>
        <dsp:cNvSpPr/>
      </dsp:nvSpPr>
      <dsp:spPr>
        <a:xfrm>
          <a:off x="3967105" y="691897"/>
          <a:ext cx="1602899" cy="80144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User Testing</a:t>
          </a:r>
        </a:p>
      </dsp:txBody>
      <dsp:txXfrm>
        <a:off x="4006229" y="731021"/>
        <a:ext cx="1524651" cy="7232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13/05/2019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13/05/2019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azlyrics.co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 fontScale="90000"/>
          </a:bodyPr>
          <a:lstStyle/>
          <a:p>
            <a:r>
              <a:rPr lang="en-GB">
                <a:cs typeface="Calibri Light"/>
              </a:rPr>
              <a:t>Mood based Search Engine for songs and Lyrics 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GB" sz="1800" b="1">
                <a:cs typeface="Calibri"/>
              </a:rPr>
              <a:t>Created By -</a:t>
            </a:r>
            <a:endParaRPr lang="en-GB" sz="1800">
              <a:cs typeface="Calibri"/>
            </a:endParaRPr>
          </a:p>
          <a:p>
            <a:pPr algn="l"/>
            <a:r>
              <a:rPr lang="en-GB" sz="1800">
                <a:cs typeface="Calibri"/>
              </a:rPr>
              <a:t>Manali Joshi</a:t>
            </a:r>
          </a:p>
          <a:p>
            <a:pPr algn="l"/>
            <a:r>
              <a:rPr lang="en-GB" sz="1800">
                <a:cs typeface="Calibri"/>
              </a:rPr>
              <a:t>Rohan Giri</a:t>
            </a:r>
          </a:p>
          <a:p>
            <a:pPr algn="l"/>
            <a:r>
              <a:rPr lang="en-GB" sz="1800" err="1">
                <a:cs typeface="Calibri"/>
              </a:rPr>
              <a:t>Siddhanta</a:t>
            </a:r>
            <a:r>
              <a:rPr lang="en-GB" sz="1800">
                <a:cs typeface="Calibri"/>
              </a:rPr>
              <a:t> </a:t>
            </a:r>
            <a:r>
              <a:rPr lang="en-GB" sz="1800" err="1">
                <a:cs typeface="Calibri"/>
              </a:rPr>
              <a:t>Borikar</a:t>
            </a:r>
            <a:endParaRPr lang="en-GB" sz="1800">
              <a:cs typeface="Calibri"/>
            </a:endParaRPr>
          </a:p>
          <a:p>
            <a:pPr algn="l"/>
            <a:r>
              <a:rPr lang="en-GB" sz="1800" err="1">
                <a:cs typeface="Calibri"/>
              </a:rPr>
              <a:t>Likita</a:t>
            </a:r>
            <a:r>
              <a:rPr lang="en-GB" sz="1800">
                <a:cs typeface="Calibri"/>
              </a:rPr>
              <a:t> Reddy</a:t>
            </a:r>
          </a:p>
        </p:txBody>
      </p:sp>
      <p:sp>
        <p:nvSpPr>
          <p:cNvPr id="21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92F295-D24E-43DD-B3EF-E1DE04EBB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File</a:t>
            </a:r>
          </a:p>
        </p:txBody>
      </p:sp>
      <p:pic>
        <p:nvPicPr>
          <p:cNvPr id="7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CAF4503-5480-45FB-9106-67F6A8462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314" y="1503456"/>
            <a:ext cx="10722377" cy="523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5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EAE0C-EB8B-4D5B-B524-EB0E294FB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4100">
                <a:solidFill>
                  <a:schemeClr val="accent1"/>
                </a:solidFill>
                <a:cs typeface="Calibri Light"/>
              </a:rPr>
              <a:t>Lemmatization and Vectors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68E5B-F70C-4A53-8278-937C6E267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" panose="020B0604020202020204" pitchFamily="34" charset="0"/>
              <a:buChar char="v"/>
            </a:pPr>
            <a:r>
              <a:rPr lang="en-US" sz="2200">
                <a:cs typeface="Calibri"/>
              </a:rPr>
              <a:t>Data</a:t>
            </a:r>
          </a:p>
          <a:p>
            <a:r>
              <a:rPr lang="en-US" sz="2200">
                <a:cs typeface="Calibri"/>
              </a:rPr>
              <a:t>Used Spacy to remove stopwords and lemmatize each word in all the lyrics in the database.</a:t>
            </a:r>
            <a:endParaRPr lang="en-US" sz="2200"/>
          </a:p>
          <a:p>
            <a:r>
              <a:rPr lang="en-US" sz="2200">
                <a:cs typeface="Calibri"/>
              </a:rPr>
              <a:t>Obtained vector representation of every song lyrics and stored the vector representation in 2D numpy array.</a:t>
            </a:r>
          </a:p>
          <a:p>
            <a:endParaRPr lang="en-US" sz="2200">
              <a:cs typeface="Calibri"/>
            </a:endParaRPr>
          </a:p>
          <a:p>
            <a:pPr>
              <a:buFont typeface="Wingdings" panose="020B0604020202020204" pitchFamily="34" charset="0"/>
              <a:buChar char="v"/>
            </a:pPr>
            <a:r>
              <a:rPr lang="en-US" sz="2200">
                <a:cs typeface="Calibri"/>
              </a:rPr>
              <a:t>Query</a:t>
            </a:r>
          </a:p>
          <a:p>
            <a:r>
              <a:rPr lang="en-US" sz="2200">
                <a:cs typeface="Calibri"/>
              </a:rPr>
              <a:t>Simultaneously created a list of words of different emotions and stored its vector in 1D numpy array</a:t>
            </a:r>
          </a:p>
          <a:p>
            <a:r>
              <a:rPr lang="en-US" sz="2200">
                <a:cs typeface="Calibri"/>
              </a:rPr>
              <a:t>Reshaped the numpy  array from 1D to 2D to reduce the complexity in obtaining cosine similarity.</a:t>
            </a:r>
          </a:p>
          <a:p>
            <a:endParaRPr lang="en-US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4646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B8428C-7F35-402D-95D4-BE885F634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  <a:cs typeface="Calibri Light"/>
              </a:rPr>
              <a:t>Cosine Similarity</a:t>
            </a:r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0C544-376B-46E9-A552-B5FD14A97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Cosine similarity is a function which computes the degree of similarity between a pair of vectors.</a:t>
            </a:r>
          </a:p>
          <a:p>
            <a:r>
              <a:rPr lang="en-US" sz="2400">
                <a:ea typeface="+mn-lt"/>
                <a:cs typeface="+mn-lt"/>
              </a:rPr>
              <a:t>In this case, we represent the similarity between one song lyrics (document) and one query.</a:t>
            </a:r>
          </a:p>
          <a:p>
            <a:r>
              <a:rPr lang="en-US" sz="2400">
                <a:ea typeface="+mn-lt"/>
                <a:cs typeface="+mn-lt"/>
              </a:rPr>
              <a:t>By calculating cosine of the angle between the vectors we get the similarities between 0 to 1. Closer the value to 1, more the similarity between query and the song lyrics. </a:t>
            </a:r>
          </a:p>
          <a:p>
            <a:r>
              <a:rPr lang="en-US" sz="2400">
                <a:cs typeface="Calibri"/>
              </a:rPr>
              <a:t>We stored the cosine similarity values in a list and retrieved the maximum 10 values from it which are basically the top 10 songs.</a:t>
            </a:r>
          </a:p>
        </p:txBody>
      </p:sp>
    </p:spTree>
    <p:extLst>
      <p:ext uri="{BB962C8B-B14F-4D97-AF65-F5344CB8AC3E}">
        <p14:creationId xmlns:p14="http://schemas.microsoft.com/office/powerpoint/2010/main" val="3468468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7B4D3C-590A-4F4F-8706-0A8040050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  <a:cs typeface="Calibri Light"/>
              </a:rPr>
              <a:t>Indices and DataFrame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C4D04-DF2D-40D9-A9CB-EA5914C07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cs typeface="Calibri"/>
              </a:rPr>
              <a:t>After getting the maximum 10 values from the cosine list, we obtained the corresponding song lyrics by passing the same index values to the song lyrics list.</a:t>
            </a:r>
          </a:p>
          <a:p>
            <a:r>
              <a:rPr lang="en-US" sz="2400">
                <a:cs typeface="Calibri"/>
              </a:rPr>
              <a:t>The song name and song lyrics obtained through list indices are saved as pairs in a list and passed to Pandas DataFrame.</a:t>
            </a:r>
          </a:p>
        </p:txBody>
      </p:sp>
    </p:spTree>
    <p:extLst>
      <p:ext uri="{BB962C8B-B14F-4D97-AF65-F5344CB8AC3E}">
        <p14:creationId xmlns:p14="http://schemas.microsoft.com/office/powerpoint/2010/main" val="3187271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F97064-AF4F-4DD2-B448-F214495C7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Front-end Development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A03DC7-C9E2-48A9-A707-A683E2B61CAC}"/>
              </a:ext>
            </a:extLst>
          </p:cNvPr>
          <p:cNvSpPr txBox="1"/>
          <p:nvPr/>
        </p:nvSpPr>
        <p:spPr>
          <a:xfrm>
            <a:off x="578763" y="3355130"/>
            <a:ext cx="3460161" cy="304555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1600"/>
              <a:t>Developed the front-end using Flask which is a microframework for Python. </a:t>
            </a:r>
            <a:endParaRPr lang="en-US"/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1600"/>
              <a:t>The website is running on local host server on the port 5014.</a:t>
            </a:r>
            <a:endParaRPr lang="en-US">
              <a:cs typeface="Calibri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1600"/>
              <a:t>route() is used to tell Flask what URL should trigger our function.</a:t>
            </a:r>
            <a:endParaRPr lang="en-US" sz="1100">
              <a:cs typeface="Calibri" panose="020F0502020204030204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1600"/>
              <a:t>The function is given a name which is also used to generate URLs for that particular function and returns the message we want to display in the user’s browser.</a:t>
            </a:r>
            <a:endParaRPr lang="en-US" sz="110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/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A4DE1F1-7566-4BB3-AEE3-635D7C377A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9611" y="936267"/>
            <a:ext cx="7320666" cy="546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23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A986E-7D72-493E-930F-00F65406C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4162" y="106333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User Interface – Search Page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97FA4-5755-4F5C-B670-45AE4C0E6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0296B4D-7BC5-4037-8514-4872CD9F7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12" y="1183227"/>
            <a:ext cx="11282340" cy="536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163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7B6CF-18A0-47C3-AEFE-013103330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3520" y="5691"/>
            <a:ext cx="10515600" cy="1325563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User Interface – Results Page</a:t>
            </a: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C16DDDA-5D47-4126-8903-26C0D23526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712" y="1250531"/>
            <a:ext cx="11317714" cy="527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8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2762CB-D221-43E5-9615-1C0E4C7EC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287" y="2096773"/>
            <a:ext cx="3669161" cy="2760098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cs typeface="Calibri Light"/>
              </a:rPr>
              <a:t>Challenges </a:t>
            </a:r>
            <a:br>
              <a:rPr lang="en-US">
                <a:solidFill>
                  <a:srgbClr val="FFFFFF"/>
                </a:solidFill>
                <a:cs typeface="Calibri Light"/>
              </a:rPr>
            </a:br>
            <a:r>
              <a:rPr lang="en-US">
                <a:solidFill>
                  <a:srgbClr val="FFFFFF"/>
                </a:solidFill>
                <a:cs typeface="Calibri Light"/>
              </a:rPr>
              <a:t>and </a:t>
            </a:r>
            <a:br>
              <a:rPr lang="en-US">
                <a:solidFill>
                  <a:srgbClr val="FFFFFF"/>
                </a:solidFill>
                <a:cs typeface="Calibri Light"/>
              </a:rPr>
            </a:br>
            <a:r>
              <a:rPr lang="en-US">
                <a:solidFill>
                  <a:srgbClr val="FFFFFF"/>
                </a:solidFill>
                <a:cs typeface="Calibri Light"/>
              </a:rPr>
              <a:t>Important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D3A2B-E08F-429C-A7A1-8ECED9735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  <a:cs typeface="Calibri"/>
              </a:rPr>
              <a:t>Challenges and important decisions throughout the process:</a:t>
            </a:r>
            <a:endParaRPr lang="en-US" sz="2400">
              <a:solidFill>
                <a:srgbClr val="000000"/>
              </a:solidFill>
            </a:endParaRPr>
          </a:p>
          <a:p>
            <a:r>
              <a:rPr lang="en-US" sz="2400">
                <a:solidFill>
                  <a:srgbClr val="000000"/>
                </a:solidFill>
                <a:cs typeface="Calibri"/>
              </a:rPr>
              <a:t>Data Source selection</a:t>
            </a:r>
          </a:p>
          <a:p>
            <a:r>
              <a:rPr lang="en-US" sz="2400">
                <a:solidFill>
                  <a:srgbClr val="000000"/>
                </a:solidFill>
                <a:cs typeface="Calibri"/>
              </a:rPr>
              <a:t>NLTK or Spacy for data cleaning/preparation</a:t>
            </a:r>
          </a:p>
          <a:p>
            <a:r>
              <a:rPr lang="en-US" sz="2400">
                <a:solidFill>
                  <a:srgbClr val="000000"/>
                </a:solidFill>
                <a:cs typeface="Calibri"/>
              </a:rPr>
              <a:t>Integration of frontend HTML pages with backend Python code</a:t>
            </a:r>
          </a:p>
          <a:p>
            <a:r>
              <a:rPr lang="en-US" sz="2400">
                <a:solidFill>
                  <a:srgbClr val="000000"/>
                </a:solidFill>
                <a:cs typeface="Calibri"/>
              </a:rPr>
              <a:t>Mapping of user query with the existing database to return results</a:t>
            </a:r>
          </a:p>
          <a:p>
            <a:r>
              <a:rPr lang="en-US" sz="2400">
                <a:solidFill>
                  <a:srgbClr val="000000"/>
                </a:solidFill>
                <a:cs typeface="Calibri"/>
              </a:rPr>
              <a:t>Returning list of appropriate songs.</a:t>
            </a:r>
          </a:p>
        </p:txBody>
      </p:sp>
    </p:spTree>
    <p:extLst>
      <p:ext uri="{BB962C8B-B14F-4D97-AF65-F5344CB8AC3E}">
        <p14:creationId xmlns:p14="http://schemas.microsoft.com/office/powerpoint/2010/main" val="2485008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4">
            <a:extLst>
              <a:ext uri="{FF2B5EF4-FFF2-40B4-BE49-F238E27FC236}">
                <a16:creationId xmlns:a16="http://schemas.microsoft.com/office/drawing/2014/main" id="{6FC11E2E-9797-4FEA-90FD-894E32A2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6738450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5" name="Freeform 33">
            <a:extLst>
              <a:ext uri="{FF2B5EF4-FFF2-40B4-BE49-F238E27FC236}">
                <a16:creationId xmlns:a16="http://schemas.microsoft.com/office/drawing/2014/main" id="{F8828EFD-56F8-4B00-9A0D-B623CC07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02096" y="3608996"/>
            <a:ext cx="4522796" cy="3249004"/>
          </a:xfrm>
          <a:custGeom>
            <a:avLst/>
            <a:gdLst>
              <a:gd name="connsiteX0" fmla="*/ 3018081 w 4522796"/>
              <a:gd name="connsiteY0" fmla="*/ 0 h 3249004"/>
              <a:gd name="connsiteX1" fmla="*/ 0 w 4522796"/>
              <a:gd name="connsiteY1" fmla="*/ 0 h 3249004"/>
              <a:gd name="connsiteX2" fmla="*/ 0 w 4522796"/>
              <a:gd name="connsiteY2" fmla="*/ 3249004 h 3249004"/>
              <a:gd name="connsiteX3" fmla="*/ 4522796 w 4522796"/>
              <a:gd name="connsiteY3" fmla="*/ 3249004 h 324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3249004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D26B9B-4E9B-4171-949B-EBF3756F6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962" y="3341796"/>
            <a:ext cx="6618051" cy="1355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Demonstration</a:t>
            </a:r>
          </a:p>
        </p:txBody>
      </p:sp>
      <p:sp>
        <p:nvSpPr>
          <p:cNvPr id="17" name="Freeform 24">
            <a:extLst>
              <a:ext uri="{FF2B5EF4-FFF2-40B4-BE49-F238E27FC236}">
                <a16:creationId xmlns:a16="http://schemas.microsoft.com/office/drawing/2014/main" id="{3D4697C8-4A0D-4493-B526-7CC15E0EE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618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Play">
            <a:extLst>
              <a:ext uri="{FF2B5EF4-FFF2-40B4-BE49-F238E27FC236}">
                <a16:creationId xmlns:a16="http://schemas.microsoft.com/office/drawing/2014/main" id="{93DFF00E-DC65-4782-A9DC-9267858B2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72791" y="1184748"/>
            <a:ext cx="3079129" cy="3079129"/>
          </a:xfrm>
          <a:prstGeom prst="rect">
            <a:avLst/>
          </a:prstGeom>
        </p:spPr>
      </p:pic>
      <p:sp>
        <p:nvSpPr>
          <p:cNvPr id="19" name="Freeform 15">
            <a:extLst>
              <a:ext uri="{FF2B5EF4-FFF2-40B4-BE49-F238E27FC236}">
                <a16:creationId xmlns:a16="http://schemas.microsoft.com/office/drawing/2014/main" id="{A085B63A-2D2F-4B09-9BFB-E2080686C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25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CABF14-5364-4803-A1C6-B2CE2635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Any Questions?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Questions">
            <a:extLst>
              <a:ext uri="{FF2B5EF4-FFF2-40B4-BE49-F238E27FC236}">
                <a16:creationId xmlns:a16="http://schemas.microsoft.com/office/drawing/2014/main" id="{2B317871-523B-41DD-9A00-629A70D66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754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3D6A44-59D2-4699-BE46-EE488FDD2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Agenda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F946DFA-7245-4B1B-96B2-6101C3E125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482805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9979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803F58-7C82-4AFC-B4E6-1F18FF1A8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Problem Statement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5FA2A-45B0-4C5E-A19D-8643DAA45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944092"/>
            <a:ext cx="5306084" cy="27289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2400">
              <a:solidFill>
                <a:srgbClr val="000000"/>
              </a:solidFill>
              <a:cs typeface="Calibri"/>
            </a:endParaRPr>
          </a:p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  <a:cs typeface="Calibri"/>
              </a:rPr>
              <a:t>A search engine that takes user input in the form of an emotion that the user is feeling and lists out songs and corresponding lyrics which match that emotion.</a:t>
            </a:r>
          </a:p>
          <a:p>
            <a:endParaRPr lang="en-US" sz="2400">
              <a:solidFill>
                <a:srgbClr val="000000"/>
              </a:solidFill>
              <a:cs typeface="Calibri"/>
            </a:endParaRPr>
          </a:p>
          <a:p>
            <a:pPr marL="0" indent="0">
              <a:buNone/>
            </a:pPr>
            <a:endParaRPr lang="en-US" sz="2400">
              <a:solidFill>
                <a:srgbClr val="000000"/>
              </a:solidFill>
              <a:cs typeface="Calibri"/>
            </a:endParaRPr>
          </a:p>
          <a:p>
            <a:pPr marL="0" indent="0">
              <a:buNone/>
            </a:pPr>
            <a:endParaRPr lang="en-US" sz="2400">
              <a:solidFill>
                <a:srgbClr val="000000"/>
              </a:solidFill>
              <a:cs typeface="Calibri"/>
            </a:endParaRPr>
          </a:p>
          <a:p>
            <a:endParaRPr lang="en-US" sz="2400">
              <a:solidFill>
                <a:srgbClr val="000000"/>
              </a:solidFill>
              <a:cs typeface="Calibri"/>
            </a:endParaRPr>
          </a:p>
          <a:p>
            <a:endParaRPr lang="en-US" sz="240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0999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E33DC-6EF8-4227-995A-9125C9EBD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4842" y="5691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Implementation Roadmap</a:t>
            </a:r>
            <a:endParaRPr lang="en-US"/>
          </a:p>
        </p:txBody>
      </p:sp>
      <p:graphicFrame>
        <p:nvGraphicFramePr>
          <p:cNvPr id="9" name="Diagram 9">
            <a:extLst>
              <a:ext uri="{FF2B5EF4-FFF2-40B4-BE49-F238E27FC236}">
                <a16:creationId xmlns:a16="http://schemas.microsoft.com/office/drawing/2014/main" id="{F054E1D2-951F-4339-8426-807BBE56D5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0921710"/>
              </p:ext>
            </p:extLst>
          </p:nvPr>
        </p:nvGraphicFramePr>
        <p:xfrm>
          <a:off x="-326366" y="1135512"/>
          <a:ext cx="12873486" cy="5521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9656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7BB5F-EDBE-4ACA-9E5F-E84410B6E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5712824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Techniques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C9004-0AAC-4011-805E-2C1A687E5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4558309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Calibri"/>
              </a:rPr>
              <a:t>Scraping the site to get all the song and lyrics --&gt; </a:t>
            </a:r>
            <a:r>
              <a:rPr lang="en-US" sz="1800" err="1">
                <a:cs typeface="Calibri"/>
              </a:rPr>
              <a:t>SiteSucker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Calibri"/>
              </a:rPr>
              <a:t>Cleaning the data --&gt; Spacy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Calibri"/>
              </a:rPr>
              <a:t>Vectorization --&gt; Spacy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Calibri"/>
              </a:rPr>
              <a:t>Array of all songs --&gt; </a:t>
            </a:r>
            <a:r>
              <a:rPr lang="en-US" sz="1800" err="1">
                <a:cs typeface="Calibri"/>
              </a:rPr>
              <a:t>Numpy.array</a:t>
            </a:r>
            <a:r>
              <a:rPr lang="en-US" sz="1800">
                <a:cs typeface="Calibri"/>
              </a:rPr>
              <a:t>()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Calibri"/>
              </a:rPr>
              <a:t>Cosine Similarity for matching query and results --&gt;</a:t>
            </a:r>
            <a:r>
              <a:rPr lang="en-US" sz="1800" err="1">
                <a:latin typeface="Consolas"/>
                <a:cs typeface="Calibri"/>
              </a:rPr>
              <a:t>scikit</a:t>
            </a:r>
            <a:r>
              <a:rPr lang="en-US" sz="1800">
                <a:latin typeface="Consolas"/>
                <a:cs typeface="Calibri"/>
              </a:rPr>
              <a:t>-learn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Calibri"/>
              </a:rPr>
              <a:t>Integration with HTML webpage as Frontend --&gt; Flask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Calibri"/>
              </a:rPr>
              <a:t>User Testing</a:t>
            </a:r>
            <a:endParaRPr lang="en-US" sz="18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99A8FB7-A79B-4BC9-9D56-B79587F6A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4761" y="2650637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23893E2-3349-46D7-A7AA-B9E447957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6859" y="0"/>
            <a:ext cx="4198060" cy="3650200"/>
          </a:xfrm>
          <a:custGeom>
            <a:avLst/>
            <a:gdLst>
              <a:gd name="connsiteX0" fmla="*/ 262846 w 4198060"/>
              <a:gd name="connsiteY0" fmla="*/ 0 h 3650200"/>
              <a:gd name="connsiteX1" fmla="*/ 4198060 w 4198060"/>
              <a:gd name="connsiteY1" fmla="*/ 0 h 3650200"/>
              <a:gd name="connsiteX2" fmla="*/ 4198060 w 4198060"/>
              <a:gd name="connsiteY2" fmla="*/ 3021648 h 3650200"/>
              <a:gd name="connsiteX3" fmla="*/ 4142653 w 4198060"/>
              <a:gd name="connsiteY3" fmla="*/ 3072005 h 3650200"/>
              <a:gd name="connsiteX4" fmla="*/ 2532040 w 4198060"/>
              <a:gd name="connsiteY4" fmla="*/ 3650200 h 3650200"/>
              <a:gd name="connsiteX5" fmla="*/ 0 w 4198060"/>
              <a:gd name="connsiteY5" fmla="*/ 1118160 h 3650200"/>
              <a:gd name="connsiteX6" fmla="*/ 198981 w 4198060"/>
              <a:gd name="connsiteY6" fmla="*/ 132576 h 365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8060" h="3650200">
                <a:moveTo>
                  <a:pt x="262846" y="0"/>
                </a:moveTo>
                <a:lnTo>
                  <a:pt x="4198060" y="0"/>
                </a:lnTo>
                <a:lnTo>
                  <a:pt x="4198060" y="3021648"/>
                </a:lnTo>
                <a:lnTo>
                  <a:pt x="4142653" y="3072005"/>
                </a:lnTo>
                <a:cubicBezTo>
                  <a:pt x="3704967" y="3433216"/>
                  <a:pt x="3143843" y="3650200"/>
                  <a:pt x="2532040" y="3650200"/>
                </a:cubicBezTo>
                <a:cubicBezTo>
                  <a:pt x="1133633" y="3650200"/>
                  <a:pt x="0" y="2516567"/>
                  <a:pt x="0" y="1118160"/>
                </a:cubicBezTo>
                <a:cubicBezTo>
                  <a:pt x="0" y="768558"/>
                  <a:pt x="70852" y="435505"/>
                  <a:pt x="198981" y="132576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CF819095-DD38-4386-9287-809629C1EF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4" b="-4"/>
          <a:stretch/>
        </p:blipFill>
        <p:spPr>
          <a:xfrm>
            <a:off x="5969353" y="2815228"/>
            <a:ext cx="2788920" cy="2788920"/>
          </a:xfrm>
          <a:custGeom>
            <a:avLst/>
            <a:gdLst>
              <a:gd name="connsiteX0" fmla="*/ 1440180 w 2880360"/>
              <a:gd name="connsiteY0" fmla="*/ 0 h 2880360"/>
              <a:gd name="connsiteX1" fmla="*/ 2880360 w 2880360"/>
              <a:gd name="connsiteY1" fmla="*/ 1440180 h 2880360"/>
              <a:gd name="connsiteX2" fmla="*/ 1440180 w 2880360"/>
              <a:gd name="connsiteY2" fmla="*/ 2880360 h 2880360"/>
              <a:gd name="connsiteX3" fmla="*/ 0 w 2880360"/>
              <a:gd name="connsiteY3" fmla="*/ 1440180 h 2880360"/>
              <a:gd name="connsiteX4" fmla="*/ 1440180 w 2880360"/>
              <a:gd name="connsiteY4" fmla="*/ 0 h 288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60" h="2880360">
                <a:moveTo>
                  <a:pt x="1440180" y="0"/>
                </a:moveTo>
                <a:cubicBezTo>
                  <a:pt x="2235569" y="0"/>
                  <a:pt x="2880360" y="644791"/>
                  <a:pt x="2880360" y="1440180"/>
                </a:cubicBezTo>
                <a:cubicBezTo>
                  <a:pt x="2880360" y="2235569"/>
                  <a:pt x="2235569" y="2880360"/>
                  <a:pt x="1440180" y="2880360"/>
                </a:cubicBezTo>
                <a:cubicBezTo>
                  <a:pt x="644791" y="2880360"/>
                  <a:pt x="0" y="2235569"/>
                  <a:pt x="0" y="1440180"/>
                </a:cubicBezTo>
                <a:cubicBezTo>
                  <a:pt x="0" y="644791"/>
                  <a:pt x="644791" y="0"/>
                  <a:pt x="1440180" y="0"/>
                </a:cubicBezTo>
                <a:close/>
              </a:path>
            </a:pathLst>
          </a:custGeom>
        </p:spPr>
      </p:pic>
      <p:pic>
        <p:nvPicPr>
          <p:cNvPr id="6" name="Picture 6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41597581-7579-41E0-BE32-B0997BB7A2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286" r="19963" b="-1"/>
          <a:stretch/>
        </p:blipFill>
        <p:spPr>
          <a:xfrm>
            <a:off x="8160603" y="2"/>
            <a:ext cx="4034316" cy="3486455"/>
          </a:xfrm>
          <a:custGeom>
            <a:avLst/>
            <a:gdLst>
              <a:gd name="connsiteX0" fmla="*/ 280681 w 4034316"/>
              <a:gd name="connsiteY0" fmla="*/ 0 h 3486455"/>
              <a:gd name="connsiteX1" fmla="*/ 4034316 w 4034316"/>
              <a:gd name="connsiteY1" fmla="*/ 0 h 3486455"/>
              <a:gd name="connsiteX2" fmla="*/ 4034316 w 4034316"/>
              <a:gd name="connsiteY2" fmla="*/ 2800630 h 3486455"/>
              <a:gd name="connsiteX3" fmla="*/ 3874752 w 4034316"/>
              <a:gd name="connsiteY3" fmla="*/ 2945652 h 3486455"/>
              <a:gd name="connsiteX4" fmla="*/ 2368296 w 4034316"/>
              <a:gd name="connsiteY4" fmla="*/ 3486455 h 3486455"/>
              <a:gd name="connsiteX5" fmla="*/ 0 w 4034316"/>
              <a:gd name="connsiteY5" fmla="*/ 1118159 h 3486455"/>
              <a:gd name="connsiteX6" fmla="*/ 186113 w 4034316"/>
              <a:gd name="connsiteY6" fmla="*/ 196311 h 3486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4316" h="3486455">
                <a:moveTo>
                  <a:pt x="280681" y="0"/>
                </a:moveTo>
                <a:lnTo>
                  <a:pt x="4034316" y="0"/>
                </a:lnTo>
                <a:lnTo>
                  <a:pt x="4034316" y="2800630"/>
                </a:lnTo>
                <a:lnTo>
                  <a:pt x="3874752" y="2945652"/>
                </a:lnTo>
                <a:cubicBezTo>
                  <a:pt x="3465371" y="3283503"/>
                  <a:pt x="2940535" y="3486455"/>
                  <a:pt x="2368296" y="3486455"/>
                </a:cubicBezTo>
                <a:cubicBezTo>
                  <a:pt x="1060322" y="3486455"/>
                  <a:pt x="0" y="2426133"/>
                  <a:pt x="0" y="1118159"/>
                </a:cubicBezTo>
                <a:cubicBezTo>
                  <a:pt x="0" y="791166"/>
                  <a:pt x="66270" y="479650"/>
                  <a:pt x="186113" y="196311"/>
                </a:cubicBezTo>
                <a:close/>
              </a:path>
            </a:pathLst>
          </a:cu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B7592FE-10D1-4664-B623-353F47C8D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8132" y="4032250"/>
            <a:ext cx="3303868" cy="2825750"/>
          </a:xfrm>
          <a:custGeom>
            <a:avLst/>
            <a:gdLst>
              <a:gd name="connsiteX0" fmla="*/ 1888600 w 3303868"/>
              <a:gd name="connsiteY0" fmla="*/ 0 h 2825750"/>
              <a:gd name="connsiteX1" fmla="*/ 3224042 w 3303868"/>
              <a:gd name="connsiteY1" fmla="*/ 553158 h 2825750"/>
              <a:gd name="connsiteX2" fmla="*/ 3303868 w 3303868"/>
              <a:gd name="connsiteY2" fmla="*/ 640989 h 2825750"/>
              <a:gd name="connsiteX3" fmla="*/ 3303868 w 3303868"/>
              <a:gd name="connsiteY3" fmla="*/ 2825750 h 2825750"/>
              <a:gd name="connsiteX4" fmla="*/ 250380 w 3303868"/>
              <a:gd name="connsiteY4" fmla="*/ 2825750 h 2825750"/>
              <a:gd name="connsiteX5" fmla="*/ 227944 w 3303868"/>
              <a:gd name="connsiteY5" fmla="*/ 2788819 h 2825750"/>
              <a:gd name="connsiteX6" fmla="*/ 0 w 3303868"/>
              <a:gd name="connsiteY6" fmla="*/ 1888600 h 2825750"/>
              <a:gd name="connsiteX7" fmla="*/ 1888600 w 3303868"/>
              <a:gd name="connsiteY7" fmla="*/ 0 h 282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03868" h="2825750">
                <a:moveTo>
                  <a:pt x="1888600" y="0"/>
                </a:moveTo>
                <a:cubicBezTo>
                  <a:pt x="2410123" y="0"/>
                  <a:pt x="2882273" y="211389"/>
                  <a:pt x="3224042" y="553158"/>
                </a:cubicBezTo>
                <a:lnTo>
                  <a:pt x="3303868" y="640989"/>
                </a:lnTo>
                <a:lnTo>
                  <a:pt x="3303868" y="2825750"/>
                </a:lnTo>
                <a:lnTo>
                  <a:pt x="250380" y="2825750"/>
                </a:lnTo>
                <a:lnTo>
                  <a:pt x="227944" y="2788819"/>
                </a:lnTo>
                <a:cubicBezTo>
                  <a:pt x="82574" y="2521217"/>
                  <a:pt x="0" y="2214552"/>
                  <a:pt x="0" y="1888600"/>
                </a:cubicBezTo>
                <a:cubicBezTo>
                  <a:pt x="0" y="845555"/>
                  <a:pt x="845555" y="0"/>
                  <a:pt x="188860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8B927370-7B8D-4DDB-A421-24EDA43E89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946" r="12323" b="-2"/>
          <a:stretch/>
        </p:blipFill>
        <p:spPr>
          <a:xfrm>
            <a:off x="9053088" y="4197217"/>
            <a:ext cx="3138912" cy="2660795"/>
          </a:xfrm>
          <a:custGeom>
            <a:avLst/>
            <a:gdLst>
              <a:gd name="connsiteX0" fmla="*/ 1723644 w 3138912"/>
              <a:gd name="connsiteY0" fmla="*/ 0 h 2660795"/>
              <a:gd name="connsiteX1" fmla="*/ 3053691 w 3138912"/>
              <a:gd name="connsiteY1" fmla="*/ 627247 h 2660795"/>
              <a:gd name="connsiteX2" fmla="*/ 3138912 w 3138912"/>
              <a:gd name="connsiteY2" fmla="*/ 741211 h 2660795"/>
              <a:gd name="connsiteX3" fmla="*/ 3138912 w 3138912"/>
              <a:gd name="connsiteY3" fmla="*/ 2660795 h 2660795"/>
              <a:gd name="connsiteX4" fmla="*/ 278239 w 3138912"/>
              <a:gd name="connsiteY4" fmla="*/ 2660795 h 2660795"/>
              <a:gd name="connsiteX5" fmla="*/ 208035 w 3138912"/>
              <a:gd name="connsiteY5" fmla="*/ 2545235 h 2660795"/>
              <a:gd name="connsiteX6" fmla="*/ 0 w 3138912"/>
              <a:gd name="connsiteY6" fmla="*/ 1723644 h 2660795"/>
              <a:gd name="connsiteX7" fmla="*/ 1723644 w 3138912"/>
              <a:gd name="connsiteY7" fmla="*/ 0 h 266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38912" h="2660795">
                <a:moveTo>
                  <a:pt x="1723644" y="0"/>
                </a:moveTo>
                <a:cubicBezTo>
                  <a:pt x="2259111" y="0"/>
                  <a:pt x="2737550" y="244172"/>
                  <a:pt x="3053691" y="627247"/>
                </a:cubicBezTo>
                <a:lnTo>
                  <a:pt x="3138912" y="741211"/>
                </a:lnTo>
                <a:lnTo>
                  <a:pt x="3138912" y="2660795"/>
                </a:lnTo>
                <a:lnTo>
                  <a:pt x="278239" y="2660795"/>
                </a:lnTo>
                <a:lnTo>
                  <a:pt x="208035" y="2545235"/>
                </a:lnTo>
                <a:cubicBezTo>
                  <a:pt x="75362" y="2301006"/>
                  <a:pt x="0" y="2021126"/>
                  <a:pt x="0" y="1723644"/>
                </a:cubicBezTo>
                <a:cubicBezTo>
                  <a:pt x="0" y="771702"/>
                  <a:pt x="771702" y="0"/>
                  <a:pt x="172364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5782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F20848-CFDC-460A-8C9B-9A055B3F8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latin typeface="Baskerville Old Face"/>
                <a:cs typeface="Calibri Light"/>
              </a:rPr>
              <a:t>Search Algorithm</a:t>
            </a:r>
            <a:endParaRPr lang="en-US" b="1">
              <a:solidFill>
                <a:srgbClr val="FFFFFF"/>
              </a:solidFill>
              <a:latin typeface="Baskerville Old Fac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0121E-888A-4F16-841E-F75DB5222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  <a:cs typeface="Calibri"/>
              </a:rPr>
              <a:t>The search algorithm is based on mapping vector values</a:t>
            </a:r>
          </a:p>
          <a:p>
            <a:r>
              <a:rPr lang="en-US" sz="2400">
                <a:solidFill>
                  <a:srgbClr val="000000"/>
                </a:solidFill>
                <a:cs typeface="Calibri"/>
              </a:rPr>
              <a:t>The user input is converted into its vector representation.</a:t>
            </a:r>
          </a:p>
          <a:p>
            <a:r>
              <a:rPr lang="en-US" sz="2400">
                <a:solidFill>
                  <a:srgbClr val="000000"/>
                </a:solidFill>
                <a:cs typeface="Calibri"/>
              </a:rPr>
              <a:t>All the songs in the database are vectorized and stored in an array.</a:t>
            </a:r>
          </a:p>
          <a:p>
            <a:r>
              <a:rPr lang="en-US" sz="2400">
                <a:solidFill>
                  <a:srgbClr val="000000"/>
                </a:solidFill>
                <a:cs typeface="Calibri"/>
              </a:rPr>
              <a:t>The cosine similarity is calculated between the user query and the available songs vector matrix.</a:t>
            </a:r>
          </a:p>
          <a:p>
            <a:r>
              <a:rPr lang="en-US" sz="2400">
                <a:solidFill>
                  <a:srgbClr val="000000"/>
                </a:solidFill>
                <a:cs typeface="Calibri"/>
              </a:rPr>
              <a:t>The closest matching values and hence the corresponding songs are returned to the user on the web page.</a:t>
            </a:r>
          </a:p>
          <a:p>
            <a:pPr marL="0" indent="0">
              <a:buNone/>
            </a:pPr>
            <a:endParaRPr lang="en-US" sz="240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2382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1B98A-D07C-445B-9A1A-43F03F49E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691" y="135087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Identified Data Source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9F624-FD18-4D92-AD44-86D7A6EC2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182" y="1293664"/>
            <a:ext cx="10630618" cy="48832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Picked a data source that would guarantee to have all songs ever made and that it is frequently updated so that we have an updated repository as well.</a:t>
            </a:r>
          </a:p>
          <a:p>
            <a:r>
              <a:rPr lang="en-US">
                <a:cs typeface="Calibri"/>
                <a:hlinkClick r:id="rId2"/>
              </a:rPr>
              <a:t>www.azlyrics.com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5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E7690ABB-3DFA-4383-A7D5-5CF5949B0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3177670"/>
            <a:ext cx="9097992" cy="359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262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D40DF-96A3-4CB1-9226-A4D665245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  <a:cs typeface="Calibri Light"/>
              </a:rPr>
              <a:t>Data Scraping</a:t>
            </a:r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6196F-8BE7-4B08-97B9-B399EF140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Used SiteSucker which is an application that automatically downloads websites from the data source – azlyrics.com and asynchronously copies the site's webpages to the local hard drive.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690690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FC7617-BF04-4DF8-A498-ECD72C7A9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  <a:cs typeface="Calibri Light"/>
              </a:rPr>
              <a:t>Parsing HTML pages using BeautifulSoup</a:t>
            </a:r>
            <a:endParaRPr lang="en-US" sz="32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21A67-4BB6-4A15-B91D-C82AE5BBF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b="1">
                <a:ea typeface="+mn-lt"/>
                <a:cs typeface="+mn-lt"/>
              </a:rPr>
              <a:t>Used Python package Beautiful Soup</a:t>
            </a:r>
            <a:r>
              <a:rPr lang="en-US" sz="1600">
                <a:ea typeface="+mn-lt"/>
                <a:cs typeface="+mn-lt"/>
              </a:rPr>
              <a:t> for parsing HTML documents stored in scraped data folder. We extracted data from HTML page with lyrics and stored song name and its lyrics in a CSV file for further processing  which is useful for web scraping.</a:t>
            </a:r>
            <a:endParaRPr lang="en-US" sz="1600">
              <a:cs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9B30AB7-AA59-4E4B-9790-86773F19F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305" y="808726"/>
            <a:ext cx="6688071" cy="577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937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Mood based Search Engine for songs and Lyrics </vt:lpstr>
      <vt:lpstr>Agenda</vt:lpstr>
      <vt:lpstr>Problem Statement</vt:lpstr>
      <vt:lpstr>Implementation Roadmap</vt:lpstr>
      <vt:lpstr>Techniques Used</vt:lpstr>
      <vt:lpstr>Search Algorithm</vt:lpstr>
      <vt:lpstr>Identified Data Source</vt:lpstr>
      <vt:lpstr>Data Scraping</vt:lpstr>
      <vt:lpstr>Parsing HTML pages using BeautifulSoup</vt:lpstr>
      <vt:lpstr>Data File</vt:lpstr>
      <vt:lpstr>Lemmatization and Vectors</vt:lpstr>
      <vt:lpstr>Cosine Similarity</vt:lpstr>
      <vt:lpstr>Indices and DataFrame</vt:lpstr>
      <vt:lpstr>Front-end Development</vt:lpstr>
      <vt:lpstr>User Interface – Search Page</vt:lpstr>
      <vt:lpstr>User Interface – Results Page</vt:lpstr>
      <vt:lpstr>Challenges  and  Important Decisions</vt:lpstr>
      <vt:lpstr>Demonstration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2013-07-15T20:26:40Z</dcterms:created>
  <dcterms:modified xsi:type="dcterms:W3CDTF">2019-05-14T02:46:34Z</dcterms:modified>
</cp:coreProperties>
</file>