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7C44A-048E-417B-8BB8-ABBD7764E052}" v="1808" dt="2020-12-06T09:13:18.698"/>
    <p1510:client id="{6E66E382-25EF-F4AA-A88D-AF177DD5FB2C}" v="253" dt="2020-12-07T03:36:03.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0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R CSE 3D Kunal K Bhat" userId="S::pes1ug19cs237@pesuonline.onmicrosoft.com::42799f24-fe1c-4112-8005-6fba3c91b757" providerId="AD" clId="Web-{0427C44A-048E-417B-8BB8-ABBD7764E052}"/>
    <pc:docChg chg="modSld">
      <pc:chgData name="RR CSE 3D Kunal K Bhat" userId="S::pes1ug19cs237@pesuonline.onmicrosoft.com::42799f24-fe1c-4112-8005-6fba3c91b757" providerId="AD" clId="Web-{0427C44A-048E-417B-8BB8-ABBD7764E052}" dt="2020-12-06T09:13:18.698" v="1804" actId="20577"/>
      <pc:docMkLst>
        <pc:docMk/>
      </pc:docMkLst>
      <pc:sldChg chg="modSp">
        <pc:chgData name="RR CSE 3D Kunal K Bhat" userId="S::pes1ug19cs237@pesuonline.onmicrosoft.com::42799f24-fe1c-4112-8005-6fba3c91b757" providerId="AD" clId="Web-{0427C44A-048E-417B-8BB8-ABBD7764E052}" dt="2020-12-06T08:41:55.645" v="1254" actId="20577"/>
        <pc:sldMkLst>
          <pc:docMk/>
          <pc:sldMk cId="0" sldId="256"/>
        </pc:sldMkLst>
        <pc:spChg chg="mod">
          <ac:chgData name="RR CSE 3D Kunal K Bhat" userId="S::pes1ug19cs237@pesuonline.onmicrosoft.com::42799f24-fe1c-4112-8005-6fba3c91b757" providerId="AD" clId="Web-{0427C44A-048E-417B-8BB8-ABBD7764E052}" dt="2020-12-06T08:41:55.645" v="1254" actId="20577"/>
          <ac:spMkLst>
            <pc:docMk/>
            <pc:sldMk cId="0" sldId="256"/>
            <ac:spMk id="3" creationId="{00000000-0000-0000-0000-000000000000}"/>
          </ac:spMkLst>
        </pc:spChg>
        <pc:spChg chg="mod">
          <ac:chgData name="RR CSE 3D Kunal K Bhat" userId="S::pes1ug19cs237@pesuonline.onmicrosoft.com::42799f24-fe1c-4112-8005-6fba3c91b757" providerId="AD" clId="Web-{0427C44A-048E-417B-8BB8-ABBD7764E052}" dt="2020-12-06T07:53:43.156" v="25" actId="20577"/>
          <ac:spMkLst>
            <pc:docMk/>
            <pc:sldMk cId="0" sldId="256"/>
            <ac:spMk id="8" creationId="{00000000-0000-0000-0000-000000000000}"/>
          </ac:spMkLst>
        </pc:spChg>
        <pc:spChg chg="mod">
          <ac:chgData name="RR CSE 3D Kunal K Bhat" userId="S::pes1ug19cs237@pesuonline.onmicrosoft.com::42799f24-fe1c-4112-8005-6fba3c91b757" providerId="AD" clId="Web-{0427C44A-048E-417B-8BB8-ABBD7764E052}" dt="2020-12-06T07:52:55.155" v="4" actId="20577"/>
          <ac:spMkLst>
            <pc:docMk/>
            <pc:sldMk cId="0" sldId="256"/>
            <ac:spMk id="9" creationId="{00000000-0000-0000-0000-000000000000}"/>
          </ac:spMkLst>
        </pc:spChg>
      </pc:sldChg>
      <pc:sldChg chg="modSp">
        <pc:chgData name="RR CSE 3D Kunal K Bhat" userId="S::pes1ug19cs237@pesuonline.onmicrosoft.com::42799f24-fe1c-4112-8005-6fba3c91b757" providerId="AD" clId="Web-{0427C44A-048E-417B-8BB8-ABBD7764E052}" dt="2020-12-06T08:49:23.310" v="1486" actId="20577"/>
        <pc:sldMkLst>
          <pc:docMk/>
          <pc:sldMk cId="0" sldId="257"/>
        </pc:sldMkLst>
        <pc:spChg chg="mod">
          <ac:chgData name="RR CSE 3D Kunal K Bhat" userId="S::pes1ug19cs237@pesuonline.onmicrosoft.com::42799f24-fe1c-4112-8005-6fba3c91b757" providerId="AD" clId="Web-{0427C44A-048E-417B-8BB8-ABBD7764E052}" dt="2020-12-06T08:49:23.310" v="1486" actId="20577"/>
          <ac:spMkLst>
            <pc:docMk/>
            <pc:sldMk cId="0" sldId="257"/>
            <ac:spMk id="3" creationId="{00000000-0000-0000-0000-000000000000}"/>
          </ac:spMkLst>
        </pc:spChg>
      </pc:sldChg>
      <pc:sldChg chg="modSp">
        <pc:chgData name="RR CSE 3D Kunal K Bhat" userId="S::pes1ug19cs237@pesuonline.onmicrosoft.com::42799f24-fe1c-4112-8005-6fba3c91b757" providerId="AD" clId="Web-{0427C44A-048E-417B-8BB8-ABBD7764E052}" dt="2020-12-06T08:40:14.050" v="1246" actId="20577"/>
        <pc:sldMkLst>
          <pc:docMk/>
          <pc:sldMk cId="0" sldId="258"/>
        </pc:sldMkLst>
        <pc:spChg chg="mod">
          <ac:chgData name="RR CSE 3D Kunal K Bhat" userId="S::pes1ug19cs237@pesuonline.onmicrosoft.com::42799f24-fe1c-4112-8005-6fba3c91b757" providerId="AD" clId="Web-{0427C44A-048E-417B-8BB8-ABBD7764E052}" dt="2020-12-06T08:40:14.050" v="1246" actId="20577"/>
          <ac:spMkLst>
            <pc:docMk/>
            <pc:sldMk cId="0" sldId="258"/>
            <ac:spMk id="3" creationId="{00000000-0000-0000-0000-000000000000}"/>
          </ac:spMkLst>
        </pc:spChg>
      </pc:sldChg>
      <pc:sldChg chg="modSp">
        <pc:chgData name="RR CSE 3D Kunal K Bhat" userId="S::pes1ug19cs237@pesuonline.onmicrosoft.com::42799f24-fe1c-4112-8005-6fba3c91b757" providerId="AD" clId="Web-{0427C44A-048E-417B-8BB8-ABBD7764E052}" dt="2020-12-06T09:13:18.698" v="1803" actId="20577"/>
        <pc:sldMkLst>
          <pc:docMk/>
          <pc:sldMk cId="0" sldId="259"/>
        </pc:sldMkLst>
        <pc:spChg chg="mod">
          <ac:chgData name="RR CSE 3D Kunal K Bhat" userId="S::pes1ug19cs237@pesuonline.onmicrosoft.com::42799f24-fe1c-4112-8005-6fba3c91b757" providerId="AD" clId="Web-{0427C44A-048E-417B-8BB8-ABBD7764E052}" dt="2020-12-06T09:13:18.698" v="1803" actId="20577"/>
          <ac:spMkLst>
            <pc:docMk/>
            <pc:sldMk cId="0" sldId="259"/>
            <ac:spMk id="3" creationId="{00000000-0000-0000-0000-000000000000}"/>
          </ac:spMkLst>
        </pc:spChg>
      </pc:sldChg>
    </pc:docChg>
  </pc:docChgLst>
  <pc:docChgLst>
    <pc:chgData name="RR CSE 3D Kunal K Bhat" userId="S::pes1ug19cs237@pesuonline.onmicrosoft.com::42799f24-fe1c-4112-8005-6fba3c91b757" providerId="AD" clId="Web-{6E66E382-25EF-F4AA-A88D-AF177DD5FB2C}"/>
    <pc:docChg chg="modSld">
      <pc:chgData name="RR CSE 3D Kunal K Bhat" userId="S::pes1ug19cs237@pesuonline.onmicrosoft.com::42799f24-fe1c-4112-8005-6fba3c91b757" providerId="AD" clId="Web-{6E66E382-25EF-F4AA-A88D-AF177DD5FB2C}" dt="2020-12-07T03:36:03.113" v="252" actId="20577"/>
      <pc:docMkLst>
        <pc:docMk/>
      </pc:docMkLst>
      <pc:sldChg chg="modSp">
        <pc:chgData name="RR CSE 3D Kunal K Bhat" userId="S::pes1ug19cs237@pesuonline.onmicrosoft.com::42799f24-fe1c-4112-8005-6fba3c91b757" providerId="AD" clId="Web-{6E66E382-25EF-F4AA-A88D-AF177DD5FB2C}" dt="2020-12-07T03:36:03.113" v="251" actId="20577"/>
        <pc:sldMkLst>
          <pc:docMk/>
          <pc:sldMk cId="0" sldId="259"/>
        </pc:sldMkLst>
        <pc:spChg chg="mod">
          <ac:chgData name="RR CSE 3D Kunal K Bhat" userId="S::pes1ug19cs237@pesuonline.onmicrosoft.com::42799f24-fe1c-4112-8005-6fba3c91b757" providerId="AD" clId="Web-{6E66E382-25EF-F4AA-A88D-AF177DD5FB2C}" dt="2020-12-07T03:36:03.113" v="251" actId="20577"/>
          <ac:spMkLst>
            <pc:docMk/>
            <pc:sldMk cId="0" sldId="25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anzerox123/ProjectManager-WebTech-Projec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vert="horz" lIns="91440" tIns="45720" rIns="91440" bIns="45720" rtlCol="0" anchor="t">
            <a:normAutofit fontScale="77500" lnSpcReduction="20000"/>
          </a:bodyPr>
          <a:lstStyle/>
          <a:p>
            <a:r>
              <a:rPr lang="en-US" sz="2800" dirty="0"/>
              <a:t>D Section</a:t>
            </a:r>
            <a:endParaRPr lang="en-US" dirty="0"/>
          </a:p>
          <a:p>
            <a:r>
              <a:rPr lang="en-US" sz="2800" b="1" dirty="0">
                <a:ea typeface="+mn-lt"/>
                <a:cs typeface="+mn-lt"/>
              </a:rPr>
              <a:t>Kunal Bhat</a:t>
            </a:r>
            <a:r>
              <a:rPr lang="en-US" sz="2800" dirty="0">
                <a:ea typeface="+mn-lt"/>
                <a:cs typeface="+mn-lt"/>
              </a:rPr>
              <a:t> PES1UG19CS237</a:t>
            </a:r>
            <a:endParaRPr lang="en-US" dirty="0">
              <a:ea typeface="+mn-lt"/>
              <a:cs typeface="+mn-lt"/>
            </a:endParaRPr>
          </a:p>
          <a:p>
            <a:r>
              <a:rPr lang="en-US" sz="2800" b="1" dirty="0">
                <a:ea typeface="+mn-lt"/>
                <a:cs typeface="+mn-lt"/>
              </a:rPr>
              <a:t>Likith Reddy</a:t>
            </a:r>
            <a:r>
              <a:rPr lang="en-US" sz="2800" dirty="0">
                <a:ea typeface="+mn-lt"/>
                <a:cs typeface="+mn-lt"/>
              </a:rPr>
              <a:t> PES1UG19CS244</a:t>
            </a:r>
            <a:endParaRPr lang="en-US" dirty="0">
              <a:ea typeface="+mn-lt"/>
              <a:cs typeface="+mn-lt"/>
            </a:endParaRPr>
          </a:p>
          <a:p>
            <a:r>
              <a:rPr lang="en-US" sz="2800" b="1" dirty="0">
                <a:ea typeface="+mn-lt"/>
                <a:cs typeface="+mn-lt"/>
              </a:rPr>
              <a:t>Kishan M</a:t>
            </a:r>
            <a:r>
              <a:rPr lang="en-US" sz="2800" dirty="0">
                <a:ea typeface="+mn-lt"/>
                <a:cs typeface="+mn-lt"/>
              </a:rPr>
              <a:t> PES1UG19CS221</a:t>
            </a:r>
            <a:endParaRPr lang="en-US" dirty="0">
              <a:ea typeface="+mn-lt"/>
              <a:cs typeface="+mn-lt"/>
            </a:endParaRPr>
          </a:p>
          <a:p>
            <a:r>
              <a:rPr lang="en-US" sz="2800" b="1" dirty="0">
                <a:ea typeface="+mn-lt"/>
                <a:cs typeface="+mn-lt"/>
              </a:rPr>
              <a:t>Mahek Agarwal</a:t>
            </a:r>
            <a:r>
              <a:rPr lang="en-US" sz="2800" dirty="0">
                <a:ea typeface="+mn-lt"/>
                <a:cs typeface="+mn-lt"/>
              </a:rPr>
              <a:t> PES1UG19CS249</a:t>
            </a:r>
            <a:endParaRPr lang="en-US" dirty="0">
              <a:ea typeface="+mn-lt"/>
              <a:cs typeface="+mn-lt"/>
            </a:endParaRPr>
          </a:p>
          <a:p>
            <a:endParaRPr lang="en-US" sz="2800" dirty="0">
              <a:cs typeface="Calibri"/>
            </a:endParaRP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chor="t">
            <a:normAutofit/>
          </a:bodyPr>
          <a:lstStyle/>
          <a:p>
            <a:pPr algn="ctr">
              <a:spcBef>
                <a:spcPct val="20000"/>
              </a:spcBef>
              <a:defRPr/>
            </a:pPr>
            <a:r>
              <a:rPr lang="en-US" sz="2800" dirty="0">
                <a:cs typeface="Calibri"/>
                <a:hlinkClick r:id="rId3"/>
              </a:rPr>
              <a:t>Github Link</a:t>
            </a:r>
            <a:endParaRPr lang="en-US" sz="2800" dirty="0">
              <a:cs typeface="Calibri"/>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algn="ctr">
              <a:spcBef>
                <a:spcPct val="0"/>
              </a:spcBef>
              <a:defRPr/>
            </a:pPr>
            <a:r>
              <a:rPr lang="en-US" sz="3200" dirty="0">
                <a:latin typeface="+mj-lt"/>
                <a:ea typeface="+mj-ea"/>
                <a:cs typeface="+mj-cs"/>
              </a:rPr>
              <a:t>Project Manager</a:t>
            </a:r>
            <a:endParaRPr lang="en-US" dirty="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2800" dirty="0">
                <a:cs typeface="Calibri"/>
              </a:rPr>
              <a:t>The Project Manager webapp provides a collaboration platform for team members. It allows users to divide their projects into different components and track the progress of each task individually. You can create accounts, create teams or join others' teams and collaborate with them using a simple invite code.</a:t>
            </a:r>
            <a:endParaRPr lang="en-US" dirty="0"/>
          </a:p>
          <a:p>
            <a:pPr marL="0" indent="0">
              <a:buNone/>
            </a:pPr>
            <a:endParaRPr lang="en-GB" sz="2800"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r>
              <a:rPr lang="en-US" dirty="0"/>
              <a:t>Node</a:t>
            </a:r>
          </a:p>
          <a:p>
            <a:r>
              <a:rPr lang="en-US" dirty="0">
                <a:cs typeface="Calibri"/>
              </a:rPr>
              <a:t>React</a:t>
            </a:r>
          </a:p>
          <a:p>
            <a:r>
              <a:rPr lang="en-US" dirty="0">
                <a:cs typeface="Calibri"/>
              </a:rPr>
              <a:t>MongoDB</a:t>
            </a:r>
          </a:p>
          <a:p>
            <a:r>
              <a:rPr lang="en-US" dirty="0">
                <a:cs typeface="Calibri"/>
              </a:rPr>
              <a:t>Libraries: </a:t>
            </a:r>
          </a:p>
          <a:p>
            <a:pPr lvl="1"/>
            <a:r>
              <a:rPr lang="en-US" dirty="0" err="1">
                <a:cs typeface="Calibri"/>
              </a:rPr>
              <a:t>Bcrypt</a:t>
            </a:r>
          </a:p>
          <a:p>
            <a:pPr lvl="1"/>
            <a:r>
              <a:rPr lang="en-US" dirty="0">
                <a:cs typeface="Calibri"/>
              </a:rPr>
              <a:t>Config</a:t>
            </a:r>
          </a:p>
          <a:p>
            <a:pPr lvl="1"/>
            <a:r>
              <a:rPr lang="en-US" dirty="0" err="1">
                <a:cs typeface="Calibri"/>
              </a:rPr>
              <a:t>Jsonwebtoken</a:t>
            </a:r>
          </a:p>
          <a:p>
            <a:pPr lvl="1"/>
            <a:r>
              <a:rPr lang="en-US" dirty="0">
                <a:cs typeface="Calibri"/>
              </a:rPr>
              <a:t>Express</a:t>
            </a:r>
          </a:p>
          <a:p>
            <a:pPr lvl="1"/>
            <a:r>
              <a:rPr lang="en-US" dirty="0">
                <a:cs typeface="Calibri"/>
              </a:rPr>
              <a:t>React-Bootstrap</a:t>
            </a:r>
          </a:p>
          <a:p>
            <a:pPr lvl="1"/>
            <a:r>
              <a:rPr lang="en-US" dirty="0">
                <a:cs typeface="Calibri"/>
              </a:rPr>
              <a:t>React-router-</a:t>
            </a:r>
            <a:r>
              <a:rPr lang="en-US" dirty="0" err="1">
                <a:cs typeface="Calibri"/>
              </a:rPr>
              <a:t>dom</a:t>
            </a:r>
          </a:p>
          <a:p>
            <a:pPr lvl="1"/>
            <a:r>
              <a:rPr lang="en-US" dirty="0">
                <a:cs typeface="Calibri"/>
              </a:rPr>
              <a:t>Mongoose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0" indent="0" algn="ctr">
              <a:buNone/>
            </a:pPr>
            <a:r>
              <a:rPr lang="en-US" b="1" dirty="0">
                <a:ea typeface="+mn-lt"/>
                <a:cs typeface="+mn-lt"/>
              </a:rPr>
              <a:t>Kunal Bhat</a:t>
            </a:r>
            <a:r>
              <a:rPr lang="en-US" dirty="0">
                <a:ea typeface="+mn-lt"/>
                <a:cs typeface="+mn-lt"/>
              </a:rPr>
              <a:t> PES1UG19CS237 – Users, Teams (Backend routes, database, HTTP requests, React Router, Bootstrap)</a:t>
            </a:r>
          </a:p>
          <a:p>
            <a:pPr marL="0" indent="0" algn="ctr">
              <a:buNone/>
            </a:pPr>
            <a:r>
              <a:rPr lang="en-US" b="1" dirty="0">
                <a:ea typeface="+mn-lt"/>
                <a:cs typeface="+mn-lt"/>
              </a:rPr>
              <a:t>Likith Reddy</a:t>
            </a:r>
            <a:r>
              <a:rPr lang="en-US" dirty="0">
                <a:ea typeface="+mn-lt"/>
                <a:cs typeface="+mn-lt"/>
              </a:rPr>
              <a:t> PES1UG19CS244 – Tasks(backend routes, database, client-side HTTP requests, Color functions to update status)</a:t>
            </a:r>
          </a:p>
          <a:p>
            <a:pPr marL="0" indent="0" algn="ctr">
              <a:buNone/>
            </a:pPr>
            <a:r>
              <a:rPr lang="en-US" b="1" dirty="0">
                <a:ea typeface="+mn-lt"/>
                <a:cs typeface="+mn-lt"/>
              </a:rPr>
              <a:t>Kishan M</a:t>
            </a:r>
            <a:r>
              <a:rPr lang="en-US" dirty="0">
                <a:ea typeface="+mn-lt"/>
                <a:cs typeface="+mn-lt"/>
              </a:rPr>
              <a:t> PES1UG19CS221 - (Socket.io based chat feature (DFA))</a:t>
            </a:r>
          </a:p>
          <a:p>
            <a:pPr marL="0" indent="0" algn="ctr">
              <a:buNone/>
            </a:pPr>
            <a:r>
              <a:rPr lang="en-US" b="1" dirty="0">
                <a:ea typeface="+mn-lt"/>
                <a:cs typeface="+mn-lt"/>
              </a:rPr>
              <a:t>Mahek Agarwal</a:t>
            </a:r>
            <a:r>
              <a:rPr lang="en-US" dirty="0">
                <a:ea typeface="+mn-lt"/>
                <a:cs typeface="+mn-lt"/>
              </a:rPr>
              <a:t> PES1UG19CS249 (Login/Registration Page)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39</Words>
  <Application>Microsoft Office PowerPoint</Application>
  <PresentationFormat>On-screen Show (4:3)</PresentationFormat>
  <Paragraphs>10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VJ</cp:lastModifiedBy>
  <cp:revision>126</cp:revision>
  <dcterms:created xsi:type="dcterms:W3CDTF">2020-11-18T05:59:33Z</dcterms:created>
  <dcterms:modified xsi:type="dcterms:W3CDTF">2020-12-07T03:36:09Z</dcterms:modified>
</cp:coreProperties>
</file>