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651DB-4A7C-45E0-9177-BB7596B50FE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7288D-A247-4117-B415-0CD6E247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9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7288D-A247-4117-B415-0CD6E247CF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BAF9-92B3-45A1-B8A2-7F1BD6CB758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1186F13-7A9D-4D65-A9D4-9CC0FFF6BA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5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BAF9-92B3-45A1-B8A2-7F1BD6CB758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F13-7A9D-4D65-A9D4-9CC0FFF6BAD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9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BAF9-92B3-45A1-B8A2-7F1BD6CB758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F13-7A9D-4D65-A9D4-9CC0FFF6BA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9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BAF9-92B3-45A1-B8A2-7F1BD6CB758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F13-7A9D-4D65-A9D4-9CC0FFF6BAD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0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BAF9-92B3-45A1-B8A2-7F1BD6CB758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F13-7A9D-4D65-A9D4-9CC0FFF6BA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24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BAF9-92B3-45A1-B8A2-7F1BD6CB758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F13-7A9D-4D65-A9D4-9CC0FFF6BAD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BAF9-92B3-45A1-B8A2-7F1BD6CB758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F13-7A9D-4D65-A9D4-9CC0FFF6BAD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45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BAF9-92B3-45A1-B8A2-7F1BD6CB758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F13-7A9D-4D65-A9D4-9CC0FFF6BAD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3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BAF9-92B3-45A1-B8A2-7F1BD6CB758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F13-7A9D-4D65-A9D4-9CC0FFF6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9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BAF9-92B3-45A1-B8A2-7F1BD6CB758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F13-7A9D-4D65-A9D4-9CC0FFF6BAD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9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74BAF9-92B3-45A1-B8A2-7F1BD6CB758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F13-7A9D-4D65-A9D4-9CC0FFF6BAD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3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4BAF9-92B3-45A1-B8A2-7F1BD6CB758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1186F13-7A9D-4D65-A9D4-9CC0FFF6BA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0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challenges-in-representation-learning-facial-expression-recognition-challenge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D51D-532B-B92E-960B-8CCADE4A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EMOTION RECOGNITION AND SENTIMENT ANALYSIS FUSION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0F752-548D-2CD8-D570-523A696D0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US" dirty="0"/>
              <a:t>LIKITH KAGITA</a:t>
            </a:r>
          </a:p>
          <a:p>
            <a:pPr algn="r"/>
            <a:r>
              <a:rPr lang="en-US" dirty="0"/>
              <a:t>SAI KUMAR REDDY</a:t>
            </a:r>
          </a:p>
          <a:p>
            <a:pPr algn="r"/>
            <a:r>
              <a:rPr lang="en-US" dirty="0"/>
              <a:t>RAJA VARA PRASAD</a:t>
            </a:r>
          </a:p>
        </p:txBody>
      </p:sp>
    </p:spTree>
    <p:extLst>
      <p:ext uri="{BB962C8B-B14F-4D97-AF65-F5344CB8AC3E}">
        <p14:creationId xmlns:p14="http://schemas.microsoft.com/office/powerpoint/2010/main" val="140040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C9D8-2C23-C4A2-07F1-9142D5EF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1579-676D-0166-D8C0-BE3D375E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project successfully combines emotion recognition and sentiment analysis, leveraging their synergy to enhance the understanding of textual and non-textual data. The fusion of these approaches provides a more comprehensive framework for identifying nuanced human expressions, enabling:</a:t>
            </a:r>
          </a:p>
          <a:p>
            <a:r>
              <a:rPr lang="en-US" dirty="0"/>
              <a:t>1.Improved Accuracy: The integration of both techniques captures deeper emotional context, enhancing prediction reliability.</a:t>
            </a:r>
          </a:p>
          <a:p>
            <a:r>
              <a:rPr lang="en-US" dirty="0"/>
              <a:t>2.Applications: This work is applicable in fields like customer feedback analysis, mental health monitoring, and human-computer interaction.</a:t>
            </a:r>
          </a:p>
          <a:p>
            <a:r>
              <a:rPr lang="en-US" dirty="0"/>
              <a:t>3.Future Scope: Further research can focus on refining models using multimodal data (e.g., text, audio, video) and addressing cultural and linguistic variations to improve robustness.</a:t>
            </a:r>
          </a:p>
        </p:txBody>
      </p:sp>
    </p:spTree>
    <p:extLst>
      <p:ext uri="{BB962C8B-B14F-4D97-AF65-F5344CB8AC3E}">
        <p14:creationId xmlns:p14="http://schemas.microsoft.com/office/powerpoint/2010/main" val="284946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9C40-0A91-62CC-8C56-623AC5AA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4426-4BA0-E880-4F87-62AFCDCD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link: </a:t>
            </a:r>
            <a:r>
              <a:rPr lang="en-US" dirty="0">
                <a:hlinkClick r:id="rId2"/>
              </a:rPr>
              <a:t>https://www.kaggle.com/c/challenges-in-representation-learning-facial-expression-recognition-challenge/data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Technologies: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27086-4D34-BF71-9BCE-139316C6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68" y="4218965"/>
            <a:ext cx="983117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4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B7ED-9AD6-7D2B-D158-8FEEAB50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3E9E-E8FD-5B5D-5284-AA9FC3A0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193692" cy="39820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 Text Data Preprocessing</a:t>
            </a:r>
          </a:p>
          <a:p>
            <a:r>
              <a:rPr lang="en-US" dirty="0"/>
              <a:t>Use Natural Language Processing (NLP) techniques:</a:t>
            </a:r>
          </a:p>
          <a:p>
            <a:endParaRPr lang="en-US" dirty="0"/>
          </a:p>
          <a:p>
            <a:r>
              <a:rPr lang="en-US" dirty="0"/>
              <a:t>Lowercasing: Convert text to lowercase for uniformity.</a:t>
            </a:r>
          </a:p>
          <a:p>
            <a:r>
              <a:rPr lang="en-US" dirty="0"/>
              <a:t>Tokenization: Split sentences into words using libraries like NLTK or </a:t>
            </a:r>
            <a:r>
              <a:rPr lang="en-US" dirty="0" err="1"/>
              <a:t>SpaCy</a:t>
            </a:r>
            <a:r>
              <a:rPr lang="en-US" dirty="0"/>
              <a:t>.</a:t>
            </a:r>
          </a:p>
          <a:p>
            <a:r>
              <a:rPr lang="en-US" dirty="0" err="1"/>
              <a:t>Stopword</a:t>
            </a:r>
            <a:r>
              <a:rPr lang="en-US" dirty="0"/>
              <a:t> Removal: Remove common words like "the," "and," etc.</a:t>
            </a:r>
          </a:p>
          <a:p>
            <a:r>
              <a:rPr lang="en-US" dirty="0"/>
              <a:t>Lemmatization: Convert words to their root forms (e.g., "running" → "run").</a:t>
            </a:r>
          </a:p>
          <a:p>
            <a:r>
              <a:rPr lang="en-US" dirty="0"/>
              <a:t>Vectorization/Embeddings:</a:t>
            </a:r>
          </a:p>
          <a:p>
            <a:r>
              <a:rPr lang="en-US" dirty="0"/>
              <a:t>Use TF-IDF, Bag of Words, or pre-trained embeddings (e.g., Word2Vec, </a:t>
            </a:r>
            <a:r>
              <a:rPr lang="en-US" dirty="0" err="1"/>
              <a:t>GloVe</a:t>
            </a:r>
            <a:r>
              <a:rPr lang="en-US" dirty="0"/>
              <a:t>).</a:t>
            </a:r>
          </a:p>
          <a:p>
            <a:r>
              <a:rPr lang="en-US" dirty="0"/>
              <a:t>Sequence Padding: For deep learning models, ensure consistent input lengths using padding (</a:t>
            </a:r>
            <a:r>
              <a:rPr lang="en-US" dirty="0" err="1"/>
              <a:t>Keras</a:t>
            </a:r>
            <a:r>
              <a:rPr lang="en-US" dirty="0"/>
              <a:t> or </a:t>
            </a:r>
            <a:r>
              <a:rPr lang="en-US" dirty="0" err="1"/>
              <a:t>PyTorch</a:t>
            </a:r>
            <a:r>
              <a:rPr lang="en-US" dirty="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19337-C567-D92B-2605-7927A181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652" y="2056249"/>
            <a:ext cx="4011046" cy="29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0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D31F-349E-7219-D086-4D418CF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8D19-220A-B0C5-3882-20901DB6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Dataset: Load your dataset into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Preprocess Text: Clean and preprocess the text data.</a:t>
            </a:r>
          </a:p>
          <a:p>
            <a:r>
              <a:rPr lang="en-US" dirty="0"/>
              <a:t>Split Dataset: Use </a:t>
            </a:r>
            <a:r>
              <a:rPr lang="en-US" dirty="0" err="1"/>
              <a:t>train_test_split</a:t>
            </a:r>
            <a:r>
              <a:rPr lang="en-US" dirty="0"/>
              <a:t> from Scikit-learn to split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167DA-4707-2CEF-EF10-DB19DF8C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86" y="3545295"/>
            <a:ext cx="8567351" cy="222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2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E005-8C41-2583-0DCF-AC05E9FA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 into input variables and target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82893-84ED-CBCB-87DC-6F86AE0BF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0975" y="2781816"/>
            <a:ext cx="9604375" cy="1918256"/>
          </a:xfrm>
        </p:spPr>
      </p:pic>
    </p:spTree>
    <p:extLst>
      <p:ext uri="{BB962C8B-B14F-4D97-AF65-F5344CB8AC3E}">
        <p14:creationId xmlns:p14="http://schemas.microsoft.com/office/powerpoint/2010/main" val="424857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8FC1-4CB2-AADC-774A-43385C9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E9C0E-2FEF-CDF9-9E61-1A3FE27B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44" y="2514546"/>
            <a:ext cx="924054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0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4C8C-5062-72D9-DDE6-20CC8595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C540AF-CBB1-5764-5812-9376A9E06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2027"/>
            <a:ext cx="9540634" cy="2797409"/>
          </a:xfrm>
        </p:spPr>
      </p:pic>
    </p:spTree>
    <p:extLst>
      <p:ext uri="{BB962C8B-B14F-4D97-AF65-F5344CB8AC3E}">
        <p14:creationId xmlns:p14="http://schemas.microsoft.com/office/powerpoint/2010/main" val="18740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43BD-98B0-CF49-0EA0-631D7A87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95B12-E88E-F252-6A5F-A7C9B424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21" y="2024643"/>
            <a:ext cx="7301979" cy="36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8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6FE1-C38A-75AA-E299-01E4DF8E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TRANSLATIONS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21176-23FE-66F4-AF1C-EE06AA23F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683" y="3629113"/>
            <a:ext cx="5628161" cy="22504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ED3F9-478F-4B20-5B66-3A872C0839CA}"/>
              </a:ext>
            </a:extLst>
          </p:cNvPr>
          <p:cNvSpPr txBox="1"/>
          <p:nvPr/>
        </p:nvSpPr>
        <p:spPr>
          <a:xfrm>
            <a:off x="838199" y="1874787"/>
            <a:ext cx="95661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graph displays training and validation accuracy curves over epochs. Here are some observations:</a:t>
            </a:r>
          </a:p>
          <a:p>
            <a:r>
              <a:rPr lang="en-US" dirty="0"/>
              <a:t>1.Training Accuracy (Red Curve): It steadily increases with epochs, indicating that the model is learning the training data well.</a:t>
            </a:r>
          </a:p>
          <a:p>
            <a:r>
              <a:rPr lang="en-US" dirty="0"/>
              <a:t>2.Validation Accuracy (Blue Curve): It follows a more fluctuating trend but gradually improves. However, there might be a slight gap between training and validation accuracy, suggesting potential overfitting</a:t>
            </a:r>
          </a:p>
        </p:txBody>
      </p:sp>
    </p:spTree>
    <p:extLst>
      <p:ext uri="{BB962C8B-B14F-4D97-AF65-F5344CB8AC3E}">
        <p14:creationId xmlns:p14="http://schemas.microsoft.com/office/powerpoint/2010/main" val="5517621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401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EMOTION RECOGNITION AND SENTIMENT ANALYSIS FUSION</vt:lpstr>
      <vt:lpstr>DATA OVERVIEW</vt:lpstr>
      <vt:lpstr>DATA PREPROCESSING</vt:lpstr>
      <vt:lpstr>DATASET SPLIT</vt:lpstr>
      <vt:lpstr>Splitting data into input variables and target variable</vt:lpstr>
      <vt:lpstr>MODEL TRAINING</vt:lpstr>
      <vt:lpstr>Saving the model</vt:lpstr>
      <vt:lpstr>FLOWCHART</vt:lpstr>
      <vt:lpstr>RESULT AND TRANSLATIONS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Kalyan Muppala</dc:creator>
  <cp:lastModifiedBy>Kalyan Muppala</cp:lastModifiedBy>
  <cp:revision>1</cp:revision>
  <dcterms:created xsi:type="dcterms:W3CDTF">2024-12-07T04:36:34Z</dcterms:created>
  <dcterms:modified xsi:type="dcterms:W3CDTF">2024-12-07T04:54:09Z</dcterms:modified>
</cp:coreProperties>
</file>