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entury Schoolbook" panose="02040604050505020304" pitchFamily="18" charset="0"/>
      <p:regular r:id="rId13"/>
      <p:bold r:id="rId14"/>
      <p:italic r:id="rId15"/>
      <p:boldItalic r:id="rId16"/>
    </p:embeddedFont>
    <p:embeddedFont>
      <p:font typeface="Wingdings 2" panose="050201020105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hyperlink" Target="https://en.wikipedia.org/wiki/Internet" TargetMode="External"/><Relationship Id="rId2" Type="http://schemas.openxmlformats.org/officeDocument/2006/relationships/hyperlink" Target="https://en.wikipedia.org/wiki/Technology_company" TargetMode="External"/><Relationship Id="rId1" Type="http://schemas.openxmlformats.org/officeDocument/2006/relationships/hyperlink" Target="https://en.wikipedia.org/wiki/Multinational_corporation" TargetMode="External"/><Relationship Id="rId6" Type="http://schemas.openxmlformats.org/officeDocument/2006/relationships/hyperlink" Target="https://en.wikipedia.org/wiki/Cloud_computing" TargetMode="External"/><Relationship Id="rId5" Type="http://schemas.openxmlformats.org/officeDocument/2006/relationships/hyperlink" Target="https://en.wikipedia.org/wiki/Search_engine" TargetMode="External"/><Relationship Id="rId4" Type="http://schemas.openxmlformats.org/officeDocument/2006/relationships/hyperlink" Target="https://en.wikipedia.org/wiki/Online_advertising"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hyperlink" Target="https://en.wikipedia.org/wiki/Internet" TargetMode="External"/><Relationship Id="rId2" Type="http://schemas.openxmlformats.org/officeDocument/2006/relationships/hyperlink" Target="https://en.wikipedia.org/wiki/Technology_company" TargetMode="External"/><Relationship Id="rId1" Type="http://schemas.openxmlformats.org/officeDocument/2006/relationships/hyperlink" Target="https://en.wikipedia.org/wiki/Multinational_corporation" TargetMode="External"/><Relationship Id="rId6" Type="http://schemas.openxmlformats.org/officeDocument/2006/relationships/hyperlink" Target="https://en.wikipedia.org/wiki/Cloud_computing" TargetMode="External"/><Relationship Id="rId5" Type="http://schemas.openxmlformats.org/officeDocument/2006/relationships/hyperlink" Target="https://en.wikipedia.org/wiki/Search_engine" TargetMode="External"/><Relationship Id="rId4" Type="http://schemas.openxmlformats.org/officeDocument/2006/relationships/hyperlink" Target="https://en.wikipedia.org/wiki/Online_advertising"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6D9E3-4907-4029-8804-8171C3EC2E5C}"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99BC8381-68AE-4577-833D-CC391A9A326B}">
      <dgm:prSet/>
      <dgm:spPr/>
      <dgm:t>
        <a:bodyPr/>
        <a:lstStyle/>
        <a:p>
          <a:r>
            <a:rPr lang="en-GB" baseline="0"/>
            <a:t>Machine Learning</a:t>
          </a:r>
          <a:endParaRPr lang="en-US"/>
        </a:p>
      </dgm:t>
    </dgm:pt>
    <dgm:pt modelId="{6DBBA27F-65D5-468D-B82C-297FBA7CDEC0}" type="parTrans" cxnId="{61B226A8-2CFC-4AAB-910F-87FCA5B89794}">
      <dgm:prSet/>
      <dgm:spPr/>
      <dgm:t>
        <a:bodyPr/>
        <a:lstStyle/>
        <a:p>
          <a:endParaRPr lang="en-US"/>
        </a:p>
      </dgm:t>
    </dgm:pt>
    <dgm:pt modelId="{3C721A81-0F74-43FB-BA18-874D244F2B3D}" type="sibTrans" cxnId="{61B226A8-2CFC-4AAB-910F-87FCA5B89794}">
      <dgm:prSet/>
      <dgm:spPr/>
      <dgm:t>
        <a:bodyPr/>
        <a:lstStyle/>
        <a:p>
          <a:endParaRPr lang="en-US"/>
        </a:p>
      </dgm:t>
    </dgm:pt>
    <dgm:pt modelId="{2B152435-22DB-4FFC-903E-94B344CD19A7}">
      <dgm:prSet/>
      <dgm:spPr/>
      <dgm:t>
        <a:bodyPr/>
        <a:lstStyle/>
        <a:p>
          <a:r>
            <a:rPr lang="en-GB" baseline="0"/>
            <a:t>Deep Learning</a:t>
          </a:r>
          <a:endParaRPr lang="en-US"/>
        </a:p>
      </dgm:t>
    </dgm:pt>
    <dgm:pt modelId="{BA918357-BF79-43D5-8C41-E104C486EB71}" type="parTrans" cxnId="{4DF6F143-ADB1-4881-89F9-92860B54297F}">
      <dgm:prSet/>
      <dgm:spPr/>
      <dgm:t>
        <a:bodyPr/>
        <a:lstStyle/>
        <a:p>
          <a:endParaRPr lang="en-US"/>
        </a:p>
      </dgm:t>
    </dgm:pt>
    <dgm:pt modelId="{0FF42ED9-4770-4427-8CB4-8452ADA9577C}" type="sibTrans" cxnId="{4DF6F143-ADB1-4881-89F9-92860B54297F}">
      <dgm:prSet/>
      <dgm:spPr/>
      <dgm:t>
        <a:bodyPr/>
        <a:lstStyle/>
        <a:p>
          <a:endParaRPr lang="en-US"/>
        </a:p>
      </dgm:t>
    </dgm:pt>
    <dgm:pt modelId="{C2D7E374-8171-441D-A7DE-522D4B97CAD3}">
      <dgm:prSet/>
      <dgm:spPr/>
      <dgm:t>
        <a:bodyPr/>
        <a:lstStyle/>
        <a:p>
          <a:r>
            <a:rPr lang="en-GB" baseline="0"/>
            <a:t>Deep Learning Necessity </a:t>
          </a:r>
          <a:endParaRPr lang="en-US"/>
        </a:p>
      </dgm:t>
    </dgm:pt>
    <dgm:pt modelId="{D7CA8B7D-2556-4DE8-AA83-C57927385790}" type="parTrans" cxnId="{927945C8-D514-4999-B9A4-5F7FE8A97B7D}">
      <dgm:prSet/>
      <dgm:spPr/>
      <dgm:t>
        <a:bodyPr/>
        <a:lstStyle/>
        <a:p>
          <a:endParaRPr lang="en-US"/>
        </a:p>
      </dgm:t>
    </dgm:pt>
    <dgm:pt modelId="{7F3C19B0-0A27-481C-94FA-7759895C2747}" type="sibTrans" cxnId="{927945C8-D514-4999-B9A4-5F7FE8A97B7D}">
      <dgm:prSet/>
      <dgm:spPr/>
      <dgm:t>
        <a:bodyPr/>
        <a:lstStyle/>
        <a:p>
          <a:endParaRPr lang="en-US"/>
        </a:p>
      </dgm:t>
    </dgm:pt>
    <dgm:pt modelId="{C9A49F88-1D09-4CD2-81E2-7329348A9221}">
      <dgm:prSet/>
      <dgm:spPr/>
      <dgm:t>
        <a:bodyPr/>
        <a:lstStyle/>
        <a:p>
          <a:r>
            <a:rPr lang="en-GB" baseline="0" dirty="0"/>
            <a:t>Stock Price Dataset</a:t>
          </a:r>
          <a:endParaRPr lang="en-US" dirty="0"/>
        </a:p>
      </dgm:t>
    </dgm:pt>
    <dgm:pt modelId="{2ED5E604-5BD4-4635-B38B-3142863D14B5}" type="parTrans" cxnId="{ABAB5A2D-E512-4923-B66F-5E62921F0B1E}">
      <dgm:prSet/>
      <dgm:spPr/>
      <dgm:t>
        <a:bodyPr/>
        <a:lstStyle/>
        <a:p>
          <a:endParaRPr lang="en-US"/>
        </a:p>
      </dgm:t>
    </dgm:pt>
    <dgm:pt modelId="{CDEFE0B9-E86D-4444-A6B7-418499C061B8}" type="sibTrans" cxnId="{ABAB5A2D-E512-4923-B66F-5E62921F0B1E}">
      <dgm:prSet/>
      <dgm:spPr/>
      <dgm:t>
        <a:bodyPr/>
        <a:lstStyle/>
        <a:p>
          <a:endParaRPr lang="en-US"/>
        </a:p>
      </dgm:t>
    </dgm:pt>
    <dgm:pt modelId="{2A970498-EDAB-4959-9A4B-0E6B41DDDA31}">
      <dgm:prSet/>
      <dgm:spPr/>
      <dgm:t>
        <a:bodyPr/>
        <a:lstStyle/>
        <a:p>
          <a:r>
            <a:rPr lang="en-GB" baseline="0"/>
            <a:t>Algorithm</a:t>
          </a:r>
          <a:endParaRPr lang="en-US"/>
        </a:p>
      </dgm:t>
    </dgm:pt>
    <dgm:pt modelId="{4F3E3EAC-64BF-4A6B-98F3-202DB103DA5F}" type="parTrans" cxnId="{02D8EDD4-0F82-463C-B79F-3B1986A3D7B6}">
      <dgm:prSet/>
      <dgm:spPr/>
      <dgm:t>
        <a:bodyPr/>
        <a:lstStyle/>
        <a:p>
          <a:endParaRPr lang="en-US"/>
        </a:p>
      </dgm:t>
    </dgm:pt>
    <dgm:pt modelId="{31CC3D6E-79E7-4F5A-A3E0-13E0F11DA940}" type="sibTrans" cxnId="{02D8EDD4-0F82-463C-B79F-3B1986A3D7B6}">
      <dgm:prSet/>
      <dgm:spPr/>
      <dgm:t>
        <a:bodyPr/>
        <a:lstStyle/>
        <a:p>
          <a:endParaRPr lang="en-US"/>
        </a:p>
      </dgm:t>
    </dgm:pt>
    <dgm:pt modelId="{EA6743EF-0E62-4FBA-A6D3-7C468BD001E9}">
      <dgm:prSet/>
      <dgm:spPr/>
      <dgm:t>
        <a:bodyPr/>
        <a:lstStyle/>
        <a:p>
          <a:r>
            <a:rPr lang="en-GB" baseline="0"/>
            <a:t>Conclusion </a:t>
          </a:r>
          <a:endParaRPr lang="en-US"/>
        </a:p>
      </dgm:t>
    </dgm:pt>
    <dgm:pt modelId="{4CDD9E86-EB07-4A93-B60A-2F53F0EC05E4}" type="parTrans" cxnId="{A8EFBB34-A49C-4247-B053-65196D9668C3}">
      <dgm:prSet/>
      <dgm:spPr/>
      <dgm:t>
        <a:bodyPr/>
        <a:lstStyle/>
        <a:p>
          <a:endParaRPr lang="en-US"/>
        </a:p>
      </dgm:t>
    </dgm:pt>
    <dgm:pt modelId="{B3A115A5-D518-4E14-9B26-4AC194B26171}" type="sibTrans" cxnId="{A8EFBB34-A49C-4247-B053-65196D9668C3}">
      <dgm:prSet/>
      <dgm:spPr/>
      <dgm:t>
        <a:bodyPr/>
        <a:lstStyle/>
        <a:p>
          <a:endParaRPr lang="en-US"/>
        </a:p>
      </dgm:t>
    </dgm:pt>
    <dgm:pt modelId="{C61A406A-1CE7-4D96-BA5B-E84D03CF4BE4}">
      <dgm:prSet/>
      <dgm:spPr/>
      <dgm:t>
        <a:bodyPr/>
        <a:lstStyle/>
        <a:p>
          <a:r>
            <a:rPr lang="en-GB" baseline="0"/>
            <a:t>References</a:t>
          </a:r>
          <a:endParaRPr lang="en-US"/>
        </a:p>
      </dgm:t>
    </dgm:pt>
    <dgm:pt modelId="{F892B55D-479E-4BA1-AE11-6FBB6861B40C}" type="parTrans" cxnId="{463CEC63-CB31-467F-9F37-83340C2C8217}">
      <dgm:prSet/>
      <dgm:spPr/>
      <dgm:t>
        <a:bodyPr/>
        <a:lstStyle/>
        <a:p>
          <a:endParaRPr lang="en-US"/>
        </a:p>
      </dgm:t>
    </dgm:pt>
    <dgm:pt modelId="{F42F2773-9DF7-4645-AA6F-347DF70FFAFC}" type="sibTrans" cxnId="{463CEC63-CB31-467F-9F37-83340C2C8217}">
      <dgm:prSet/>
      <dgm:spPr/>
      <dgm:t>
        <a:bodyPr/>
        <a:lstStyle/>
        <a:p>
          <a:endParaRPr lang="en-US"/>
        </a:p>
      </dgm:t>
    </dgm:pt>
    <dgm:pt modelId="{BD906265-EE01-440F-A7D7-CAABB0CF6E01}" type="pres">
      <dgm:prSet presAssocID="{11C6D9E3-4907-4029-8804-8171C3EC2E5C}" presName="root" presStyleCnt="0">
        <dgm:presLayoutVars>
          <dgm:dir/>
          <dgm:resizeHandles val="exact"/>
        </dgm:presLayoutVars>
      </dgm:prSet>
      <dgm:spPr/>
    </dgm:pt>
    <dgm:pt modelId="{E585F0D2-C51B-4524-81B9-4C5B396DB2F7}" type="pres">
      <dgm:prSet presAssocID="{99BC8381-68AE-4577-833D-CC391A9A326B}" presName="compNode" presStyleCnt="0"/>
      <dgm:spPr/>
    </dgm:pt>
    <dgm:pt modelId="{ECD593A3-14D6-435A-9BC1-6CB0ED4A00C3}" type="pres">
      <dgm:prSet presAssocID="{99BC8381-68AE-4577-833D-CC391A9A326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DB0ABFE-5D9B-4371-B39D-6A8BF3FCA940}" type="pres">
      <dgm:prSet presAssocID="{99BC8381-68AE-4577-833D-CC391A9A326B}" presName="spaceRect" presStyleCnt="0"/>
      <dgm:spPr/>
    </dgm:pt>
    <dgm:pt modelId="{3CAC42BA-0850-4521-9DA1-98AF6FBA1281}" type="pres">
      <dgm:prSet presAssocID="{99BC8381-68AE-4577-833D-CC391A9A326B}" presName="textRect" presStyleLbl="revTx" presStyleIdx="0" presStyleCnt="7">
        <dgm:presLayoutVars>
          <dgm:chMax val="1"/>
          <dgm:chPref val="1"/>
        </dgm:presLayoutVars>
      </dgm:prSet>
      <dgm:spPr/>
    </dgm:pt>
    <dgm:pt modelId="{19A1AAD3-B8C3-482C-BB5E-F5BE1C0D6AC1}" type="pres">
      <dgm:prSet presAssocID="{3C721A81-0F74-43FB-BA18-874D244F2B3D}" presName="sibTrans" presStyleCnt="0"/>
      <dgm:spPr/>
    </dgm:pt>
    <dgm:pt modelId="{11610E1F-407A-4DD5-A31F-95C824A94E6D}" type="pres">
      <dgm:prSet presAssocID="{2B152435-22DB-4FFC-903E-94B344CD19A7}" presName="compNode" presStyleCnt="0"/>
      <dgm:spPr/>
    </dgm:pt>
    <dgm:pt modelId="{AA74C700-3180-4425-AF57-0B29E9937D74}" type="pres">
      <dgm:prSet presAssocID="{2B152435-22DB-4FFC-903E-94B344CD19A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B8E0D26C-F7C5-4684-B99E-6F622E8A2226}" type="pres">
      <dgm:prSet presAssocID="{2B152435-22DB-4FFC-903E-94B344CD19A7}" presName="spaceRect" presStyleCnt="0"/>
      <dgm:spPr/>
    </dgm:pt>
    <dgm:pt modelId="{F14C6740-5AD2-402E-B23E-DCC03F4BEF65}" type="pres">
      <dgm:prSet presAssocID="{2B152435-22DB-4FFC-903E-94B344CD19A7}" presName="textRect" presStyleLbl="revTx" presStyleIdx="1" presStyleCnt="7">
        <dgm:presLayoutVars>
          <dgm:chMax val="1"/>
          <dgm:chPref val="1"/>
        </dgm:presLayoutVars>
      </dgm:prSet>
      <dgm:spPr/>
    </dgm:pt>
    <dgm:pt modelId="{41AC5840-41E2-42CC-BCAB-B23B411CD7DC}" type="pres">
      <dgm:prSet presAssocID="{0FF42ED9-4770-4427-8CB4-8452ADA9577C}" presName="sibTrans" presStyleCnt="0"/>
      <dgm:spPr/>
    </dgm:pt>
    <dgm:pt modelId="{8884648B-7322-4F6E-84B7-F1D9DF2B886F}" type="pres">
      <dgm:prSet presAssocID="{C2D7E374-8171-441D-A7DE-522D4B97CAD3}" presName="compNode" presStyleCnt="0"/>
      <dgm:spPr/>
    </dgm:pt>
    <dgm:pt modelId="{34CF86E2-8D8C-4214-8D08-4D638F54EB4E}" type="pres">
      <dgm:prSet presAssocID="{C2D7E374-8171-441D-A7DE-522D4B97CAD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7BFC4A0B-42D6-4751-96FE-982C3FB454DC}" type="pres">
      <dgm:prSet presAssocID="{C2D7E374-8171-441D-A7DE-522D4B97CAD3}" presName="spaceRect" presStyleCnt="0"/>
      <dgm:spPr/>
    </dgm:pt>
    <dgm:pt modelId="{002E7545-DDE8-4F95-B086-AF2D2C790BC4}" type="pres">
      <dgm:prSet presAssocID="{C2D7E374-8171-441D-A7DE-522D4B97CAD3}" presName="textRect" presStyleLbl="revTx" presStyleIdx="2" presStyleCnt="7">
        <dgm:presLayoutVars>
          <dgm:chMax val="1"/>
          <dgm:chPref val="1"/>
        </dgm:presLayoutVars>
      </dgm:prSet>
      <dgm:spPr/>
    </dgm:pt>
    <dgm:pt modelId="{273AB03E-2116-466D-A91B-2B64AF12DA7E}" type="pres">
      <dgm:prSet presAssocID="{7F3C19B0-0A27-481C-94FA-7759895C2747}" presName="sibTrans" presStyleCnt="0"/>
      <dgm:spPr/>
    </dgm:pt>
    <dgm:pt modelId="{3707D997-1B76-4A2E-B382-07B71324B2A5}" type="pres">
      <dgm:prSet presAssocID="{C9A49F88-1D09-4CD2-81E2-7329348A9221}" presName="compNode" presStyleCnt="0"/>
      <dgm:spPr/>
    </dgm:pt>
    <dgm:pt modelId="{D02DC944-2858-4D51-A27E-68E4353C3C71}" type="pres">
      <dgm:prSet presAssocID="{C9A49F88-1D09-4CD2-81E2-7329348A922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AD0D9F5-B127-4375-BF2C-74C88C96FFEC}" type="pres">
      <dgm:prSet presAssocID="{C9A49F88-1D09-4CD2-81E2-7329348A9221}" presName="spaceRect" presStyleCnt="0"/>
      <dgm:spPr/>
    </dgm:pt>
    <dgm:pt modelId="{BCC5348F-D291-428F-95DD-66E68C1548FC}" type="pres">
      <dgm:prSet presAssocID="{C9A49F88-1D09-4CD2-81E2-7329348A9221}" presName="textRect" presStyleLbl="revTx" presStyleIdx="3" presStyleCnt="7">
        <dgm:presLayoutVars>
          <dgm:chMax val="1"/>
          <dgm:chPref val="1"/>
        </dgm:presLayoutVars>
      </dgm:prSet>
      <dgm:spPr/>
    </dgm:pt>
    <dgm:pt modelId="{6F323C5D-D130-4480-ABEF-632E5ACD6B77}" type="pres">
      <dgm:prSet presAssocID="{CDEFE0B9-E86D-4444-A6B7-418499C061B8}" presName="sibTrans" presStyleCnt="0"/>
      <dgm:spPr/>
    </dgm:pt>
    <dgm:pt modelId="{10C81A7F-54FA-4F06-932C-AE45293DEE97}" type="pres">
      <dgm:prSet presAssocID="{2A970498-EDAB-4959-9A4B-0E6B41DDDA31}" presName="compNode" presStyleCnt="0"/>
      <dgm:spPr/>
    </dgm:pt>
    <dgm:pt modelId="{02ACF571-8123-45CD-A938-29E28A948D09}" type="pres">
      <dgm:prSet presAssocID="{2A970498-EDAB-4959-9A4B-0E6B41DDDA3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FB237D8E-AF65-4F25-93DF-38805959E71B}" type="pres">
      <dgm:prSet presAssocID="{2A970498-EDAB-4959-9A4B-0E6B41DDDA31}" presName="spaceRect" presStyleCnt="0"/>
      <dgm:spPr/>
    </dgm:pt>
    <dgm:pt modelId="{C78DB5BF-1F9F-4335-BC1E-BC3CCCCBAFF2}" type="pres">
      <dgm:prSet presAssocID="{2A970498-EDAB-4959-9A4B-0E6B41DDDA31}" presName="textRect" presStyleLbl="revTx" presStyleIdx="4" presStyleCnt="7">
        <dgm:presLayoutVars>
          <dgm:chMax val="1"/>
          <dgm:chPref val="1"/>
        </dgm:presLayoutVars>
      </dgm:prSet>
      <dgm:spPr/>
    </dgm:pt>
    <dgm:pt modelId="{1F6C28B9-8778-4739-BB1E-E134B0D1D32E}" type="pres">
      <dgm:prSet presAssocID="{31CC3D6E-79E7-4F5A-A3E0-13E0F11DA940}" presName="sibTrans" presStyleCnt="0"/>
      <dgm:spPr/>
    </dgm:pt>
    <dgm:pt modelId="{F631F2BF-B1D8-4C72-9D9F-12BF02E37FFC}" type="pres">
      <dgm:prSet presAssocID="{EA6743EF-0E62-4FBA-A6D3-7C468BD001E9}" presName="compNode" presStyleCnt="0"/>
      <dgm:spPr/>
    </dgm:pt>
    <dgm:pt modelId="{FACE3393-2C5B-4DE3-BB90-FBEF40689A43}" type="pres">
      <dgm:prSet presAssocID="{EA6743EF-0E62-4FBA-A6D3-7C468BD001E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1CA130A0-167A-44B0-96A4-3E2DBC59BFAD}" type="pres">
      <dgm:prSet presAssocID="{EA6743EF-0E62-4FBA-A6D3-7C468BD001E9}" presName="spaceRect" presStyleCnt="0"/>
      <dgm:spPr/>
    </dgm:pt>
    <dgm:pt modelId="{3D4C0020-78FE-4656-9197-C90CAF5322A1}" type="pres">
      <dgm:prSet presAssocID="{EA6743EF-0E62-4FBA-A6D3-7C468BD001E9}" presName="textRect" presStyleLbl="revTx" presStyleIdx="5" presStyleCnt="7">
        <dgm:presLayoutVars>
          <dgm:chMax val="1"/>
          <dgm:chPref val="1"/>
        </dgm:presLayoutVars>
      </dgm:prSet>
      <dgm:spPr/>
    </dgm:pt>
    <dgm:pt modelId="{EE78B452-0607-4498-BB24-FE53B7B2EA1C}" type="pres">
      <dgm:prSet presAssocID="{B3A115A5-D518-4E14-9B26-4AC194B26171}" presName="sibTrans" presStyleCnt="0"/>
      <dgm:spPr/>
    </dgm:pt>
    <dgm:pt modelId="{FC03BA7E-7298-43ED-87CC-761B858B4731}" type="pres">
      <dgm:prSet presAssocID="{C61A406A-1CE7-4D96-BA5B-E84D03CF4BE4}" presName="compNode" presStyleCnt="0"/>
      <dgm:spPr/>
    </dgm:pt>
    <dgm:pt modelId="{390FFCCF-C7F0-4735-A186-A4A3AB1F6F03}" type="pres">
      <dgm:prSet presAssocID="{C61A406A-1CE7-4D96-BA5B-E84D03CF4BE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pen Book"/>
        </a:ext>
      </dgm:extLst>
    </dgm:pt>
    <dgm:pt modelId="{19320719-C148-4449-9398-0003AF683E4F}" type="pres">
      <dgm:prSet presAssocID="{C61A406A-1CE7-4D96-BA5B-E84D03CF4BE4}" presName="spaceRect" presStyleCnt="0"/>
      <dgm:spPr/>
    </dgm:pt>
    <dgm:pt modelId="{33F3AB0E-F6A5-47BD-B34C-6BC9EE2EEB98}" type="pres">
      <dgm:prSet presAssocID="{C61A406A-1CE7-4D96-BA5B-E84D03CF4BE4}" presName="textRect" presStyleLbl="revTx" presStyleIdx="6" presStyleCnt="7">
        <dgm:presLayoutVars>
          <dgm:chMax val="1"/>
          <dgm:chPref val="1"/>
        </dgm:presLayoutVars>
      </dgm:prSet>
      <dgm:spPr/>
    </dgm:pt>
  </dgm:ptLst>
  <dgm:cxnLst>
    <dgm:cxn modelId="{AF1E9F03-F2E2-4E10-9BE5-78D33A65DE3D}" type="presOf" srcId="{C61A406A-1CE7-4D96-BA5B-E84D03CF4BE4}" destId="{33F3AB0E-F6A5-47BD-B34C-6BC9EE2EEB98}" srcOrd="0" destOrd="0" presId="urn:microsoft.com/office/officeart/2018/2/layout/IconLabelList"/>
    <dgm:cxn modelId="{78F6F219-CDB1-4BA7-AE0A-CB7668872AD0}" type="presOf" srcId="{C9A49F88-1D09-4CD2-81E2-7329348A9221}" destId="{BCC5348F-D291-428F-95DD-66E68C1548FC}" srcOrd="0" destOrd="0" presId="urn:microsoft.com/office/officeart/2018/2/layout/IconLabelList"/>
    <dgm:cxn modelId="{ABAB5A2D-E512-4923-B66F-5E62921F0B1E}" srcId="{11C6D9E3-4907-4029-8804-8171C3EC2E5C}" destId="{C9A49F88-1D09-4CD2-81E2-7329348A9221}" srcOrd="3" destOrd="0" parTransId="{2ED5E604-5BD4-4635-B38B-3142863D14B5}" sibTransId="{CDEFE0B9-E86D-4444-A6B7-418499C061B8}"/>
    <dgm:cxn modelId="{A8EFBB34-A49C-4247-B053-65196D9668C3}" srcId="{11C6D9E3-4907-4029-8804-8171C3EC2E5C}" destId="{EA6743EF-0E62-4FBA-A6D3-7C468BD001E9}" srcOrd="5" destOrd="0" parTransId="{4CDD9E86-EB07-4A93-B60A-2F53F0EC05E4}" sibTransId="{B3A115A5-D518-4E14-9B26-4AC194B26171}"/>
    <dgm:cxn modelId="{BAB2AB39-98EE-4F5C-9CA9-5CD7C5C01DC5}" type="presOf" srcId="{C2D7E374-8171-441D-A7DE-522D4B97CAD3}" destId="{002E7545-DDE8-4F95-B086-AF2D2C790BC4}" srcOrd="0" destOrd="0" presId="urn:microsoft.com/office/officeart/2018/2/layout/IconLabelList"/>
    <dgm:cxn modelId="{463CEC63-CB31-467F-9F37-83340C2C8217}" srcId="{11C6D9E3-4907-4029-8804-8171C3EC2E5C}" destId="{C61A406A-1CE7-4D96-BA5B-E84D03CF4BE4}" srcOrd="6" destOrd="0" parTransId="{F892B55D-479E-4BA1-AE11-6FBB6861B40C}" sibTransId="{F42F2773-9DF7-4645-AA6F-347DF70FFAFC}"/>
    <dgm:cxn modelId="{4DF6F143-ADB1-4881-89F9-92860B54297F}" srcId="{11C6D9E3-4907-4029-8804-8171C3EC2E5C}" destId="{2B152435-22DB-4FFC-903E-94B344CD19A7}" srcOrd="1" destOrd="0" parTransId="{BA918357-BF79-43D5-8C41-E104C486EB71}" sibTransId="{0FF42ED9-4770-4427-8CB4-8452ADA9577C}"/>
    <dgm:cxn modelId="{06F9634D-73AE-45F4-BB07-DBEDD0BE3AE7}" type="presOf" srcId="{11C6D9E3-4907-4029-8804-8171C3EC2E5C}" destId="{BD906265-EE01-440F-A7D7-CAABB0CF6E01}" srcOrd="0" destOrd="0" presId="urn:microsoft.com/office/officeart/2018/2/layout/IconLabelList"/>
    <dgm:cxn modelId="{16DFBF54-1C20-4542-9439-7FAE65B93521}" type="presOf" srcId="{EA6743EF-0E62-4FBA-A6D3-7C468BD001E9}" destId="{3D4C0020-78FE-4656-9197-C90CAF5322A1}" srcOrd="0" destOrd="0" presId="urn:microsoft.com/office/officeart/2018/2/layout/IconLabelList"/>
    <dgm:cxn modelId="{CD410A83-E37D-4270-A14B-84A518E4CAE7}" type="presOf" srcId="{99BC8381-68AE-4577-833D-CC391A9A326B}" destId="{3CAC42BA-0850-4521-9DA1-98AF6FBA1281}" srcOrd="0" destOrd="0" presId="urn:microsoft.com/office/officeart/2018/2/layout/IconLabelList"/>
    <dgm:cxn modelId="{1C87AD8D-BB30-41E2-8DFF-171D325AB7B2}" type="presOf" srcId="{2B152435-22DB-4FFC-903E-94B344CD19A7}" destId="{F14C6740-5AD2-402E-B23E-DCC03F4BEF65}" srcOrd="0" destOrd="0" presId="urn:microsoft.com/office/officeart/2018/2/layout/IconLabelList"/>
    <dgm:cxn modelId="{61B226A8-2CFC-4AAB-910F-87FCA5B89794}" srcId="{11C6D9E3-4907-4029-8804-8171C3EC2E5C}" destId="{99BC8381-68AE-4577-833D-CC391A9A326B}" srcOrd="0" destOrd="0" parTransId="{6DBBA27F-65D5-468D-B82C-297FBA7CDEC0}" sibTransId="{3C721A81-0F74-43FB-BA18-874D244F2B3D}"/>
    <dgm:cxn modelId="{927945C8-D514-4999-B9A4-5F7FE8A97B7D}" srcId="{11C6D9E3-4907-4029-8804-8171C3EC2E5C}" destId="{C2D7E374-8171-441D-A7DE-522D4B97CAD3}" srcOrd="2" destOrd="0" parTransId="{D7CA8B7D-2556-4DE8-AA83-C57927385790}" sibTransId="{7F3C19B0-0A27-481C-94FA-7759895C2747}"/>
    <dgm:cxn modelId="{02D8EDD4-0F82-463C-B79F-3B1986A3D7B6}" srcId="{11C6D9E3-4907-4029-8804-8171C3EC2E5C}" destId="{2A970498-EDAB-4959-9A4B-0E6B41DDDA31}" srcOrd="4" destOrd="0" parTransId="{4F3E3EAC-64BF-4A6B-98F3-202DB103DA5F}" sibTransId="{31CC3D6E-79E7-4F5A-A3E0-13E0F11DA940}"/>
    <dgm:cxn modelId="{8212C6DC-0731-46B9-A862-EEB32D546EF1}" type="presOf" srcId="{2A970498-EDAB-4959-9A4B-0E6B41DDDA31}" destId="{C78DB5BF-1F9F-4335-BC1E-BC3CCCCBAFF2}" srcOrd="0" destOrd="0" presId="urn:microsoft.com/office/officeart/2018/2/layout/IconLabelList"/>
    <dgm:cxn modelId="{4DCCD86D-282C-4D64-9C83-C725E78B9986}" type="presParOf" srcId="{BD906265-EE01-440F-A7D7-CAABB0CF6E01}" destId="{E585F0D2-C51B-4524-81B9-4C5B396DB2F7}" srcOrd="0" destOrd="0" presId="urn:microsoft.com/office/officeart/2018/2/layout/IconLabelList"/>
    <dgm:cxn modelId="{CC26C266-9EBA-4D28-9229-C8A3CCEF06B8}" type="presParOf" srcId="{E585F0D2-C51B-4524-81B9-4C5B396DB2F7}" destId="{ECD593A3-14D6-435A-9BC1-6CB0ED4A00C3}" srcOrd="0" destOrd="0" presId="urn:microsoft.com/office/officeart/2018/2/layout/IconLabelList"/>
    <dgm:cxn modelId="{21815EE2-F8B0-4A9B-BCE1-C47494E543EC}" type="presParOf" srcId="{E585F0D2-C51B-4524-81B9-4C5B396DB2F7}" destId="{EDB0ABFE-5D9B-4371-B39D-6A8BF3FCA940}" srcOrd="1" destOrd="0" presId="urn:microsoft.com/office/officeart/2018/2/layout/IconLabelList"/>
    <dgm:cxn modelId="{E1DC15BB-EDD5-403B-8F4E-28684CB709F8}" type="presParOf" srcId="{E585F0D2-C51B-4524-81B9-4C5B396DB2F7}" destId="{3CAC42BA-0850-4521-9DA1-98AF6FBA1281}" srcOrd="2" destOrd="0" presId="urn:microsoft.com/office/officeart/2018/2/layout/IconLabelList"/>
    <dgm:cxn modelId="{93E9C35E-C743-457A-8C6F-D7A691CDE8F4}" type="presParOf" srcId="{BD906265-EE01-440F-A7D7-CAABB0CF6E01}" destId="{19A1AAD3-B8C3-482C-BB5E-F5BE1C0D6AC1}" srcOrd="1" destOrd="0" presId="urn:microsoft.com/office/officeart/2018/2/layout/IconLabelList"/>
    <dgm:cxn modelId="{13DCDE6E-472F-4E2C-B914-051FD13797B2}" type="presParOf" srcId="{BD906265-EE01-440F-A7D7-CAABB0CF6E01}" destId="{11610E1F-407A-4DD5-A31F-95C824A94E6D}" srcOrd="2" destOrd="0" presId="urn:microsoft.com/office/officeart/2018/2/layout/IconLabelList"/>
    <dgm:cxn modelId="{F5D9EFFA-4F7A-4263-A684-58BAE00047BC}" type="presParOf" srcId="{11610E1F-407A-4DD5-A31F-95C824A94E6D}" destId="{AA74C700-3180-4425-AF57-0B29E9937D74}" srcOrd="0" destOrd="0" presId="urn:microsoft.com/office/officeart/2018/2/layout/IconLabelList"/>
    <dgm:cxn modelId="{AB772562-E376-465C-A15A-2DB97998671E}" type="presParOf" srcId="{11610E1F-407A-4DD5-A31F-95C824A94E6D}" destId="{B8E0D26C-F7C5-4684-B99E-6F622E8A2226}" srcOrd="1" destOrd="0" presId="urn:microsoft.com/office/officeart/2018/2/layout/IconLabelList"/>
    <dgm:cxn modelId="{07D524E5-A12C-41D8-AFA5-EF35014FD52A}" type="presParOf" srcId="{11610E1F-407A-4DD5-A31F-95C824A94E6D}" destId="{F14C6740-5AD2-402E-B23E-DCC03F4BEF65}" srcOrd="2" destOrd="0" presId="urn:microsoft.com/office/officeart/2018/2/layout/IconLabelList"/>
    <dgm:cxn modelId="{8DDFAA4F-4E09-430E-B205-D1880DF5153F}" type="presParOf" srcId="{BD906265-EE01-440F-A7D7-CAABB0CF6E01}" destId="{41AC5840-41E2-42CC-BCAB-B23B411CD7DC}" srcOrd="3" destOrd="0" presId="urn:microsoft.com/office/officeart/2018/2/layout/IconLabelList"/>
    <dgm:cxn modelId="{2B1D47D4-1797-4BB5-8B35-670CF32450F1}" type="presParOf" srcId="{BD906265-EE01-440F-A7D7-CAABB0CF6E01}" destId="{8884648B-7322-4F6E-84B7-F1D9DF2B886F}" srcOrd="4" destOrd="0" presId="urn:microsoft.com/office/officeart/2018/2/layout/IconLabelList"/>
    <dgm:cxn modelId="{8B16446F-8510-49AD-84BB-E4C0BC7F7941}" type="presParOf" srcId="{8884648B-7322-4F6E-84B7-F1D9DF2B886F}" destId="{34CF86E2-8D8C-4214-8D08-4D638F54EB4E}" srcOrd="0" destOrd="0" presId="urn:microsoft.com/office/officeart/2018/2/layout/IconLabelList"/>
    <dgm:cxn modelId="{DD23CF1E-2F3D-4E6E-9ACB-916E5B6F0E70}" type="presParOf" srcId="{8884648B-7322-4F6E-84B7-F1D9DF2B886F}" destId="{7BFC4A0B-42D6-4751-96FE-982C3FB454DC}" srcOrd="1" destOrd="0" presId="urn:microsoft.com/office/officeart/2018/2/layout/IconLabelList"/>
    <dgm:cxn modelId="{4C753845-103C-47AD-A4E0-8F0743220649}" type="presParOf" srcId="{8884648B-7322-4F6E-84B7-F1D9DF2B886F}" destId="{002E7545-DDE8-4F95-B086-AF2D2C790BC4}" srcOrd="2" destOrd="0" presId="urn:microsoft.com/office/officeart/2018/2/layout/IconLabelList"/>
    <dgm:cxn modelId="{3F3AD935-B045-4AF8-8B46-3F55C43E8F29}" type="presParOf" srcId="{BD906265-EE01-440F-A7D7-CAABB0CF6E01}" destId="{273AB03E-2116-466D-A91B-2B64AF12DA7E}" srcOrd="5" destOrd="0" presId="urn:microsoft.com/office/officeart/2018/2/layout/IconLabelList"/>
    <dgm:cxn modelId="{06CD409F-3BBD-4267-89E0-B51C42E0A78E}" type="presParOf" srcId="{BD906265-EE01-440F-A7D7-CAABB0CF6E01}" destId="{3707D997-1B76-4A2E-B382-07B71324B2A5}" srcOrd="6" destOrd="0" presId="urn:microsoft.com/office/officeart/2018/2/layout/IconLabelList"/>
    <dgm:cxn modelId="{0154EF38-43FE-4675-8A2B-8D0027497EA1}" type="presParOf" srcId="{3707D997-1B76-4A2E-B382-07B71324B2A5}" destId="{D02DC944-2858-4D51-A27E-68E4353C3C71}" srcOrd="0" destOrd="0" presId="urn:microsoft.com/office/officeart/2018/2/layout/IconLabelList"/>
    <dgm:cxn modelId="{B165962E-0E2B-4C60-A731-C69EE0CDFEFE}" type="presParOf" srcId="{3707D997-1B76-4A2E-B382-07B71324B2A5}" destId="{FAD0D9F5-B127-4375-BF2C-74C88C96FFEC}" srcOrd="1" destOrd="0" presId="urn:microsoft.com/office/officeart/2018/2/layout/IconLabelList"/>
    <dgm:cxn modelId="{45C058CC-A70E-4E55-9BC1-337531F9C2C3}" type="presParOf" srcId="{3707D997-1B76-4A2E-B382-07B71324B2A5}" destId="{BCC5348F-D291-428F-95DD-66E68C1548FC}" srcOrd="2" destOrd="0" presId="urn:microsoft.com/office/officeart/2018/2/layout/IconLabelList"/>
    <dgm:cxn modelId="{7284D157-E0DA-482D-AFF7-A10C637BD497}" type="presParOf" srcId="{BD906265-EE01-440F-A7D7-CAABB0CF6E01}" destId="{6F323C5D-D130-4480-ABEF-632E5ACD6B77}" srcOrd="7" destOrd="0" presId="urn:microsoft.com/office/officeart/2018/2/layout/IconLabelList"/>
    <dgm:cxn modelId="{88A709A0-84F0-413F-870E-D031B70B1D1C}" type="presParOf" srcId="{BD906265-EE01-440F-A7D7-CAABB0CF6E01}" destId="{10C81A7F-54FA-4F06-932C-AE45293DEE97}" srcOrd="8" destOrd="0" presId="urn:microsoft.com/office/officeart/2018/2/layout/IconLabelList"/>
    <dgm:cxn modelId="{0F610443-A78B-4CCD-8067-BA684B97B7A3}" type="presParOf" srcId="{10C81A7F-54FA-4F06-932C-AE45293DEE97}" destId="{02ACF571-8123-45CD-A938-29E28A948D09}" srcOrd="0" destOrd="0" presId="urn:microsoft.com/office/officeart/2018/2/layout/IconLabelList"/>
    <dgm:cxn modelId="{21C71CF4-D0AE-4F2D-888D-314380B70E3B}" type="presParOf" srcId="{10C81A7F-54FA-4F06-932C-AE45293DEE97}" destId="{FB237D8E-AF65-4F25-93DF-38805959E71B}" srcOrd="1" destOrd="0" presId="urn:microsoft.com/office/officeart/2018/2/layout/IconLabelList"/>
    <dgm:cxn modelId="{FF8CF6AF-550D-4E85-A175-6859C2FC20D5}" type="presParOf" srcId="{10C81A7F-54FA-4F06-932C-AE45293DEE97}" destId="{C78DB5BF-1F9F-4335-BC1E-BC3CCCCBAFF2}" srcOrd="2" destOrd="0" presId="urn:microsoft.com/office/officeart/2018/2/layout/IconLabelList"/>
    <dgm:cxn modelId="{CB15BDE8-8B52-4C4F-BF57-18BA1400EBFE}" type="presParOf" srcId="{BD906265-EE01-440F-A7D7-CAABB0CF6E01}" destId="{1F6C28B9-8778-4739-BB1E-E134B0D1D32E}" srcOrd="9" destOrd="0" presId="urn:microsoft.com/office/officeart/2018/2/layout/IconLabelList"/>
    <dgm:cxn modelId="{F5AFF28F-C357-45F0-9A0F-EB21295F0D6C}" type="presParOf" srcId="{BD906265-EE01-440F-A7D7-CAABB0CF6E01}" destId="{F631F2BF-B1D8-4C72-9D9F-12BF02E37FFC}" srcOrd="10" destOrd="0" presId="urn:microsoft.com/office/officeart/2018/2/layout/IconLabelList"/>
    <dgm:cxn modelId="{CABFF824-7739-4FA8-8539-87875ED33B9C}" type="presParOf" srcId="{F631F2BF-B1D8-4C72-9D9F-12BF02E37FFC}" destId="{FACE3393-2C5B-4DE3-BB90-FBEF40689A43}" srcOrd="0" destOrd="0" presId="urn:microsoft.com/office/officeart/2018/2/layout/IconLabelList"/>
    <dgm:cxn modelId="{23980FC8-42A0-4C64-BA8D-108DAAB2F70F}" type="presParOf" srcId="{F631F2BF-B1D8-4C72-9D9F-12BF02E37FFC}" destId="{1CA130A0-167A-44B0-96A4-3E2DBC59BFAD}" srcOrd="1" destOrd="0" presId="urn:microsoft.com/office/officeart/2018/2/layout/IconLabelList"/>
    <dgm:cxn modelId="{508F37ED-0347-4154-A0A4-5F05238723B3}" type="presParOf" srcId="{F631F2BF-B1D8-4C72-9D9F-12BF02E37FFC}" destId="{3D4C0020-78FE-4656-9197-C90CAF5322A1}" srcOrd="2" destOrd="0" presId="urn:microsoft.com/office/officeart/2018/2/layout/IconLabelList"/>
    <dgm:cxn modelId="{F2418A16-AF3D-4877-9758-5609E8ABDDE4}" type="presParOf" srcId="{BD906265-EE01-440F-A7D7-CAABB0CF6E01}" destId="{EE78B452-0607-4498-BB24-FE53B7B2EA1C}" srcOrd="11" destOrd="0" presId="urn:microsoft.com/office/officeart/2018/2/layout/IconLabelList"/>
    <dgm:cxn modelId="{DC37BD1C-B24C-4C7D-87CE-9C7ABBF70CF7}" type="presParOf" srcId="{BD906265-EE01-440F-A7D7-CAABB0CF6E01}" destId="{FC03BA7E-7298-43ED-87CC-761B858B4731}" srcOrd="12" destOrd="0" presId="urn:microsoft.com/office/officeart/2018/2/layout/IconLabelList"/>
    <dgm:cxn modelId="{B303997B-BDA5-47E8-ACE4-8929E6DBFA6B}" type="presParOf" srcId="{FC03BA7E-7298-43ED-87CC-761B858B4731}" destId="{390FFCCF-C7F0-4735-A186-A4A3AB1F6F03}" srcOrd="0" destOrd="0" presId="urn:microsoft.com/office/officeart/2018/2/layout/IconLabelList"/>
    <dgm:cxn modelId="{1CC49F24-0C2D-45EC-A209-BCE2193941E3}" type="presParOf" srcId="{FC03BA7E-7298-43ED-87CC-761B858B4731}" destId="{19320719-C148-4449-9398-0003AF683E4F}" srcOrd="1" destOrd="0" presId="urn:microsoft.com/office/officeart/2018/2/layout/IconLabelList"/>
    <dgm:cxn modelId="{D773AE4B-53F8-4E81-B7EF-706353491B69}" type="presParOf" srcId="{FC03BA7E-7298-43ED-87CC-761B858B4731}" destId="{33F3AB0E-F6A5-47BD-B34C-6BC9EE2EEB9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1A7227-0874-48CB-A345-955665829D56}"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6780D312-A61F-4942-9779-FAAECC7C2ABD}">
      <dgm:prSet/>
      <dgm:spPr/>
      <dgm:t>
        <a:bodyPr/>
        <a:lstStyle/>
        <a:p>
          <a:pPr>
            <a:lnSpc>
              <a:spcPct val="100000"/>
            </a:lnSpc>
          </a:pPr>
          <a:r>
            <a:rPr lang="en-GB" b="0" baseline="0" dirty="0">
              <a:solidFill>
                <a:schemeClr val="tx1"/>
              </a:solidFill>
            </a:rPr>
            <a:t>Google</a:t>
          </a:r>
          <a:r>
            <a:rPr lang="en-GB" baseline="0" dirty="0">
              <a:solidFill>
                <a:schemeClr val="tx1"/>
              </a:solidFill>
            </a:rPr>
            <a:t> </a:t>
          </a:r>
          <a:r>
            <a:rPr lang="en-GB" baseline="0" dirty="0"/>
            <a:t>is an American </a:t>
          </a:r>
          <a:r>
            <a:rPr lang="en-GB"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multinational</a:t>
          </a:r>
          <a:r>
            <a:rPr lang="en-GB" baseline="0" dirty="0">
              <a:solidFill>
                <a:schemeClr val="tx1"/>
              </a:solidFill>
            </a:rPr>
            <a:t> </a:t>
          </a:r>
          <a:r>
            <a:rPr lang="en-GB" baseline="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technology company</a:t>
          </a:r>
          <a:r>
            <a:rPr lang="en-GB" baseline="0" dirty="0">
              <a:solidFill>
                <a:schemeClr val="tx1"/>
              </a:solidFill>
            </a:rPr>
            <a:t> </a:t>
          </a:r>
          <a:r>
            <a:rPr lang="en-GB" baseline="0" dirty="0"/>
            <a:t>that specializes in </a:t>
          </a:r>
          <a:r>
            <a:rPr lang="en-GB" baseline="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Internet</a:t>
          </a:r>
          <a:r>
            <a:rPr lang="en-GB" baseline="0" dirty="0"/>
            <a:t>-related services and products, which include </a:t>
          </a:r>
          <a:r>
            <a:rPr lang="en-GB" baseline="0"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online advertising technologies</a:t>
          </a:r>
          <a:r>
            <a:rPr lang="en-GB" baseline="0" dirty="0"/>
            <a:t>, a </a:t>
          </a:r>
          <a:r>
            <a:rPr lang="en-GB" baseline="0"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search engine</a:t>
          </a:r>
          <a:r>
            <a:rPr lang="en-GB" baseline="0" dirty="0">
              <a:solidFill>
                <a:schemeClr val="tx1"/>
              </a:solidFill>
            </a:rPr>
            <a:t>, </a:t>
          </a:r>
          <a:r>
            <a:rPr lang="en-GB" baseline="0" dirty="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cloud computing</a:t>
          </a:r>
          <a:r>
            <a:rPr lang="en-GB" baseline="0" dirty="0"/>
            <a:t>, software, and hardware. </a:t>
          </a:r>
          <a:endParaRPr lang="en-US" dirty="0"/>
        </a:p>
      </dgm:t>
    </dgm:pt>
    <dgm:pt modelId="{F1A6FF35-0CAE-4FFC-8E97-400994C3C42D}" type="parTrans" cxnId="{58B34802-3CC4-47D9-B4DD-4D5AB05FA597}">
      <dgm:prSet/>
      <dgm:spPr/>
      <dgm:t>
        <a:bodyPr/>
        <a:lstStyle/>
        <a:p>
          <a:endParaRPr lang="en-US"/>
        </a:p>
      </dgm:t>
    </dgm:pt>
    <dgm:pt modelId="{A5DE89F0-9261-4E34-B1BA-E24EC61909CD}" type="sibTrans" cxnId="{58B34802-3CC4-47D9-B4DD-4D5AB05FA597}">
      <dgm:prSet/>
      <dgm:spPr/>
      <dgm:t>
        <a:bodyPr/>
        <a:lstStyle/>
        <a:p>
          <a:endParaRPr lang="en-US"/>
        </a:p>
      </dgm:t>
    </dgm:pt>
    <dgm:pt modelId="{6F50222C-2EE1-44EC-AD6A-7E00103DC251}">
      <dgm:prSet/>
      <dgm:spPr/>
      <dgm:t>
        <a:bodyPr/>
        <a:lstStyle/>
        <a:p>
          <a:pPr>
            <a:lnSpc>
              <a:spcPct val="100000"/>
            </a:lnSpc>
          </a:pPr>
          <a:r>
            <a:rPr lang="en-GB" baseline="0" dirty="0"/>
            <a:t>It is considered one of the big four Internet stocks along with </a:t>
          </a:r>
          <a:r>
            <a:rPr lang="en-GB" baseline="0" dirty="0">
              <a:solidFill>
                <a:schemeClr val="tx1"/>
              </a:solidFill>
            </a:rPr>
            <a:t>AMAZON</a:t>
          </a:r>
          <a:r>
            <a:rPr lang="en-GB" baseline="0" dirty="0">
              <a:solidFill>
                <a:schemeClr val="bg1"/>
              </a:solidFill>
            </a:rPr>
            <a:t>,</a:t>
          </a:r>
          <a:r>
            <a:rPr lang="en-GB" baseline="0" dirty="0">
              <a:solidFill>
                <a:schemeClr val="tx1"/>
              </a:solidFill>
            </a:rPr>
            <a:t> FACEBOOK</a:t>
          </a:r>
          <a:r>
            <a:rPr lang="en-GB" baseline="0" dirty="0">
              <a:solidFill>
                <a:schemeClr val="bg1"/>
              </a:solidFill>
            </a:rPr>
            <a:t>,</a:t>
          </a:r>
          <a:r>
            <a:rPr lang="en-GB" baseline="0" dirty="0">
              <a:solidFill>
                <a:schemeClr val="tx1"/>
              </a:solidFill>
            </a:rPr>
            <a:t> </a:t>
          </a:r>
          <a:r>
            <a:rPr lang="en-GB" baseline="0" dirty="0"/>
            <a:t> </a:t>
          </a:r>
          <a:r>
            <a:rPr lang="en-GB" baseline="0" dirty="0">
              <a:solidFill>
                <a:schemeClr val="tx1"/>
              </a:solidFill>
            </a:rPr>
            <a:t>APPLE (AAPL) </a:t>
          </a:r>
          <a:r>
            <a:rPr lang="en-GB" baseline="0" dirty="0">
              <a:solidFill>
                <a:schemeClr val="bg1"/>
              </a:solidFill>
            </a:rPr>
            <a:t>and</a:t>
          </a:r>
          <a:r>
            <a:rPr lang="en-GB" baseline="0" dirty="0">
              <a:solidFill>
                <a:schemeClr val="tx1"/>
              </a:solidFill>
            </a:rPr>
            <a:t> TESLA.</a:t>
          </a:r>
          <a:endParaRPr lang="en-US" dirty="0">
            <a:solidFill>
              <a:schemeClr val="tx1"/>
            </a:solidFill>
          </a:endParaRPr>
        </a:p>
      </dgm:t>
    </dgm:pt>
    <dgm:pt modelId="{25C3BA67-2B42-46F9-B97B-E9B6F72FEE1E}" type="parTrans" cxnId="{20317F51-1895-439F-886E-B6D362D389B0}">
      <dgm:prSet/>
      <dgm:spPr/>
      <dgm:t>
        <a:bodyPr/>
        <a:lstStyle/>
        <a:p>
          <a:endParaRPr lang="en-US"/>
        </a:p>
      </dgm:t>
    </dgm:pt>
    <dgm:pt modelId="{BD62AAAD-15D5-41B2-9AF1-47B52093D851}" type="sibTrans" cxnId="{20317F51-1895-439F-886E-B6D362D389B0}">
      <dgm:prSet/>
      <dgm:spPr/>
      <dgm:t>
        <a:bodyPr/>
        <a:lstStyle/>
        <a:p>
          <a:endParaRPr lang="en-US"/>
        </a:p>
      </dgm:t>
    </dgm:pt>
    <dgm:pt modelId="{FE06E2E1-EC7A-43AA-876A-ACA2062BFF35}">
      <dgm:prSet/>
      <dgm:spPr/>
      <dgm:t>
        <a:bodyPr/>
        <a:lstStyle/>
        <a:p>
          <a:pPr>
            <a:lnSpc>
              <a:spcPct val="100000"/>
            </a:lnSpc>
          </a:pPr>
          <a:r>
            <a:rPr lang="en-GB" baseline="0" dirty="0"/>
            <a:t>The company is listed on the</a:t>
          </a:r>
          <a:r>
            <a:rPr lang="en-GB" baseline="0" dirty="0">
              <a:solidFill>
                <a:schemeClr val="tx1"/>
              </a:solidFill>
            </a:rPr>
            <a:t> </a:t>
          </a:r>
          <a:r>
            <a:rPr lang="en-GB" b="0" baseline="0" dirty="0">
              <a:solidFill>
                <a:schemeClr val="tx1"/>
              </a:solidFill>
            </a:rPr>
            <a:t>NASDAQ</a:t>
          </a:r>
          <a:r>
            <a:rPr lang="en-GB" baseline="0" dirty="0">
              <a:solidFill>
                <a:schemeClr val="tx1"/>
              </a:solidFill>
            </a:rPr>
            <a:t> </a:t>
          </a:r>
          <a:r>
            <a:rPr lang="en-GB" baseline="0" dirty="0"/>
            <a:t>stock exchange under the ticker symbol </a:t>
          </a:r>
          <a:r>
            <a:rPr lang="en-GB" b="0" baseline="0" dirty="0">
              <a:solidFill>
                <a:schemeClr val="tx1"/>
              </a:solidFill>
            </a:rPr>
            <a:t>GOOGL.</a:t>
          </a:r>
          <a:endParaRPr lang="en-US" dirty="0"/>
        </a:p>
      </dgm:t>
    </dgm:pt>
    <dgm:pt modelId="{E069A5BD-439A-4A36-8532-5762D5E5B54E}" type="parTrans" cxnId="{096A7C30-8236-46BB-B465-626A5FC5209F}">
      <dgm:prSet/>
      <dgm:spPr/>
      <dgm:t>
        <a:bodyPr/>
        <a:lstStyle/>
        <a:p>
          <a:endParaRPr lang="en-US"/>
        </a:p>
      </dgm:t>
    </dgm:pt>
    <dgm:pt modelId="{3D9C33DD-7F70-43BD-BF25-B72A79FEF12B}" type="sibTrans" cxnId="{096A7C30-8236-46BB-B465-626A5FC5209F}">
      <dgm:prSet/>
      <dgm:spPr/>
      <dgm:t>
        <a:bodyPr/>
        <a:lstStyle/>
        <a:p>
          <a:endParaRPr lang="en-US"/>
        </a:p>
      </dgm:t>
    </dgm:pt>
    <dgm:pt modelId="{1A9AC958-793C-4CF3-A672-3558595A5CB4}">
      <dgm:prSet/>
      <dgm:spPr/>
      <dgm:t>
        <a:bodyPr/>
        <a:lstStyle/>
        <a:p>
          <a:pPr>
            <a:lnSpc>
              <a:spcPct val="100000"/>
            </a:lnSpc>
          </a:pPr>
          <a:r>
            <a:rPr lang="en-GB" baseline="0" dirty="0"/>
            <a:t>We have used dataset from </a:t>
          </a:r>
          <a:r>
            <a:rPr lang="en-GB" baseline="0" dirty="0">
              <a:solidFill>
                <a:schemeClr val="tx1"/>
              </a:solidFill>
            </a:rPr>
            <a:t>Yahoo Finance.</a:t>
          </a:r>
          <a:endParaRPr lang="en-US" dirty="0">
            <a:solidFill>
              <a:schemeClr val="tx1"/>
            </a:solidFill>
          </a:endParaRPr>
        </a:p>
      </dgm:t>
    </dgm:pt>
    <dgm:pt modelId="{B5E7928F-9E2E-4108-8B28-7F76ABD96692}" type="parTrans" cxnId="{3B1D108B-98AF-4C2A-B47C-9814D1E2EC52}">
      <dgm:prSet/>
      <dgm:spPr/>
      <dgm:t>
        <a:bodyPr/>
        <a:lstStyle/>
        <a:p>
          <a:endParaRPr lang="en-US"/>
        </a:p>
      </dgm:t>
    </dgm:pt>
    <dgm:pt modelId="{28D88706-A4FF-4B31-B4C8-AA2D4C81A961}" type="sibTrans" cxnId="{3B1D108B-98AF-4C2A-B47C-9814D1E2EC52}">
      <dgm:prSet/>
      <dgm:spPr/>
      <dgm:t>
        <a:bodyPr/>
        <a:lstStyle/>
        <a:p>
          <a:endParaRPr lang="en-US"/>
        </a:p>
      </dgm:t>
    </dgm:pt>
    <dgm:pt modelId="{2576A610-3161-4E2C-B37E-D9CDFB089245}" type="pres">
      <dgm:prSet presAssocID="{AD1A7227-0874-48CB-A345-955665829D56}" presName="outerComposite" presStyleCnt="0">
        <dgm:presLayoutVars>
          <dgm:chMax val="5"/>
          <dgm:dir/>
          <dgm:resizeHandles val="exact"/>
        </dgm:presLayoutVars>
      </dgm:prSet>
      <dgm:spPr/>
    </dgm:pt>
    <dgm:pt modelId="{E9D4EDB8-A950-4F9E-B35B-F534D7CFD07C}" type="pres">
      <dgm:prSet presAssocID="{AD1A7227-0874-48CB-A345-955665829D56}" presName="dummyMaxCanvas" presStyleCnt="0">
        <dgm:presLayoutVars/>
      </dgm:prSet>
      <dgm:spPr/>
    </dgm:pt>
    <dgm:pt modelId="{CAF1FE10-715A-488F-A517-91A44F94FC76}" type="pres">
      <dgm:prSet presAssocID="{AD1A7227-0874-48CB-A345-955665829D56}" presName="FourNodes_1" presStyleLbl="node1" presStyleIdx="0" presStyleCnt="4">
        <dgm:presLayoutVars>
          <dgm:bulletEnabled val="1"/>
        </dgm:presLayoutVars>
      </dgm:prSet>
      <dgm:spPr/>
    </dgm:pt>
    <dgm:pt modelId="{F4A9EA95-292B-4048-B581-253011FC502E}" type="pres">
      <dgm:prSet presAssocID="{AD1A7227-0874-48CB-A345-955665829D56}" presName="FourNodes_2" presStyleLbl="node1" presStyleIdx="1" presStyleCnt="4">
        <dgm:presLayoutVars>
          <dgm:bulletEnabled val="1"/>
        </dgm:presLayoutVars>
      </dgm:prSet>
      <dgm:spPr/>
    </dgm:pt>
    <dgm:pt modelId="{673441AB-F207-4180-99CE-67A3A9E56B1D}" type="pres">
      <dgm:prSet presAssocID="{AD1A7227-0874-48CB-A345-955665829D56}" presName="FourNodes_3" presStyleLbl="node1" presStyleIdx="2" presStyleCnt="4">
        <dgm:presLayoutVars>
          <dgm:bulletEnabled val="1"/>
        </dgm:presLayoutVars>
      </dgm:prSet>
      <dgm:spPr/>
    </dgm:pt>
    <dgm:pt modelId="{C9211CE2-E024-4D69-A401-0BD7D4F446F1}" type="pres">
      <dgm:prSet presAssocID="{AD1A7227-0874-48CB-A345-955665829D56}" presName="FourNodes_4" presStyleLbl="node1" presStyleIdx="3" presStyleCnt="4">
        <dgm:presLayoutVars>
          <dgm:bulletEnabled val="1"/>
        </dgm:presLayoutVars>
      </dgm:prSet>
      <dgm:spPr/>
    </dgm:pt>
    <dgm:pt modelId="{1627008B-8BA5-43BD-8896-F52AF25FD8A3}" type="pres">
      <dgm:prSet presAssocID="{AD1A7227-0874-48CB-A345-955665829D56}" presName="FourConn_1-2" presStyleLbl="fgAccFollowNode1" presStyleIdx="0" presStyleCnt="3">
        <dgm:presLayoutVars>
          <dgm:bulletEnabled val="1"/>
        </dgm:presLayoutVars>
      </dgm:prSet>
      <dgm:spPr/>
    </dgm:pt>
    <dgm:pt modelId="{F3ADAE36-9070-4ED8-B157-3E1D43A29FF7}" type="pres">
      <dgm:prSet presAssocID="{AD1A7227-0874-48CB-A345-955665829D56}" presName="FourConn_2-3" presStyleLbl="fgAccFollowNode1" presStyleIdx="1" presStyleCnt="3">
        <dgm:presLayoutVars>
          <dgm:bulletEnabled val="1"/>
        </dgm:presLayoutVars>
      </dgm:prSet>
      <dgm:spPr/>
    </dgm:pt>
    <dgm:pt modelId="{A9C19063-B5E0-48E7-9417-91493BECA2B0}" type="pres">
      <dgm:prSet presAssocID="{AD1A7227-0874-48CB-A345-955665829D56}" presName="FourConn_3-4" presStyleLbl="fgAccFollowNode1" presStyleIdx="2" presStyleCnt="3">
        <dgm:presLayoutVars>
          <dgm:bulletEnabled val="1"/>
        </dgm:presLayoutVars>
      </dgm:prSet>
      <dgm:spPr/>
    </dgm:pt>
    <dgm:pt modelId="{9CB99C7D-F5BD-4BC2-8F55-B23F47A01636}" type="pres">
      <dgm:prSet presAssocID="{AD1A7227-0874-48CB-A345-955665829D56}" presName="FourNodes_1_text" presStyleLbl="node1" presStyleIdx="3" presStyleCnt="4">
        <dgm:presLayoutVars>
          <dgm:bulletEnabled val="1"/>
        </dgm:presLayoutVars>
      </dgm:prSet>
      <dgm:spPr/>
    </dgm:pt>
    <dgm:pt modelId="{6BA21B9F-2452-493B-A782-939B6C4027F1}" type="pres">
      <dgm:prSet presAssocID="{AD1A7227-0874-48CB-A345-955665829D56}" presName="FourNodes_2_text" presStyleLbl="node1" presStyleIdx="3" presStyleCnt="4">
        <dgm:presLayoutVars>
          <dgm:bulletEnabled val="1"/>
        </dgm:presLayoutVars>
      </dgm:prSet>
      <dgm:spPr/>
    </dgm:pt>
    <dgm:pt modelId="{1E43BEAA-8669-4B01-8444-53AA7C15FB13}" type="pres">
      <dgm:prSet presAssocID="{AD1A7227-0874-48CB-A345-955665829D56}" presName="FourNodes_3_text" presStyleLbl="node1" presStyleIdx="3" presStyleCnt="4">
        <dgm:presLayoutVars>
          <dgm:bulletEnabled val="1"/>
        </dgm:presLayoutVars>
      </dgm:prSet>
      <dgm:spPr/>
    </dgm:pt>
    <dgm:pt modelId="{66B7F4D0-8A50-42F5-AF3C-07F251D2B534}" type="pres">
      <dgm:prSet presAssocID="{AD1A7227-0874-48CB-A345-955665829D56}" presName="FourNodes_4_text" presStyleLbl="node1" presStyleIdx="3" presStyleCnt="4">
        <dgm:presLayoutVars>
          <dgm:bulletEnabled val="1"/>
        </dgm:presLayoutVars>
      </dgm:prSet>
      <dgm:spPr/>
    </dgm:pt>
  </dgm:ptLst>
  <dgm:cxnLst>
    <dgm:cxn modelId="{58B34802-3CC4-47D9-B4DD-4D5AB05FA597}" srcId="{AD1A7227-0874-48CB-A345-955665829D56}" destId="{6780D312-A61F-4942-9779-FAAECC7C2ABD}" srcOrd="0" destOrd="0" parTransId="{F1A6FF35-0CAE-4FFC-8E97-400994C3C42D}" sibTransId="{A5DE89F0-9261-4E34-B1BA-E24EC61909CD}"/>
    <dgm:cxn modelId="{4F587E09-B1AD-4D86-84F4-52C45E7DF9F9}" type="presOf" srcId="{1A9AC958-793C-4CF3-A672-3558595A5CB4}" destId="{66B7F4D0-8A50-42F5-AF3C-07F251D2B534}" srcOrd="1" destOrd="0" presId="urn:microsoft.com/office/officeart/2005/8/layout/vProcess5"/>
    <dgm:cxn modelId="{096A7C30-8236-46BB-B465-626A5FC5209F}" srcId="{AD1A7227-0874-48CB-A345-955665829D56}" destId="{FE06E2E1-EC7A-43AA-876A-ACA2062BFF35}" srcOrd="2" destOrd="0" parTransId="{E069A5BD-439A-4A36-8532-5762D5E5B54E}" sibTransId="{3D9C33DD-7F70-43BD-BF25-B72A79FEF12B}"/>
    <dgm:cxn modelId="{0AB1EC5C-E1CA-4B8C-B51C-0A4BCE9ECAD1}" type="presOf" srcId="{6F50222C-2EE1-44EC-AD6A-7E00103DC251}" destId="{6BA21B9F-2452-493B-A782-939B6C4027F1}" srcOrd="1" destOrd="0" presId="urn:microsoft.com/office/officeart/2005/8/layout/vProcess5"/>
    <dgm:cxn modelId="{7267F75D-40D1-44A9-BD01-8A7573E55FC2}" type="presOf" srcId="{6F50222C-2EE1-44EC-AD6A-7E00103DC251}" destId="{F4A9EA95-292B-4048-B581-253011FC502E}" srcOrd="0" destOrd="0" presId="urn:microsoft.com/office/officeart/2005/8/layout/vProcess5"/>
    <dgm:cxn modelId="{6E17D946-F14B-48E3-BC40-E1AB262B1038}" type="presOf" srcId="{6780D312-A61F-4942-9779-FAAECC7C2ABD}" destId="{CAF1FE10-715A-488F-A517-91A44F94FC76}" srcOrd="0" destOrd="0" presId="urn:microsoft.com/office/officeart/2005/8/layout/vProcess5"/>
    <dgm:cxn modelId="{48878A50-56C5-4926-BFA9-18CBA1789171}" type="presOf" srcId="{FE06E2E1-EC7A-43AA-876A-ACA2062BFF35}" destId="{1E43BEAA-8669-4B01-8444-53AA7C15FB13}" srcOrd="1" destOrd="0" presId="urn:microsoft.com/office/officeart/2005/8/layout/vProcess5"/>
    <dgm:cxn modelId="{20317F51-1895-439F-886E-B6D362D389B0}" srcId="{AD1A7227-0874-48CB-A345-955665829D56}" destId="{6F50222C-2EE1-44EC-AD6A-7E00103DC251}" srcOrd="1" destOrd="0" parTransId="{25C3BA67-2B42-46F9-B97B-E9B6F72FEE1E}" sibTransId="{BD62AAAD-15D5-41B2-9AF1-47B52093D851}"/>
    <dgm:cxn modelId="{C1C0A252-615B-49F1-879B-5D82F0A59289}" type="presOf" srcId="{A5DE89F0-9261-4E34-B1BA-E24EC61909CD}" destId="{1627008B-8BA5-43BD-8896-F52AF25FD8A3}" srcOrd="0" destOrd="0" presId="urn:microsoft.com/office/officeart/2005/8/layout/vProcess5"/>
    <dgm:cxn modelId="{3B1D108B-98AF-4C2A-B47C-9814D1E2EC52}" srcId="{AD1A7227-0874-48CB-A345-955665829D56}" destId="{1A9AC958-793C-4CF3-A672-3558595A5CB4}" srcOrd="3" destOrd="0" parTransId="{B5E7928F-9E2E-4108-8B28-7F76ABD96692}" sibTransId="{28D88706-A4FF-4B31-B4C8-AA2D4C81A961}"/>
    <dgm:cxn modelId="{5401C08F-CF40-48E6-AC99-F49FDAD87166}" type="presOf" srcId="{FE06E2E1-EC7A-43AA-876A-ACA2062BFF35}" destId="{673441AB-F207-4180-99CE-67A3A9E56B1D}" srcOrd="0" destOrd="0" presId="urn:microsoft.com/office/officeart/2005/8/layout/vProcess5"/>
    <dgm:cxn modelId="{861A7697-C9BF-419C-A703-096F2FE66DDB}" type="presOf" srcId="{1A9AC958-793C-4CF3-A672-3558595A5CB4}" destId="{C9211CE2-E024-4D69-A401-0BD7D4F446F1}" srcOrd="0" destOrd="0" presId="urn:microsoft.com/office/officeart/2005/8/layout/vProcess5"/>
    <dgm:cxn modelId="{EB106DB2-9D0F-4E18-B327-7269AB4B7B58}" type="presOf" srcId="{AD1A7227-0874-48CB-A345-955665829D56}" destId="{2576A610-3161-4E2C-B37E-D9CDFB089245}" srcOrd="0" destOrd="0" presId="urn:microsoft.com/office/officeart/2005/8/layout/vProcess5"/>
    <dgm:cxn modelId="{D13DC4B2-CDF4-4361-BDE2-F70C87EA3C0E}" type="presOf" srcId="{6780D312-A61F-4942-9779-FAAECC7C2ABD}" destId="{9CB99C7D-F5BD-4BC2-8F55-B23F47A01636}" srcOrd="1" destOrd="0" presId="urn:microsoft.com/office/officeart/2005/8/layout/vProcess5"/>
    <dgm:cxn modelId="{565A22B9-CD7A-4D23-A3BD-B0373FDBDA48}" type="presOf" srcId="{BD62AAAD-15D5-41B2-9AF1-47B52093D851}" destId="{F3ADAE36-9070-4ED8-B157-3E1D43A29FF7}" srcOrd="0" destOrd="0" presId="urn:microsoft.com/office/officeart/2005/8/layout/vProcess5"/>
    <dgm:cxn modelId="{445F32BE-CD41-4624-B123-798B0B331201}" type="presOf" srcId="{3D9C33DD-7F70-43BD-BF25-B72A79FEF12B}" destId="{A9C19063-B5E0-48E7-9417-91493BECA2B0}" srcOrd="0" destOrd="0" presId="urn:microsoft.com/office/officeart/2005/8/layout/vProcess5"/>
    <dgm:cxn modelId="{8F35F348-4696-410A-A560-007164B60F69}" type="presParOf" srcId="{2576A610-3161-4E2C-B37E-D9CDFB089245}" destId="{E9D4EDB8-A950-4F9E-B35B-F534D7CFD07C}" srcOrd="0" destOrd="0" presId="urn:microsoft.com/office/officeart/2005/8/layout/vProcess5"/>
    <dgm:cxn modelId="{3FCD1B3D-D746-49FA-8D13-E39DDA76D6AC}" type="presParOf" srcId="{2576A610-3161-4E2C-B37E-D9CDFB089245}" destId="{CAF1FE10-715A-488F-A517-91A44F94FC76}" srcOrd="1" destOrd="0" presId="urn:microsoft.com/office/officeart/2005/8/layout/vProcess5"/>
    <dgm:cxn modelId="{82B8D1C0-015F-4901-9B2F-516126B502C1}" type="presParOf" srcId="{2576A610-3161-4E2C-B37E-D9CDFB089245}" destId="{F4A9EA95-292B-4048-B581-253011FC502E}" srcOrd="2" destOrd="0" presId="urn:microsoft.com/office/officeart/2005/8/layout/vProcess5"/>
    <dgm:cxn modelId="{B8EECAE5-6405-4CE3-BF6E-51B461407922}" type="presParOf" srcId="{2576A610-3161-4E2C-B37E-D9CDFB089245}" destId="{673441AB-F207-4180-99CE-67A3A9E56B1D}" srcOrd="3" destOrd="0" presId="urn:microsoft.com/office/officeart/2005/8/layout/vProcess5"/>
    <dgm:cxn modelId="{644F75BB-9328-4F61-942F-87DE59DF1265}" type="presParOf" srcId="{2576A610-3161-4E2C-B37E-D9CDFB089245}" destId="{C9211CE2-E024-4D69-A401-0BD7D4F446F1}" srcOrd="4" destOrd="0" presId="urn:microsoft.com/office/officeart/2005/8/layout/vProcess5"/>
    <dgm:cxn modelId="{66AC7273-8F92-4DC7-97CD-802753078B93}" type="presParOf" srcId="{2576A610-3161-4E2C-B37E-D9CDFB089245}" destId="{1627008B-8BA5-43BD-8896-F52AF25FD8A3}" srcOrd="5" destOrd="0" presId="urn:microsoft.com/office/officeart/2005/8/layout/vProcess5"/>
    <dgm:cxn modelId="{08030889-A530-4E85-BBD3-D2A3982350D4}" type="presParOf" srcId="{2576A610-3161-4E2C-B37E-D9CDFB089245}" destId="{F3ADAE36-9070-4ED8-B157-3E1D43A29FF7}" srcOrd="6" destOrd="0" presId="urn:microsoft.com/office/officeart/2005/8/layout/vProcess5"/>
    <dgm:cxn modelId="{E5E3C363-8CE2-4BBB-8E8E-1E8E3E6503AC}" type="presParOf" srcId="{2576A610-3161-4E2C-B37E-D9CDFB089245}" destId="{A9C19063-B5E0-48E7-9417-91493BECA2B0}" srcOrd="7" destOrd="0" presId="urn:microsoft.com/office/officeart/2005/8/layout/vProcess5"/>
    <dgm:cxn modelId="{AF7A3BBE-85E7-4E6B-98CE-20CBB8A5019C}" type="presParOf" srcId="{2576A610-3161-4E2C-B37E-D9CDFB089245}" destId="{9CB99C7D-F5BD-4BC2-8F55-B23F47A01636}" srcOrd="8" destOrd="0" presId="urn:microsoft.com/office/officeart/2005/8/layout/vProcess5"/>
    <dgm:cxn modelId="{99CEEB8C-15E7-4B58-9881-72482D6C95C7}" type="presParOf" srcId="{2576A610-3161-4E2C-B37E-D9CDFB089245}" destId="{6BA21B9F-2452-493B-A782-939B6C4027F1}" srcOrd="9" destOrd="0" presId="urn:microsoft.com/office/officeart/2005/8/layout/vProcess5"/>
    <dgm:cxn modelId="{7E41CB86-248F-4E69-9A3A-83D49B37942E}" type="presParOf" srcId="{2576A610-3161-4E2C-B37E-D9CDFB089245}" destId="{1E43BEAA-8669-4B01-8444-53AA7C15FB13}" srcOrd="10" destOrd="0" presId="urn:microsoft.com/office/officeart/2005/8/layout/vProcess5"/>
    <dgm:cxn modelId="{119E8B37-7086-41A2-9F69-4781C59CEFE9}" type="presParOf" srcId="{2576A610-3161-4E2C-B37E-D9CDFB089245}" destId="{66B7F4D0-8A50-42F5-AF3C-07F251D2B53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D29750-B3B4-490D-916C-41E24D8A114F}" type="doc">
      <dgm:prSet loTypeId="urn:microsoft.com/office/officeart/2005/8/layout/hierarchy1" loCatId="hierarchy" qsTypeId="urn:microsoft.com/office/officeart/2005/8/quickstyle/simple2" qsCatId="simple" csTypeId="urn:microsoft.com/office/officeart/2005/8/colors/accent0_3" csCatId="mainScheme"/>
      <dgm:spPr/>
      <dgm:t>
        <a:bodyPr/>
        <a:lstStyle/>
        <a:p>
          <a:endParaRPr lang="en-US"/>
        </a:p>
      </dgm:t>
    </dgm:pt>
    <dgm:pt modelId="{DA96F07F-7623-4727-8621-CC96EFEB43C8}">
      <dgm:prSet/>
      <dgm:spPr/>
      <dgm:t>
        <a:bodyPr/>
        <a:lstStyle/>
        <a:p>
          <a:r>
            <a:rPr lang="en-GB"/>
            <a:t>SEQUENTIAL </a:t>
          </a:r>
          <a:endParaRPr lang="en-US"/>
        </a:p>
      </dgm:t>
    </dgm:pt>
    <dgm:pt modelId="{CDD2E088-4ADA-4F9C-BCE7-C309C0617625}" type="parTrans" cxnId="{DA49C740-5757-4354-AB0F-5FDA53DC71D1}">
      <dgm:prSet/>
      <dgm:spPr/>
      <dgm:t>
        <a:bodyPr/>
        <a:lstStyle/>
        <a:p>
          <a:endParaRPr lang="en-US"/>
        </a:p>
      </dgm:t>
    </dgm:pt>
    <dgm:pt modelId="{27659D13-674C-4F8C-A55B-734A5DA5DBEE}" type="sibTrans" cxnId="{DA49C740-5757-4354-AB0F-5FDA53DC71D1}">
      <dgm:prSet/>
      <dgm:spPr/>
      <dgm:t>
        <a:bodyPr/>
        <a:lstStyle/>
        <a:p>
          <a:endParaRPr lang="en-US"/>
        </a:p>
      </dgm:t>
    </dgm:pt>
    <dgm:pt modelId="{E32C1212-34A7-48EE-8BC3-A01FFB1F28F1}">
      <dgm:prSet/>
      <dgm:spPr/>
      <dgm:t>
        <a:bodyPr/>
        <a:lstStyle/>
        <a:p>
          <a:r>
            <a:rPr lang="en-GB" dirty="0"/>
            <a:t>DENSE </a:t>
          </a:r>
          <a:endParaRPr lang="en-US" dirty="0"/>
        </a:p>
      </dgm:t>
    </dgm:pt>
    <dgm:pt modelId="{D2ECE813-3EB7-46C0-AB38-F99A47A89F8F}" type="parTrans" cxnId="{CC8CE9C9-2BBE-4C9A-B97F-B9BD98618721}">
      <dgm:prSet/>
      <dgm:spPr/>
      <dgm:t>
        <a:bodyPr/>
        <a:lstStyle/>
        <a:p>
          <a:endParaRPr lang="en-US"/>
        </a:p>
      </dgm:t>
    </dgm:pt>
    <dgm:pt modelId="{853461A8-748E-4744-BBFA-524C6BC69A97}" type="sibTrans" cxnId="{CC8CE9C9-2BBE-4C9A-B97F-B9BD98618721}">
      <dgm:prSet/>
      <dgm:spPr/>
      <dgm:t>
        <a:bodyPr/>
        <a:lstStyle/>
        <a:p>
          <a:endParaRPr lang="en-US"/>
        </a:p>
      </dgm:t>
    </dgm:pt>
    <dgm:pt modelId="{CF2C8763-AA8F-4153-A306-B9992F8EF0B5}">
      <dgm:prSet/>
      <dgm:spPr/>
      <dgm:t>
        <a:bodyPr/>
        <a:lstStyle/>
        <a:p>
          <a:r>
            <a:rPr lang="en-GB" dirty="0"/>
            <a:t>LSTM </a:t>
          </a:r>
          <a:endParaRPr lang="en-US" dirty="0"/>
        </a:p>
      </dgm:t>
    </dgm:pt>
    <dgm:pt modelId="{ABEDC81B-2E0B-4A96-8731-FC3A3AEA9887}" type="parTrans" cxnId="{8BDBD5CB-F962-4750-B539-33B7671FF4A4}">
      <dgm:prSet/>
      <dgm:spPr/>
      <dgm:t>
        <a:bodyPr/>
        <a:lstStyle/>
        <a:p>
          <a:endParaRPr lang="en-US"/>
        </a:p>
      </dgm:t>
    </dgm:pt>
    <dgm:pt modelId="{3E2FDDB3-FF4F-46E9-9741-C6CFAAB96DD8}" type="sibTrans" cxnId="{8BDBD5CB-F962-4750-B539-33B7671FF4A4}">
      <dgm:prSet/>
      <dgm:spPr/>
      <dgm:t>
        <a:bodyPr/>
        <a:lstStyle/>
        <a:p>
          <a:endParaRPr lang="en-US"/>
        </a:p>
      </dgm:t>
    </dgm:pt>
    <dgm:pt modelId="{4DFDDF12-8DD3-459F-B171-A1B675C1CE81}">
      <dgm:prSet/>
      <dgm:spPr/>
      <dgm:t>
        <a:bodyPr/>
        <a:lstStyle/>
        <a:p>
          <a:r>
            <a:rPr lang="en-GB" dirty="0"/>
            <a:t>DROPOUT</a:t>
          </a:r>
          <a:endParaRPr lang="en-US" dirty="0"/>
        </a:p>
      </dgm:t>
    </dgm:pt>
    <dgm:pt modelId="{5F7FB6B6-EC01-4359-978E-517BD0A4759C}" type="parTrans" cxnId="{52DE737F-D8FB-4687-AD83-C78AFCDFEA48}">
      <dgm:prSet/>
      <dgm:spPr/>
      <dgm:t>
        <a:bodyPr/>
        <a:lstStyle/>
        <a:p>
          <a:endParaRPr lang="en-US"/>
        </a:p>
      </dgm:t>
    </dgm:pt>
    <dgm:pt modelId="{3B03D6FA-B312-4402-A178-4F2CA5CDCAF6}" type="sibTrans" cxnId="{52DE737F-D8FB-4687-AD83-C78AFCDFEA48}">
      <dgm:prSet/>
      <dgm:spPr/>
      <dgm:t>
        <a:bodyPr/>
        <a:lstStyle/>
        <a:p>
          <a:endParaRPr lang="en-US"/>
        </a:p>
      </dgm:t>
    </dgm:pt>
    <dgm:pt modelId="{D71A595E-7324-487F-B211-119D6483D639}" type="pres">
      <dgm:prSet presAssocID="{DBD29750-B3B4-490D-916C-41E24D8A114F}" presName="hierChild1" presStyleCnt="0">
        <dgm:presLayoutVars>
          <dgm:chPref val="1"/>
          <dgm:dir/>
          <dgm:animOne val="branch"/>
          <dgm:animLvl val="lvl"/>
          <dgm:resizeHandles/>
        </dgm:presLayoutVars>
      </dgm:prSet>
      <dgm:spPr/>
    </dgm:pt>
    <dgm:pt modelId="{C87E9E6D-EA81-444D-8F10-105D238FFE50}" type="pres">
      <dgm:prSet presAssocID="{DA96F07F-7623-4727-8621-CC96EFEB43C8}" presName="hierRoot1" presStyleCnt="0"/>
      <dgm:spPr/>
    </dgm:pt>
    <dgm:pt modelId="{93319884-4DFA-4871-9ED1-BC30E06673AB}" type="pres">
      <dgm:prSet presAssocID="{DA96F07F-7623-4727-8621-CC96EFEB43C8}" presName="composite" presStyleCnt="0"/>
      <dgm:spPr/>
    </dgm:pt>
    <dgm:pt modelId="{ED00E8BD-EA60-4375-B489-1BA22E1098F1}" type="pres">
      <dgm:prSet presAssocID="{DA96F07F-7623-4727-8621-CC96EFEB43C8}" presName="background" presStyleLbl="node0" presStyleIdx="0" presStyleCnt="4"/>
      <dgm:spPr/>
    </dgm:pt>
    <dgm:pt modelId="{982FFBCE-8A78-465B-8C35-42E48FF70AB6}" type="pres">
      <dgm:prSet presAssocID="{DA96F07F-7623-4727-8621-CC96EFEB43C8}" presName="text" presStyleLbl="fgAcc0" presStyleIdx="0" presStyleCnt="4">
        <dgm:presLayoutVars>
          <dgm:chPref val="3"/>
        </dgm:presLayoutVars>
      </dgm:prSet>
      <dgm:spPr/>
    </dgm:pt>
    <dgm:pt modelId="{39BAC3D4-416C-4443-BB81-FA522B5C66C6}" type="pres">
      <dgm:prSet presAssocID="{DA96F07F-7623-4727-8621-CC96EFEB43C8}" presName="hierChild2" presStyleCnt="0"/>
      <dgm:spPr/>
    </dgm:pt>
    <dgm:pt modelId="{1A6096A1-15CD-42E1-9AC4-62D24D255C2C}" type="pres">
      <dgm:prSet presAssocID="{E32C1212-34A7-48EE-8BC3-A01FFB1F28F1}" presName="hierRoot1" presStyleCnt="0"/>
      <dgm:spPr/>
    </dgm:pt>
    <dgm:pt modelId="{1750E398-39CD-40C0-9722-C3A8E5B0272C}" type="pres">
      <dgm:prSet presAssocID="{E32C1212-34A7-48EE-8BC3-A01FFB1F28F1}" presName="composite" presStyleCnt="0"/>
      <dgm:spPr/>
    </dgm:pt>
    <dgm:pt modelId="{BB27F4CE-EA99-4F47-86E7-DF83A5C5F094}" type="pres">
      <dgm:prSet presAssocID="{E32C1212-34A7-48EE-8BC3-A01FFB1F28F1}" presName="background" presStyleLbl="node0" presStyleIdx="1" presStyleCnt="4"/>
      <dgm:spPr/>
    </dgm:pt>
    <dgm:pt modelId="{0DE40240-A21A-4D7C-A301-B599732EC7BB}" type="pres">
      <dgm:prSet presAssocID="{E32C1212-34A7-48EE-8BC3-A01FFB1F28F1}" presName="text" presStyleLbl="fgAcc0" presStyleIdx="1" presStyleCnt="4">
        <dgm:presLayoutVars>
          <dgm:chPref val="3"/>
        </dgm:presLayoutVars>
      </dgm:prSet>
      <dgm:spPr/>
    </dgm:pt>
    <dgm:pt modelId="{47AAA091-236E-420B-BA91-56FEC60E7B7C}" type="pres">
      <dgm:prSet presAssocID="{E32C1212-34A7-48EE-8BC3-A01FFB1F28F1}" presName="hierChild2" presStyleCnt="0"/>
      <dgm:spPr/>
    </dgm:pt>
    <dgm:pt modelId="{951A4CCC-28D7-4AB4-BF53-8595AFD8ACF1}" type="pres">
      <dgm:prSet presAssocID="{CF2C8763-AA8F-4153-A306-B9992F8EF0B5}" presName="hierRoot1" presStyleCnt="0"/>
      <dgm:spPr/>
    </dgm:pt>
    <dgm:pt modelId="{95F6985B-77D5-406D-B39A-BE4EEBBF1069}" type="pres">
      <dgm:prSet presAssocID="{CF2C8763-AA8F-4153-A306-B9992F8EF0B5}" presName="composite" presStyleCnt="0"/>
      <dgm:spPr/>
    </dgm:pt>
    <dgm:pt modelId="{479A76EA-7E9A-4FCD-B6A1-531332F0BD21}" type="pres">
      <dgm:prSet presAssocID="{CF2C8763-AA8F-4153-A306-B9992F8EF0B5}" presName="background" presStyleLbl="node0" presStyleIdx="2" presStyleCnt="4"/>
      <dgm:spPr/>
    </dgm:pt>
    <dgm:pt modelId="{A3F09960-67FB-4851-9F41-D67A0AB63005}" type="pres">
      <dgm:prSet presAssocID="{CF2C8763-AA8F-4153-A306-B9992F8EF0B5}" presName="text" presStyleLbl="fgAcc0" presStyleIdx="2" presStyleCnt="4">
        <dgm:presLayoutVars>
          <dgm:chPref val="3"/>
        </dgm:presLayoutVars>
      </dgm:prSet>
      <dgm:spPr/>
    </dgm:pt>
    <dgm:pt modelId="{3EB044B6-967C-429B-A3B9-4A85192DF8CD}" type="pres">
      <dgm:prSet presAssocID="{CF2C8763-AA8F-4153-A306-B9992F8EF0B5}" presName="hierChild2" presStyleCnt="0"/>
      <dgm:spPr/>
    </dgm:pt>
    <dgm:pt modelId="{166528A6-E660-4584-957D-2D3C7D73B99E}" type="pres">
      <dgm:prSet presAssocID="{4DFDDF12-8DD3-459F-B171-A1B675C1CE81}" presName="hierRoot1" presStyleCnt="0"/>
      <dgm:spPr/>
    </dgm:pt>
    <dgm:pt modelId="{45FA26CC-9B30-4C56-B513-5F63DD1EA5E1}" type="pres">
      <dgm:prSet presAssocID="{4DFDDF12-8DD3-459F-B171-A1B675C1CE81}" presName="composite" presStyleCnt="0"/>
      <dgm:spPr/>
    </dgm:pt>
    <dgm:pt modelId="{95F4A0D8-6AC4-44E5-BD51-C3F1C582F881}" type="pres">
      <dgm:prSet presAssocID="{4DFDDF12-8DD3-459F-B171-A1B675C1CE81}" presName="background" presStyleLbl="node0" presStyleIdx="3" presStyleCnt="4"/>
      <dgm:spPr/>
    </dgm:pt>
    <dgm:pt modelId="{AE4C0965-DFB4-48E9-BF75-B9D5D32E0192}" type="pres">
      <dgm:prSet presAssocID="{4DFDDF12-8DD3-459F-B171-A1B675C1CE81}" presName="text" presStyleLbl="fgAcc0" presStyleIdx="3" presStyleCnt="4">
        <dgm:presLayoutVars>
          <dgm:chPref val="3"/>
        </dgm:presLayoutVars>
      </dgm:prSet>
      <dgm:spPr/>
    </dgm:pt>
    <dgm:pt modelId="{F4D111E1-447F-4684-9D31-23438ECDC5CB}" type="pres">
      <dgm:prSet presAssocID="{4DFDDF12-8DD3-459F-B171-A1B675C1CE81}" presName="hierChild2" presStyleCnt="0"/>
      <dgm:spPr/>
    </dgm:pt>
  </dgm:ptLst>
  <dgm:cxnLst>
    <dgm:cxn modelId="{DA49C740-5757-4354-AB0F-5FDA53DC71D1}" srcId="{DBD29750-B3B4-490D-916C-41E24D8A114F}" destId="{DA96F07F-7623-4727-8621-CC96EFEB43C8}" srcOrd="0" destOrd="0" parTransId="{CDD2E088-4ADA-4F9C-BCE7-C309C0617625}" sibTransId="{27659D13-674C-4F8C-A55B-734A5DA5DBEE}"/>
    <dgm:cxn modelId="{F921C351-CC26-402A-A1F5-6954F78E9404}" type="presOf" srcId="{DA96F07F-7623-4727-8621-CC96EFEB43C8}" destId="{982FFBCE-8A78-465B-8C35-42E48FF70AB6}" srcOrd="0" destOrd="0" presId="urn:microsoft.com/office/officeart/2005/8/layout/hierarchy1"/>
    <dgm:cxn modelId="{52DE737F-D8FB-4687-AD83-C78AFCDFEA48}" srcId="{DBD29750-B3B4-490D-916C-41E24D8A114F}" destId="{4DFDDF12-8DD3-459F-B171-A1B675C1CE81}" srcOrd="3" destOrd="0" parTransId="{5F7FB6B6-EC01-4359-978E-517BD0A4759C}" sibTransId="{3B03D6FA-B312-4402-A178-4F2CA5CDCAF6}"/>
    <dgm:cxn modelId="{5375B595-0B35-4316-B284-1D9EE28D5E9D}" type="presOf" srcId="{4DFDDF12-8DD3-459F-B171-A1B675C1CE81}" destId="{AE4C0965-DFB4-48E9-BF75-B9D5D32E0192}" srcOrd="0" destOrd="0" presId="urn:microsoft.com/office/officeart/2005/8/layout/hierarchy1"/>
    <dgm:cxn modelId="{DE657296-3655-49EF-8BF2-D65467B24BE3}" type="presOf" srcId="{DBD29750-B3B4-490D-916C-41E24D8A114F}" destId="{D71A595E-7324-487F-B211-119D6483D639}" srcOrd="0" destOrd="0" presId="urn:microsoft.com/office/officeart/2005/8/layout/hierarchy1"/>
    <dgm:cxn modelId="{88E78FC8-1710-47F8-AF1C-6B6D565E8F26}" type="presOf" srcId="{E32C1212-34A7-48EE-8BC3-A01FFB1F28F1}" destId="{0DE40240-A21A-4D7C-A301-B599732EC7BB}" srcOrd="0" destOrd="0" presId="urn:microsoft.com/office/officeart/2005/8/layout/hierarchy1"/>
    <dgm:cxn modelId="{CC8CE9C9-2BBE-4C9A-B97F-B9BD98618721}" srcId="{DBD29750-B3B4-490D-916C-41E24D8A114F}" destId="{E32C1212-34A7-48EE-8BC3-A01FFB1F28F1}" srcOrd="1" destOrd="0" parTransId="{D2ECE813-3EB7-46C0-AB38-F99A47A89F8F}" sibTransId="{853461A8-748E-4744-BBFA-524C6BC69A97}"/>
    <dgm:cxn modelId="{8BDBD5CB-F962-4750-B539-33B7671FF4A4}" srcId="{DBD29750-B3B4-490D-916C-41E24D8A114F}" destId="{CF2C8763-AA8F-4153-A306-B9992F8EF0B5}" srcOrd="2" destOrd="0" parTransId="{ABEDC81B-2E0B-4A96-8731-FC3A3AEA9887}" sibTransId="{3E2FDDB3-FF4F-46E9-9741-C6CFAAB96DD8}"/>
    <dgm:cxn modelId="{13A107ED-A77F-4084-88C9-C64D6AC565A8}" type="presOf" srcId="{CF2C8763-AA8F-4153-A306-B9992F8EF0B5}" destId="{A3F09960-67FB-4851-9F41-D67A0AB63005}" srcOrd="0" destOrd="0" presId="urn:microsoft.com/office/officeart/2005/8/layout/hierarchy1"/>
    <dgm:cxn modelId="{6E7955B0-A6DE-468E-AA94-2E7509208006}" type="presParOf" srcId="{D71A595E-7324-487F-B211-119D6483D639}" destId="{C87E9E6D-EA81-444D-8F10-105D238FFE50}" srcOrd="0" destOrd="0" presId="urn:microsoft.com/office/officeart/2005/8/layout/hierarchy1"/>
    <dgm:cxn modelId="{4D895C0A-4403-47A6-BACD-1587301527A6}" type="presParOf" srcId="{C87E9E6D-EA81-444D-8F10-105D238FFE50}" destId="{93319884-4DFA-4871-9ED1-BC30E06673AB}" srcOrd="0" destOrd="0" presId="urn:microsoft.com/office/officeart/2005/8/layout/hierarchy1"/>
    <dgm:cxn modelId="{E7EFE196-5C4A-4F00-929F-CD116EFF573C}" type="presParOf" srcId="{93319884-4DFA-4871-9ED1-BC30E06673AB}" destId="{ED00E8BD-EA60-4375-B489-1BA22E1098F1}" srcOrd="0" destOrd="0" presId="urn:microsoft.com/office/officeart/2005/8/layout/hierarchy1"/>
    <dgm:cxn modelId="{066F6317-A3F7-4DD0-A6C5-E13C9D960B2F}" type="presParOf" srcId="{93319884-4DFA-4871-9ED1-BC30E06673AB}" destId="{982FFBCE-8A78-465B-8C35-42E48FF70AB6}" srcOrd="1" destOrd="0" presId="urn:microsoft.com/office/officeart/2005/8/layout/hierarchy1"/>
    <dgm:cxn modelId="{40B9173D-077D-42C8-85C2-CCFD71031AA9}" type="presParOf" srcId="{C87E9E6D-EA81-444D-8F10-105D238FFE50}" destId="{39BAC3D4-416C-4443-BB81-FA522B5C66C6}" srcOrd="1" destOrd="0" presId="urn:microsoft.com/office/officeart/2005/8/layout/hierarchy1"/>
    <dgm:cxn modelId="{8A49BE2A-0437-4541-8E1C-0C6A0AEBDC63}" type="presParOf" srcId="{D71A595E-7324-487F-B211-119D6483D639}" destId="{1A6096A1-15CD-42E1-9AC4-62D24D255C2C}" srcOrd="1" destOrd="0" presId="urn:microsoft.com/office/officeart/2005/8/layout/hierarchy1"/>
    <dgm:cxn modelId="{BBCF55E5-3569-47CA-82A9-0523097495D9}" type="presParOf" srcId="{1A6096A1-15CD-42E1-9AC4-62D24D255C2C}" destId="{1750E398-39CD-40C0-9722-C3A8E5B0272C}" srcOrd="0" destOrd="0" presId="urn:microsoft.com/office/officeart/2005/8/layout/hierarchy1"/>
    <dgm:cxn modelId="{735C6097-C065-4326-B8CC-11DCB715AEDB}" type="presParOf" srcId="{1750E398-39CD-40C0-9722-C3A8E5B0272C}" destId="{BB27F4CE-EA99-4F47-86E7-DF83A5C5F094}" srcOrd="0" destOrd="0" presId="urn:microsoft.com/office/officeart/2005/8/layout/hierarchy1"/>
    <dgm:cxn modelId="{23B7A42C-C6C7-46CC-AC32-1B4D48E8904D}" type="presParOf" srcId="{1750E398-39CD-40C0-9722-C3A8E5B0272C}" destId="{0DE40240-A21A-4D7C-A301-B599732EC7BB}" srcOrd="1" destOrd="0" presId="urn:microsoft.com/office/officeart/2005/8/layout/hierarchy1"/>
    <dgm:cxn modelId="{EF411618-9B27-4790-ADDE-F1CAB9AB49F7}" type="presParOf" srcId="{1A6096A1-15CD-42E1-9AC4-62D24D255C2C}" destId="{47AAA091-236E-420B-BA91-56FEC60E7B7C}" srcOrd="1" destOrd="0" presId="urn:microsoft.com/office/officeart/2005/8/layout/hierarchy1"/>
    <dgm:cxn modelId="{A6899F88-0F39-4A46-AA3A-F26FC564F4D6}" type="presParOf" srcId="{D71A595E-7324-487F-B211-119D6483D639}" destId="{951A4CCC-28D7-4AB4-BF53-8595AFD8ACF1}" srcOrd="2" destOrd="0" presId="urn:microsoft.com/office/officeart/2005/8/layout/hierarchy1"/>
    <dgm:cxn modelId="{02883AAC-630A-451E-8430-290543FEAB24}" type="presParOf" srcId="{951A4CCC-28D7-4AB4-BF53-8595AFD8ACF1}" destId="{95F6985B-77D5-406D-B39A-BE4EEBBF1069}" srcOrd="0" destOrd="0" presId="urn:microsoft.com/office/officeart/2005/8/layout/hierarchy1"/>
    <dgm:cxn modelId="{2621EF42-5D28-4C28-B8D3-60A72EFBC9C8}" type="presParOf" srcId="{95F6985B-77D5-406D-B39A-BE4EEBBF1069}" destId="{479A76EA-7E9A-4FCD-B6A1-531332F0BD21}" srcOrd="0" destOrd="0" presId="urn:microsoft.com/office/officeart/2005/8/layout/hierarchy1"/>
    <dgm:cxn modelId="{B8A40B48-7B99-49E3-9BD6-BE7A6D80A8A4}" type="presParOf" srcId="{95F6985B-77D5-406D-B39A-BE4EEBBF1069}" destId="{A3F09960-67FB-4851-9F41-D67A0AB63005}" srcOrd="1" destOrd="0" presId="urn:microsoft.com/office/officeart/2005/8/layout/hierarchy1"/>
    <dgm:cxn modelId="{53539827-3714-4205-AE9B-9418D9F5BCF1}" type="presParOf" srcId="{951A4CCC-28D7-4AB4-BF53-8595AFD8ACF1}" destId="{3EB044B6-967C-429B-A3B9-4A85192DF8CD}" srcOrd="1" destOrd="0" presId="urn:microsoft.com/office/officeart/2005/8/layout/hierarchy1"/>
    <dgm:cxn modelId="{161C35F0-AC92-4F31-843F-152A1E969022}" type="presParOf" srcId="{D71A595E-7324-487F-B211-119D6483D639}" destId="{166528A6-E660-4584-957D-2D3C7D73B99E}" srcOrd="3" destOrd="0" presId="urn:microsoft.com/office/officeart/2005/8/layout/hierarchy1"/>
    <dgm:cxn modelId="{984F8973-A7F8-4119-BA5A-220753FD49AF}" type="presParOf" srcId="{166528A6-E660-4584-957D-2D3C7D73B99E}" destId="{45FA26CC-9B30-4C56-B513-5F63DD1EA5E1}" srcOrd="0" destOrd="0" presId="urn:microsoft.com/office/officeart/2005/8/layout/hierarchy1"/>
    <dgm:cxn modelId="{48EECB9D-8DCA-4178-9316-9B0F75132C33}" type="presParOf" srcId="{45FA26CC-9B30-4C56-B513-5F63DD1EA5E1}" destId="{95F4A0D8-6AC4-44E5-BD51-C3F1C582F881}" srcOrd="0" destOrd="0" presId="urn:microsoft.com/office/officeart/2005/8/layout/hierarchy1"/>
    <dgm:cxn modelId="{8486BDBE-7ECA-410A-937E-AD96875E0010}" type="presParOf" srcId="{45FA26CC-9B30-4C56-B513-5F63DD1EA5E1}" destId="{AE4C0965-DFB4-48E9-BF75-B9D5D32E0192}" srcOrd="1" destOrd="0" presId="urn:microsoft.com/office/officeart/2005/8/layout/hierarchy1"/>
    <dgm:cxn modelId="{02F19678-D63A-48F7-9141-A224CEDA4095}" type="presParOf" srcId="{166528A6-E660-4584-957D-2D3C7D73B99E}" destId="{F4D111E1-447F-4684-9D31-23438ECDC5C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593A3-14D6-435A-9BC1-6CB0ED4A00C3}">
      <dsp:nvSpPr>
        <dsp:cNvPr id="0" name=""/>
        <dsp:cNvSpPr/>
      </dsp:nvSpPr>
      <dsp:spPr>
        <a:xfrm>
          <a:off x="741103" y="267332"/>
          <a:ext cx="516533" cy="5165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AC42BA-0850-4521-9DA1-98AF6FBA1281}">
      <dsp:nvSpPr>
        <dsp:cNvPr id="0" name=""/>
        <dsp:cNvSpPr/>
      </dsp:nvSpPr>
      <dsp:spPr>
        <a:xfrm>
          <a:off x="425444" y="972931"/>
          <a:ext cx="1147851" cy="45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baseline="0"/>
            <a:t>Machine Learning</a:t>
          </a:r>
          <a:endParaRPr lang="en-US" sz="1300" kern="1200"/>
        </a:p>
      </dsp:txBody>
      <dsp:txXfrm>
        <a:off x="425444" y="972931"/>
        <a:ext cx="1147851" cy="459140"/>
      </dsp:txXfrm>
    </dsp:sp>
    <dsp:sp modelId="{AA74C700-3180-4425-AF57-0B29E9937D74}">
      <dsp:nvSpPr>
        <dsp:cNvPr id="0" name=""/>
        <dsp:cNvSpPr/>
      </dsp:nvSpPr>
      <dsp:spPr>
        <a:xfrm>
          <a:off x="2089829" y="267332"/>
          <a:ext cx="516533" cy="5165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4C6740-5AD2-402E-B23E-DCC03F4BEF65}">
      <dsp:nvSpPr>
        <dsp:cNvPr id="0" name=""/>
        <dsp:cNvSpPr/>
      </dsp:nvSpPr>
      <dsp:spPr>
        <a:xfrm>
          <a:off x="1774170" y="972931"/>
          <a:ext cx="1147851" cy="45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baseline="0"/>
            <a:t>Deep Learning</a:t>
          </a:r>
          <a:endParaRPr lang="en-US" sz="1300" kern="1200"/>
        </a:p>
      </dsp:txBody>
      <dsp:txXfrm>
        <a:off x="1774170" y="972931"/>
        <a:ext cx="1147851" cy="459140"/>
      </dsp:txXfrm>
    </dsp:sp>
    <dsp:sp modelId="{34CF86E2-8D8C-4214-8D08-4D638F54EB4E}">
      <dsp:nvSpPr>
        <dsp:cNvPr id="0" name=""/>
        <dsp:cNvSpPr/>
      </dsp:nvSpPr>
      <dsp:spPr>
        <a:xfrm>
          <a:off x="3438554" y="267332"/>
          <a:ext cx="516533" cy="5165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2E7545-DDE8-4F95-B086-AF2D2C790BC4}">
      <dsp:nvSpPr>
        <dsp:cNvPr id="0" name=""/>
        <dsp:cNvSpPr/>
      </dsp:nvSpPr>
      <dsp:spPr>
        <a:xfrm>
          <a:off x="3122895" y="972931"/>
          <a:ext cx="1147851" cy="45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baseline="0"/>
            <a:t>Deep Learning Necessity </a:t>
          </a:r>
          <a:endParaRPr lang="en-US" sz="1300" kern="1200"/>
        </a:p>
      </dsp:txBody>
      <dsp:txXfrm>
        <a:off x="3122895" y="972931"/>
        <a:ext cx="1147851" cy="459140"/>
      </dsp:txXfrm>
    </dsp:sp>
    <dsp:sp modelId="{D02DC944-2858-4D51-A27E-68E4353C3C71}">
      <dsp:nvSpPr>
        <dsp:cNvPr id="0" name=""/>
        <dsp:cNvSpPr/>
      </dsp:nvSpPr>
      <dsp:spPr>
        <a:xfrm>
          <a:off x="4787280" y="267332"/>
          <a:ext cx="516533" cy="5165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C5348F-D291-428F-95DD-66E68C1548FC}">
      <dsp:nvSpPr>
        <dsp:cNvPr id="0" name=""/>
        <dsp:cNvSpPr/>
      </dsp:nvSpPr>
      <dsp:spPr>
        <a:xfrm>
          <a:off x="4471621" y="972931"/>
          <a:ext cx="1147851" cy="45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baseline="0" dirty="0"/>
            <a:t>Stock Price Dataset</a:t>
          </a:r>
          <a:endParaRPr lang="en-US" sz="1300" kern="1200" dirty="0"/>
        </a:p>
      </dsp:txBody>
      <dsp:txXfrm>
        <a:off x="4471621" y="972931"/>
        <a:ext cx="1147851" cy="459140"/>
      </dsp:txXfrm>
    </dsp:sp>
    <dsp:sp modelId="{02ACF571-8123-45CD-A938-29E28A948D09}">
      <dsp:nvSpPr>
        <dsp:cNvPr id="0" name=""/>
        <dsp:cNvSpPr/>
      </dsp:nvSpPr>
      <dsp:spPr>
        <a:xfrm>
          <a:off x="6136006" y="267332"/>
          <a:ext cx="516533" cy="5165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8DB5BF-1F9F-4335-BC1E-BC3CCCCBAFF2}">
      <dsp:nvSpPr>
        <dsp:cNvPr id="0" name=""/>
        <dsp:cNvSpPr/>
      </dsp:nvSpPr>
      <dsp:spPr>
        <a:xfrm>
          <a:off x="5820346" y="972931"/>
          <a:ext cx="1147851" cy="45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baseline="0"/>
            <a:t>Algorithm</a:t>
          </a:r>
          <a:endParaRPr lang="en-US" sz="1300" kern="1200"/>
        </a:p>
      </dsp:txBody>
      <dsp:txXfrm>
        <a:off x="5820346" y="972931"/>
        <a:ext cx="1147851" cy="459140"/>
      </dsp:txXfrm>
    </dsp:sp>
    <dsp:sp modelId="{FACE3393-2C5B-4DE3-BB90-FBEF40689A43}">
      <dsp:nvSpPr>
        <dsp:cNvPr id="0" name=""/>
        <dsp:cNvSpPr/>
      </dsp:nvSpPr>
      <dsp:spPr>
        <a:xfrm>
          <a:off x="2764192" y="1719035"/>
          <a:ext cx="516533" cy="5165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4C0020-78FE-4656-9197-C90CAF5322A1}">
      <dsp:nvSpPr>
        <dsp:cNvPr id="0" name=""/>
        <dsp:cNvSpPr/>
      </dsp:nvSpPr>
      <dsp:spPr>
        <a:xfrm>
          <a:off x="2448532" y="2424635"/>
          <a:ext cx="1147851" cy="45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baseline="0"/>
            <a:t>Conclusion </a:t>
          </a:r>
          <a:endParaRPr lang="en-US" sz="1300" kern="1200"/>
        </a:p>
      </dsp:txBody>
      <dsp:txXfrm>
        <a:off x="2448532" y="2424635"/>
        <a:ext cx="1147851" cy="459140"/>
      </dsp:txXfrm>
    </dsp:sp>
    <dsp:sp modelId="{390FFCCF-C7F0-4735-A186-A4A3AB1F6F03}">
      <dsp:nvSpPr>
        <dsp:cNvPr id="0" name=""/>
        <dsp:cNvSpPr/>
      </dsp:nvSpPr>
      <dsp:spPr>
        <a:xfrm>
          <a:off x="4112917" y="1719035"/>
          <a:ext cx="516533" cy="5165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F3AB0E-F6A5-47BD-B34C-6BC9EE2EEB98}">
      <dsp:nvSpPr>
        <dsp:cNvPr id="0" name=""/>
        <dsp:cNvSpPr/>
      </dsp:nvSpPr>
      <dsp:spPr>
        <a:xfrm>
          <a:off x="3797258" y="2424635"/>
          <a:ext cx="1147851" cy="45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baseline="0"/>
            <a:t>References</a:t>
          </a:r>
          <a:endParaRPr lang="en-US" sz="1300" kern="1200"/>
        </a:p>
      </dsp:txBody>
      <dsp:txXfrm>
        <a:off x="3797258" y="2424635"/>
        <a:ext cx="1147851" cy="459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1FE10-715A-488F-A517-91A44F94FC76}">
      <dsp:nvSpPr>
        <dsp:cNvPr id="0" name=""/>
        <dsp:cNvSpPr/>
      </dsp:nvSpPr>
      <dsp:spPr>
        <a:xfrm>
          <a:off x="0" y="0"/>
          <a:ext cx="5271440" cy="6932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100000"/>
            </a:lnSpc>
            <a:spcBef>
              <a:spcPct val="0"/>
            </a:spcBef>
            <a:spcAft>
              <a:spcPct val="35000"/>
            </a:spcAft>
            <a:buNone/>
          </a:pPr>
          <a:r>
            <a:rPr lang="en-GB" sz="1000" b="0" kern="1200" baseline="0" dirty="0">
              <a:solidFill>
                <a:schemeClr val="tx1"/>
              </a:solidFill>
            </a:rPr>
            <a:t>Google</a:t>
          </a:r>
          <a:r>
            <a:rPr lang="en-GB" sz="1000" kern="1200" baseline="0" dirty="0">
              <a:solidFill>
                <a:schemeClr val="tx1"/>
              </a:solidFill>
            </a:rPr>
            <a:t> </a:t>
          </a:r>
          <a:r>
            <a:rPr lang="en-GB" sz="1000" kern="1200" baseline="0" dirty="0"/>
            <a:t>is an American </a:t>
          </a:r>
          <a:r>
            <a:rPr lang="en-GB" sz="1000" kern="1200"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multinational</a:t>
          </a:r>
          <a:r>
            <a:rPr lang="en-GB" sz="1000" kern="1200" baseline="0" dirty="0">
              <a:solidFill>
                <a:schemeClr val="tx1"/>
              </a:solidFill>
            </a:rPr>
            <a:t> </a:t>
          </a:r>
          <a:r>
            <a:rPr lang="en-GB" sz="1000" kern="1200" baseline="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technology company</a:t>
          </a:r>
          <a:r>
            <a:rPr lang="en-GB" sz="1000" kern="1200" baseline="0" dirty="0">
              <a:solidFill>
                <a:schemeClr val="tx1"/>
              </a:solidFill>
            </a:rPr>
            <a:t> </a:t>
          </a:r>
          <a:r>
            <a:rPr lang="en-GB" sz="1000" kern="1200" baseline="0" dirty="0"/>
            <a:t>that specializes in </a:t>
          </a:r>
          <a:r>
            <a:rPr lang="en-GB" sz="1000" kern="1200" baseline="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Internet</a:t>
          </a:r>
          <a:r>
            <a:rPr lang="en-GB" sz="1000" kern="1200" baseline="0" dirty="0"/>
            <a:t>-related services and products, which include </a:t>
          </a:r>
          <a:r>
            <a:rPr lang="en-GB" sz="1000" kern="1200" baseline="0"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online advertising technologies</a:t>
          </a:r>
          <a:r>
            <a:rPr lang="en-GB" sz="1000" kern="1200" baseline="0" dirty="0"/>
            <a:t>, a </a:t>
          </a:r>
          <a:r>
            <a:rPr lang="en-GB" sz="1000" kern="1200" baseline="0"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search engine</a:t>
          </a:r>
          <a:r>
            <a:rPr lang="en-GB" sz="1000" kern="1200" baseline="0" dirty="0">
              <a:solidFill>
                <a:schemeClr val="tx1"/>
              </a:solidFill>
            </a:rPr>
            <a:t>, </a:t>
          </a:r>
          <a:r>
            <a:rPr lang="en-GB" sz="1000" kern="1200" baseline="0" dirty="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cloud computing</a:t>
          </a:r>
          <a:r>
            <a:rPr lang="en-GB" sz="1000" kern="1200" baseline="0" dirty="0"/>
            <a:t>, software, and hardware. </a:t>
          </a:r>
          <a:endParaRPr lang="en-US" sz="1000" kern="1200" dirty="0"/>
        </a:p>
      </dsp:txBody>
      <dsp:txXfrm>
        <a:off x="20304" y="20304"/>
        <a:ext cx="4464798" cy="652635"/>
      </dsp:txXfrm>
    </dsp:sp>
    <dsp:sp modelId="{F4A9EA95-292B-4048-B581-253011FC502E}">
      <dsp:nvSpPr>
        <dsp:cNvPr id="0" name=""/>
        <dsp:cNvSpPr/>
      </dsp:nvSpPr>
      <dsp:spPr>
        <a:xfrm>
          <a:off x="441483" y="819288"/>
          <a:ext cx="5271440" cy="693243"/>
        </a:xfrm>
        <a:prstGeom prst="roundRect">
          <a:avLst>
            <a:gd name="adj" fmla="val 10000"/>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100000"/>
            </a:lnSpc>
            <a:spcBef>
              <a:spcPct val="0"/>
            </a:spcBef>
            <a:spcAft>
              <a:spcPct val="35000"/>
            </a:spcAft>
            <a:buNone/>
          </a:pPr>
          <a:r>
            <a:rPr lang="en-GB" sz="1000" kern="1200" baseline="0" dirty="0"/>
            <a:t>It is considered one of the big four Internet stocks along with </a:t>
          </a:r>
          <a:r>
            <a:rPr lang="en-GB" sz="1000" kern="1200" baseline="0" dirty="0">
              <a:solidFill>
                <a:schemeClr val="tx1"/>
              </a:solidFill>
            </a:rPr>
            <a:t>AMAZON</a:t>
          </a:r>
          <a:r>
            <a:rPr lang="en-GB" sz="1000" kern="1200" baseline="0" dirty="0">
              <a:solidFill>
                <a:schemeClr val="bg1"/>
              </a:solidFill>
            </a:rPr>
            <a:t>,</a:t>
          </a:r>
          <a:r>
            <a:rPr lang="en-GB" sz="1000" kern="1200" baseline="0" dirty="0">
              <a:solidFill>
                <a:schemeClr val="tx1"/>
              </a:solidFill>
            </a:rPr>
            <a:t> FACEBOOK</a:t>
          </a:r>
          <a:r>
            <a:rPr lang="en-GB" sz="1000" kern="1200" baseline="0" dirty="0">
              <a:solidFill>
                <a:schemeClr val="bg1"/>
              </a:solidFill>
            </a:rPr>
            <a:t>,</a:t>
          </a:r>
          <a:r>
            <a:rPr lang="en-GB" sz="1000" kern="1200" baseline="0" dirty="0">
              <a:solidFill>
                <a:schemeClr val="tx1"/>
              </a:solidFill>
            </a:rPr>
            <a:t> </a:t>
          </a:r>
          <a:r>
            <a:rPr lang="en-GB" sz="1000" kern="1200" baseline="0" dirty="0"/>
            <a:t> </a:t>
          </a:r>
          <a:r>
            <a:rPr lang="en-GB" sz="1000" kern="1200" baseline="0" dirty="0">
              <a:solidFill>
                <a:schemeClr val="tx1"/>
              </a:solidFill>
            </a:rPr>
            <a:t>APPLE (AAPL) </a:t>
          </a:r>
          <a:r>
            <a:rPr lang="en-GB" sz="1000" kern="1200" baseline="0" dirty="0">
              <a:solidFill>
                <a:schemeClr val="bg1"/>
              </a:solidFill>
            </a:rPr>
            <a:t>and</a:t>
          </a:r>
          <a:r>
            <a:rPr lang="en-GB" sz="1000" kern="1200" baseline="0" dirty="0">
              <a:solidFill>
                <a:schemeClr val="tx1"/>
              </a:solidFill>
            </a:rPr>
            <a:t> TESLA.</a:t>
          </a:r>
          <a:endParaRPr lang="en-US" sz="1000" kern="1200" dirty="0">
            <a:solidFill>
              <a:schemeClr val="tx1"/>
            </a:solidFill>
          </a:endParaRPr>
        </a:p>
      </dsp:txBody>
      <dsp:txXfrm>
        <a:off x="461787" y="839592"/>
        <a:ext cx="4338741" cy="652635"/>
      </dsp:txXfrm>
    </dsp:sp>
    <dsp:sp modelId="{673441AB-F207-4180-99CE-67A3A9E56B1D}">
      <dsp:nvSpPr>
        <dsp:cNvPr id="0" name=""/>
        <dsp:cNvSpPr/>
      </dsp:nvSpPr>
      <dsp:spPr>
        <a:xfrm>
          <a:off x="876377" y="1638576"/>
          <a:ext cx="5271440" cy="693243"/>
        </a:xfrm>
        <a:prstGeom prst="roundRect">
          <a:avLst>
            <a:gd name="adj" fmla="val 10000"/>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100000"/>
            </a:lnSpc>
            <a:spcBef>
              <a:spcPct val="0"/>
            </a:spcBef>
            <a:spcAft>
              <a:spcPct val="35000"/>
            </a:spcAft>
            <a:buNone/>
          </a:pPr>
          <a:r>
            <a:rPr lang="en-GB" sz="1000" kern="1200" baseline="0" dirty="0"/>
            <a:t>The company is listed on the</a:t>
          </a:r>
          <a:r>
            <a:rPr lang="en-GB" sz="1000" kern="1200" baseline="0" dirty="0">
              <a:solidFill>
                <a:schemeClr val="tx1"/>
              </a:solidFill>
            </a:rPr>
            <a:t> </a:t>
          </a:r>
          <a:r>
            <a:rPr lang="en-GB" sz="1000" b="0" kern="1200" baseline="0" dirty="0">
              <a:solidFill>
                <a:schemeClr val="tx1"/>
              </a:solidFill>
            </a:rPr>
            <a:t>NASDAQ</a:t>
          </a:r>
          <a:r>
            <a:rPr lang="en-GB" sz="1000" kern="1200" baseline="0" dirty="0">
              <a:solidFill>
                <a:schemeClr val="tx1"/>
              </a:solidFill>
            </a:rPr>
            <a:t> </a:t>
          </a:r>
          <a:r>
            <a:rPr lang="en-GB" sz="1000" kern="1200" baseline="0" dirty="0"/>
            <a:t>stock exchange under the ticker symbol </a:t>
          </a:r>
          <a:r>
            <a:rPr lang="en-GB" sz="1000" b="0" kern="1200" baseline="0" dirty="0">
              <a:solidFill>
                <a:schemeClr val="tx1"/>
              </a:solidFill>
            </a:rPr>
            <a:t>GOOGL.</a:t>
          </a:r>
          <a:endParaRPr lang="en-US" sz="1000" kern="1200" dirty="0"/>
        </a:p>
      </dsp:txBody>
      <dsp:txXfrm>
        <a:off x="896681" y="1658880"/>
        <a:ext cx="4345330" cy="652635"/>
      </dsp:txXfrm>
    </dsp:sp>
    <dsp:sp modelId="{C9211CE2-E024-4D69-A401-0BD7D4F446F1}">
      <dsp:nvSpPr>
        <dsp:cNvPr id="0" name=""/>
        <dsp:cNvSpPr/>
      </dsp:nvSpPr>
      <dsp:spPr>
        <a:xfrm>
          <a:off x="1317860" y="2457864"/>
          <a:ext cx="5271440" cy="693243"/>
        </a:xfrm>
        <a:prstGeom prst="roundRect">
          <a:avLst>
            <a:gd name="adj" fmla="val 10000"/>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100000"/>
            </a:lnSpc>
            <a:spcBef>
              <a:spcPct val="0"/>
            </a:spcBef>
            <a:spcAft>
              <a:spcPct val="35000"/>
            </a:spcAft>
            <a:buNone/>
          </a:pPr>
          <a:r>
            <a:rPr lang="en-GB" sz="1000" kern="1200" baseline="0" dirty="0"/>
            <a:t>We have used dataset from </a:t>
          </a:r>
          <a:r>
            <a:rPr lang="en-GB" sz="1000" kern="1200" baseline="0" dirty="0">
              <a:solidFill>
                <a:schemeClr val="tx1"/>
              </a:solidFill>
            </a:rPr>
            <a:t>Yahoo Finance.</a:t>
          </a:r>
          <a:endParaRPr lang="en-US" sz="1000" kern="1200" dirty="0">
            <a:solidFill>
              <a:schemeClr val="tx1"/>
            </a:solidFill>
          </a:endParaRPr>
        </a:p>
      </dsp:txBody>
      <dsp:txXfrm>
        <a:off x="1338164" y="2478168"/>
        <a:ext cx="4338741" cy="652635"/>
      </dsp:txXfrm>
    </dsp:sp>
    <dsp:sp modelId="{1627008B-8BA5-43BD-8896-F52AF25FD8A3}">
      <dsp:nvSpPr>
        <dsp:cNvPr id="0" name=""/>
        <dsp:cNvSpPr/>
      </dsp:nvSpPr>
      <dsp:spPr>
        <a:xfrm>
          <a:off x="4820832" y="530961"/>
          <a:ext cx="450608" cy="45060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922219" y="530961"/>
        <a:ext cx="247834" cy="339083"/>
      </dsp:txXfrm>
    </dsp:sp>
    <dsp:sp modelId="{F3ADAE36-9070-4ED8-B157-3E1D43A29FF7}">
      <dsp:nvSpPr>
        <dsp:cNvPr id="0" name=""/>
        <dsp:cNvSpPr/>
      </dsp:nvSpPr>
      <dsp:spPr>
        <a:xfrm>
          <a:off x="5262315" y="1350249"/>
          <a:ext cx="450608" cy="450608"/>
        </a:xfrm>
        <a:prstGeom prst="downArrow">
          <a:avLst>
            <a:gd name="adj1" fmla="val 55000"/>
            <a:gd name="adj2" fmla="val 45000"/>
          </a:avLst>
        </a:prstGeom>
        <a:solidFill>
          <a:schemeClr val="accent3">
            <a:tint val="40000"/>
            <a:alpha val="90000"/>
            <a:hueOff val="0"/>
            <a:satOff val="0"/>
            <a:lumOff val="0"/>
            <a:alphaOff val="0"/>
          </a:schemeClr>
        </a:solidFill>
        <a:ln w="1397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63702" y="1350249"/>
        <a:ext cx="247834" cy="339083"/>
      </dsp:txXfrm>
    </dsp:sp>
    <dsp:sp modelId="{A9C19063-B5E0-48E7-9417-91493BECA2B0}">
      <dsp:nvSpPr>
        <dsp:cNvPr id="0" name=""/>
        <dsp:cNvSpPr/>
      </dsp:nvSpPr>
      <dsp:spPr>
        <a:xfrm>
          <a:off x="5697209" y="2169537"/>
          <a:ext cx="450608" cy="450608"/>
        </a:xfrm>
        <a:prstGeom prst="downArrow">
          <a:avLst>
            <a:gd name="adj1" fmla="val 55000"/>
            <a:gd name="adj2" fmla="val 45000"/>
          </a:avLst>
        </a:prstGeom>
        <a:solidFill>
          <a:schemeClr val="accent4">
            <a:tint val="40000"/>
            <a:alpha val="90000"/>
            <a:hueOff val="0"/>
            <a:satOff val="0"/>
            <a:lumOff val="0"/>
            <a:alphaOff val="0"/>
          </a:schemeClr>
        </a:solidFill>
        <a:ln w="1397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798596" y="2169537"/>
        <a:ext cx="247834" cy="339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0E8BD-EA60-4375-B489-1BA22E1098F1}">
      <dsp:nvSpPr>
        <dsp:cNvPr id="0" name=""/>
        <dsp:cNvSpPr/>
      </dsp:nvSpPr>
      <dsp:spPr>
        <a:xfrm>
          <a:off x="2166" y="1002882"/>
          <a:ext cx="1546599" cy="982090"/>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82FFBCE-8A78-465B-8C35-42E48FF70AB6}">
      <dsp:nvSpPr>
        <dsp:cNvPr id="0" name=""/>
        <dsp:cNvSpPr/>
      </dsp:nvSpPr>
      <dsp:spPr>
        <a:xfrm>
          <a:off x="174010" y="1166134"/>
          <a:ext cx="1546599" cy="982090"/>
        </a:xfrm>
        <a:prstGeom prst="roundRect">
          <a:avLst>
            <a:gd name="adj" fmla="val 10000"/>
          </a:avLst>
        </a:prstGeom>
        <a:solidFill>
          <a:schemeClr val="lt2">
            <a:alpha val="90000"/>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SEQUENTIAL </a:t>
          </a:r>
          <a:endParaRPr lang="en-US" sz="1500" kern="1200"/>
        </a:p>
      </dsp:txBody>
      <dsp:txXfrm>
        <a:off x="202774" y="1194898"/>
        <a:ext cx="1489071" cy="924562"/>
      </dsp:txXfrm>
    </dsp:sp>
    <dsp:sp modelId="{BB27F4CE-EA99-4F47-86E7-DF83A5C5F094}">
      <dsp:nvSpPr>
        <dsp:cNvPr id="0" name=""/>
        <dsp:cNvSpPr/>
      </dsp:nvSpPr>
      <dsp:spPr>
        <a:xfrm>
          <a:off x="1892454" y="1002882"/>
          <a:ext cx="1546599" cy="982090"/>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DE40240-A21A-4D7C-A301-B599732EC7BB}">
      <dsp:nvSpPr>
        <dsp:cNvPr id="0" name=""/>
        <dsp:cNvSpPr/>
      </dsp:nvSpPr>
      <dsp:spPr>
        <a:xfrm>
          <a:off x="2064299" y="1166134"/>
          <a:ext cx="1546599" cy="982090"/>
        </a:xfrm>
        <a:prstGeom prst="roundRect">
          <a:avLst>
            <a:gd name="adj" fmla="val 10000"/>
          </a:avLst>
        </a:prstGeom>
        <a:solidFill>
          <a:schemeClr val="lt2">
            <a:alpha val="90000"/>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DENSE </a:t>
          </a:r>
          <a:endParaRPr lang="en-US" sz="1500" kern="1200" dirty="0"/>
        </a:p>
      </dsp:txBody>
      <dsp:txXfrm>
        <a:off x="2093063" y="1194898"/>
        <a:ext cx="1489071" cy="924562"/>
      </dsp:txXfrm>
    </dsp:sp>
    <dsp:sp modelId="{479A76EA-7E9A-4FCD-B6A1-531332F0BD21}">
      <dsp:nvSpPr>
        <dsp:cNvPr id="0" name=""/>
        <dsp:cNvSpPr/>
      </dsp:nvSpPr>
      <dsp:spPr>
        <a:xfrm>
          <a:off x="3782743" y="1002882"/>
          <a:ext cx="1546599" cy="982090"/>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3F09960-67FB-4851-9F41-D67A0AB63005}">
      <dsp:nvSpPr>
        <dsp:cNvPr id="0" name=""/>
        <dsp:cNvSpPr/>
      </dsp:nvSpPr>
      <dsp:spPr>
        <a:xfrm>
          <a:off x="3954588" y="1166134"/>
          <a:ext cx="1546599" cy="982090"/>
        </a:xfrm>
        <a:prstGeom prst="roundRect">
          <a:avLst>
            <a:gd name="adj" fmla="val 10000"/>
          </a:avLst>
        </a:prstGeom>
        <a:solidFill>
          <a:schemeClr val="lt2">
            <a:alpha val="90000"/>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LSTM </a:t>
          </a:r>
          <a:endParaRPr lang="en-US" sz="1500" kern="1200" dirty="0"/>
        </a:p>
      </dsp:txBody>
      <dsp:txXfrm>
        <a:off x="3983352" y="1194898"/>
        <a:ext cx="1489071" cy="924562"/>
      </dsp:txXfrm>
    </dsp:sp>
    <dsp:sp modelId="{95F4A0D8-6AC4-44E5-BD51-C3F1C582F881}">
      <dsp:nvSpPr>
        <dsp:cNvPr id="0" name=""/>
        <dsp:cNvSpPr/>
      </dsp:nvSpPr>
      <dsp:spPr>
        <a:xfrm>
          <a:off x="5673032" y="1002882"/>
          <a:ext cx="1546599" cy="982090"/>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E4C0965-DFB4-48E9-BF75-B9D5D32E0192}">
      <dsp:nvSpPr>
        <dsp:cNvPr id="0" name=""/>
        <dsp:cNvSpPr/>
      </dsp:nvSpPr>
      <dsp:spPr>
        <a:xfrm>
          <a:off x="5844876" y="1166134"/>
          <a:ext cx="1546599" cy="982090"/>
        </a:xfrm>
        <a:prstGeom prst="roundRect">
          <a:avLst>
            <a:gd name="adj" fmla="val 10000"/>
          </a:avLst>
        </a:prstGeom>
        <a:solidFill>
          <a:schemeClr val="lt2">
            <a:alpha val="90000"/>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DROPOUT</a:t>
          </a:r>
          <a:endParaRPr lang="en-US" sz="1500" kern="1200" dirty="0"/>
        </a:p>
      </dsp:txBody>
      <dsp:txXfrm>
        <a:off x="5873640" y="1194898"/>
        <a:ext cx="1489071" cy="9245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4/25/2024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309805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228420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353947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0883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833140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26514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21926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094693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715138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2327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749731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910677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0E59FD0C-5451-4CA0-86AF-E70AE3279989}" type="datetimeFigureOut">
              <a:rPr lang="en-US" dirty="0"/>
              <a:t>4/25/2024</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3522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investopedia.com/terms/d/deep-learning.asp" TargetMode="External"/><Relationship Id="rId3" Type="http://schemas.openxmlformats.org/officeDocument/2006/relationships/image" Target="../media/image22.jpeg"/><Relationship Id="rId7" Type="http://schemas.openxmlformats.org/officeDocument/2006/relationships/hyperlink" Target="https://groww.in/us-stocks/googl"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sas.com/en_us/insights/analytics/machine-learning.html" TargetMode="External"/><Relationship Id="rId5" Type="http://schemas.openxmlformats.org/officeDocument/2006/relationships/hyperlink" Target="https://colah.github.io/posts/2015-08-Understanding-LSTMs/" TargetMode="External"/><Relationship Id="rId4" Type="http://schemas.openxmlformats.org/officeDocument/2006/relationships/hyperlink" Target="https://machinelearningmastery.com/start-here/#getstarted" TargetMode="External"/><Relationship Id="rId9" Type="http://schemas.openxmlformats.org/officeDocument/2006/relationships/hyperlink" Target="https://www.nasdaq.com/market-activity/stocks/goog"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a/artificial-intelligence-ai.asp"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hyperlink" Target="https://www.investopedia.com/terms/m/machine-learning.a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b/big-data.as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hyperlink" Target="https://www.investopedia.com/tech/worlds-top-10-fintech-companies-baba/" TargetMode="External"/><Relationship Id="rId4" Type="http://schemas.openxmlformats.org/officeDocument/2006/relationships/hyperlink" Target="https://www.investopedia.com/terms/e/ecommerce.asp"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84"/>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963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96" name="Picture 95" descr="Multi-coloured graphs and numbers">
            <a:extLst>
              <a:ext uri="{FF2B5EF4-FFF2-40B4-BE49-F238E27FC236}">
                <a16:creationId xmlns:a16="http://schemas.microsoft.com/office/drawing/2014/main" id="{3BCF59BE-90E9-E7BF-F8E3-CACC3D2B3082}"/>
              </a:ext>
            </a:extLst>
          </p:cNvPr>
          <p:cNvPicPr>
            <a:picLocks noChangeAspect="1"/>
          </p:cNvPicPr>
          <p:nvPr/>
        </p:nvPicPr>
        <p:blipFill rotWithShape="1">
          <a:blip r:embed="rId3">
            <a:grayscl/>
          </a:blip>
          <a:srcRect t="329" r="-1" b="820"/>
          <a:stretch/>
        </p:blipFill>
        <p:spPr>
          <a:xfrm>
            <a:off x="674370" y="10"/>
            <a:ext cx="7795260" cy="5143490"/>
          </a:xfrm>
          <a:prstGeom prst="rect">
            <a:avLst/>
          </a:prstGeom>
        </p:spPr>
      </p:pic>
      <p:sp>
        <p:nvSpPr>
          <p:cNvPr id="93" name="Rectangle 92">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370" y="0"/>
            <a:ext cx="7795260" cy="51435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85" name="Google Shape;85;p13"/>
          <p:cNvSpPr txBox="1">
            <a:spLocks noGrp="1"/>
          </p:cNvSpPr>
          <p:nvPr>
            <p:ph type="ctrTitle"/>
          </p:nvPr>
        </p:nvSpPr>
        <p:spPr>
          <a:xfrm>
            <a:off x="946404" y="542498"/>
            <a:ext cx="7063740" cy="2906974"/>
          </a:xfrm>
          <a:prstGeom prst="rect">
            <a:avLst/>
          </a:prstGeom>
          <a:noFill/>
        </p:spPr>
        <p:txBody>
          <a:bodyPr spcFirstLastPara="1" lIns="91425" tIns="91425" rIns="91425" bIns="91425" anchor="ctr" anchorCtr="0">
            <a:normAutofit/>
          </a:bodyPr>
          <a:lstStyle/>
          <a:p>
            <a:pPr marL="0" lvl="0" indent="0" algn="ctr" rtl="0">
              <a:spcBef>
                <a:spcPts val="0"/>
              </a:spcBef>
              <a:spcAft>
                <a:spcPts val="0"/>
              </a:spcAft>
              <a:buNone/>
            </a:pPr>
            <a:r>
              <a:rPr lang="en-GB" sz="3300" dirty="0">
                <a:solidFill>
                  <a:srgbClr val="FFFFFF"/>
                </a:solidFill>
              </a:rPr>
              <a:t>STOCK PRICE PREDICTION </a:t>
            </a:r>
          </a:p>
        </p:txBody>
      </p:sp>
      <p:sp>
        <p:nvSpPr>
          <p:cNvPr id="95" name="Rectangle 94">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370" cy="51435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97" name="Straight Connector 96">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97404" y="4019550"/>
            <a:ext cx="191274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Google Shape;85;p13">
            <a:extLst>
              <a:ext uri="{FF2B5EF4-FFF2-40B4-BE49-F238E27FC236}">
                <a16:creationId xmlns:a16="http://schemas.microsoft.com/office/drawing/2014/main" id="{0F2F53F3-7C7E-D6ED-552F-3E3764D8AFFD}"/>
              </a:ext>
            </a:extLst>
          </p:cNvPr>
          <p:cNvSpPr txBox="1">
            <a:spLocks/>
          </p:cNvSpPr>
          <p:nvPr/>
        </p:nvSpPr>
        <p:spPr>
          <a:xfrm>
            <a:off x="3325368" y="2927558"/>
            <a:ext cx="4684776" cy="1309162"/>
          </a:xfrm>
          <a:prstGeom prst="rect">
            <a:avLst/>
          </a:prstGeom>
          <a:noFill/>
        </p:spPr>
        <p:txBody>
          <a:bodyPr spcFirstLastPara="1" vert="horz" lIns="91425" tIns="91425" rIns="91425" bIns="91425" rtlCol="0" anchor="ctr" anchorCtr="0">
            <a:normAutofit/>
          </a:bodyPr>
          <a:lstStyle>
            <a:lvl1pPr algn="l" defTabSz="685800" rtl="0" eaLnBrk="1" latinLnBrk="0" hangingPunct="1">
              <a:lnSpc>
                <a:spcPct val="85000"/>
              </a:lnSpc>
              <a:spcBef>
                <a:spcPct val="0"/>
              </a:spcBef>
              <a:buNone/>
              <a:defRPr sz="5400" kern="1200" spc="-38" baseline="0">
                <a:solidFill>
                  <a:schemeClr val="tx1"/>
                </a:solidFill>
                <a:latin typeface="+mj-lt"/>
                <a:ea typeface="+mj-ea"/>
                <a:cs typeface="+mj-cs"/>
              </a:defRPr>
            </a:lvl1pPr>
          </a:lstStyle>
          <a:p>
            <a:pPr algn="r">
              <a:spcBef>
                <a:spcPts val="0"/>
              </a:spcBef>
            </a:pPr>
            <a:r>
              <a:rPr lang="en-GB" sz="1800" dirty="0">
                <a:solidFill>
                  <a:schemeClr val="bg1"/>
                </a:solidFill>
              </a:rPr>
              <a:t>LIKITH KAGITA</a:t>
            </a:r>
          </a:p>
          <a:p>
            <a:pPr algn="r">
              <a:spcBef>
                <a:spcPts val="0"/>
              </a:spcBef>
            </a:pPr>
            <a:r>
              <a:rPr lang="en-GB" sz="1800" dirty="0">
                <a:solidFill>
                  <a:schemeClr val="bg1"/>
                </a:solidFill>
              </a:rPr>
              <a:t>SAI KUMAR REDDY</a:t>
            </a:r>
          </a:p>
          <a:p>
            <a:pPr algn="r">
              <a:spcBef>
                <a:spcPts val="0"/>
              </a:spcBef>
            </a:pPr>
            <a:r>
              <a:rPr lang="en-GB" sz="1800" dirty="0">
                <a:solidFill>
                  <a:schemeClr val="bg1"/>
                </a:solidFill>
              </a:rPr>
              <a:t>ROHITH ABBURI</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p:nvSpPr>
          <p:cNvPr id="145" name="Rectangle 144">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8" name="Google Shape;138;p22"/>
          <p:cNvSpPr txBox="1">
            <a:spLocks noGrp="1"/>
          </p:cNvSpPr>
          <p:nvPr>
            <p:ph type="title"/>
          </p:nvPr>
        </p:nvSpPr>
        <p:spPr>
          <a:xfrm>
            <a:off x="3723967" y="274320"/>
            <a:ext cx="4498259"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400" spc="-50"/>
              <a:t>REFRENCES </a:t>
            </a:r>
          </a:p>
        </p:txBody>
      </p:sp>
      <p:pic>
        <p:nvPicPr>
          <p:cNvPr id="141" name="Picture 140" descr="Pins in a map">
            <a:extLst>
              <a:ext uri="{FF2B5EF4-FFF2-40B4-BE49-F238E27FC236}">
                <a16:creationId xmlns:a16="http://schemas.microsoft.com/office/drawing/2014/main" id="{76E15AC9-6FD7-257F-909F-89EE333610FE}"/>
              </a:ext>
            </a:extLst>
          </p:cNvPr>
          <p:cNvPicPr>
            <a:picLocks noChangeAspect="1"/>
          </p:cNvPicPr>
          <p:nvPr/>
        </p:nvPicPr>
        <p:blipFill rotWithShape="1">
          <a:blip r:embed="rId3"/>
          <a:srcRect l="28292" r="26417"/>
          <a:stretch/>
        </p:blipFill>
        <p:spPr>
          <a:xfrm>
            <a:off x="20" y="10"/>
            <a:ext cx="3489963" cy="5143490"/>
          </a:xfrm>
          <a:prstGeom prst="rect">
            <a:avLst/>
          </a:prstGeom>
        </p:spPr>
      </p:pic>
      <p:sp>
        <p:nvSpPr>
          <p:cNvPr id="139" name="Google Shape;139;p22"/>
          <p:cNvSpPr txBox="1">
            <a:spLocks noGrp="1"/>
          </p:cNvSpPr>
          <p:nvPr>
            <p:ph type="body" idx="1"/>
          </p:nvPr>
        </p:nvSpPr>
        <p:spPr>
          <a:xfrm>
            <a:off x="3723967" y="1504304"/>
            <a:ext cx="4511678" cy="3130798"/>
          </a:xfrm>
          <a:prstGeom prst="rect">
            <a:avLst/>
          </a:prstGeom>
        </p:spPr>
        <p:txBody>
          <a:bodyPr spcFirstLastPara="1" vert="horz" lIns="91440" tIns="45720" rIns="91440" bIns="45720" rtlCol="0" anchorCtr="0">
            <a:normAutofit/>
          </a:bodyPr>
          <a:lstStyle/>
          <a:p>
            <a:pPr marL="457200" lvl="0" indent="-182880" defTabSz="914400">
              <a:spcBef>
                <a:spcPts val="0"/>
              </a:spcBef>
              <a:spcAft>
                <a:spcPts val="0"/>
              </a:spcAft>
              <a:buSzPts val="1800"/>
              <a:buAutoNum type="arabicPeriod"/>
            </a:pPr>
            <a:r>
              <a:rPr lang="en-US" u="sng">
                <a:hlinkClick r:id="rId4"/>
              </a:rPr>
              <a:t>https://machinelearningmastery.com/start-here/#getstarted</a:t>
            </a:r>
            <a:endParaRPr lang="en-US"/>
          </a:p>
          <a:p>
            <a:pPr marL="457200" lvl="0" indent="-182880" defTabSz="914400">
              <a:spcBef>
                <a:spcPts val="0"/>
              </a:spcBef>
              <a:spcAft>
                <a:spcPts val="0"/>
              </a:spcAft>
              <a:buSzPts val="1800"/>
              <a:buAutoNum type="arabicPeriod"/>
            </a:pPr>
            <a:r>
              <a:rPr lang="en-US" u="sng">
                <a:hlinkClick r:id="rId5"/>
              </a:rPr>
              <a:t>https://colah.github.io/posts/2015-08-Understanding-LSTMs/</a:t>
            </a:r>
            <a:endParaRPr lang="en-US"/>
          </a:p>
          <a:p>
            <a:pPr marL="457200" lvl="0" indent="-182880" defTabSz="914400">
              <a:spcBef>
                <a:spcPts val="0"/>
              </a:spcBef>
              <a:spcAft>
                <a:spcPts val="0"/>
              </a:spcAft>
              <a:buSzPts val="1800"/>
              <a:buAutoNum type="arabicPeriod"/>
            </a:pPr>
            <a:r>
              <a:rPr lang="en-US" u="sng">
                <a:hlinkClick r:id="rId6"/>
              </a:rPr>
              <a:t>https://www.sas.com/en_us/insights/analytics/machine-learning.html</a:t>
            </a:r>
            <a:endParaRPr lang="en-US"/>
          </a:p>
          <a:p>
            <a:pPr marL="457200" lvl="0" indent="-182880" defTabSz="914400">
              <a:spcBef>
                <a:spcPts val="0"/>
              </a:spcBef>
              <a:spcAft>
                <a:spcPts val="0"/>
              </a:spcAft>
              <a:buSzPts val="1800"/>
              <a:buAutoNum type="arabicPeriod"/>
            </a:pPr>
            <a:r>
              <a:rPr lang="en-US" u="sng">
                <a:hlinkClick r:id="rId7"/>
              </a:rPr>
              <a:t>https://groww.in/us-stocks/googl</a:t>
            </a:r>
            <a:endParaRPr lang="en-US"/>
          </a:p>
          <a:p>
            <a:pPr marL="457200" lvl="0" indent="-182880" defTabSz="914400">
              <a:spcBef>
                <a:spcPts val="0"/>
              </a:spcBef>
              <a:spcAft>
                <a:spcPts val="0"/>
              </a:spcAft>
              <a:buSzPts val="1800"/>
              <a:buAutoNum type="arabicPeriod"/>
            </a:pPr>
            <a:r>
              <a:rPr lang="en-US" u="sng">
                <a:hlinkClick r:id="rId8"/>
              </a:rPr>
              <a:t>https://www.investopedia.com/terms/d/deep-learning.asp</a:t>
            </a:r>
            <a:r>
              <a:rPr lang="en-US"/>
              <a:t> </a:t>
            </a:r>
          </a:p>
          <a:p>
            <a:pPr marL="457200" lvl="0" indent="-182880" defTabSz="914400">
              <a:spcBef>
                <a:spcPts val="0"/>
              </a:spcBef>
              <a:spcAft>
                <a:spcPts val="0"/>
              </a:spcAft>
              <a:buSzPts val="1800"/>
              <a:buAutoNum type="arabicPeriod"/>
            </a:pPr>
            <a:r>
              <a:rPr lang="en-US" u="sng">
                <a:hlinkClick r:id="rId9"/>
              </a:rPr>
              <a:t>https://www.nasdaq.com/market-activity/stocks/goog</a:t>
            </a:r>
            <a:endParaRPr lang="en-US"/>
          </a:p>
          <a:p>
            <a:pPr marL="0" lvl="0" indent="-182880" defTabSz="914400">
              <a:spcBef>
                <a:spcPts val="1200"/>
              </a:spcBef>
              <a:spcAft>
                <a:spcPts val="1200"/>
              </a:spcAft>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p:nvSpPr>
          <p:cNvPr id="97" name="Rectangle 96">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99" name="Rectangle 9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6569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4"/>
          <p:cNvSpPr txBox="1">
            <a:spLocks noGrp="1"/>
          </p:cNvSpPr>
          <p:nvPr>
            <p:ph type="title"/>
          </p:nvPr>
        </p:nvSpPr>
        <p:spPr>
          <a:xfrm>
            <a:off x="946403" y="274320"/>
            <a:ext cx="7393787"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400" spc="-50"/>
              <a:t>CONTENT</a:t>
            </a:r>
          </a:p>
        </p:txBody>
      </p:sp>
      <p:sp>
        <p:nvSpPr>
          <p:cNvPr id="101" name="Rectangle 10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3" name="Rectangle 10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2793"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93" name="Google Shape;91;p14">
            <a:extLst>
              <a:ext uri="{FF2B5EF4-FFF2-40B4-BE49-F238E27FC236}">
                <a16:creationId xmlns:a16="http://schemas.microsoft.com/office/drawing/2014/main" id="{9563A092-BB55-B51A-20AE-DA8EC4E517DF}"/>
              </a:ext>
            </a:extLst>
          </p:cNvPr>
          <p:cNvGraphicFramePr/>
          <p:nvPr>
            <p:extLst>
              <p:ext uri="{D42A27DB-BD31-4B8C-83A1-F6EECF244321}">
                <p14:modId xmlns:p14="http://schemas.microsoft.com/office/powerpoint/2010/main" val="3041488003"/>
              </p:ext>
            </p:extLst>
          </p:nvPr>
        </p:nvGraphicFramePr>
        <p:xfrm>
          <a:off x="946547" y="1509791"/>
          <a:ext cx="7393643" cy="315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103" name="Rectangle 102">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6" name="Google Shape;96;p15"/>
          <p:cNvSpPr txBox="1">
            <a:spLocks noGrp="1"/>
          </p:cNvSpPr>
          <p:nvPr>
            <p:ph type="title"/>
          </p:nvPr>
        </p:nvSpPr>
        <p:spPr>
          <a:xfrm>
            <a:off x="921774" y="274320"/>
            <a:ext cx="4498258"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400" spc="-50"/>
              <a:t>ABSTRACT</a:t>
            </a:r>
          </a:p>
        </p:txBody>
      </p:sp>
      <p:sp>
        <p:nvSpPr>
          <p:cNvPr id="105" name="Rectangle 104">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7" name="Google Shape;97;p15"/>
          <p:cNvSpPr txBox="1">
            <a:spLocks noGrp="1"/>
          </p:cNvSpPr>
          <p:nvPr>
            <p:ph type="body" idx="1"/>
          </p:nvPr>
        </p:nvSpPr>
        <p:spPr>
          <a:xfrm>
            <a:off x="921774" y="1789225"/>
            <a:ext cx="4511678" cy="3130798"/>
          </a:xfrm>
          <a:prstGeom prst="rect">
            <a:avLst/>
          </a:prstGeom>
        </p:spPr>
        <p:txBody>
          <a:bodyPr spcFirstLastPara="1" vert="horz" lIns="91440" tIns="45720" rIns="91440" bIns="45720" rtlCol="0" anchorCtr="0">
            <a:normAutofit/>
          </a:bodyPr>
          <a:lstStyle/>
          <a:p>
            <a:pPr marL="0" lvl="0" indent="-182880" defTabSz="914400">
              <a:spcBef>
                <a:spcPts val="0"/>
              </a:spcBef>
              <a:spcAft>
                <a:spcPts val="1200"/>
              </a:spcAft>
              <a:buNone/>
            </a:pPr>
            <a:r>
              <a:rPr lang="en-US" dirty="0"/>
              <a:t>The demand for stocks has become huge with an Increase in the popularity of stocks in the Digital world. Prediction and Analyzing stock can benefit People to think before buying or selling stocks. So, a new Stock Price Prediction through Deep Learning Algorithms has been analyzed and visualized. Through this System, we can predict any Company stock in the world. </a:t>
            </a:r>
          </a:p>
          <a:p>
            <a:pPr marL="0" lvl="0" indent="-182880" defTabSz="914400">
              <a:spcBef>
                <a:spcPts val="0"/>
              </a:spcBef>
              <a:spcAft>
                <a:spcPts val="1200"/>
              </a:spcAft>
              <a:buNone/>
            </a:pPr>
            <a:endParaRPr lang="en-US" dirty="0"/>
          </a:p>
        </p:txBody>
      </p:sp>
      <p:pic>
        <p:nvPicPr>
          <p:cNvPr id="99" name="Picture 98" descr="Graph on document with pen">
            <a:extLst>
              <a:ext uri="{FF2B5EF4-FFF2-40B4-BE49-F238E27FC236}">
                <a16:creationId xmlns:a16="http://schemas.microsoft.com/office/drawing/2014/main" id="{815189FC-5781-5753-2E1E-5704A508989D}"/>
              </a:ext>
            </a:extLst>
          </p:cNvPr>
          <p:cNvPicPr>
            <a:picLocks noChangeAspect="1"/>
          </p:cNvPicPr>
          <p:nvPr/>
        </p:nvPicPr>
        <p:blipFill rotWithShape="1">
          <a:blip r:embed="rId3"/>
          <a:srcRect l="34215" r="20494"/>
          <a:stretch/>
        </p:blipFill>
        <p:spPr>
          <a:xfrm>
            <a:off x="5654016" y="10"/>
            <a:ext cx="3489984" cy="51434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p:nvSpPr>
          <p:cNvPr id="116" name="Rectangle 115">
            <a:extLst>
              <a:ext uri="{FF2B5EF4-FFF2-40B4-BE49-F238E27FC236}">
                <a16:creationId xmlns:a16="http://schemas.microsoft.com/office/drawing/2014/main" id="{87594380-7025-4997-AD15-9AB8A811A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2" name="Google Shape;102;p16"/>
          <p:cNvSpPr txBox="1">
            <a:spLocks noGrp="1"/>
          </p:cNvSpPr>
          <p:nvPr>
            <p:ph type="title"/>
          </p:nvPr>
        </p:nvSpPr>
        <p:spPr>
          <a:xfrm>
            <a:off x="946404" y="274320"/>
            <a:ext cx="4583936" cy="116893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700" spc="-50"/>
              <a:t>MACHINE LEARNING</a:t>
            </a:r>
          </a:p>
        </p:txBody>
      </p:sp>
      <p:sp>
        <p:nvSpPr>
          <p:cNvPr id="103" name="Google Shape;103;p16"/>
          <p:cNvSpPr txBox="1">
            <a:spLocks noGrp="1"/>
          </p:cNvSpPr>
          <p:nvPr>
            <p:ph type="body" idx="1"/>
          </p:nvPr>
        </p:nvSpPr>
        <p:spPr>
          <a:xfrm>
            <a:off x="825752" y="1650981"/>
            <a:ext cx="4704587" cy="2984121"/>
          </a:xfrm>
          <a:prstGeom prst="rect">
            <a:avLst/>
          </a:prstGeom>
        </p:spPr>
        <p:txBody>
          <a:bodyPr spcFirstLastPara="1" vert="horz" lIns="91440" tIns="45720" rIns="91440" bIns="45720" rtlCol="0" anchorCtr="0">
            <a:normAutofit lnSpcReduction="10000"/>
          </a:bodyPr>
          <a:lstStyle/>
          <a:p>
            <a:pPr marL="0" lvl="0" indent="-182880" defTabSz="914400">
              <a:spcBef>
                <a:spcPts val="0"/>
              </a:spcBef>
              <a:spcAft>
                <a:spcPts val="0"/>
              </a:spcAft>
              <a:buNone/>
            </a:pPr>
            <a:r>
              <a:rPr lang="en-US" dirty="0">
                <a:highlight>
                  <a:srgbClr val="FFFFFF"/>
                </a:highlight>
              </a:rPr>
              <a:t>Machine learning is the science of getting computers to act without being explicitly programmed.</a:t>
            </a:r>
          </a:p>
          <a:p>
            <a:pPr marL="0" lvl="0" indent="-182880" defTabSz="914400">
              <a:spcBef>
                <a:spcPts val="1200"/>
              </a:spcBef>
              <a:spcAft>
                <a:spcPts val="0"/>
              </a:spcAft>
              <a:buNone/>
            </a:pPr>
            <a:r>
              <a:rPr lang="en-US" dirty="0">
                <a:highlight>
                  <a:srgbClr val="FFFFFF"/>
                </a:highlight>
              </a:rPr>
              <a:t>Machine learning is a method of data analysis that automates analytical model building</a:t>
            </a:r>
          </a:p>
          <a:p>
            <a:pPr marL="0" lvl="0" indent="-182880" defTabSz="914400">
              <a:spcBef>
                <a:spcPts val="1200"/>
              </a:spcBef>
              <a:spcAft>
                <a:spcPts val="1200"/>
              </a:spcAft>
              <a:buNone/>
            </a:pPr>
            <a:r>
              <a:rPr lang="en-US" dirty="0">
                <a:highlight>
                  <a:srgbClr val="FFFFFF"/>
                </a:highlight>
                <a:sym typeface="Arial"/>
              </a:rPr>
              <a:t>Machine learning is important because it gives enterprises a view of trends in customer behavior and business operational patterns, as well as supports the development of new products</a:t>
            </a:r>
          </a:p>
          <a:p>
            <a:pPr marL="0" lvl="0" indent="-182880" defTabSz="914400">
              <a:spcBef>
                <a:spcPts val="0"/>
              </a:spcBef>
              <a:spcAft>
                <a:spcPts val="1200"/>
              </a:spcAft>
              <a:buNone/>
            </a:pPr>
            <a:r>
              <a:rPr lang="en-US" dirty="0"/>
              <a:t>METRICS:</a:t>
            </a:r>
          </a:p>
          <a:p>
            <a:pPr marL="0" lvl="0" indent="-182880" defTabSz="914400">
              <a:spcBef>
                <a:spcPts val="0"/>
              </a:spcBef>
              <a:spcAft>
                <a:spcPts val="1200"/>
              </a:spcAft>
              <a:buNone/>
            </a:pPr>
            <a:r>
              <a:rPr lang="en-US" dirty="0"/>
              <a:t>-Shows stocks for up to 365 days</a:t>
            </a:r>
          </a:p>
          <a:p>
            <a:pPr marL="0" lvl="0" indent="-182880" defTabSz="914400">
              <a:spcBef>
                <a:spcPts val="0"/>
              </a:spcBef>
              <a:spcAft>
                <a:spcPts val="1200"/>
              </a:spcAft>
              <a:buNone/>
            </a:pPr>
            <a:r>
              <a:rPr lang="en-US" dirty="0"/>
              <a:t>-Having an accuracy of around 87% </a:t>
            </a:r>
          </a:p>
          <a:p>
            <a:pPr marL="0" lvl="0" indent="-182880" defTabSz="914400">
              <a:spcBef>
                <a:spcPts val="1200"/>
              </a:spcBef>
              <a:spcAft>
                <a:spcPts val="1200"/>
              </a:spcAft>
              <a:buNone/>
            </a:pPr>
            <a:endParaRPr lang="en-US" dirty="0">
              <a:highlight>
                <a:srgbClr val="FFFFFF"/>
              </a:highlight>
            </a:endParaRPr>
          </a:p>
        </p:txBody>
      </p:sp>
      <p:sp>
        <p:nvSpPr>
          <p:cNvPr id="118" name="Rectangle 117">
            <a:extLst>
              <a:ext uri="{FF2B5EF4-FFF2-40B4-BE49-F238E27FC236}">
                <a16:creationId xmlns:a16="http://schemas.microsoft.com/office/drawing/2014/main" id="{6F7E013D-0DE5-4A1E-B229-8063BAAE9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8220" y="-2108"/>
            <a:ext cx="2701410" cy="514560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stock market&#10;&#10;Description automatically generated">
            <a:extLst>
              <a:ext uri="{FF2B5EF4-FFF2-40B4-BE49-F238E27FC236}">
                <a16:creationId xmlns:a16="http://schemas.microsoft.com/office/drawing/2014/main" id="{30348512-0B1B-0191-F0C3-8C9CF410D1A8}"/>
              </a:ext>
            </a:extLst>
          </p:cNvPr>
          <p:cNvPicPr>
            <a:picLocks noChangeAspect="1"/>
          </p:cNvPicPr>
          <p:nvPr/>
        </p:nvPicPr>
        <p:blipFill>
          <a:blip r:embed="rId3"/>
          <a:stretch>
            <a:fillRect/>
          </a:stretch>
        </p:blipFill>
        <p:spPr>
          <a:xfrm>
            <a:off x="5728659" y="532846"/>
            <a:ext cx="2338187" cy="1601658"/>
          </a:xfrm>
          <a:prstGeom prst="rect">
            <a:avLst/>
          </a:prstGeom>
        </p:spPr>
      </p:pic>
      <p:pic>
        <p:nvPicPr>
          <p:cNvPr id="5" name="Picture 4" descr="A graph on a screen&#10;&#10;Description automatically generated">
            <a:extLst>
              <a:ext uri="{FF2B5EF4-FFF2-40B4-BE49-F238E27FC236}">
                <a16:creationId xmlns:a16="http://schemas.microsoft.com/office/drawing/2014/main" id="{5548E7F3-7D0F-73F8-75BC-A6AE4C8EB7E2}"/>
              </a:ext>
            </a:extLst>
          </p:cNvPr>
          <p:cNvPicPr>
            <a:picLocks noChangeAspect="1"/>
          </p:cNvPicPr>
          <p:nvPr/>
        </p:nvPicPr>
        <p:blipFill>
          <a:blip r:embed="rId4"/>
          <a:stretch>
            <a:fillRect/>
          </a:stretch>
        </p:blipFill>
        <p:spPr>
          <a:xfrm>
            <a:off x="5724507" y="2934170"/>
            <a:ext cx="2372825" cy="16016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p:nvSpPr>
          <p:cNvPr id="115" name="Rectangle 114">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8" name="Google Shape;108;p17"/>
          <p:cNvSpPr txBox="1">
            <a:spLocks noGrp="1"/>
          </p:cNvSpPr>
          <p:nvPr>
            <p:ph type="title"/>
          </p:nvPr>
        </p:nvSpPr>
        <p:spPr>
          <a:xfrm>
            <a:off x="921774" y="274320"/>
            <a:ext cx="4498258"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700" spc="-50"/>
              <a:t>DEEP LEARNING</a:t>
            </a:r>
          </a:p>
        </p:txBody>
      </p:sp>
      <p:sp>
        <p:nvSpPr>
          <p:cNvPr id="117" name="Rectangle 116">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9" name="Google Shape;109;p17"/>
          <p:cNvSpPr txBox="1">
            <a:spLocks noGrp="1"/>
          </p:cNvSpPr>
          <p:nvPr>
            <p:ph type="body" idx="1"/>
          </p:nvPr>
        </p:nvSpPr>
        <p:spPr>
          <a:xfrm>
            <a:off x="908354" y="1504304"/>
            <a:ext cx="4511678" cy="3130798"/>
          </a:xfrm>
          <a:prstGeom prst="rect">
            <a:avLst/>
          </a:prstGeom>
        </p:spPr>
        <p:txBody>
          <a:bodyPr spcFirstLastPara="1" vert="horz" lIns="91440" tIns="45720" rIns="91440" bIns="45720" rtlCol="0" anchorCtr="0">
            <a:normAutofit/>
          </a:bodyPr>
          <a:lstStyle/>
          <a:p>
            <a:pPr marL="0" lvl="0" indent="-182880" defTabSz="914400">
              <a:spcBef>
                <a:spcPts val="0"/>
              </a:spcBef>
              <a:spcAft>
                <a:spcPts val="0"/>
              </a:spcAft>
              <a:buNone/>
            </a:pPr>
            <a:r>
              <a:rPr lang="en-US" dirty="0">
                <a:highlight>
                  <a:srgbClr val="FFFFFF"/>
                </a:highlight>
                <a:sym typeface="Times New Roman"/>
              </a:rPr>
              <a:t>Deep learning is an </a:t>
            </a:r>
            <a:r>
              <a:rPr lang="en-US" u="sng" dirty="0">
                <a:sym typeface="Times New Roman"/>
                <a:hlinkClick r:id="rId3">
                  <a:extLst>
                    <a:ext uri="{A12FA001-AC4F-418D-AE19-62706E023703}">
                      <ahyp:hlinkClr xmlns:ahyp="http://schemas.microsoft.com/office/drawing/2018/hyperlinkcolor" val="tx"/>
                    </a:ext>
                  </a:extLst>
                </a:hlinkClick>
              </a:rPr>
              <a:t>artificial intelligence (AI)</a:t>
            </a:r>
            <a:r>
              <a:rPr lang="en-US" dirty="0">
                <a:highlight>
                  <a:srgbClr val="FFFFFF"/>
                </a:highlight>
                <a:sym typeface="Times New Roman"/>
              </a:rPr>
              <a:t> function that imitates the workings of the human brain in processing data and creating patterns for use in decision making.</a:t>
            </a:r>
          </a:p>
          <a:p>
            <a:pPr marL="0" lvl="0" indent="-182880" defTabSz="914400">
              <a:spcBef>
                <a:spcPts val="1200"/>
              </a:spcBef>
              <a:spcAft>
                <a:spcPts val="0"/>
              </a:spcAft>
              <a:buNone/>
            </a:pPr>
            <a:r>
              <a:rPr lang="en-US" dirty="0">
                <a:highlight>
                  <a:srgbClr val="FFFFFF"/>
                </a:highlight>
                <a:sym typeface="Times New Roman"/>
              </a:rPr>
              <a:t>Deep learning is a subset of </a:t>
            </a:r>
            <a:r>
              <a:rPr lang="en-US" u="sng" dirty="0">
                <a:sym typeface="Times New Roman"/>
                <a:hlinkClick r:id="rId4">
                  <a:extLst>
                    <a:ext uri="{A12FA001-AC4F-418D-AE19-62706E023703}">
                      <ahyp:hlinkClr xmlns:ahyp="http://schemas.microsoft.com/office/drawing/2018/hyperlinkcolor" val="tx"/>
                    </a:ext>
                  </a:extLst>
                </a:hlinkClick>
              </a:rPr>
              <a:t>machine learning</a:t>
            </a:r>
            <a:r>
              <a:rPr lang="en-US" dirty="0">
                <a:highlight>
                  <a:srgbClr val="FFFFFF"/>
                </a:highlight>
                <a:sym typeface="Times New Roman"/>
              </a:rPr>
              <a:t> in artificial intelligence that has networks capable of learning unsupervised from data that is unstructured or unlabeled. Also known as deep neural learning or deep neural network.</a:t>
            </a:r>
          </a:p>
          <a:p>
            <a:pPr marL="0" lvl="0" indent="-182880" defTabSz="914400">
              <a:spcBef>
                <a:spcPts val="1200"/>
              </a:spcBef>
              <a:spcAft>
                <a:spcPts val="1200"/>
              </a:spcAft>
              <a:buNone/>
            </a:pPr>
            <a:r>
              <a:rPr lang="en-US" dirty="0">
                <a:highlight>
                  <a:srgbClr val="FFFFFF"/>
                </a:highlight>
                <a:sym typeface="Times New Roman"/>
              </a:rPr>
              <a:t>Deep learning attempts to mimic the human brain—albeit far from matching its ability—enabling systems to cluster data and make predictions with incredible accuracy.</a:t>
            </a:r>
          </a:p>
        </p:txBody>
      </p:sp>
      <p:pic>
        <p:nvPicPr>
          <p:cNvPr id="111" name="Picture 110" descr="Network connection abstract against a white background">
            <a:extLst>
              <a:ext uri="{FF2B5EF4-FFF2-40B4-BE49-F238E27FC236}">
                <a16:creationId xmlns:a16="http://schemas.microsoft.com/office/drawing/2014/main" id="{E9766FA2-B931-632C-86B8-03CA61580967}"/>
              </a:ext>
            </a:extLst>
          </p:cNvPr>
          <p:cNvPicPr>
            <a:picLocks noChangeAspect="1"/>
          </p:cNvPicPr>
          <p:nvPr/>
        </p:nvPicPr>
        <p:blipFill rotWithShape="1">
          <a:blip r:embed="rId5"/>
          <a:srcRect l="3326" r="51382"/>
          <a:stretch/>
        </p:blipFill>
        <p:spPr>
          <a:xfrm>
            <a:off x="5654016" y="10"/>
            <a:ext cx="3489984" cy="51434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p:nvSpPr>
          <p:cNvPr id="128" name="Rectangle 127">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4" name="Google Shape;114;p18"/>
          <p:cNvSpPr txBox="1">
            <a:spLocks noGrp="1"/>
          </p:cNvSpPr>
          <p:nvPr>
            <p:ph type="title"/>
          </p:nvPr>
        </p:nvSpPr>
        <p:spPr>
          <a:xfrm>
            <a:off x="946404" y="274320"/>
            <a:ext cx="4568571"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100" spc="-50"/>
              <a:t>DEEP LEARNING NECESSITY   </a:t>
            </a:r>
          </a:p>
        </p:txBody>
      </p:sp>
      <p:sp>
        <p:nvSpPr>
          <p:cNvPr id="115" name="Google Shape;115;p18"/>
          <p:cNvSpPr txBox="1">
            <a:spLocks noGrp="1"/>
          </p:cNvSpPr>
          <p:nvPr>
            <p:ph type="body" idx="1"/>
          </p:nvPr>
        </p:nvSpPr>
        <p:spPr>
          <a:xfrm>
            <a:off x="946404" y="1504304"/>
            <a:ext cx="4568571" cy="3130798"/>
          </a:xfrm>
          <a:prstGeom prst="rect">
            <a:avLst/>
          </a:prstGeom>
        </p:spPr>
        <p:txBody>
          <a:bodyPr spcFirstLastPara="1" vert="horz" lIns="91440" tIns="45720" rIns="91440" bIns="45720" rtlCol="0" anchorCtr="0">
            <a:normAutofit/>
          </a:bodyPr>
          <a:lstStyle/>
          <a:p>
            <a:pPr marL="0" lvl="0" indent="-182880" defTabSz="914400">
              <a:spcBef>
                <a:spcPts val="0"/>
              </a:spcBef>
              <a:spcAft>
                <a:spcPts val="0"/>
              </a:spcAft>
              <a:buNone/>
            </a:pPr>
            <a:r>
              <a:rPr lang="en-US" sz="1200" dirty="0">
                <a:highlight>
                  <a:srgbClr val="FFFFFF"/>
                </a:highlight>
                <a:sym typeface="Arial"/>
              </a:rPr>
              <a:t>Deep learning has evolved hand-in-hand with the digital era, which has brought about an explosion of data in all forms and from every region of the world. This data, known simply as </a:t>
            </a:r>
            <a:r>
              <a:rPr lang="en-US" sz="1200" u="sng" dirty="0">
                <a:sym typeface="Arial"/>
                <a:hlinkClick r:id="rId3">
                  <a:extLst>
                    <a:ext uri="{A12FA001-AC4F-418D-AE19-62706E023703}">
                      <ahyp:hlinkClr xmlns:ahyp="http://schemas.microsoft.com/office/drawing/2018/hyperlinkcolor" val="tx"/>
                    </a:ext>
                  </a:extLst>
                </a:hlinkClick>
              </a:rPr>
              <a:t>big data</a:t>
            </a:r>
            <a:r>
              <a:rPr lang="en-US" sz="1200" dirty="0">
                <a:highlight>
                  <a:srgbClr val="FFFFFF"/>
                </a:highlight>
                <a:sym typeface="Arial"/>
              </a:rPr>
              <a:t>, is drawn from sources like social media, internet search engines, </a:t>
            </a:r>
            <a:r>
              <a:rPr lang="en-US" sz="1200" u="sng" dirty="0">
                <a:sym typeface="Arial"/>
                <a:hlinkClick r:id="rId4">
                  <a:extLst>
                    <a:ext uri="{A12FA001-AC4F-418D-AE19-62706E023703}">
                      <ahyp:hlinkClr xmlns:ahyp="http://schemas.microsoft.com/office/drawing/2018/hyperlinkcolor" val="tx"/>
                    </a:ext>
                  </a:extLst>
                </a:hlinkClick>
              </a:rPr>
              <a:t>e-commerce</a:t>
            </a:r>
            <a:r>
              <a:rPr lang="en-US" sz="1200" dirty="0">
                <a:highlight>
                  <a:srgbClr val="FFFFFF"/>
                </a:highlight>
                <a:sym typeface="Arial"/>
              </a:rPr>
              <a:t> platforms, and online cinemas, among others. This enormous amount of data is readily accessible and can be shared through </a:t>
            </a:r>
            <a:r>
              <a:rPr lang="en-US" sz="1200" u="sng" dirty="0">
                <a:sym typeface="Arial"/>
                <a:hlinkClick r:id="rId5">
                  <a:extLst>
                    <a:ext uri="{A12FA001-AC4F-418D-AE19-62706E023703}">
                      <ahyp:hlinkClr xmlns:ahyp="http://schemas.microsoft.com/office/drawing/2018/hyperlinkcolor" val="tx"/>
                    </a:ext>
                  </a:extLst>
                </a:hlinkClick>
              </a:rPr>
              <a:t>fintech</a:t>
            </a:r>
            <a:r>
              <a:rPr lang="en-US" sz="1200" dirty="0">
                <a:highlight>
                  <a:srgbClr val="FFFFFF"/>
                </a:highlight>
                <a:sym typeface="Arial"/>
              </a:rPr>
              <a:t> applications like cloud computing.</a:t>
            </a:r>
          </a:p>
          <a:p>
            <a:pPr marL="0" lvl="0" indent="-182880" defTabSz="914400">
              <a:spcBef>
                <a:spcPts val="1200"/>
              </a:spcBef>
              <a:spcAft>
                <a:spcPts val="1200"/>
              </a:spcAft>
              <a:buNone/>
            </a:pPr>
            <a:r>
              <a:rPr lang="en-US" sz="1200" dirty="0">
                <a:highlight>
                  <a:srgbClr val="FFFFFF"/>
                </a:highlight>
                <a:sym typeface="Arial"/>
              </a:rPr>
              <a:t>However, the data, which normally is unstructured, is so vast that it could take decades for humans to comprehend it and extract relevant information. Companies realize the incredible potential that can result from unraveling this wealth of information and are increasingly adapting to AI systems for automated support.</a:t>
            </a:r>
          </a:p>
        </p:txBody>
      </p:sp>
      <p:pic>
        <p:nvPicPr>
          <p:cNvPr id="129" name="Picture 128">
            <a:extLst>
              <a:ext uri="{FF2B5EF4-FFF2-40B4-BE49-F238E27FC236}">
                <a16:creationId xmlns:a16="http://schemas.microsoft.com/office/drawing/2014/main" id="{346C9AED-EBF1-AA67-9311-714AFA5C7DD5}"/>
              </a:ext>
            </a:extLst>
          </p:cNvPr>
          <p:cNvPicPr>
            <a:picLocks noChangeAspect="1"/>
          </p:cNvPicPr>
          <p:nvPr/>
        </p:nvPicPr>
        <p:blipFill rotWithShape="1">
          <a:blip r:embed="rId6"/>
          <a:srcRect l="33050" r="37790"/>
          <a:stretch/>
        </p:blipFill>
        <p:spPr>
          <a:xfrm>
            <a:off x="5802876" y="10"/>
            <a:ext cx="2666404" cy="5143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p:nvSpPr>
          <p:cNvPr id="151" name="Rectangle 15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0" name="Google Shape;120;p19"/>
          <p:cNvSpPr txBox="1">
            <a:spLocks noGrp="1"/>
          </p:cNvSpPr>
          <p:nvPr>
            <p:ph type="title"/>
          </p:nvPr>
        </p:nvSpPr>
        <p:spPr>
          <a:xfrm>
            <a:off x="946404" y="274320"/>
            <a:ext cx="7269480"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400" spc="-50"/>
              <a:t>STOCK PRICE DATASET</a:t>
            </a:r>
          </a:p>
        </p:txBody>
      </p:sp>
      <p:graphicFrame>
        <p:nvGraphicFramePr>
          <p:cNvPr id="135" name="Google Shape;121;p19">
            <a:extLst>
              <a:ext uri="{FF2B5EF4-FFF2-40B4-BE49-F238E27FC236}">
                <a16:creationId xmlns:a16="http://schemas.microsoft.com/office/drawing/2014/main" id="{BEC4388A-7A38-C14E-E003-9C6914087B98}"/>
              </a:ext>
            </a:extLst>
          </p:cNvPr>
          <p:cNvGraphicFramePr/>
          <p:nvPr>
            <p:extLst>
              <p:ext uri="{D42A27DB-BD31-4B8C-83A1-F6EECF244321}">
                <p14:modId xmlns:p14="http://schemas.microsoft.com/office/powerpoint/2010/main" val="3268979987"/>
              </p:ext>
            </p:extLst>
          </p:nvPr>
        </p:nvGraphicFramePr>
        <p:xfrm>
          <a:off x="946547" y="1509791"/>
          <a:ext cx="6589301" cy="315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5"/>
        <p:cNvGrpSpPr/>
        <p:nvPr/>
      </p:nvGrpSpPr>
      <p:grpSpPr>
        <a:xfrm>
          <a:off x="0" y="0"/>
          <a:ext cx="0" cy="0"/>
          <a:chOff x="0" y="0"/>
          <a:chExt cx="0" cy="0"/>
        </a:xfrm>
      </p:grpSpPr>
      <p:sp>
        <p:nvSpPr>
          <p:cNvPr id="133" name="Rectangle 132">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35" name="Rectangle 134">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6569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126;p20"/>
          <p:cNvSpPr txBox="1">
            <a:spLocks noGrp="1"/>
          </p:cNvSpPr>
          <p:nvPr>
            <p:ph type="title"/>
          </p:nvPr>
        </p:nvSpPr>
        <p:spPr>
          <a:xfrm>
            <a:off x="946403" y="274320"/>
            <a:ext cx="7393787"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400" spc="-50"/>
              <a:t>ALGORITHM</a:t>
            </a:r>
          </a:p>
        </p:txBody>
      </p:sp>
      <p:sp>
        <p:nvSpPr>
          <p:cNvPr id="137" name="Rectangle 136">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9" name="Rectangle 138">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2793"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29" name="Google Shape;127;p20">
            <a:extLst>
              <a:ext uri="{FF2B5EF4-FFF2-40B4-BE49-F238E27FC236}">
                <a16:creationId xmlns:a16="http://schemas.microsoft.com/office/drawing/2014/main" id="{2341CA3A-81AA-A29E-4C42-80551E56D70D}"/>
              </a:ext>
            </a:extLst>
          </p:cNvPr>
          <p:cNvGraphicFramePr/>
          <p:nvPr>
            <p:extLst>
              <p:ext uri="{D42A27DB-BD31-4B8C-83A1-F6EECF244321}">
                <p14:modId xmlns:p14="http://schemas.microsoft.com/office/powerpoint/2010/main" val="4107092590"/>
              </p:ext>
            </p:extLst>
          </p:nvPr>
        </p:nvGraphicFramePr>
        <p:xfrm>
          <a:off x="946547" y="1936733"/>
          <a:ext cx="7393643" cy="315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133;p21">
            <a:extLst>
              <a:ext uri="{FF2B5EF4-FFF2-40B4-BE49-F238E27FC236}">
                <a16:creationId xmlns:a16="http://schemas.microsoft.com/office/drawing/2014/main" id="{0A011E2D-AAF4-A752-6E07-8E24F1E7E05F}"/>
              </a:ext>
            </a:extLst>
          </p:cNvPr>
          <p:cNvSpPr txBox="1">
            <a:spLocks noGrp="1"/>
          </p:cNvSpPr>
          <p:nvPr>
            <p:ph type="body" idx="1"/>
          </p:nvPr>
        </p:nvSpPr>
        <p:spPr>
          <a:xfrm>
            <a:off x="946547" y="1696279"/>
            <a:ext cx="7393643" cy="815620"/>
          </a:xfrm>
          <a:prstGeom prst="rect">
            <a:avLst/>
          </a:prstGeom>
        </p:spPr>
        <p:txBody>
          <a:bodyPr spcFirstLastPara="1" vert="horz" lIns="91440" tIns="45720" rIns="91440" bIns="45720" rtlCol="0" anchorCtr="0">
            <a:normAutofit/>
          </a:bodyPr>
          <a:lstStyle/>
          <a:p>
            <a:pPr marL="0" lvl="0" indent="-182880" defTabSz="914400">
              <a:spcBef>
                <a:spcPts val="0"/>
              </a:spcBef>
              <a:spcAft>
                <a:spcPts val="0"/>
              </a:spcAft>
              <a:buNone/>
            </a:pPr>
            <a:r>
              <a:rPr lang="en-US" dirty="0"/>
              <a:t>Machine-Learning Algorithms:</a:t>
            </a:r>
          </a:p>
          <a:p>
            <a:pPr marL="0" lvl="0" indent="-182880" defTabSz="914400">
              <a:spcBef>
                <a:spcPts val="0"/>
              </a:spcBef>
              <a:spcAft>
                <a:spcPts val="0"/>
              </a:spcAft>
              <a:buNone/>
            </a:pPr>
            <a:r>
              <a:rPr lang="en-US" dirty="0"/>
              <a:t>MULTIPLE LINEAR REGRESSION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p:nvSpPr>
          <p:cNvPr id="139" name="Rectangle 138">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2" name="Google Shape;132;p21"/>
          <p:cNvSpPr txBox="1">
            <a:spLocks noGrp="1"/>
          </p:cNvSpPr>
          <p:nvPr>
            <p:ph type="title"/>
          </p:nvPr>
        </p:nvSpPr>
        <p:spPr>
          <a:xfrm>
            <a:off x="3723967" y="274320"/>
            <a:ext cx="4498259"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400" spc="-50"/>
              <a:t>CONCLUSION </a:t>
            </a:r>
          </a:p>
        </p:txBody>
      </p:sp>
      <p:pic>
        <p:nvPicPr>
          <p:cNvPr id="135" name="Picture 134">
            <a:extLst>
              <a:ext uri="{FF2B5EF4-FFF2-40B4-BE49-F238E27FC236}">
                <a16:creationId xmlns:a16="http://schemas.microsoft.com/office/drawing/2014/main" id="{3F648D18-029E-6FFD-21C0-426800C2F6DC}"/>
              </a:ext>
            </a:extLst>
          </p:cNvPr>
          <p:cNvPicPr>
            <a:picLocks noChangeAspect="1"/>
          </p:cNvPicPr>
          <p:nvPr/>
        </p:nvPicPr>
        <p:blipFill rotWithShape="1">
          <a:blip r:embed="rId3"/>
          <a:srcRect r="61664" b="-444"/>
          <a:stretch/>
        </p:blipFill>
        <p:spPr>
          <a:xfrm>
            <a:off x="20" y="10"/>
            <a:ext cx="3489963" cy="5143490"/>
          </a:xfrm>
          <a:prstGeom prst="rect">
            <a:avLst/>
          </a:prstGeom>
        </p:spPr>
      </p:pic>
      <p:sp>
        <p:nvSpPr>
          <p:cNvPr id="133" name="Google Shape;133;p21"/>
          <p:cNvSpPr txBox="1">
            <a:spLocks noGrp="1"/>
          </p:cNvSpPr>
          <p:nvPr>
            <p:ph type="body" idx="1"/>
          </p:nvPr>
        </p:nvSpPr>
        <p:spPr>
          <a:xfrm>
            <a:off x="3723967" y="1504304"/>
            <a:ext cx="4511678" cy="3130798"/>
          </a:xfrm>
          <a:prstGeom prst="rect">
            <a:avLst/>
          </a:prstGeom>
        </p:spPr>
        <p:txBody>
          <a:bodyPr spcFirstLastPara="1" vert="horz" lIns="91440" tIns="45720" rIns="91440" bIns="45720" rtlCol="0" anchorCtr="0">
            <a:normAutofit/>
          </a:bodyPr>
          <a:lstStyle/>
          <a:p>
            <a:pPr marL="0" lvl="0" indent="-182880" defTabSz="914400">
              <a:spcBef>
                <a:spcPts val="0"/>
              </a:spcBef>
              <a:spcAft>
                <a:spcPts val="0"/>
              </a:spcAft>
              <a:buNone/>
            </a:pPr>
            <a:r>
              <a:rPr lang="en-US" dirty="0"/>
              <a:t>How is this project going to be different?</a:t>
            </a:r>
          </a:p>
          <a:p>
            <a:pPr marL="0" lvl="0" indent="-182880" defTabSz="914400">
              <a:spcBef>
                <a:spcPts val="0"/>
              </a:spcBef>
              <a:spcAft>
                <a:spcPts val="0"/>
              </a:spcAft>
              <a:buNone/>
            </a:pPr>
            <a:endParaRPr lang="en-US" dirty="0"/>
          </a:p>
          <a:p>
            <a:pPr marL="0" lvl="0" indent="-182880" defTabSz="914400">
              <a:spcBef>
                <a:spcPts val="0"/>
              </a:spcBef>
              <a:spcAft>
                <a:spcPts val="0"/>
              </a:spcAft>
              <a:buNone/>
            </a:pPr>
            <a:r>
              <a:rPr lang="en-US" dirty="0"/>
              <a:t>We can see the Prediction, analysis, and Visualization of stock Prices by applying Deep learning algorithms such as LSTM, DENSE, DROP OUT, and SEQUENTIAL.</a:t>
            </a:r>
          </a:p>
          <a:p>
            <a:pPr marL="0" lvl="0" indent="-182880" defTabSz="914400">
              <a:spcBef>
                <a:spcPts val="0"/>
              </a:spcBef>
              <a:spcAft>
                <a:spcPts val="0"/>
              </a:spcAft>
              <a:buNone/>
            </a:pPr>
            <a:endParaRPr lang="en-US" dirty="0"/>
          </a:p>
          <a:p>
            <a:pPr marL="0" lvl="0" indent="-182880" defTabSz="914400">
              <a:spcBef>
                <a:spcPts val="0"/>
              </a:spcBef>
              <a:spcAft>
                <a:spcPts val="0"/>
              </a:spcAft>
              <a:buNone/>
            </a:pPr>
            <a:r>
              <a:rPr lang="en-US" dirty="0"/>
              <a:t>In the same way, we can use any company Stock Dataset directly and apply this algorithm it will give us the correct prediction.</a:t>
            </a:r>
          </a:p>
          <a:p>
            <a:pPr marL="0" lvl="0" indent="-182880" defTabSz="914400">
              <a:spcBef>
                <a:spcPts val="0"/>
              </a:spcBef>
              <a:spcAft>
                <a:spcPts val="0"/>
              </a:spcAft>
              <a:buNone/>
            </a:pPr>
            <a:endParaRPr lang="en-US" dirty="0"/>
          </a:p>
          <a:p>
            <a:pPr marL="0" lvl="0" indent="-182880" defTabSz="914400">
              <a:spcBef>
                <a:spcPts val="0"/>
              </a:spcBef>
              <a:spcAft>
                <a:spcPts val="0"/>
              </a:spcAft>
              <a:buNone/>
            </a:pPr>
            <a:r>
              <a:rPr lang="en-US" dirty="0"/>
              <a:t>This System will Successfully run on any system even on Cloud platforms.</a:t>
            </a:r>
          </a:p>
          <a:p>
            <a:pPr marL="0" lvl="0" indent="-182880" defTabSz="914400">
              <a:spcBef>
                <a:spcPts val="0"/>
              </a:spcBef>
              <a:spcAft>
                <a:spcPts val="0"/>
              </a:spcAft>
              <a:buNone/>
            </a:pPr>
            <a:endParaRPr lang="en-US" dirty="0"/>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149</TotalTime>
  <Words>649</Words>
  <Application>Microsoft Office PowerPoint</Application>
  <PresentationFormat>On-screen Show (16:9)</PresentationFormat>
  <Paragraphs>55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Times New Roman</vt:lpstr>
      <vt:lpstr>Century Schoolbook</vt:lpstr>
      <vt:lpstr>Arial</vt:lpstr>
      <vt:lpstr>Wingdings 2</vt:lpstr>
      <vt:lpstr>View</vt:lpstr>
      <vt:lpstr>STOCK PRICE PREDICTION </vt:lpstr>
      <vt:lpstr>CONTENT</vt:lpstr>
      <vt:lpstr>ABSTRACT</vt:lpstr>
      <vt:lpstr>MACHINE LEARNING</vt:lpstr>
      <vt:lpstr>DEEP LEARNING</vt:lpstr>
      <vt:lpstr>DEEP LEARNING NECESSITY   </vt:lpstr>
      <vt:lpstr>STOCK PRICE DATASET</vt:lpstr>
      <vt:lpstr>ALGORITHM</vt:lpstr>
      <vt:lpstr>CONCLUSION </vt:lpstr>
      <vt:lpstr>REFRENCES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dc:creator>Likith Kagita</dc:creator>
  <cp:lastModifiedBy>Likith Kagita</cp:lastModifiedBy>
  <cp:revision>4</cp:revision>
  <dcterms:modified xsi:type="dcterms:W3CDTF">2024-04-25T21:33:25Z</dcterms:modified>
</cp:coreProperties>
</file>