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13E-C7C7-407B-8BD2-CAA9A871D8CD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6156BAE-C46F-4094-BBB9-A3124DC41C9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95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13E-C7C7-407B-8BD2-CAA9A871D8CD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BAE-C46F-4094-BBB9-A3124DC41C9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6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13E-C7C7-407B-8BD2-CAA9A871D8CD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BAE-C46F-4094-BBB9-A3124DC41C9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13E-C7C7-407B-8BD2-CAA9A871D8CD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BAE-C46F-4094-BBB9-A3124DC41C9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1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13E-C7C7-407B-8BD2-CAA9A871D8CD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BAE-C46F-4094-BBB9-A3124DC41C9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55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13E-C7C7-407B-8BD2-CAA9A871D8CD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BAE-C46F-4094-BBB9-A3124DC41C9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0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13E-C7C7-407B-8BD2-CAA9A871D8CD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BAE-C46F-4094-BBB9-A3124DC41C9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6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13E-C7C7-407B-8BD2-CAA9A871D8CD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BAE-C46F-4094-BBB9-A3124DC41C9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96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13E-C7C7-407B-8BD2-CAA9A871D8CD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BAE-C46F-4094-BBB9-A3124DC41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1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413E-C7C7-407B-8BD2-CAA9A871D8CD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BAE-C46F-4094-BBB9-A3124DC41C9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9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A8413E-C7C7-407B-8BD2-CAA9A871D8CD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6BAE-C46F-4094-BBB9-A3124DC41C9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3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413E-C7C7-407B-8BD2-CAA9A871D8CD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156BAE-C46F-4094-BBB9-A3124DC41C9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3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282A-B077-49C8-A870-9E10AB285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Traffic sign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686F7-9E9C-4BCC-B626-5C1E26077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19BCE1499</a:t>
            </a:r>
          </a:p>
          <a:p>
            <a:r>
              <a:rPr lang="en-IN" dirty="0"/>
              <a:t>19BCE1668</a:t>
            </a:r>
          </a:p>
          <a:p>
            <a:r>
              <a:rPr lang="en-IN" dirty="0"/>
              <a:t>19BCE1643</a:t>
            </a:r>
          </a:p>
        </p:txBody>
      </p:sp>
    </p:spTree>
    <p:extLst>
      <p:ext uri="{BB962C8B-B14F-4D97-AF65-F5344CB8AC3E}">
        <p14:creationId xmlns:p14="http://schemas.microsoft.com/office/powerpoint/2010/main" val="34057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D3D8-A35E-41CF-B6DB-2C664EAB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B902-9842-4CFF-BE31-927B3C3D3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system is going to detect the traffic sign given(web app/local application) and gives back the meaning of that traffic sign</a:t>
            </a:r>
          </a:p>
          <a:p>
            <a:r>
              <a:rPr lang="en-IN" dirty="0"/>
              <a:t>The system is going to be trained using Convolution Neural Network [A deep learning algo ] to get a fair amount of accuracy</a:t>
            </a:r>
          </a:p>
          <a:p>
            <a:r>
              <a:rPr lang="en-IN" dirty="0"/>
              <a:t>As of now we have decided to use dataset from Kaggle which is quite famous</a:t>
            </a:r>
          </a:p>
          <a:p>
            <a:r>
              <a:rPr lang="en-IN" dirty="0"/>
              <a:t>And also depending on the progress we will try to add extra features and will update in further reviews</a:t>
            </a:r>
          </a:p>
        </p:txBody>
      </p:sp>
    </p:spTree>
    <p:extLst>
      <p:ext uri="{BB962C8B-B14F-4D97-AF65-F5344CB8AC3E}">
        <p14:creationId xmlns:p14="http://schemas.microsoft.com/office/powerpoint/2010/main" val="29192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8FE3-8CE9-458F-A083-90680F6D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GTSRB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6816B-6302-4201-A741-08ED755F8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598" y="2016125"/>
            <a:ext cx="6913129" cy="3449638"/>
          </a:xfrm>
        </p:spPr>
      </p:pic>
    </p:spTree>
    <p:extLst>
      <p:ext uri="{BB962C8B-B14F-4D97-AF65-F5344CB8AC3E}">
        <p14:creationId xmlns:p14="http://schemas.microsoft.com/office/powerpoint/2010/main" val="963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5B08-1904-4B5E-98A4-D7561A1C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3EE4-247C-4AC6-8EE4-C2437296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</a:t>
            </a:r>
            <a:r>
              <a:rPr lang="en-IN" dirty="0" err="1"/>
              <a:t>datset</a:t>
            </a:r>
            <a:r>
              <a:rPr lang="en-IN" dirty="0"/>
              <a:t> has more than 50000 images and 40 different signs and the dataset provider has already classified the dataset based on it’s sign</a:t>
            </a:r>
          </a:p>
          <a:p>
            <a:r>
              <a:rPr lang="en-IN" dirty="0"/>
              <a:t>The </a:t>
            </a:r>
            <a:r>
              <a:rPr lang="en-IN" dirty="0" err="1"/>
              <a:t>datset</a:t>
            </a:r>
            <a:r>
              <a:rPr lang="en-IN" dirty="0"/>
              <a:t> size is around 300mb</a:t>
            </a:r>
          </a:p>
          <a:p>
            <a:r>
              <a:rPr lang="en-IN" dirty="0"/>
              <a:t>And the dataset is already divided as training and testing files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43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60A-ABEF-43F9-BB44-A83FF63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paper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C495-13B9-45A4-AB13-26740C46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research paper we referenced is from research scholars from Dalian University China</a:t>
            </a:r>
          </a:p>
          <a:p>
            <a:r>
              <a:rPr lang="en-IN" dirty="0"/>
              <a:t>https://ieeexplore.ieee.org/stamp/stamp.jsp?tp=&amp;arnumber=8698449</a:t>
            </a:r>
          </a:p>
          <a:p>
            <a:r>
              <a:rPr lang="en-IN" dirty="0"/>
              <a:t>They have also used the same GTSRB dataset</a:t>
            </a:r>
          </a:p>
          <a:p>
            <a:r>
              <a:rPr lang="en-IN" dirty="0"/>
              <a:t>They were able to achieve around 75-95% accuracy depending on epoch value </a:t>
            </a:r>
          </a:p>
          <a:p>
            <a:r>
              <a:rPr lang="en-IN" dirty="0"/>
              <a:t>They used their university hardware to train and they were able to achieve 95% accurate system after the training time took them more than 3hrs</a:t>
            </a:r>
          </a:p>
          <a:p>
            <a:r>
              <a:rPr lang="en-IN" dirty="0"/>
              <a:t>They also observed that different class of images in dataset was not uniform and the accuracy also varied for different signs</a:t>
            </a:r>
          </a:p>
        </p:txBody>
      </p:sp>
    </p:spTree>
    <p:extLst>
      <p:ext uri="{BB962C8B-B14F-4D97-AF65-F5344CB8AC3E}">
        <p14:creationId xmlns:p14="http://schemas.microsoft.com/office/powerpoint/2010/main" val="11748629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243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Traffic sign detection system</vt:lpstr>
      <vt:lpstr>Abstract </vt:lpstr>
      <vt:lpstr>GTSRB DATASET</vt:lpstr>
      <vt:lpstr>Dataset  </vt:lpstr>
      <vt:lpstr>Research paper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 detection system</dc:title>
  <dc:creator>BHASKAR BHAT</dc:creator>
  <cp:lastModifiedBy>BHASKAR BHAT</cp:lastModifiedBy>
  <cp:revision>1</cp:revision>
  <dcterms:created xsi:type="dcterms:W3CDTF">2021-09-27T07:44:37Z</dcterms:created>
  <dcterms:modified xsi:type="dcterms:W3CDTF">2021-09-27T08:02:09Z</dcterms:modified>
</cp:coreProperties>
</file>