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modernComment_10F_5888808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81" r:id="rId4"/>
    <p:sldId id="279" r:id="rId5"/>
    <p:sldId id="282" r:id="rId6"/>
    <p:sldId id="280" r:id="rId7"/>
    <p:sldId id="272" r:id="rId8"/>
    <p:sldId id="273" r:id="rId9"/>
    <p:sldId id="274" r:id="rId10"/>
    <p:sldId id="275" r:id="rId11"/>
    <p:sldId id="276" r:id="rId12"/>
    <p:sldId id="271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48EF7A-3B0E-3DB4-6494-A8CDDF71D53C}" name="Likhi Mahi" initials="LM" userId="3542950ae1fd0f8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4660"/>
  </p:normalViewPr>
  <p:slideViewPr>
    <p:cSldViewPr snapToGrid="0">
      <p:cViewPr>
        <p:scale>
          <a:sx n="66" d="100"/>
          <a:sy n="66" d="100"/>
        </p:scale>
        <p:origin x="388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F_588880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A832854-743C-4E86-9922-913CB29D760E}" authorId="{1B48EF7A-3B0E-3DB4-6494-A8CDDF71D53C}" created="2024-08-16T17:48:58.664">
    <pc:sldMkLst xmlns:pc="http://schemas.microsoft.com/office/powerpoint/2013/main/command">
      <pc:docMk/>
      <pc:sldMk cId="92833800" sldId="271"/>
    </pc:sldMkLst>
    <p188:txBody>
      <a:bodyPr/>
      <a:lstStyle/>
      <a:p>
        <a:r>
          <a:rPr lang="en-IN"/>
          <a:t>SELECT
    DATE_FORMAT(Rental_Date, '%Y-%m') AS RentalMonth,
    COUNT(Rental_ID) AS TotalRentals
FROM
    Rental
GROUP BY
    DATE_FORMAT(Rental_Date, '%Y-%m')
ORDER BY
    RentalMonth ASC;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758A19-992C-4E7C-8B38-0B553D642B17}" type="doc">
      <dgm:prSet loTypeId="urn:microsoft.com/office/officeart/2009/3/layout/PieProcess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A61B74B-C831-47A5-BEB3-799BCF096145}">
      <dgm:prSet phldrT="[Text]" custT="1"/>
      <dgm:spPr/>
      <dgm:t>
        <a:bodyPr/>
        <a:lstStyle/>
        <a:p>
          <a:r>
            <a:rPr lang="en-IN" sz="3200" b="1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Rentals</a:t>
          </a:r>
        </a:p>
      </dgm:t>
    </dgm:pt>
    <dgm:pt modelId="{0AE34AA5-08AD-4F66-8866-81AF30DF74C0}" type="parTrans" cxnId="{BA8D24CC-C194-4DDA-A3EB-183F68459D6D}">
      <dgm:prSet/>
      <dgm:spPr/>
      <dgm:t>
        <a:bodyPr/>
        <a:lstStyle/>
        <a:p>
          <a:endParaRPr lang="en-IN"/>
        </a:p>
      </dgm:t>
    </dgm:pt>
    <dgm:pt modelId="{463204E4-533C-4EC4-94D6-4D1226559FDA}" type="sibTrans" cxnId="{BA8D24CC-C194-4DDA-A3EB-183F68459D6D}">
      <dgm:prSet/>
      <dgm:spPr/>
      <dgm:t>
        <a:bodyPr/>
        <a:lstStyle/>
        <a:p>
          <a:endParaRPr lang="en-IN"/>
        </a:p>
      </dgm:t>
    </dgm:pt>
    <dgm:pt modelId="{5B0347B0-CB19-4A5F-BB1E-6E84B270E76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Analyze the monthly rental trends over the available data period.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0862D8-5966-41CE-A5BF-2BDC174FCB4F}" type="parTrans" cxnId="{F685E118-F2B3-4481-B8BA-A476D4F7A003}">
      <dgm:prSet/>
      <dgm:spPr/>
      <dgm:t>
        <a:bodyPr/>
        <a:lstStyle/>
        <a:p>
          <a:endParaRPr lang="en-IN"/>
        </a:p>
      </dgm:t>
    </dgm:pt>
    <dgm:pt modelId="{31B70862-BF00-4DB3-A637-6559EC9E936A}" type="sibTrans" cxnId="{F685E118-F2B3-4481-B8BA-A476D4F7A003}">
      <dgm:prSet/>
      <dgm:spPr/>
      <dgm:t>
        <a:bodyPr/>
        <a:lstStyle/>
        <a:p>
          <a:endParaRPr lang="en-IN"/>
        </a:p>
      </dgm:t>
    </dgm:pt>
    <dgm:pt modelId="{53ADD4D4-A880-4ED2-ACB2-E30B5DAFB28D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Determine the peak rental hours in a day based on rental transactions.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837898-395C-4BCC-A5C0-2481E0567C47}" type="parTrans" cxnId="{3680B2F0-7E1C-4A5F-BFF3-D49F784D3473}">
      <dgm:prSet/>
      <dgm:spPr/>
      <dgm:t>
        <a:bodyPr/>
        <a:lstStyle/>
        <a:p>
          <a:endParaRPr lang="en-IN"/>
        </a:p>
      </dgm:t>
    </dgm:pt>
    <dgm:pt modelId="{73E9BF66-B42B-482E-B6D0-C3D006285461}" type="sibTrans" cxnId="{3680B2F0-7E1C-4A5F-BFF3-D49F784D3473}">
      <dgm:prSet/>
      <dgm:spPr/>
      <dgm:t>
        <a:bodyPr/>
        <a:lstStyle/>
        <a:p>
          <a:endParaRPr lang="en-IN"/>
        </a:p>
      </dgm:t>
    </dgm:pt>
    <dgm:pt modelId="{82DDFB7E-FE76-4FB9-B823-C59BACAD220C}">
      <dgm:prSet phldrT="[Text]" custT="1"/>
      <dgm:spPr/>
      <dgm:t>
        <a:bodyPr/>
        <a:lstStyle/>
        <a:p>
          <a:r>
            <a:rPr lang="en-IN" sz="3200" b="1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Films</a:t>
          </a:r>
        </a:p>
      </dgm:t>
    </dgm:pt>
    <dgm:pt modelId="{AA1B0ACA-608B-4E6B-B573-CC3A18AF687F}" type="parTrans" cxnId="{226789A8-5491-49EB-A53F-60DD32CBED5C}">
      <dgm:prSet/>
      <dgm:spPr/>
      <dgm:t>
        <a:bodyPr/>
        <a:lstStyle/>
        <a:p>
          <a:endParaRPr lang="en-IN"/>
        </a:p>
      </dgm:t>
    </dgm:pt>
    <dgm:pt modelId="{C1E4970E-0411-44DD-BF5C-3E1EA7A7AC26}" type="sibTrans" cxnId="{226789A8-5491-49EB-A53F-60DD32CBED5C}">
      <dgm:prSet/>
      <dgm:spPr/>
      <dgm:t>
        <a:bodyPr/>
        <a:lstStyle/>
        <a:p>
          <a:endParaRPr lang="en-IN"/>
        </a:p>
      </dgm:t>
    </dgm:pt>
    <dgm:pt modelId="{3E491B92-8583-40B7-8DDF-11729D38FB9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Identify the top 10 most rented films.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2EEE77-21FB-41A7-9766-F8545FB60F9C}" type="parTrans" cxnId="{D63868B8-C194-4338-AB9A-3460EEBAD124}">
      <dgm:prSet/>
      <dgm:spPr/>
      <dgm:t>
        <a:bodyPr/>
        <a:lstStyle/>
        <a:p>
          <a:endParaRPr lang="en-IN"/>
        </a:p>
      </dgm:t>
    </dgm:pt>
    <dgm:pt modelId="{9D7323A9-6762-4A45-A0DA-01F408A62CC3}" type="sibTrans" cxnId="{D63868B8-C194-4338-AB9A-3460EEBAD124}">
      <dgm:prSet/>
      <dgm:spPr/>
      <dgm:t>
        <a:bodyPr/>
        <a:lstStyle/>
        <a:p>
          <a:endParaRPr lang="en-IN"/>
        </a:p>
      </dgm:t>
    </dgm:pt>
    <dgm:pt modelId="{8DE9BE00-B99C-4CB5-84CC-A3E2CA3D5D0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Determine which film categories have the highest number of rentals.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6A5E67-99DF-46E3-9FE6-093FFDA20180}" type="parTrans" cxnId="{D2B0FEBF-C48E-494C-9986-AA706DD7D850}">
      <dgm:prSet/>
      <dgm:spPr/>
      <dgm:t>
        <a:bodyPr/>
        <a:lstStyle/>
        <a:p>
          <a:endParaRPr lang="en-IN"/>
        </a:p>
      </dgm:t>
    </dgm:pt>
    <dgm:pt modelId="{E65DBAFE-0530-4D53-849F-CD06781BB7EB}" type="sibTrans" cxnId="{D2B0FEBF-C48E-494C-9986-AA706DD7D850}">
      <dgm:prSet/>
      <dgm:spPr/>
      <dgm:t>
        <a:bodyPr/>
        <a:lstStyle/>
        <a:p>
          <a:endParaRPr lang="en-IN"/>
        </a:p>
      </dgm:t>
    </dgm:pt>
    <dgm:pt modelId="{6A2D6829-D73B-4FC8-9EBE-0309EC8A4C30}">
      <dgm:prSet phldrT="[Text]" custT="1"/>
      <dgm:spPr/>
      <dgm:t>
        <a:bodyPr/>
        <a:lstStyle/>
        <a:p>
          <a:r>
            <a:rPr lang="en-IN" sz="3200" b="1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Store performance</a:t>
          </a:r>
        </a:p>
      </dgm:t>
    </dgm:pt>
    <dgm:pt modelId="{DDA3B443-9E17-45E3-94F0-83B4E525E0CB}" type="parTrans" cxnId="{0B95A21A-9E8D-4B58-B100-2683C62E98C2}">
      <dgm:prSet/>
      <dgm:spPr/>
      <dgm:t>
        <a:bodyPr/>
        <a:lstStyle/>
        <a:p>
          <a:endParaRPr lang="en-IN"/>
        </a:p>
      </dgm:t>
    </dgm:pt>
    <dgm:pt modelId="{BEF416A0-40FD-427E-86BF-21908ECA83FB}" type="sibTrans" cxnId="{0B95A21A-9E8D-4B58-B100-2683C62E98C2}">
      <dgm:prSet/>
      <dgm:spPr/>
      <dgm:t>
        <a:bodyPr/>
        <a:lstStyle/>
        <a:p>
          <a:endParaRPr lang="en-IN"/>
        </a:p>
      </dgm:t>
    </dgm:pt>
    <dgm:pt modelId="{3917398A-1A5E-4F75-B0AE-4B9D720A980F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24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Identify which store generates the highest rental revenue.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BBD579-C92C-42A7-8B5E-972234746D8C}" type="parTrans" cxnId="{7DEF4E07-44BE-45CC-8254-A6A28616B72B}">
      <dgm:prSet/>
      <dgm:spPr/>
      <dgm:t>
        <a:bodyPr/>
        <a:lstStyle/>
        <a:p>
          <a:endParaRPr lang="en-IN"/>
        </a:p>
      </dgm:t>
    </dgm:pt>
    <dgm:pt modelId="{B0631A0D-FF47-4ED9-8F56-C403F888FCC9}" type="sibTrans" cxnId="{7DEF4E07-44BE-45CC-8254-A6A28616B72B}">
      <dgm:prSet/>
      <dgm:spPr/>
      <dgm:t>
        <a:bodyPr/>
        <a:lstStyle/>
        <a:p>
          <a:endParaRPr lang="en-IN"/>
        </a:p>
      </dgm:t>
    </dgm:pt>
    <dgm:pt modelId="{997BA3C8-0393-41E2-B201-A7AB67121157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24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Determine the distribution of rentals by staff members to assess performance.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BB0C75-5C27-475B-A3A0-25A1F4D62907}" type="parTrans" cxnId="{349E1774-98FC-43EC-BD38-A2A6B7BEF901}">
      <dgm:prSet/>
      <dgm:spPr/>
      <dgm:t>
        <a:bodyPr/>
        <a:lstStyle/>
        <a:p>
          <a:endParaRPr lang="en-IN"/>
        </a:p>
      </dgm:t>
    </dgm:pt>
    <dgm:pt modelId="{2B1EE2E5-5606-4686-BD8E-C957344760E2}" type="sibTrans" cxnId="{349E1774-98FC-43EC-BD38-A2A6B7BEF901}">
      <dgm:prSet/>
      <dgm:spPr/>
      <dgm:t>
        <a:bodyPr/>
        <a:lstStyle/>
        <a:p>
          <a:endParaRPr lang="en-IN"/>
        </a:p>
      </dgm:t>
    </dgm:pt>
    <dgm:pt modelId="{41E9D365-E98F-4890-B67F-F6298719A016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73637F-FFC9-4CDC-BE7F-A8F7BAA8EE76}" type="parTrans" cxnId="{30127BE3-C1BF-4999-8CFB-D6C6FDC9475A}">
      <dgm:prSet/>
      <dgm:spPr/>
      <dgm:t>
        <a:bodyPr/>
        <a:lstStyle/>
        <a:p>
          <a:endParaRPr lang="en-IN"/>
        </a:p>
      </dgm:t>
    </dgm:pt>
    <dgm:pt modelId="{AB1CFFE7-7EAD-42F0-A40B-552F1CB252BD}" type="sibTrans" cxnId="{30127BE3-C1BF-4999-8CFB-D6C6FDC9475A}">
      <dgm:prSet/>
      <dgm:spPr/>
      <dgm:t>
        <a:bodyPr/>
        <a:lstStyle/>
        <a:p>
          <a:endParaRPr lang="en-IN"/>
        </a:p>
      </dgm:t>
    </dgm:pt>
    <dgm:pt modelId="{63865865-48A1-48E2-B139-F08D533D91CC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18C0E4-F4DA-408F-BF71-604E93C5ED85}" type="parTrans" cxnId="{2C5B67F8-C867-4FB3-908E-F1DC0C87AE89}">
      <dgm:prSet/>
      <dgm:spPr/>
      <dgm:t>
        <a:bodyPr/>
        <a:lstStyle/>
        <a:p>
          <a:endParaRPr lang="en-IN"/>
        </a:p>
      </dgm:t>
    </dgm:pt>
    <dgm:pt modelId="{3DC85E2C-EBB7-469D-9FC8-9F3A0D188E24}" type="sibTrans" cxnId="{2C5B67F8-C867-4FB3-908E-F1DC0C87AE89}">
      <dgm:prSet/>
      <dgm:spPr/>
      <dgm:t>
        <a:bodyPr/>
        <a:lstStyle/>
        <a:p>
          <a:endParaRPr lang="en-IN"/>
        </a:p>
      </dgm:t>
    </dgm:pt>
    <dgm:pt modelId="{4C82380B-94A0-4574-831B-3855EBA4941A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None/>
          </a:pP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D3BE21-5E2D-45D2-8615-2A519C432ED9}" type="parTrans" cxnId="{D2F65C81-F755-4689-918B-91ABFC80F605}">
      <dgm:prSet/>
      <dgm:spPr/>
      <dgm:t>
        <a:bodyPr/>
        <a:lstStyle/>
        <a:p>
          <a:endParaRPr lang="en-IN"/>
        </a:p>
      </dgm:t>
    </dgm:pt>
    <dgm:pt modelId="{2DA54B94-339B-4988-9FA8-E4D4B6DD4665}" type="sibTrans" cxnId="{D2F65C81-F755-4689-918B-91ABFC80F605}">
      <dgm:prSet/>
      <dgm:spPr/>
      <dgm:t>
        <a:bodyPr/>
        <a:lstStyle/>
        <a:p>
          <a:endParaRPr lang="en-IN"/>
        </a:p>
      </dgm:t>
    </dgm:pt>
    <dgm:pt modelId="{0F4B6794-3555-4DA5-A84E-83C117AD0B81}" type="pres">
      <dgm:prSet presAssocID="{54758A19-992C-4E7C-8B38-0B553D642B1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9D087A95-144F-44BA-90E3-CCBFE96E7917}" type="pres">
      <dgm:prSet presAssocID="{7A61B74B-C831-47A5-BEB3-799BCF096145}" presName="ParentComposite" presStyleCnt="0"/>
      <dgm:spPr/>
    </dgm:pt>
    <dgm:pt modelId="{043D06A6-ABC7-4D54-8587-03D9D51284A7}" type="pres">
      <dgm:prSet presAssocID="{7A61B74B-C831-47A5-BEB3-799BCF096145}" presName="Chord" presStyleLbl="bgShp" presStyleIdx="0" presStyleCnt="3"/>
      <dgm:spPr/>
    </dgm:pt>
    <dgm:pt modelId="{6EB0E828-981F-4C00-8948-FBC47EE6D630}" type="pres">
      <dgm:prSet presAssocID="{7A61B74B-C831-47A5-BEB3-799BCF096145}" presName="Pie" presStyleLbl="alignNode1" presStyleIdx="0" presStyleCnt="3"/>
      <dgm:spPr/>
    </dgm:pt>
    <dgm:pt modelId="{CFA52F70-CD8D-4F53-8144-3EBDD09F65D8}" type="pres">
      <dgm:prSet presAssocID="{7A61B74B-C831-47A5-BEB3-799BCF096145}" presName="Parent" presStyleLbl="revTx" presStyleIdx="0" presStyleCnt="6">
        <dgm:presLayoutVars>
          <dgm:chMax val="1"/>
          <dgm:chPref val="1"/>
          <dgm:bulletEnabled val="1"/>
        </dgm:presLayoutVars>
      </dgm:prSet>
      <dgm:spPr/>
    </dgm:pt>
    <dgm:pt modelId="{53EB931E-DDB5-414F-A627-AD5AEAA927C7}" type="pres">
      <dgm:prSet presAssocID="{31B70862-BF00-4DB3-A637-6559EC9E936A}" presName="negSibTrans" presStyleCnt="0"/>
      <dgm:spPr/>
    </dgm:pt>
    <dgm:pt modelId="{C5E168CA-9E26-4C3D-B9F2-C12684E0F803}" type="pres">
      <dgm:prSet presAssocID="{7A61B74B-C831-47A5-BEB3-799BCF096145}" presName="composite" presStyleCnt="0"/>
      <dgm:spPr/>
    </dgm:pt>
    <dgm:pt modelId="{AA2DEA0D-2DD2-4015-A5A5-27E7F4D57196}" type="pres">
      <dgm:prSet presAssocID="{7A61B74B-C831-47A5-BEB3-799BCF096145}" presName="Child" presStyleLbl="revTx" presStyleIdx="1" presStyleCnt="6" custScaleX="150119">
        <dgm:presLayoutVars>
          <dgm:chMax val="0"/>
          <dgm:chPref val="0"/>
          <dgm:bulletEnabled val="1"/>
        </dgm:presLayoutVars>
      </dgm:prSet>
      <dgm:spPr/>
    </dgm:pt>
    <dgm:pt modelId="{B43EE9DD-0D5C-4C37-A82B-9B099FD2CCBD}" type="pres">
      <dgm:prSet presAssocID="{463204E4-533C-4EC4-94D6-4D1226559FDA}" presName="sibTrans" presStyleCnt="0"/>
      <dgm:spPr/>
    </dgm:pt>
    <dgm:pt modelId="{C18A07CB-4185-4D73-96B3-D76A735BB353}" type="pres">
      <dgm:prSet presAssocID="{82DDFB7E-FE76-4FB9-B823-C59BACAD220C}" presName="ParentComposite" presStyleCnt="0"/>
      <dgm:spPr/>
    </dgm:pt>
    <dgm:pt modelId="{E5EA05F3-ED7C-4485-AE78-A5A196451C5A}" type="pres">
      <dgm:prSet presAssocID="{82DDFB7E-FE76-4FB9-B823-C59BACAD220C}" presName="Chord" presStyleLbl="bgShp" presStyleIdx="1" presStyleCnt="3"/>
      <dgm:spPr/>
    </dgm:pt>
    <dgm:pt modelId="{BEB6C9C7-E1BB-4A78-A591-9574EADC59A4}" type="pres">
      <dgm:prSet presAssocID="{82DDFB7E-FE76-4FB9-B823-C59BACAD220C}" presName="Pie" presStyleLbl="alignNode1" presStyleIdx="1" presStyleCnt="3"/>
      <dgm:spPr/>
    </dgm:pt>
    <dgm:pt modelId="{0F875323-0978-443B-BEFB-E9F9DC15A8B3}" type="pres">
      <dgm:prSet presAssocID="{82DDFB7E-FE76-4FB9-B823-C59BACAD220C}" presName="Parent" presStyleLbl="revTx" presStyleIdx="2" presStyleCnt="6">
        <dgm:presLayoutVars>
          <dgm:chMax val="1"/>
          <dgm:chPref val="1"/>
          <dgm:bulletEnabled val="1"/>
        </dgm:presLayoutVars>
      </dgm:prSet>
      <dgm:spPr/>
    </dgm:pt>
    <dgm:pt modelId="{C8917255-76C0-441D-B57B-E044DF28A9ED}" type="pres">
      <dgm:prSet presAssocID="{9D7323A9-6762-4A45-A0DA-01F408A62CC3}" presName="negSibTrans" presStyleCnt="0"/>
      <dgm:spPr/>
    </dgm:pt>
    <dgm:pt modelId="{E4D75F9A-ECE5-4046-84FB-E5D7E37F99BE}" type="pres">
      <dgm:prSet presAssocID="{82DDFB7E-FE76-4FB9-B823-C59BACAD220C}" presName="composite" presStyleCnt="0"/>
      <dgm:spPr/>
    </dgm:pt>
    <dgm:pt modelId="{020A478F-2C07-47BD-A15E-AA2C0F76D9D5}" type="pres">
      <dgm:prSet presAssocID="{82DDFB7E-FE76-4FB9-B823-C59BACAD220C}" presName="Child" presStyleLbl="revTx" presStyleIdx="3" presStyleCnt="6" custScaleX="138601">
        <dgm:presLayoutVars>
          <dgm:chMax val="0"/>
          <dgm:chPref val="0"/>
          <dgm:bulletEnabled val="1"/>
        </dgm:presLayoutVars>
      </dgm:prSet>
      <dgm:spPr/>
    </dgm:pt>
    <dgm:pt modelId="{D02E40F1-D3E1-4EEB-A464-DB5DF9EFA5F6}" type="pres">
      <dgm:prSet presAssocID="{C1E4970E-0411-44DD-BF5C-3E1EA7A7AC26}" presName="sibTrans" presStyleCnt="0"/>
      <dgm:spPr/>
    </dgm:pt>
    <dgm:pt modelId="{40133F77-1A55-4A02-B831-5DEB9E886ED0}" type="pres">
      <dgm:prSet presAssocID="{6A2D6829-D73B-4FC8-9EBE-0309EC8A4C30}" presName="ParentComposite" presStyleCnt="0"/>
      <dgm:spPr/>
    </dgm:pt>
    <dgm:pt modelId="{CCBEC826-45FF-48AB-B41B-88954E8BCE54}" type="pres">
      <dgm:prSet presAssocID="{6A2D6829-D73B-4FC8-9EBE-0309EC8A4C30}" presName="Chord" presStyleLbl="bgShp" presStyleIdx="2" presStyleCnt="3"/>
      <dgm:spPr/>
    </dgm:pt>
    <dgm:pt modelId="{E4389017-FA0D-4F1A-9A0B-1DBB4DEA2A45}" type="pres">
      <dgm:prSet presAssocID="{6A2D6829-D73B-4FC8-9EBE-0309EC8A4C30}" presName="Pie" presStyleLbl="alignNode1" presStyleIdx="2" presStyleCnt="3"/>
      <dgm:spPr/>
    </dgm:pt>
    <dgm:pt modelId="{AF5A169B-E154-4CFE-8CBE-859B3D75484E}" type="pres">
      <dgm:prSet presAssocID="{6A2D6829-D73B-4FC8-9EBE-0309EC8A4C30}" presName="Parent" presStyleLbl="revTx" presStyleIdx="4" presStyleCnt="6">
        <dgm:presLayoutVars>
          <dgm:chMax val="1"/>
          <dgm:chPref val="1"/>
          <dgm:bulletEnabled val="1"/>
        </dgm:presLayoutVars>
      </dgm:prSet>
      <dgm:spPr/>
    </dgm:pt>
    <dgm:pt modelId="{2058EC68-343B-4BFD-9F16-3E47B22EDD7E}" type="pres">
      <dgm:prSet presAssocID="{B0631A0D-FF47-4ED9-8F56-C403F888FCC9}" presName="negSibTrans" presStyleCnt="0"/>
      <dgm:spPr/>
    </dgm:pt>
    <dgm:pt modelId="{34B9DA63-8CEA-476C-86B7-4D520F1E9D5E}" type="pres">
      <dgm:prSet presAssocID="{6A2D6829-D73B-4FC8-9EBE-0309EC8A4C30}" presName="composite" presStyleCnt="0"/>
      <dgm:spPr/>
    </dgm:pt>
    <dgm:pt modelId="{9CC91649-B378-4977-A723-8BEEDD939D87}" type="pres">
      <dgm:prSet presAssocID="{6A2D6829-D73B-4FC8-9EBE-0309EC8A4C30}" presName="Child" presStyleLbl="revTx" presStyleIdx="5" presStyleCnt="6" custScaleX="130863">
        <dgm:presLayoutVars>
          <dgm:chMax val="0"/>
          <dgm:chPref val="0"/>
          <dgm:bulletEnabled val="1"/>
        </dgm:presLayoutVars>
      </dgm:prSet>
      <dgm:spPr/>
    </dgm:pt>
  </dgm:ptLst>
  <dgm:cxnLst>
    <dgm:cxn modelId="{7DEF4E07-44BE-45CC-8254-A6A28616B72B}" srcId="{6A2D6829-D73B-4FC8-9EBE-0309EC8A4C30}" destId="{3917398A-1A5E-4F75-B0AE-4B9D720A980F}" srcOrd="0" destOrd="0" parTransId="{70BBD579-C92C-42A7-8B5E-972234746D8C}" sibTransId="{B0631A0D-FF47-4ED9-8F56-C403F888FCC9}"/>
    <dgm:cxn modelId="{F685E118-F2B3-4481-B8BA-A476D4F7A003}" srcId="{7A61B74B-C831-47A5-BEB3-799BCF096145}" destId="{5B0347B0-CB19-4A5F-BB1E-6E84B270E76F}" srcOrd="0" destOrd="0" parTransId="{650862D8-5966-41CE-A5BF-2BDC174FCB4F}" sibTransId="{31B70862-BF00-4DB3-A637-6559EC9E936A}"/>
    <dgm:cxn modelId="{0B95A21A-9E8D-4B58-B100-2683C62E98C2}" srcId="{54758A19-992C-4E7C-8B38-0B553D642B17}" destId="{6A2D6829-D73B-4FC8-9EBE-0309EC8A4C30}" srcOrd="2" destOrd="0" parTransId="{DDA3B443-9E17-45E3-94F0-83B4E525E0CB}" sibTransId="{BEF416A0-40FD-427E-86BF-21908ECA83FB}"/>
    <dgm:cxn modelId="{3B26B824-DAD5-4F51-A03C-8A295754BEF4}" type="presOf" srcId="{5B0347B0-CB19-4A5F-BB1E-6E84B270E76F}" destId="{AA2DEA0D-2DD2-4015-A5A5-27E7F4D57196}" srcOrd="0" destOrd="0" presId="urn:microsoft.com/office/officeart/2009/3/layout/PieProcess"/>
    <dgm:cxn modelId="{B6D9CC38-93D2-4CFE-8005-404C7D28CB0D}" type="presOf" srcId="{54758A19-992C-4E7C-8B38-0B553D642B17}" destId="{0F4B6794-3555-4DA5-A84E-83C117AD0B81}" srcOrd="0" destOrd="0" presId="urn:microsoft.com/office/officeart/2009/3/layout/PieProcess"/>
    <dgm:cxn modelId="{BC533751-246A-40B3-84B9-B6E4609268ED}" type="presOf" srcId="{7A61B74B-C831-47A5-BEB3-799BCF096145}" destId="{CFA52F70-CD8D-4F53-8144-3EBDD09F65D8}" srcOrd="0" destOrd="0" presId="urn:microsoft.com/office/officeart/2009/3/layout/PieProcess"/>
    <dgm:cxn modelId="{349E1774-98FC-43EC-BD38-A2A6B7BEF901}" srcId="{6A2D6829-D73B-4FC8-9EBE-0309EC8A4C30}" destId="{997BA3C8-0393-41E2-B201-A7AB67121157}" srcOrd="2" destOrd="0" parTransId="{9FBB0C75-5C27-475B-A3A0-25A1F4D62907}" sibTransId="{2B1EE2E5-5606-4686-BD8E-C957344760E2}"/>
    <dgm:cxn modelId="{D0A4D77F-4D42-4013-98C9-41FA438768C0}" type="presOf" srcId="{8DE9BE00-B99C-4CB5-84CC-A3E2CA3D5D0A}" destId="{020A478F-2C07-47BD-A15E-AA2C0F76D9D5}" srcOrd="0" destOrd="2" presId="urn:microsoft.com/office/officeart/2009/3/layout/PieProcess"/>
    <dgm:cxn modelId="{D2F65C81-F755-4689-918B-91ABFC80F605}" srcId="{6A2D6829-D73B-4FC8-9EBE-0309EC8A4C30}" destId="{4C82380B-94A0-4574-831B-3855EBA4941A}" srcOrd="1" destOrd="0" parTransId="{69D3BE21-5E2D-45D2-8615-2A519C432ED9}" sibTransId="{2DA54B94-339B-4988-9FA8-E4D4B6DD4665}"/>
    <dgm:cxn modelId="{679B6186-A3B8-4976-AC0E-1CC0629E1ED5}" type="presOf" srcId="{53ADD4D4-A880-4ED2-ACB2-E30B5DAFB28D}" destId="{AA2DEA0D-2DD2-4015-A5A5-27E7F4D57196}" srcOrd="0" destOrd="2" presId="urn:microsoft.com/office/officeart/2009/3/layout/PieProcess"/>
    <dgm:cxn modelId="{69E0008B-C0C4-4379-B6B4-16E4F109DE50}" type="presOf" srcId="{6A2D6829-D73B-4FC8-9EBE-0309EC8A4C30}" destId="{AF5A169B-E154-4CFE-8CBE-859B3D75484E}" srcOrd="0" destOrd="0" presId="urn:microsoft.com/office/officeart/2009/3/layout/PieProcess"/>
    <dgm:cxn modelId="{A2595E8C-8D73-40DC-9040-1133AA308973}" type="presOf" srcId="{4C82380B-94A0-4574-831B-3855EBA4941A}" destId="{9CC91649-B378-4977-A723-8BEEDD939D87}" srcOrd="0" destOrd="1" presId="urn:microsoft.com/office/officeart/2009/3/layout/PieProcess"/>
    <dgm:cxn modelId="{9FEA409E-6399-4DC8-B336-B0B08AD23669}" type="presOf" srcId="{63865865-48A1-48E2-B139-F08D533D91CC}" destId="{020A478F-2C07-47BD-A15E-AA2C0F76D9D5}" srcOrd="0" destOrd="1" presId="urn:microsoft.com/office/officeart/2009/3/layout/PieProcess"/>
    <dgm:cxn modelId="{226789A8-5491-49EB-A53F-60DD32CBED5C}" srcId="{54758A19-992C-4E7C-8B38-0B553D642B17}" destId="{82DDFB7E-FE76-4FB9-B823-C59BACAD220C}" srcOrd="1" destOrd="0" parTransId="{AA1B0ACA-608B-4E6B-B573-CC3A18AF687F}" sibTransId="{C1E4970E-0411-44DD-BF5C-3E1EA7A7AC26}"/>
    <dgm:cxn modelId="{D63868B8-C194-4338-AB9A-3460EEBAD124}" srcId="{82DDFB7E-FE76-4FB9-B823-C59BACAD220C}" destId="{3E491B92-8583-40B7-8DDF-11729D38FB9A}" srcOrd="0" destOrd="0" parTransId="{9A2EEE77-21FB-41A7-9766-F8545FB60F9C}" sibTransId="{9D7323A9-6762-4A45-A0DA-01F408A62CC3}"/>
    <dgm:cxn modelId="{D2B0FEBF-C48E-494C-9986-AA706DD7D850}" srcId="{82DDFB7E-FE76-4FB9-B823-C59BACAD220C}" destId="{8DE9BE00-B99C-4CB5-84CC-A3E2CA3D5D0A}" srcOrd="2" destOrd="0" parTransId="{FD6A5E67-99DF-46E3-9FE6-093FFDA20180}" sibTransId="{E65DBAFE-0530-4D53-849F-CD06781BB7EB}"/>
    <dgm:cxn modelId="{4B9D63C0-1410-4E37-8278-58160F1F057B}" type="presOf" srcId="{82DDFB7E-FE76-4FB9-B823-C59BACAD220C}" destId="{0F875323-0978-443B-BEFB-E9F9DC15A8B3}" srcOrd="0" destOrd="0" presId="urn:microsoft.com/office/officeart/2009/3/layout/PieProcess"/>
    <dgm:cxn modelId="{BA8D24CC-C194-4DDA-A3EB-183F68459D6D}" srcId="{54758A19-992C-4E7C-8B38-0B553D642B17}" destId="{7A61B74B-C831-47A5-BEB3-799BCF096145}" srcOrd="0" destOrd="0" parTransId="{0AE34AA5-08AD-4F66-8866-81AF30DF74C0}" sibTransId="{463204E4-533C-4EC4-94D6-4D1226559FDA}"/>
    <dgm:cxn modelId="{49665ADC-EA22-456D-8D46-AD979EB332F6}" type="presOf" srcId="{3917398A-1A5E-4F75-B0AE-4B9D720A980F}" destId="{9CC91649-B378-4977-A723-8BEEDD939D87}" srcOrd="0" destOrd="0" presId="urn:microsoft.com/office/officeart/2009/3/layout/PieProcess"/>
    <dgm:cxn modelId="{30127BE3-C1BF-4999-8CFB-D6C6FDC9475A}" srcId="{7A61B74B-C831-47A5-BEB3-799BCF096145}" destId="{41E9D365-E98F-4890-B67F-F6298719A016}" srcOrd="1" destOrd="0" parTransId="{6A73637F-FFC9-4CDC-BE7F-A8F7BAA8EE76}" sibTransId="{AB1CFFE7-7EAD-42F0-A40B-552F1CB252BD}"/>
    <dgm:cxn modelId="{3680B2F0-7E1C-4A5F-BFF3-D49F784D3473}" srcId="{7A61B74B-C831-47A5-BEB3-799BCF096145}" destId="{53ADD4D4-A880-4ED2-ACB2-E30B5DAFB28D}" srcOrd="2" destOrd="0" parTransId="{40837898-395C-4BCC-A5C0-2481E0567C47}" sibTransId="{73E9BF66-B42B-482E-B6D0-C3D006285461}"/>
    <dgm:cxn modelId="{2C5B67F8-C867-4FB3-908E-F1DC0C87AE89}" srcId="{82DDFB7E-FE76-4FB9-B823-C59BACAD220C}" destId="{63865865-48A1-48E2-B139-F08D533D91CC}" srcOrd="1" destOrd="0" parTransId="{BE18C0E4-F4DA-408F-BF71-604E93C5ED85}" sibTransId="{3DC85E2C-EBB7-469D-9FC8-9F3A0D188E24}"/>
    <dgm:cxn modelId="{B0E531F9-EBB4-4CBB-ACB7-4AC1EED9B87D}" type="presOf" srcId="{41E9D365-E98F-4890-B67F-F6298719A016}" destId="{AA2DEA0D-2DD2-4015-A5A5-27E7F4D57196}" srcOrd="0" destOrd="1" presId="urn:microsoft.com/office/officeart/2009/3/layout/PieProcess"/>
    <dgm:cxn modelId="{E2DDDDFB-7E6B-4DA5-ADE1-580188CF0AC0}" type="presOf" srcId="{3E491B92-8583-40B7-8DDF-11729D38FB9A}" destId="{020A478F-2C07-47BD-A15E-AA2C0F76D9D5}" srcOrd="0" destOrd="0" presId="urn:microsoft.com/office/officeart/2009/3/layout/PieProcess"/>
    <dgm:cxn modelId="{C84844FD-13C6-4CF1-B0EA-4A05787010D9}" type="presOf" srcId="{997BA3C8-0393-41E2-B201-A7AB67121157}" destId="{9CC91649-B378-4977-A723-8BEEDD939D87}" srcOrd="0" destOrd="2" presId="urn:microsoft.com/office/officeart/2009/3/layout/PieProcess"/>
    <dgm:cxn modelId="{91CFE963-F125-4345-9BCD-D1B35A8C29C1}" type="presParOf" srcId="{0F4B6794-3555-4DA5-A84E-83C117AD0B81}" destId="{9D087A95-144F-44BA-90E3-CCBFE96E7917}" srcOrd="0" destOrd="0" presId="urn:microsoft.com/office/officeart/2009/3/layout/PieProcess"/>
    <dgm:cxn modelId="{EA420131-2FE2-4B3E-AB8B-BB0CC431E140}" type="presParOf" srcId="{9D087A95-144F-44BA-90E3-CCBFE96E7917}" destId="{043D06A6-ABC7-4D54-8587-03D9D51284A7}" srcOrd="0" destOrd="0" presId="urn:microsoft.com/office/officeart/2009/3/layout/PieProcess"/>
    <dgm:cxn modelId="{04C86480-0487-4FF2-995C-3C6BB1AE1C4D}" type="presParOf" srcId="{9D087A95-144F-44BA-90E3-CCBFE96E7917}" destId="{6EB0E828-981F-4C00-8948-FBC47EE6D630}" srcOrd="1" destOrd="0" presId="urn:microsoft.com/office/officeart/2009/3/layout/PieProcess"/>
    <dgm:cxn modelId="{1F6E87B7-307B-4D4D-B896-6E82BFEDA53F}" type="presParOf" srcId="{9D087A95-144F-44BA-90E3-CCBFE96E7917}" destId="{CFA52F70-CD8D-4F53-8144-3EBDD09F65D8}" srcOrd="2" destOrd="0" presId="urn:microsoft.com/office/officeart/2009/3/layout/PieProcess"/>
    <dgm:cxn modelId="{67DB278B-78D9-4756-9327-20A6959C9277}" type="presParOf" srcId="{0F4B6794-3555-4DA5-A84E-83C117AD0B81}" destId="{53EB931E-DDB5-414F-A627-AD5AEAA927C7}" srcOrd="1" destOrd="0" presId="urn:microsoft.com/office/officeart/2009/3/layout/PieProcess"/>
    <dgm:cxn modelId="{D91401A9-D288-4FBA-8A6E-0BEB97395633}" type="presParOf" srcId="{0F4B6794-3555-4DA5-A84E-83C117AD0B81}" destId="{C5E168CA-9E26-4C3D-B9F2-C12684E0F803}" srcOrd="2" destOrd="0" presId="urn:microsoft.com/office/officeart/2009/3/layout/PieProcess"/>
    <dgm:cxn modelId="{D41D34E4-F67C-45C9-98D4-F59B7593B014}" type="presParOf" srcId="{C5E168CA-9E26-4C3D-B9F2-C12684E0F803}" destId="{AA2DEA0D-2DD2-4015-A5A5-27E7F4D57196}" srcOrd="0" destOrd="0" presId="urn:microsoft.com/office/officeart/2009/3/layout/PieProcess"/>
    <dgm:cxn modelId="{3BCF7EFA-DE8C-4A8B-A9D4-32AC23B99529}" type="presParOf" srcId="{0F4B6794-3555-4DA5-A84E-83C117AD0B81}" destId="{B43EE9DD-0D5C-4C37-A82B-9B099FD2CCBD}" srcOrd="3" destOrd="0" presId="urn:microsoft.com/office/officeart/2009/3/layout/PieProcess"/>
    <dgm:cxn modelId="{97CE7B4C-FBCE-4018-9BCC-6AEB3C60582E}" type="presParOf" srcId="{0F4B6794-3555-4DA5-A84E-83C117AD0B81}" destId="{C18A07CB-4185-4D73-96B3-D76A735BB353}" srcOrd="4" destOrd="0" presId="urn:microsoft.com/office/officeart/2009/3/layout/PieProcess"/>
    <dgm:cxn modelId="{99BDBA44-9E60-4F60-9498-AEF9EDE9C85B}" type="presParOf" srcId="{C18A07CB-4185-4D73-96B3-D76A735BB353}" destId="{E5EA05F3-ED7C-4485-AE78-A5A196451C5A}" srcOrd="0" destOrd="0" presId="urn:microsoft.com/office/officeart/2009/3/layout/PieProcess"/>
    <dgm:cxn modelId="{6EC405CC-2D40-4569-B991-01522FAD9DC8}" type="presParOf" srcId="{C18A07CB-4185-4D73-96B3-D76A735BB353}" destId="{BEB6C9C7-E1BB-4A78-A591-9574EADC59A4}" srcOrd="1" destOrd="0" presId="urn:microsoft.com/office/officeart/2009/3/layout/PieProcess"/>
    <dgm:cxn modelId="{78254EC8-13EB-46A0-9C3D-0E872045036C}" type="presParOf" srcId="{C18A07CB-4185-4D73-96B3-D76A735BB353}" destId="{0F875323-0978-443B-BEFB-E9F9DC15A8B3}" srcOrd="2" destOrd="0" presId="urn:microsoft.com/office/officeart/2009/3/layout/PieProcess"/>
    <dgm:cxn modelId="{53083498-1786-479C-96CE-9ACF0F6504AE}" type="presParOf" srcId="{0F4B6794-3555-4DA5-A84E-83C117AD0B81}" destId="{C8917255-76C0-441D-B57B-E044DF28A9ED}" srcOrd="5" destOrd="0" presId="urn:microsoft.com/office/officeart/2009/3/layout/PieProcess"/>
    <dgm:cxn modelId="{1AC871C6-F27F-47A1-9169-BF8CFEABBCD9}" type="presParOf" srcId="{0F4B6794-3555-4DA5-A84E-83C117AD0B81}" destId="{E4D75F9A-ECE5-4046-84FB-E5D7E37F99BE}" srcOrd="6" destOrd="0" presId="urn:microsoft.com/office/officeart/2009/3/layout/PieProcess"/>
    <dgm:cxn modelId="{FBB04FB2-E3D1-41CD-82AC-20D065CF474C}" type="presParOf" srcId="{E4D75F9A-ECE5-4046-84FB-E5D7E37F99BE}" destId="{020A478F-2C07-47BD-A15E-AA2C0F76D9D5}" srcOrd="0" destOrd="0" presId="urn:microsoft.com/office/officeart/2009/3/layout/PieProcess"/>
    <dgm:cxn modelId="{030ABDFA-5AC4-420E-ADC3-87BBCC558733}" type="presParOf" srcId="{0F4B6794-3555-4DA5-A84E-83C117AD0B81}" destId="{D02E40F1-D3E1-4EEB-A464-DB5DF9EFA5F6}" srcOrd="7" destOrd="0" presId="urn:microsoft.com/office/officeart/2009/3/layout/PieProcess"/>
    <dgm:cxn modelId="{884481F1-BA6D-4C2F-A27A-EF485E0FFBB5}" type="presParOf" srcId="{0F4B6794-3555-4DA5-A84E-83C117AD0B81}" destId="{40133F77-1A55-4A02-B831-5DEB9E886ED0}" srcOrd="8" destOrd="0" presId="urn:microsoft.com/office/officeart/2009/3/layout/PieProcess"/>
    <dgm:cxn modelId="{7160A0D6-5D97-4F33-9691-1BB9F8421FB4}" type="presParOf" srcId="{40133F77-1A55-4A02-B831-5DEB9E886ED0}" destId="{CCBEC826-45FF-48AB-B41B-88954E8BCE54}" srcOrd="0" destOrd="0" presId="urn:microsoft.com/office/officeart/2009/3/layout/PieProcess"/>
    <dgm:cxn modelId="{5B26BB3C-FEDA-4336-84E2-55A039E08ED9}" type="presParOf" srcId="{40133F77-1A55-4A02-B831-5DEB9E886ED0}" destId="{E4389017-FA0D-4F1A-9A0B-1DBB4DEA2A45}" srcOrd="1" destOrd="0" presId="urn:microsoft.com/office/officeart/2009/3/layout/PieProcess"/>
    <dgm:cxn modelId="{5A50DFB4-12D3-4A9C-BDBB-92FC127740F2}" type="presParOf" srcId="{40133F77-1A55-4A02-B831-5DEB9E886ED0}" destId="{AF5A169B-E154-4CFE-8CBE-859B3D75484E}" srcOrd="2" destOrd="0" presId="urn:microsoft.com/office/officeart/2009/3/layout/PieProcess"/>
    <dgm:cxn modelId="{3DEDBA57-40EE-4E6A-A68C-EAB438E3AB4D}" type="presParOf" srcId="{0F4B6794-3555-4DA5-A84E-83C117AD0B81}" destId="{2058EC68-343B-4BFD-9F16-3E47B22EDD7E}" srcOrd="9" destOrd="0" presId="urn:microsoft.com/office/officeart/2009/3/layout/PieProcess"/>
    <dgm:cxn modelId="{2A4FCDD2-ED97-465F-A459-6C855006B826}" type="presParOf" srcId="{0F4B6794-3555-4DA5-A84E-83C117AD0B81}" destId="{34B9DA63-8CEA-476C-86B7-4D520F1E9D5E}" srcOrd="10" destOrd="0" presId="urn:microsoft.com/office/officeart/2009/3/layout/PieProcess"/>
    <dgm:cxn modelId="{5701D3F2-EF61-4C1C-B117-CF5D0FBC3872}" type="presParOf" srcId="{34B9DA63-8CEA-476C-86B7-4D520F1E9D5E}" destId="{9CC91649-B378-4977-A723-8BEEDD939D87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5FDFB3-EEE4-4BF0-A01D-00991BAD9901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</dgm:pt>
    <dgm:pt modelId="{FED9060A-AA58-4631-B81D-B008C092086C}">
      <dgm:prSet phldrT="[Text]" custT="1"/>
      <dgm:spPr/>
      <dgm:t>
        <a:bodyPr/>
        <a:lstStyle/>
        <a:p>
          <a:r>
            <a:rPr lang="en-IN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Import Dataset to SQL</a:t>
          </a:r>
        </a:p>
      </dgm:t>
    </dgm:pt>
    <dgm:pt modelId="{98403E7C-2F0B-4FD5-9BE9-AF5FD5C61C55}" type="parTrans" cxnId="{2F345256-748F-4DDC-8806-26D6E4FC5D3A}">
      <dgm:prSet/>
      <dgm:spPr/>
      <dgm:t>
        <a:bodyPr/>
        <a:lstStyle/>
        <a:p>
          <a:endParaRPr lang="en-IN"/>
        </a:p>
      </dgm:t>
    </dgm:pt>
    <dgm:pt modelId="{32DBA304-696C-405F-8F60-0809F19C944B}" type="sibTrans" cxnId="{2F345256-748F-4DDC-8806-26D6E4FC5D3A}">
      <dgm:prSet/>
      <dgm:spPr/>
      <dgm:t>
        <a:bodyPr/>
        <a:lstStyle/>
        <a:p>
          <a:endParaRPr lang="en-IN"/>
        </a:p>
      </dgm:t>
    </dgm:pt>
    <dgm:pt modelId="{752FA8F1-E89C-4B91-98D6-D9293EC8316F}">
      <dgm:prSet phldrT="[Text]" custT="1"/>
      <dgm:spPr/>
      <dgm:t>
        <a:bodyPr/>
        <a:lstStyle/>
        <a:p>
          <a:r>
            <a:rPr lang="en-IN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Queries</a:t>
          </a:r>
        </a:p>
      </dgm:t>
    </dgm:pt>
    <dgm:pt modelId="{0771523E-638B-4B4E-A72D-37623049D243}" type="parTrans" cxnId="{91E5487D-1D6A-445C-8142-304914141618}">
      <dgm:prSet/>
      <dgm:spPr/>
      <dgm:t>
        <a:bodyPr/>
        <a:lstStyle/>
        <a:p>
          <a:endParaRPr lang="en-IN"/>
        </a:p>
      </dgm:t>
    </dgm:pt>
    <dgm:pt modelId="{064B4725-1BF0-42EA-A8B8-9F79BDBD037C}" type="sibTrans" cxnId="{91E5487D-1D6A-445C-8142-304914141618}">
      <dgm:prSet/>
      <dgm:spPr/>
      <dgm:t>
        <a:bodyPr/>
        <a:lstStyle/>
        <a:p>
          <a:endParaRPr lang="en-IN"/>
        </a:p>
      </dgm:t>
    </dgm:pt>
    <dgm:pt modelId="{12C52FB2-617B-43C8-A739-A386B1FC86F1}">
      <dgm:prSet phldrT="[Text]" custT="1"/>
      <dgm:spPr/>
      <dgm:t>
        <a:bodyPr/>
        <a:lstStyle/>
        <a:p>
          <a:r>
            <a:rPr lang="en-IN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Output Exported to csv files</a:t>
          </a:r>
        </a:p>
      </dgm:t>
    </dgm:pt>
    <dgm:pt modelId="{714394FB-3AF3-4F09-8C93-B03D65D570C1}" type="parTrans" cxnId="{E329F9C0-55C5-4A15-B19B-51ABA4B6E60F}">
      <dgm:prSet/>
      <dgm:spPr/>
      <dgm:t>
        <a:bodyPr/>
        <a:lstStyle/>
        <a:p>
          <a:endParaRPr lang="en-IN"/>
        </a:p>
      </dgm:t>
    </dgm:pt>
    <dgm:pt modelId="{7BEE4997-983F-4B44-9BFC-DC0AAE43B945}" type="sibTrans" cxnId="{E329F9C0-55C5-4A15-B19B-51ABA4B6E60F}">
      <dgm:prSet/>
      <dgm:spPr/>
      <dgm:t>
        <a:bodyPr/>
        <a:lstStyle/>
        <a:p>
          <a:endParaRPr lang="en-IN"/>
        </a:p>
      </dgm:t>
    </dgm:pt>
    <dgm:pt modelId="{5E14CFAF-FFE1-4C61-925D-0B4FF4716695}" type="pres">
      <dgm:prSet presAssocID="{235FDFB3-EEE4-4BF0-A01D-00991BAD9901}" presName="Name0" presStyleCnt="0">
        <dgm:presLayoutVars>
          <dgm:dir/>
          <dgm:animLvl val="lvl"/>
          <dgm:resizeHandles val="exact"/>
        </dgm:presLayoutVars>
      </dgm:prSet>
      <dgm:spPr/>
    </dgm:pt>
    <dgm:pt modelId="{41CEB472-FC61-436B-A080-1AF3885A5D56}" type="pres">
      <dgm:prSet presAssocID="{FED9060A-AA58-4631-B81D-B008C092086C}" presName="parTxOnly" presStyleLbl="node1" presStyleIdx="0" presStyleCnt="3" custScaleY="89687" custLinFactNeighborX="-41290" custLinFactNeighborY="1075">
        <dgm:presLayoutVars>
          <dgm:chMax val="0"/>
          <dgm:chPref val="0"/>
          <dgm:bulletEnabled val="1"/>
        </dgm:presLayoutVars>
      </dgm:prSet>
      <dgm:spPr/>
    </dgm:pt>
    <dgm:pt modelId="{BDA52431-1E21-4410-BBB2-9262BB52042C}" type="pres">
      <dgm:prSet presAssocID="{32DBA304-696C-405F-8F60-0809F19C944B}" presName="parTxOnlySpace" presStyleCnt="0"/>
      <dgm:spPr/>
    </dgm:pt>
    <dgm:pt modelId="{0BCBE1FC-FB08-4E17-8188-FCBFDAB29773}" type="pres">
      <dgm:prSet presAssocID="{752FA8F1-E89C-4B91-98D6-D9293EC8316F}" presName="parTxOnly" presStyleLbl="node1" presStyleIdx="1" presStyleCnt="3" custScaleX="82021" custScaleY="85379" custLinFactNeighborX="26104" custLinFactNeighborY="4654">
        <dgm:presLayoutVars>
          <dgm:chMax val="0"/>
          <dgm:chPref val="0"/>
          <dgm:bulletEnabled val="1"/>
        </dgm:presLayoutVars>
      </dgm:prSet>
      <dgm:spPr/>
    </dgm:pt>
    <dgm:pt modelId="{84EDB9F8-F0E7-48F2-88BA-4EE2E7DFCF3B}" type="pres">
      <dgm:prSet presAssocID="{064B4725-1BF0-42EA-A8B8-9F79BDBD037C}" presName="parTxOnlySpace" presStyleCnt="0"/>
      <dgm:spPr/>
    </dgm:pt>
    <dgm:pt modelId="{B7BF9675-28DA-4A03-AF2E-6C1BA31D2AB8}" type="pres">
      <dgm:prSet presAssocID="{12C52FB2-617B-43C8-A739-A386B1FC86F1}" presName="parTxOnly" presStyleLbl="node1" presStyleIdx="2" presStyleCnt="3" custScaleX="111653" custScaleY="90412" custLinFactNeighborX="11400" custLinFactNeighborY="7125">
        <dgm:presLayoutVars>
          <dgm:chMax val="0"/>
          <dgm:chPref val="0"/>
          <dgm:bulletEnabled val="1"/>
        </dgm:presLayoutVars>
      </dgm:prSet>
      <dgm:spPr/>
    </dgm:pt>
  </dgm:ptLst>
  <dgm:cxnLst>
    <dgm:cxn modelId="{C24ADE71-52AD-4138-A400-B1BC9203C306}" type="presOf" srcId="{752FA8F1-E89C-4B91-98D6-D9293EC8316F}" destId="{0BCBE1FC-FB08-4E17-8188-FCBFDAB29773}" srcOrd="0" destOrd="0" presId="urn:microsoft.com/office/officeart/2005/8/layout/chevron1"/>
    <dgm:cxn modelId="{2F345256-748F-4DDC-8806-26D6E4FC5D3A}" srcId="{235FDFB3-EEE4-4BF0-A01D-00991BAD9901}" destId="{FED9060A-AA58-4631-B81D-B008C092086C}" srcOrd="0" destOrd="0" parTransId="{98403E7C-2F0B-4FD5-9BE9-AF5FD5C61C55}" sibTransId="{32DBA304-696C-405F-8F60-0809F19C944B}"/>
    <dgm:cxn modelId="{91E5487D-1D6A-445C-8142-304914141618}" srcId="{235FDFB3-EEE4-4BF0-A01D-00991BAD9901}" destId="{752FA8F1-E89C-4B91-98D6-D9293EC8316F}" srcOrd="1" destOrd="0" parTransId="{0771523E-638B-4B4E-A72D-37623049D243}" sibTransId="{064B4725-1BF0-42EA-A8B8-9F79BDBD037C}"/>
    <dgm:cxn modelId="{360CF58F-00CA-404A-B396-119232861DAE}" type="presOf" srcId="{FED9060A-AA58-4631-B81D-B008C092086C}" destId="{41CEB472-FC61-436B-A080-1AF3885A5D56}" srcOrd="0" destOrd="0" presId="urn:microsoft.com/office/officeart/2005/8/layout/chevron1"/>
    <dgm:cxn modelId="{032FF3B6-DCF7-4546-B2BB-F7AA6574A5E5}" type="presOf" srcId="{12C52FB2-617B-43C8-A739-A386B1FC86F1}" destId="{B7BF9675-28DA-4A03-AF2E-6C1BA31D2AB8}" srcOrd="0" destOrd="0" presId="urn:microsoft.com/office/officeart/2005/8/layout/chevron1"/>
    <dgm:cxn modelId="{E329F9C0-55C5-4A15-B19B-51ABA4B6E60F}" srcId="{235FDFB3-EEE4-4BF0-A01D-00991BAD9901}" destId="{12C52FB2-617B-43C8-A739-A386B1FC86F1}" srcOrd="2" destOrd="0" parTransId="{714394FB-3AF3-4F09-8C93-B03D65D570C1}" sibTransId="{7BEE4997-983F-4B44-9BFC-DC0AAE43B945}"/>
    <dgm:cxn modelId="{B78413F1-B3DC-4B11-B22F-AE2FB273C1E9}" type="presOf" srcId="{235FDFB3-EEE4-4BF0-A01D-00991BAD9901}" destId="{5E14CFAF-FFE1-4C61-925D-0B4FF4716695}" srcOrd="0" destOrd="0" presId="urn:microsoft.com/office/officeart/2005/8/layout/chevron1"/>
    <dgm:cxn modelId="{85F8F6C5-363B-45E0-938E-BE6E9995FDED}" type="presParOf" srcId="{5E14CFAF-FFE1-4C61-925D-0B4FF4716695}" destId="{41CEB472-FC61-436B-A080-1AF3885A5D56}" srcOrd="0" destOrd="0" presId="urn:microsoft.com/office/officeart/2005/8/layout/chevron1"/>
    <dgm:cxn modelId="{3B322AD5-C3B1-4EA5-B4C6-FC2CEB81859D}" type="presParOf" srcId="{5E14CFAF-FFE1-4C61-925D-0B4FF4716695}" destId="{BDA52431-1E21-4410-BBB2-9262BB52042C}" srcOrd="1" destOrd="0" presId="urn:microsoft.com/office/officeart/2005/8/layout/chevron1"/>
    <dgm:cxn modelId="{052B2711-83FE-41A8-A6DE-4CEE653E1102}" type="presParOf" srcId="{5E14CFAF-FFE1-4C61-925D-0B4FF4716695}" destId="{0BCBE1FC-FB08-4E17-8188-FCBFDAB29773}" srcOrd="2" destOrd="0" presId="urn:microsoft.com/office/officeart/2005/8/layout/chevron1"/>
    <dgm:cxn modelId="{8316E4C7-1C5A-428A-B92D-8FAF25859317}" type="presParOf" srcId="{5E14CFAF-FFE1-4C61-925D-0B4FF4716695}" destId="{84EDB9F8-F0E7-48F2-88BA-4EE2E7DFCF3B}" srcOrd="3" destOrd="0" presId="urn:microsoft.com/office/officeart/2005/8/layout/chevron1"/>
    <dgm:cxn modelId="{EFD52783-E365-4919-B059-AAC3B4DAC60C}" type="presParOf" srcId="{5E14CFAF-FFE1-4C61-925D-0B4FF4716695}" destId="{B7BF9675-28DA-4A03-AF2E-6C1BA31D2AB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5FDFB3-EEE4-4BF0-A01D-00991BAD9901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</dgm:pt>
    <dgm:pt modelId="{FED9060A-AA58-4631-B81D-B008C092086C}">
      <dgm:prSet phldrT="[Text]" custT="1"/>
      <dgm:spPr/>
      <dgm:t>
        <a:bodyPr/>
        <a:lstStyle/>
        <a:p>
          <a:r>
            <a:rPr lang="en-IN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Created Data charts  </a:t>
          </a:r>
        </a:p>
      </dgm:t>
    </dgm:pt>
    <dgm:pt modelId="{98403E7C-2F0B-4FD5-9BE9-AF5FD5C61C55}" type="parTrans" cxnId="{2F345256-748F-4DDC-8806-26D6E4FC5D3A}">
      <dgm:prSet/>
      <dgm:spPr/>
      <dgm:t>
        <a:bodyPr/>
        <a:lstStyle/>
        <a:p>
          <a:endParaRPr lang="en-IN"/>
        </a:p>
      </dgm:t>
    </dgm:pt>
    <dgm:pt modelId="{32DBA304-696C-405F-8F60-0809F19C944B}" type="sibTrans" cxnId="{2F345256-748F-4DDC-8806-26D6E4FC5D3A}">
      <dgm:prSet/>
      <dgm:spPr/>
      <dgm:t>
        <a:bodyPr/>
        <a:lstStyle/>
        <a:p>
          <a:endParaRPr lang="en-IN"/>
        </a:p>
      </dgm:t>
    </dgm:pt>
    <dgm:pt modelId="{752FA8F1-E89C-4B91-98D6-D9293EC8316F}">
      <dgm:prSet phldrT="[Text]" custT="1"/>
      <dgm:spPr/>
      <dgm:t>
        <a:bodyPr/>
        <a:lstStyle/>
        <a:p>
          <a:r>
            <a:rPr lang="en-IN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Created Dashboard</a:t>
          </a:r>
        </a:p>
      </dgm:t>
    </dgm:pt>
    <dgm:pt modelId="{0771523E-638B-4B4E-A72D-37623049D243}" type="parTrans" cxnId="{91E5487D-1D6A-445C-8142-304914141618}">
      <dgm:prSet/>
      <dgm:spPr/>
      <dgm:t>
        <a:bodyPr/>
        <a:lstStyle/>
        <a:p>
          <a:endParaRPr lang="en-IN"/>
        </a:p>
      </dgm:t>
    </dgm:pt>
    <dgm:pt modelId="{064B4725-1BF0-42EA-A8B8-9F79BDBD037C}" type="sibTrans" cxnId="{91E5487D-1D6A-445C-8142-304914141618}">
      <dgm:prSet/>
      <dgm:spPr/>
      <dgm:t>
        <a:bodyPr/>
        <a:lstStyle/>
        <a:p>
          <a:endParaRPr lang="en-IN"/>
        </a:p>
      </dgm:t>
    </dgm:pt>
    <dgm:pt modelId="{12C52FB2-617B-43C8-A739-A386B1FC86F1}">
      <dgm:prSet phldrT="[Text]" custT="1"/>
      <dgm:spPr/>
      <dgm:t>
        <a:bodyPr/>
        <a:lstStyle/>
        <a:p>
          <a:r>
            <a:rPr lang="en-IN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Linked charts to PowerPoint</a:t>
          </a:r>
        </a:p>
      </dgm:t>
    </dgm:pt>
    <dgm:pt modelId="{714394FB-3AF3-4F09-8C93-B03D65D570C1}" type="parTrans" cxnId="{E329F9C0-55C5-4A15-B19B-51ABA4B6E60F}">
      <dgm:prSet/>
      <dgm:spPr/>
      <dgm:t>
        <a:bodyPr/>
        <a:lstStyle/>
        <a:p>
          <a:endParaRPr lang="en-IN"/>
        </a:p>
      </dgm:t>
    </dgm:pt>
    <dgm:pt modelId="{7BEE4997-983F-4B44-9BFC-DC0AAE43B945}" type="sibTrans" cxnId="{E329F9C0-55C5-4A15-B19B-51ABA4B6E60F}">
      <dgm:prSet/>
      <dgm:spPr/>
      <dgm:t>
        <a:bodyPr/>
        <a:lstStyle/>
        <a:p>
          <a:endParaRPr lang="en-IN"/>
        </a:p>
      </dgm:t>
    </dgm:pt>
    <dgm:pt modelId="{5E14CFAF-FFE1-4C61-925D-0B4FF4716695}" type="pres">
      <dgm:prSet presAssocID="{235FDFB3-EEE4-4BF0-A01D-00991BAD9901}" presName="Name0" presStyleCnt="0">
        <dgm:presLayoutVars>
          <dgm:dir val="rev"/>
          <dgm:animLvl val="lvl"/>
          <dgm:resizeHandles val="exact"/>
        </dgm:presLayoutVars>
      </dgm:prSet>
      <dgm:spPr/>
    </dgm:pt>
    <dgm:pt modelId="{41CEB472-FC61-436B-A080-1AF3885A5D56}" type="pres">
      <dgm:prSet presAssocID="{FED9060A-AA58-4631-B81D-B008C092086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DA52431-1E21-4410-BBB2-9262BB52042C}" type="pres">
      <dgm:prSet presAssocID="{32DBA304-696C-405F-8F60-0809F19C944B}" presName="parTxOnlySpace" presStyleCnt="0"/>
      <dgm:spPr/>
    </dgm:pt>
    <dgm:pt modelId="{0BCBE1FC-FB08-4E17-8188-FCBFDAB29773}" type="pres">
      <dgm:prSet presAssocID="{752FA8F1-E89C-4B91-98D6-D9293EC8316F}" presName="parTxOnly" presStyleLbl="node1" presStyleIdx="1" presStyleCnt="3" custScaleX="134237">
        <dgm:presLayoutVars>
          <dgm:chMax val="0"/>
          <dgm:chPref val="0"/>
          <dgm:bulletEnabled val="1"/>
        </dgm:presLayoutVars>
      </dgm:prSet>
      <dgm:spPr/>
    </dgm:pt>
    <dgm:pt modelId="{84EDB9F8-F0E7-48F2-88BA-4EE2E7DFCF3B}" type="pres">
      <dgm:prSet presAssocID="{064B4725-1BF0-42EA-A8B8-9F79BDBD037C}" presName="parTxOnlySpace" presStyleCnt="0"/>
      <dgm:spPr/>
    </dgm:pt>
    <dgm:pt modelId="{B7BF9675-28DA-4A03-AF2E-6C1BA31D2AB8}" type="pres">
      <dgm:prSet presAssocID="{12C52FB2-617B-43C8-A739-A386B1FC86F1}" presName="parTxOnly" presStyleLbl="node1" presStyleIdx="2" presStyleCnt="3" custScaleX="124728" custScaleY="129049">
        <dgm:presLayoutVars>
          <dgm:chMax val="0"/>
          <dgm:chPref val="0"/>
          <dgm:bulletEnabled val="1"/>
        </dgm:presLayoutVars>
      </dgm:prSet>
      <dgm:spPr/>
    </dgm:pt>
  </dgm:ptLst>
  <dgm:cxnLst>
    <dgm:cxn modelId="{C24ADE71-52AD-4138-A400-B1BC9203C306}" type="presOf" srcId="{752FA8F1-E89C-4B91-98D6-D9293EC8316F}" destId="{0BCBE1FC-FB08-4E17-8188-FCBFDAB29773}" srcOrd="0" destOrd="0" presId="urn:microsoft.com/office/officeart/2005/8/layout/chevron1"/>
    <dgm:cxn modelId="{2F345256-748F-4DDC-8806-26D6E4FC5D3A}" srcId="{235FDFB3-EEE4-4BF0-A01D-00991BAD9901}" destId="{FED9060A-AA58-4631-B81D-B008C092086C}" srcOrd="0" destOrd="0" parTransId="{98403E7C-2F0B-4FD5-9BE9-AF5FD5C61C55}" sibTransId="{32DBA304-696C-405F-8F60-0809F19C944B}"/>
    <dgm:cxn modelId="{91E5487D-1D6A-445C-8142-304914141618}" srcId="{235FDFB3-EEE4-4BF0-A01D-00991BAD9901}" destId="{752FA8F1-E89C-4B91-98D6-D9293EC8316F}" srcOrd="1" destOrd="0" parTransId="{0771523E-638B-4B4E-A72D-37623049D243}" sibTransId="{064B4725-1BF0-42EA-A8B8-9F79BDBD037C}"/>
    <dgm:cxn modelId="{360CF58F-00CA-404A-B396-119232861DAE}" type="presOf" srcId="{FED9060A-AA58-4631-B81D-B008C092086C}" destId="{41CEB472-FC61-436B-A080-1AF3885A5D56}" srcOrd="0" destOrd="0" presId="urn:microsoft.com/office/officeart/2005/8/layout/chevron1"/>
    <dgm:cxn modelId="{032FF3B6-DCF7-4546-B2BB-F7AA6574A5E5}" type="presOf" srcId="{12C52FB2-617B-43C8-A739-A386B1FC86F1}" destId="{B7BF9675-28DA-4A03-AF2E-6C1BA31D2AB8}" srcOrd="0" destOrd="0" presId="urn:microsoft.com/office/officeart/2005/8/layout/chevron1"/>
    <dgm:cxn modelId="{E329F9C0-55C5-4A15-B19B-51ABA4B6E60F}" srcId="{235FDFB3-EEE4-4BF0-A01D-00991BAD9901}" destId="{12C52FB2-617B-43C8-A739-A386B1FC86F1}" srcOrd="2" destOrd="0" parTransId="{714394FB-3AF3-4F09-8C93-B03D65D570C1}" sibTransId="{7BEE4997-983F-4B44-9BFC-DC0AAE43B945}"/>
    <dgm:cxn modelId="{B78413F1-B3DC-4B11-B22F-AE2FB273C1E9}" type="presOf" srcId="{235FDFB3-EEE4-4BF0-A01D-00991BAD9901}" destId="{5E14CFAF-FFE1-4C61-925D-0B4FF4716695}" srcOrd="0" destOrd="0" presId="urn:microsoft.com/office/officeart/2005/8/layout/chevron1"/>
    <dgm:cxn modelId="{85F8F6C5-363B-45E0-938E-BE6E9995FDED}" type="presParOf" srcId="{5E14CFAF-FFE1-4C61-925D-0B4FF4716695}" destId="{41CEB472-FC61-436B-A080-1AF3885A5D56}" srcOrd="0" destOrd="0" presId="urn:microsoft.com/office/officeart/2005/8/layout/chevron1"/>
    <dgm:cxn modelId="{3B322AD5-C3B1-4EA5-B4C6-FC2CEB81859D}" type="presParOf" srcId="{5E14CFAF-FFE1-4C61-925D-0B4FF4716695}" destId="{BDA52431-1E21-4410-BBB2-9262BB52042C}" srcOrd="1" destOrd="0" presId="urn:microsoft.com/office/officeart/2005/8/layout/chevron1"/>
    <dgm:cxn modelId="{052B2711-83FE-41A8-A6DE-4CEE653E1102}" type="presParOf" srcId="{5E14CFAF-FFE1-4C61-925D-0B4FF4716695}" destId="{0BCBE1FC-FB08-4E17-8188-FCBFDAB29773}" srcOrd="2" destOrd="0" presId="urn:microsoft.com/office/officeart/2005/8/layout/chevron1"/>
    <dgm:cxn modelId="{8316E4C7-1C5A-428A-B92D-8FAF25859317}" type="presParOf" srcId="{5E14CFAF-FFE1-4C61-925D-0B4FF4716695}" destId="{84EDB9F8-F0E7-48F2-88BA-4EE2E7DFCF3B}" srcOrd="3" destOrd="0" presId="urn:microsoft.com/office/officeart/2005/8/layout/chevron1"/>
    <dgm:cxn modelId="{EFD52783-E365-4919-B059-AAC3B4DAC60C}" type="presParOf" srcId="{5E14CFAF-FFE1-4C61-925D-0B4FF4716695}" destId="{B7BF9675-28DA-4A03-AF2E-6C1BA31D2AB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D06A6-ABC7-4D54-8587-03D9D51284A7}">
      <dsp:nvSpPr>
        <dsp:cNvPr id="0" name=""/>
        <dsp:cNvSpPr/>
      </dsp:nvSpPr>
      <dsp:spPr>
        <a:xfrm>
          <a:off x="1640" y="927455"/>
          <a:ext cx="1010984" cy="1010984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EB0E828-981F-4C00-8948-FBC47EE6D630}">
      <dsp:nvSpPr>
        <dsp:cNvPr id="0" name=""/>
        <dsp:cNvSpPr/>
      </dsp:nvSpPr>
      <dsp:spPr>
        <a:xfrm>
          <a:off x="102739" y="1028554"/>
          <a:ext cx="808787" cy="808787"/>
        </a:xfrm>
        <a:prstGeom prst="pie">
          <a:avLst>
            <a:gd name="adj1" fmla="val 126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1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FA52F70-CD8D-4F53-8144-3EBDD09F65D8}">
      <dsp:nvSpPr>
        <dsp:cNvPr id="0" name=""/>
        <dsp:cNvSpPr/>
      </dsp:nvSpPr>
      <dsp:spPr>
        <a:xfrm rot="16200000">
          <a:off x="-1160991" y="3202170"/>
          <a:ext cx="2931854" cy="606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Rentals</a:t>
          </a:r>
        </a:p>
      </dsp:txBody>
      <dsp:txXfrm>
        <a:off x="-1160991" y="3202170"/>
        <a:ext cx="2931854" cy="606590"/>
      </dsp:txXfrm>
    </dsp:sp>
    <dsp:sp modelId="{AA2DEA0D-2DD2-4015-A5A5-27E7F4D57196}">
      <dsp:nvSpPr>
        <dsp:cNvPr id="0" name=""/>
        <dsp:cNvSpPr/>
      </dsp:nvSpPr>
      <dsp:spPr>
        <a:xfrm>
          <a:off x="709329" y="927455"/>
          <a:ext cx="3035359" cy="4043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Analyze the monthly rental trends over the available data period.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Determine the peak rental hours in a day based on rental transactions.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9329" y="927455"/>
        <a:ext cx="3035359" cy="4043937"/>
      </dsp:txXfrm>
    </dsp:sp>
    <dsp:sp modelId="{E5EA05F3-ED7C-4485-AE78-A5A196451C5A}">
      <dsp:nvSpPr>
        <dsp:cNvPr id="0" name=""/>
        <dsp:cNvSpPr/>
      </dsp:nvSpPr>
      <dsp:spPr>
        <a:xfrm>
          <a:off x="4072953" y="927455"/>
          <a:ext cx="1010984" cy="1010984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EB6C9C7-E1BB-4A78-A591-9574EADC59A4}">
      <dsp:nvSpPr>
        <dsp:cNvPr id="0" name=""/>
        <dsp:cNvSpPr/>
      </dsp:nvSpPr>
      <dsp:spPr>
        <a:xfrm>
          <a:off x="4174051" y="1028554"/>
          <a:ext cx="808787" cy="808787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1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F875323-0978-443B-BEFB-E9F9DC15A8B3}">
      <dsp:nvSpPr>
        <dsp:cNvPr id="0" name=""/>
        <dsp:cNvSpPr/>
      </dsp:nvSpPr>
      <dsp:spPr>
        <a:xfrm rot="16200000">
          <a:off x="2910321" y="3202170"/>
          <a:ext cx="2931854" cy="606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Films</a:t>
          </a:r>
        </a:p>
      </dsp:txBody>
      <dsp:txXfrm>
        <a:off x="2910321" y="3202170"/>
        <a:ext cx="2931854" cy="606590"/>
      </dsp:txXfrm>
    </dsp:sp>
    <dsp:sp modelId="{020A478F-2C07-47BD-A15E-AA2C0F76D9D5}">
      <dsp:nvSpPr>
        <dsp:cNvPr id="0" name=""/>
        <dsp:cNvSpPr/>
      </dsp:nvSpPr>
      <dsp:spPr>
        <a:xfrm>
          <a:off x="4780642" y="927455"/>
          <a:ext cx="2802468" cy="4043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Identify the top 10 most rented films.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Determine which film categories have the highest number of rentals.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80642" y="927455"/>
        <a:ext cx="2802468" cy="4043937"/>
      </dsp:txXfrm>
    </dsp:sp>
    <dsp:sp modelId="{CCBEC826-45FF-48AB-B41B-88954E8BCE54}">
      <dsp:nvSpPr>
        <dsp:cNvPr id="0" name=""/>
        <dsp:cNvSpPr/>
      </dsp:nvSpPr>
      <dsp:spPr>
        <a:xfrm>
          <a:off x="7911375" y="927455"/>
          <a:ext cx="1010984" cy="1010984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4389017-FA0D-4F1A-9A0B-1DBB4DEA2A45}">
      <dsp:nvSpPr>
        <dsp:cNvPr id="0" name=""/>
        <dsp:cNvSpPr/>
      </dsp:nvSpPr>
      <dsp:spPr>
        <a:xfrm>
          <a:off x="8012473" y="1028554"/>
          <a:ext cx="808787" cy="80878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1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F5A169B-E154-4CFE-8CBE-859B3D75484E}">
      <dsp:nvSpPr>
        <dsp:cNvPr id="0" name=""/>
        <dsp:cNvSpPr/>
      </dsp:nvSpPr>
      <dsp:spPr>
        <a:xfrm rot="16200000">
          <a:off x="6748743" y="3202170"/>
          <a:ext cx="2931854" cy="606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Store performance</a:t>
          </a:r>
        </a:p>
      </dsp:txBody>
      <dsp:txXfrm>
        <a:off x="6748743" y="3202170"/>
        <a:ext cx="2931854" cy="606590"/>
      </dsp:txXfrm>
    </dsp:sp>
    <dsp:sp modelId="{9CC91649-B378-4977-A723-8BEEDD939D87}">
      <dsp:nvSpPr>
        <dsp:cNvPr id="0" name=""/>
        <dsp:cNvSpPr/>
      </dsp:nvSpPr>
      <dsp:spPr>
        <a:xfrm>
          <a:off x="8619064" y="927455"/>
          <a:ext cx="2646008" cy="4043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Identify which store generates the highest rental revenue.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Determine the distribution of rentals by staff members to assess performance.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19064" y="927455"/>
        <a:ext cx="2646008" cy="4043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EB472-FC61-436B-A080-1AF3885A5D56}">
      <dsp:nvSpPr>
        <dsp:cNvPr id="0" name=""/>
        <dsp:cNvSpPr/>
      </dsp:nvSpPr>
      <dsp:spPr>
        <a:xfrm>
          <a:off x="0" y="642445"/>
          <a:ext cx="3819405" cy="137020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1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Import Dataset to SQL</a:t>
          </a:r>
        </a:p>
      </dsp:txBody>
      <dsp:txXfrm>
        <a:off x="685102" y="642445"/>
        <a:ext cx="2449201" cy="1370204"/>
      </dsp:txXfrm>
    </dsp:sp>
    <dsp:sp modelId="{0BCBE1FC-FB08-4E17-8188-FCBFDAB29773}">
      <dsp:nvSpPr>
        <dsp:cNvPr id="0" name=""/>
        <dsp:cNvSpPr/>
      </dsp:nvSpPr>
      <dsp:spPr>
        <a:xfrm>
          <a:off x="3539512" y="730031"/>
          <a:ext cx="3132714" cy="130438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1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Queries</a:t>
          </a:r>
        </a:p>
      </dsp:txBody>
      <dsp:txXfrm>
        <a:off x="4191706" y="730031"/>
        <a:ext cx="1828326" cy="1304388"/>
      </dsp:txXfrm>
    </dsp:sp>
    <dsp:sp modelId="{B7BF9675-28DA-4A03-AF2E-6C1BA31D2AB8}">
      <dsp:nvSpPr>
        <dsp:cNvPr id="0" name=""/>
        <dsp:cNvSpPr/>
      </dsp:nvSpPr>
      <dsp:spPr>
        <a:xfrm>
          <a:off x="6192929" y="729336"/>
          <a:ext cx="4264481" cy="13812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1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Output Exported to csv files</a:t>
          </a:r>
        </a:p>
      </dsp:txBody>
      <dsp:txXfrm>
        <a:off x="6883569" y="729336"/>
        <a:ext cx="2883201" cy="1381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EB472-FC61-436B-A080-1AF3885A5D56}">
      <dsp:nvSpPr>
        <dsp:cNvPr id="0" name=""/>
        <dsp:cNvSpPr/>
      </dsp:nvSpPr>
      <dsp:spPr>
        <a:xfrm rot="10800000">
          <a:off x="6629945" y="756360"/>
          <a:ext cx="2773816" cy="110952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1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338" tIns="37338" rIns="112014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Created Data charts  </a:t>
          </a:r>
        </a:p>
      </dsp:txBody>
      <dsp:txXfrm rot="10800000">
        <a:off x="7184708" y="756360"/>
        <a:ext cx="1664290" cy="1109526"/>
      </dsp:txXfrm>
    </dsp:sp>
    <dsp:sp modelId="{0BCBE1FC-FB08-4E17-8188-FCBFDAB29773}">
      <dsp:nvSpPr>
        <dsp:cNvPr id="0" name=""/>
        <dsp:cNvSpPr/>
      </dsp:nvSpPr>
      <dsp:spPr>
        <a:xfrm rot="10800000">
          <a:off x="3183839" y="756360"/>
          <a:ext cx="3723487" cy="110952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1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338" tIns="37338" rIns="112014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Created Dashboard</a:t>
          </a:r>
        </a:p>
      </dsp:txBody>
      <dsp:txXfrm rot="10800000">
        <a:off x="3738602" y="756360"/>
        <a:ext cx="2613961" cy="1109526"/>
      </dsp:txXfrm>
    </dsp:sp>
    <dsp:sp modelId="{B7BF9675-28DA-4A03-AF2E-6C1BA31D2AB8}">
      <dsp:nvSpPr>
        <dsp:cNvPr id="0" name=""/>
        <dsp:cNvSpPr/>
      </dsp:nvSpPr>
      <dsp:spPr>
        <a:xfrm rot="10800000">
          <a:off x="1495" y="595207"/>
          <a:ext cx="3459725" cy="143183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1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338" tIns="37338" rIns="112014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Linked charts to PowerPoint</a:t>
          </a:r>
        </a:p>
      </dsp:txBody>
      <dsp:txXfrm rot="10800000">
        <a:off x="717411" y="595207"/>
        <a:ext cx="2027893" cy="1431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19D87E4-7BF4-428F-90F2-358381B31DA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B67CEB0-9EE0-4709-99DA-4EF93DC7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60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87E4-7BF4-428F-90F2-358381B31DA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CEB0-9EE0-4709-99DA-4EF93DC7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02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19D87E4-7BF4-428F-90F2-358381B31DA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67CEB0-9EE0-4709-99DA-4EF93DC7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346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19D87E4-7BF4-428F-90F2-358381B31DA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67CEB0-9EE0-4709-99DA-4EF93DC7684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062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19D87E4-7BF4-428F-90F2-358381B31DA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67CEB0-9EE0-4709-99DA-4EF93DC7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503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87E4-7BF4-428F-90F2-358381B31DA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CEB0-9EE0-4709-99DA-4EF93DC7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960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87E4-7BF4-428F-90F2-358381B31DA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CEB0-9EE0-4709-99DA-4EF93DC7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341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87E4-7BF4-428F-90F2-358381B31DA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CEB0-9EE0-4709-99DA-4EF93DC7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037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19D87E4-7BF4-428F-90F2-358381B31DA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67CEB0-9EE0-4709-99DA-4EF93DC7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21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87E4-7BF4-428F-90F2-358381B31DA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CEB0-9EE0-4709-99DA-4EF93DC7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87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19D87E4-7BF4-428F-90F2-358381B31DA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67CEB0-9EE0-4709-99DA-4EF93DC7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4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87E4-7BF4-428F-90F2-358381B31DA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CEB0-9EE0-4709-99DA-4EF93DC7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27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87E4-7BF4-428F-90F2-358381B31DA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CEB0-9EE0-4709-99DA-4EF93DC7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10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87E4-7BF4-428F-90F2-358381B31DA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CEB0-9EE0-4709-99DA-4EF93DC7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81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87E4-7BF4-428F-90F2-358381B31DA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CEB0-9EE0-4709-99DA-4EF93DC7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30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87E4-7BF4-428F-90F2-358381B31DA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CEB0-9EE0-4709-99DA-4EF93DC7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49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87E4-7BF4-428F-90F2-358381B31DA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CEB0-9EE0-4709-99DA-4EF93DC7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70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D87E4-7BF4-428F-90F2-358381B31DA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7CEB0-9EE0-4709-99DA-4EF93DC7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7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file:///C:\Users\likit\Desktop\Mini%20capstone\Mini%20Capstone%20Project.xlsx!Task5%20store%20with%20high%20rentals!%5bMini%20Capstone%20Project.xlsx%5dTask5%20store%20with%20high%20rentals%20Chart%201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file:///C:\Users\likit\Desktop\Mini%20capstone\Mini%20Capstone%20Project.xlsx!Task6%20staff%20members%20performance!%5bMini%20Capstone%20Project.xlsx%5dTask6%20staff%20members%20performance%20Chart%201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file:///C:\Users\likit\Desktop\Mini%20capstone\Mini%20Capstone%20Project.xlsx!Task6%20staff%20members%20performance!%5bMini%20Capstone%20Project.xlsx%5dTask6%20staff%20members%20performance%20Chart%201" TargetMode="External"/><Relationship Id="rId3" Type="http://schemas.openxmlformats.org/officeDocument/2006/relationships/oleObject" Target="file:///C:\Users\likit\Desktop\Mini%20capstone\Mini%20Capstone%20Project.xlsx!Task1-rental%20trends%20vs%20months!%5bMini%20Capstone%20Project.xlsx%5dTask1-rental%20trends%20vs%20months%20Chart%202" TargetMode="External"/><Relationship Id="rId7" Type="http://schemas.openxmlformats.org/officeDocument/2006/relationships/oleObject" Target="file:///C:\Users\likit\Desktop\Mini%20capstone\Mini%20Capstone%20Project.xlsx!Task3%20top%2010%20rental%20films!%5bMini%20Capstone%20Project.xlsx%5dTask3%20top%2010%20rental%20films%20Chart%201" TargetMode="External"/><Relationship Id="rId12" Type="http://schemas.openxmlformats.org/officeDocument/2006/relationships/image" Target="../media/image15.emf"/><Relationship Id="rId2" Type="http://schemas.microsoft.com/office/2018/10/relationships/comments" Target="../comments/modernComment_10F_588880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emf"/><Relationship Id="rId11" Type="http://schemas.openxmlformats.org/officeDocument/2006/relationships/oleObject" Target="file:///C:\Users\likit\Desktop\Mini%20capstone\Mini%20Capstone%20Project.xlsx!Task5%20store%20with%20high%20rentals!%5bMini%20Capstone%20Project.xlsx%5dTask5%20store%20with%20high%20rentals%20Chart%201" TargetMode="External"/><Relationship Id="rId5" Type="http://schemas.openxmlformats.org/officeDocument/2006/relationships/oleObject" Target="file:///C:\Users\likit\Desktop\Mini%20capstone\Mini%20Capstone%20Project.xlsx!Task2%20peak%20hours%20rentals!%5bMini%20Capstone%20Project.xlsx%5dTask2%20peak%20hours%20rentals%20Chart%201" TargetMode="External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file:///C:\Users\likit\Desktop\Mini%20capstone\Mini%20Capstone%20Project.xlsx!Task4%20categories%20with%20highest%20r!%5bMini%20Capstone%20Project.xlsx%5dTask4%20categories%20with%20highest%20r%20Chart%201" TargetMode="External"/><Relationship Id="rId1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hyperlink" Target="mini%20capstone%20queries.sql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file:///C:\Users\likit\Desktop\Mini%20capstone\Mini%20Capstone%20Project.xlsx!Task1-rental%20trends%20vs%20months!%5bMini%20Capstone%20Project.xlsx%5dTask1-rental%20trends%20vs%20months%20Chart%202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file:///C:\Users\likit\Desktop\Mini%20capstone\Mini%20Capstone%20Project.xlsx!Task2%20peak%20hours%20rentals!%5bMini%20Capstone%20Project.xlsx%5dTask2%20peak%20hours%20rentals%20Chart%201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file:///C:\Users\likit\Desktop\Mini%20capstone\Mini%20Capstone%20Project.xlsx!Task3%20top%2010%20rental%20films!%5bMini%20Capstone%20Project.xlsx%5dTask3%20top%2010%20rental%20films%20Chart%201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file:///C:\Users\likit\Desktop\Mini%20capstone\Mini%20Capstone%20Project.xlsx!Task4%20categories%20with%20highest%20r!%5bMini%20Capstone%20Project.xlsx%5dTask4%20categories%20with%20highest%20r%20Chart%201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542492-F3BF-D37E-D0D2-BCC3DE5408DB}"/>
              </a:ext>
            </a:extLst>
          </p:cNvPr>
          <p:cNvSpPr/>
          <p:nvPr/>
        </p:nvSpPr>
        <p:spPr>
          <a:xfrm>
            <a:off x="144379" y="1590248"/>
            <a:ext cx="12038002" cy="24929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</a:t>
            </a:r>
          </a:p>
          <a:p>
            <a:pPr algn="ctr"/>
            <a:endParaRPr lang="en-US" sz="32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Analysis of Rental Patterns and Film Popularity in </a:t>
            </a:r>
            <a:r>
              <a:rPr lang="en-US" sz="32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Mavenmovies</a:t>
            </a:r>
            <a:r>
              <a:rPr lang="en-US" sz="32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E07BEA-35B6-4CFD-B20B-B18076218BD9}"/>
              </a:ext>
            </a:extLst>
          </p:cNvPr>
          <p:cNvSpPr/>
          <p:nvPr/>
        </p:nvSpPr>
        <p:spPr>
          <a:xfrm>
            <a:off x="8245184" y="4852253"/>
            <a:ext cx="324978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9525">
                  <a:solidFill>
                    <a:schemeClr val="tx1">
                      <a:lumMod val="9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ctr"/>
            <a:r>
              <a:rPr lang="en-US" sz="2400" dirty="0" err="1">
                <a:ln w="9525">
                  <a:solidFill>
                    <a:schemeClr val="tx1">
                      <a:lumMod val="9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Likitha</a:t>
            </a:r>
            <a:r>
              <a:rPr lang="en-US" sz="2400" dirty="0">
                <a:ln w="9525">
                  <a:solidFill>
                    <a:schemeClr val="tx1">
                      <a:lumMod val="9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.U</a:t>
            </a:r>
          </a:p>
        </p:txBody>
      </p:sp>
    </p:spTree>
    <p:extLst>
      <p:ext uri="{BB962C8B-B14F-4D97-AF65-F5344CB8AC3E}">
        <p14:creationId xmlns:p14="http://schemas.microsoft.com/office/powerpoint/2010/main" val="8695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3A7F302-7AB8-2DB0-8CD7-1B1D824124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810033"/>
              </p:ext>
            </p:extLst>
          </p:nvPr>
        </p:nvGraphicFramePr>
        <p:xfrm>
          <a:off x="-1" y="-1"/>
          <a:ext cx="12192001" cy="685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384997" imgH="3295781" progId="Excel.Sheet.12">
                  <p:link updateAutomatic="1"/>
                </p:oleObj>
              </mc:Choice>
              <mc:Fallback>
                <p:oleObj name="Worksheet" r:id="rId2" imgW="5384997" imgH="329578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" y="-1"/>
                        <a:ext cx="12192001" cy="6858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447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DB37C67-2EFE-FA11-040D-C39CF4B4FF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34266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907321" imgH="3669972" progId="Excel.Sheet.12">
                  <p:link updateAutomatic="1"/>
                </p:oleObj>
              </mc:Choice>
              <mc:Fallback>
                <p:oleObj name="Worksheet" r:id="rId2" imgW="5907321" imgH="366997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236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E54E889-AAE3-74FE-E44A-D1126433C5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709509"/>
              </p:ext>
            </p:extLst>
          </p:nvPr>
        </p:nvGraphicFramePr>
        <p:xfrm>
          <a:off x="1" y="0"/>
          <a:ext cx="4038599" cy="3403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549925" imgH="3530688" progId="Excel.Sheet.12">
                  <p:link updateAutomatic="1"/>
                </p:oleObj>
              </mc:Choice>
              <mc:Fallback>
                <p:oleObj name="Worksheet" r:id="rId3" imgW="5549925" imgH="353068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4038599" cy="3403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01A1A90-81F9-7DED-4DE5-1A9CC9629F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717330"/>
              </p:ext>
            </p:extLst>
          </p:nvPr>
        </p:nvGraphicFramePr>
        <p:xfrm>
          <a:off x="4030891" y="-1"/>
          <a:ext cx="4234544" cy="3403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607136" imgH="3308394" progId="Excel.Sheet.12">
                  <p:link updateAutomatic="1"/>
                </p:oleObj>
              </mc:Choice>
              <mc:Fallback>
                <p:oleObj name="Worksheet" r:id="rId5" imgW="5607136" imgH="330839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0891" y="-1"/>
                        <a:ext cx="4234544" cy="3403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48B66CC-FB2D-8AE1-A998-BD0AE8DBDA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442789"/>
              </p:ext>
            </p:extLst>
          </p:nvPr>
        </p:nvGraphicFramePr>
        <p:xfrm>
          <a:off x="8153401" y="0"/>
          <a:ext cx="4038599" cy="3403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5429583" imgH="3467231" progId="Excel.Sheet.12">
                  <p:link updateAutomatic="1"/>
                </p:oleObj>
              </mc:Choice>
              <mc:Fallback>
                <p:oleObj name="Worksheet" r:id="rId7" imgW="5429583" imgH="346723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53401" y="0"/>
                        <a:ext cx="4038599" cy="3403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1187865-A2FD-D260-552A-35D4CB8624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71624"/>
              </p:ext>
            </p:extLst>
          </p:nvPr>
        </p:nvGraphicFramePr>
        <p:xfrm>
          <a:off x="0" y="3351607"/>
          <a:ext cx="4046308" cy="3506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5328037" imgH="3543607" progId="Excel.Sheet.12">
                  <p:link updateAutomatic="1"/>
                </p:oleObj>
              </mc:Choice>
              <mc:Fallback>
                <p:oleObj name="Worksheet" r:id="rId9" imgW="5328037" imgH="354360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3351607"/>
                        <a:ext cx="4046308" cy="3506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228B2F0-37FE-A1C0-5703-AB757B5DAD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081333"/>
              </p:ext>
            </p:extLst>
          </p:nvPr>
        </p:nvGraphicFramePr>
        <p:xfrm>
          <a:off x="4038599" y="3351607"/>
          <a:ext cx="4234544" cy="3506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1" imgW="5384997" imgH="3295781" progId="Excel.Sheet.12">
                  <p:link updateAutomatic="1"/>
                </p:oleObj>
              </mc:Choice>
              <mc:Fallback>
                <p:oleObj name="Worksheet" r:id="rId11" imgW="5384997" imgH="329578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38599" y="3351607"/>
                        <a:ext cx="4234544" cy="3506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B816F352-9760-77A0-2CA5-45249BAE8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674648"/>
              </p:ext>
            </p:extLst>
          </p:nvPr>
        </p:nvGraphicFramePr>
        <p:xfrm>
          <a:off x="8084907" y="3351607"/>
          <a:ext cx="4107093" cy="3506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3" imgW="5907321" imgH="3669972" progId="Excel.Sheet.12">
                  <p:link updateAutomatic="1"/>
                </p:oleObj>
              </mc:Choice>
              <mc:Fallback>
                <p:oleObj name="Worksheet" r:id="rId13" imgW="5907321" imgH="366997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84907" y="3351607"/>
                        <a:ext cx="4107093" cy="3506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83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0B887-0071-846F-D32F-00820ABD5ED0}"/>
              </a:ext>
            </a:extLst>
          </p:cNvPr>
          <p:cNvSpPr txBox="1"/>
          <p:nvPr/>
        </p:nvSpPr>
        <p:spPr>
          <a:xfrm>
            <a:off x="206829" y="1360714"/>
            <a:ext cx="115824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IN" sz="2400" i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July 2005 </a:t>
            </a:r>
            <a:r>
              <a:rPr lang="en-IN" sz="2400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had the </a:t>
            </a:r>
            <a:r>
              <a:rPr lang="en-IN" sz="2400" i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highest number of rentals </a:t>
            </a:r>
            <a:r>
              <a:rPr lang="en-IN" sz="2400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compared to other months.</a:t>
            </a:r>
          </a:p>
          <a:p>
            <a:pPr lvl="1" algn="just"/>
            <a:endParaRPr lang="en-IN" sz="2400" dirty="0">
              <a:ln w="660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IN" sz="2400" i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 PM is the peak hour</a:t>
            </a:r>
            <a:r>
              <a:rPr lang="en-IN" sz="2400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showing the highest number of rentals.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IN" sz="2400" dirty="0">
              <a:ln w="660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top 10 rental films are displayed, with </a:t>
            </a:r>
            <a:r>
              <a:rPr lang="en-IN" sz="2400" i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'Bucket Brotherhood</a:t>
            </a:r>
            <a:r>
              <a:rPr lang="en-IN" sz="2400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' leading the list with   34 rentals.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IN" sz="2400" dirty="0">
              <a:ln w="660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Categories with high rental rates were displayed are, with </a:t>
            </a:r>
            <a:r>
              <a:rPr lang="en-IN" sz="2400" i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'Sports'</a:t>
            </a:r>
            <a:r>
              <a:rPr lang="en-IN" sz="2400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leading the list with  rentals 1179.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IN" sz="2400" dirty="0">
              <a:ln w="660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The store with </a:t>
            </a:r>
            <a:r>
              <a:rPr lang="en-IN" sz="2400" i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Store ID 2 </a:t>
            </a:r>
            <a:r>
              <a:rPr lang="en-IN" sz="2400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holds the first place, accounting for </a:t>
            </a:r>
            <a:r>
              <a:rPr lang="en-IN" sz="2400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67%</a:t>
            </a:r>
            <a:r>
              <a:rPr lang="en-IN" sz="2400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of the total rentals.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IN" sz="2400" dirty="0">
              <a:ln w="660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Among the two staff members, </a:t>
            </a:r>
            <a:r>
              <a:rPr lang="en-IN" sz="2400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Mike Hillyer </a:t>
            </a:r>
            <a:r>
              <a:rPr lang="en-IN" sz="2400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ranks first in performance, followed by Jon Stephens.</a:t>
            </a:r>
          </a:p>
          <a:p>
            <a:endParaRPr lang="en-IN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AADD3A-2D08-5763-DC1C-5A492F6E777D}"/>
              </a:ext>
            </a:extLst>
          </p:cNvPr>
          <p:cNvSpPr/>
          <p:nvPr/>
        </p:nvSpPr>
        <p:spPr>
          <a:xfrm>
            <a:off x="636959" y="420078"/>
            <a:ext cx="310213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3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9F3B87-133E-A0E3-E682-08496F488C45}"/>
              </a:ext>
            </a:extLst>
          </p:cNvPr>
          <p:cNvSpPr/>
          <p:nvPr/>
        </p:nvSpPr>
        <p:spPr>
          <a:xfrm>
            <a:off x="3827753" y="2967335"/>
            <a:ext cx="453649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4997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31D0-E29A-ADF5-F6D6-CFAB9DB52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9" y="683818"/>
            <a:ext cx="3091543" cy="1293028"/>
          </a:xfrm>
        </p:spPr>
        <p:txBody>
          <a:bodyPr>
            <a:normAutofit/>
          </a:bodyPr>
          <a:lstStyle/>
          <a:p>
            <a:r>
              <a:rPr lang="en-IN" sz="4400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80A77-C95F-1920-4AB5-EB57B4486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813560"/>
            <a:ext cx="10820400" cy="402412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Introduction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goals and Tasks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&amp; Analysis 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03B76-FB6E-8CCD-56B2-13BF2F921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288" y="2135168"/>
            <a:ext cx="7063683" cy="33809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6BC5-438D-AEB9-18BF-B2571CFBD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603" y="4301659"/>
            <a:ext cx="2691368" cy="14062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8381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822CC1-59E7-9BFB-6A0A-600F7F15A6D8}"/>
              </a:ext>
            </a:extLst>
          </p:cNvPr>
          <p:cNvSpPr/>
          <p:nvPr/>
        </p:nvSpPr>
        <p:spPr>
          <a:xfrm>
            <a:off x="853164" y="795358"/>
            <a:ext cx="480612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Dataset Introduction</a:t>
            </a:r>
            <a:endParaRPr lang="en-US" sz="44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3075D-3B8F-52B1-7C60-672B265A33F6}"/>
              </a:ext>
            </a:extLst>
          </p:cNvPr>
          <p:cNvSpPr txBox="1"/>
          <p:nvPr/>
        </p:nvSpPr>
        <p:spPr>
          <a:xfrm>
            <a:off x="723900" y="1883229"/>
            <a:ext cx="2884713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Actror_award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32546-ED17-131A-C354-795CB661C4CD}"/>
              </a:ext>
            </a:extLst>
          </p:cNvPr>
          <p:cNvSpPr txBox="1"/>
          <p:nvPr/>
        </p:nvSpPr>
        <p:spPr>
          <a:xfrm>
            <a:off x="3608613" y="1883229"/>
            <a:ext cx="3407227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7.Country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8.Customer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9.Film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10.Film_actor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11.Film_category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12.Film_text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9456E-C97C-DAE2-5610-60762D55955E}"/>
              </a:ext>
            </a:extLst>
          </p:cNvPr>
          <p:cNvSpPr txBox="1"/>
          <p:nvPr/>
        </p:nvSpPr>
        <p:spPr>
          <a:xfrm>
            <a:off x="7076495" y="1883229"/>
            <a:ext cx="3145971" cy="4333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13.Inventory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14.Investor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15.Language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16.Payment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17.Rental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18.Staff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34489-0653-C501-14C1-AAEC05D77297}"/>
              </a:ext>
            </a:extLst>
          </p:cNvPr>
          <p:cNvSpPr txBox="1"/>
          <p:nvPr/>
        </p:nvSpPr>
        <p:spPr>
          <a:xfrm>
            <a:off x="10036629" y="2068286"/>
            <a:ext cx="156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19.Store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135B96-2209-2F1A-6376-D34EFA83D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343" y="476930"/>
            <a:ext cx="2691368" cy="140629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6737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09477A3-E6E3-54DA-2F66-7338AC6BC4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6072511"/>
              </p:ext>
            </p:extLst>
          </p:nvPr>
        </p:nvGraphicFramePr>
        <p:xfrm>
          <a:off x="664029" y="1557865"/>
          <a:ext cx="11266714" cy="5898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9A1B6FD-4343-7A2F-711B-37E8C58181FB}"/>
              </a:ext>
            </a:extLst>
          </p:cNvPr>
          <p:cNvSpPr/>
          <p:nvPr/>
        </p:nvSpPr>
        <p:spPr>
          <a:xfrm>
            <a:off x="825035" y="997021"/>
            <a:ext cx="51893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32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Goals &amp; Tasks</a:t>
            </a:r>
            <a:endParaRPr lang="en-US" sz="44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31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64E0ECC-F761-2095-A4D6-3BD843669B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3604507"/>
              </p:ext>
            </p:extLst>
          </p:nvPr>
        </p:nvGraphicFramePr>
        <p:xfrm>
          <a:off x="1070559" y="1906210"/>
          <a:ext cx="10457411" cy="262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9876D01-85F1-1AD4-BB2E-CEB14A1E88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2450845"/>
              </p:ext>
            </p:extLst>
          </p:nvPr>
        </p:nvGraphicFramePr>
        <p:xfrm>
          <a:off x="1175657" y="3744686"/>
          <a:ext cx="9405257" cy="262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B8F0158-6CDB-C9EA-F258-219EC7787B1D}"/>
              </a:ext>
            </a:extLst>
          </p:cNvPr>
          <p:cNvSpPr/>
          <p:nvPr/>
        </p:nvSpPr>
        <p:spPr>
          <a:xfrm>
            <a:off x="1070560" y="491066"/>
            <a:ext cx="6110262" cy="12402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IN" sz="4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 &amp; Analysis</a:t>
            </a:r>
            <a:endParaRPr lang="en-IN" sz="4400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3F6929-5511-E60A-FA4A-AE951C2B0F65}"/>
              </a:ext>
            </a:extLst>
          </p:cNvPr>
          <p:cNvSpPr txBox="1"/>
          <p:nvPr/>
        </p:nvSpPr>
        <p:spPr>
          <a:xfrm>
            <a:off x="9437914" y="5997602"/>
            <a:ext cx="220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12" action="ppaction://hlinkfile"/>
              </a:rPr>
              <a:t>All SQL Queries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49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50677F4-0AA9-34D9-C792-4828004973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14834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549094" imgH="3531367" progId="Excel.Sheet.12">
                  <p:link updateAutomatic="1"/>
                </p:oleObj>
              </mc:Choice>
              <mc:Fallback>
                <p:oleObj name="Worksheet" r:id="rId2" imgW="5549094" imgH="353136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361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1448CCC-9EDE-23BD-BB96-4F26FAD384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227364"/>
              </p:ext>
            </p:extLst>
          </p:nvPr>
        </p:nvGraphicFramePr>
        <p:xfrm>
          <a:off x="4763" y="0"/>
          <a:ext cx="12180887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607136" imgH="3308394" progId="Excel.Sheet.12">
                  <p:link updateAutomatic="1"/>
                </p:oleObj>
              </mc:Choice>
              <mc:Fallback>
                <p:oleObj name="Worksheet" r:id="rId2" imgW="5607136" imgH="330839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3" y="0"/>
                        <a:ext cx="12180887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0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2E8404D-2DCB-8C71-2051-03B22B6B82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14341"/>
              </p:ext>
            </p:extLst>
          </p:nvPr>
        </p:nvGraphicFramePr>
        <p:xfrm>
          <a:off x="0" y="-1588"/>
          <a:ext cx="12192000" cy="685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29583" imgH="3467231" progId="Excel.Sheet.12">
                  <p:link updateAutomatic="1"/>
                </p:oleObj>
              </mc:Choice>
              <mc:Fallback>
                <p:oleObj name="Worksheet" r:id="rId2" imgW="5429583" imgH="346723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-1588"/>
                        <a:ext cx="12192000" cy="6859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302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A978F20-21FF-61AC-A61B-A892727D83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856821"/>
              </p:ext>
            </p:extLst>
          </p:nvPr>
        </p:nvGraphicFramePr>
        <p:xfrm>
          <a:off x="-1" y="0"/>
          <a:ext cx="12300857" cy="685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327786" imgH="3543300" progId="Excel.Sheet.12">
                  <p:link updateAutomatic="1"/>
                </p:oleObj>
              </mc:Choice>
              <mc:Fallback>
                <p:oleObj name="Worksheet" r:id="rId2" imgW="5327786" imgH="354330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" y="0"/>
                        <a:ext cx="12300857" cy="6857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659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761</TotalTime>
  <Words>291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12</vt:i4>
      </vt:variant>
      <vt:variant>
        <vt:lpstr>Slide Titles</vt:lpstr>
      </vt:variant>
      <vt:variant>
        <vt:i4>14</vt:i4>
      </vt:variant>
    </vt:vector>
  </HeadingPairs>
  <TitlesOfParts>
    <vt:vector size="31" baseType="lpstr">
      <vt:lpstr>Arial</vt:lpstr>
      <vt:lpstr>Century Gothic</vt:lpstr>
      <vt:lpstr>Times New Roman</vt:lpstr>
      <vt:lpstr>Wingdings</vt:lpstr>
      <vt:lpstr>Vapor Trail</vt:lpstr>
      <vt:lpstr>file:///C:\Users\likit\Desktop\Mini%20capstone\Mini%20Capstone%20Project.xlsx!Task1-rental%20trends%20vs%20months!%5bMini%20Capstone%20Project.xlsx%5dTask1-rental%20trends%20vs%20months%20Chart%202</vt:lpstr>
      <vt:lpstr>file:///C:\Users\likit\Desktop\Mini%20capstone\Mini%20Capstone%20Project.xlsx!Task2%20peak%20hours%20rentals!%5bMini%20Capstone%20Project.xlsx%5dTask2%20peak%20hours%20rentals%20Chart%201</vt:lpstr>
      <vt:lpstr>file:///C:\Users\likit\Desktop\Mini%20capstone\Mini%20Capstone%20Project.xlsx!Task3%20top%2010%20rental%20films!%5bMini%20Capstone%20Project.xlsx%5dTask3%20top%2010%20rental%20films%20Chart%201</vt:lpstr>
      <vt:lpstr>file:///C:\Users\likit\Desktop\Mini%20capstone\Mini%20Capstone%20Project.xlsx!Task4%20categories%20with%20highest%20r!%5bMini%20Capstone%20Project.xlsx%5dTask4%20categories%20with%20highest%20r%20Chart%201</vt:lpstr>
      <vt:lpstr>file:///C:\Users\likit\Desktop\Mini%20capstone\Mini%20Capstone%20Project.xlsx!Task5%20store%20with%20high%20rentals!%5bMini%20Capstone%20Project.xlsx%5dTask5%20store%20with%20high%20rentals%20Chart%201</vt:lpstr>
      <vt:lpstr>file:///C:\Users\likit\Desktop\Mini%20capstone\Mini%20Capstone%20Project.xlsx!Task6%20staff%20members%20performance!%5bMini%20Capstone%20Project.xlsx%5dTask6%20staff%20members%20performance%20Chart%201</vt:lpstr>
      <vt:lpstr>file:///C:\Users\likit\Desktop\Mini%20capstone\Mini%20Capstone%20Project.xlsx!Task1-rental%20trends%20vs%20months!%5bMini%20Capstone%20Project.xlsx%5dTask1-rental%20trends%20vs%20months%20Chart%202</vt:lpstr>
      <vt:lpstr>file:///C:\Users\likit\Desktop\Mini%20capstone\Mini%20Capstone%20Project.xlsx!Task2%20peak%20hours%20rentals!%5bMini%20Capstone%20Project.xlsx%5dTask2%20peak%20hours%20rentals%20Chart%201</vt:lpstr>
      <vt:lpstr>file:///C:\Users\likit\Desktop\Mini%20capstone\Mini%20Capstone%20Project.xlsx!Task3%20top%2010%20rental%20films!%5bMini%20Capstone%20Project.xlsx%5dTask3%20top%2010%20rental%20films%20Chart%201</vt:lpstr>
      <vt:lpstr>file:///C:\Users\likit\Desktop\Mini%20capstone\Mini%20Capstone%20Project.xlsx!Task4%20categories%20with%20highest%20r!%5bMini%20Capstone%20Project.xlsx%5dTask4%20categories%20with%20highest%20r%20Chart%201</vt:lpstr>
      <vt:lpstr>file:///C:\Users\likit\Desktop\Mini%20capstone\Mini%20Capstone%20Project.xlsx!Task5%20store%20with%20high%20rentals!%5bMini%20Capstone%20Project.xlsx%5dTask5%20store%20with%20high%20rentals%20Chart%201</vt:lpstr>
      <vt:lpstr>file:///C:\Users\likit\Desktop\Mini%20capstone\Mini%20Capstone%20Project.xlsx!Task6%20staff%20members%20performance!%5bMini%20Capstone%20Project.xlsx%5dTask6%20staff%20members%20performance%20Chart%201</vt:lpstr>
      <vt:lpstr>PowerPoint Presentation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Likhi Mahi</dc:creator>
  <cp:lastModifiedBy>Likhi Mahi</cp:lastModifiedBy>
  <cp:revision>10</cp:revision>
  <dcterms:created xsi:type="dcterms:W3CDTF">2024-08-16T16:15:32Z</dcterms:created>
  <dcterms:modified xsi:type="dcterms:W3CDTF">2025-01-10T14:00:09Z</dcterms:modified>
</cp:coreProperties>
</file>