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C84A0-9671-87AD-82C1-210FD7910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US" dirty="0"/>
              <a:t>Likitha G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- 568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- 427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AE8C0-CB5F-7910-2F00-E1524F1B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196" y="1673183"/>
            <a:ext cx="4557155" cy="3314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56CE7-E7AA-EBB5-FF2E-B20F52E0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" y="3989200"/>
            <a:ext cx="5372566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4D496-D1F3-BBD8-6372-D8364E615CB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3714" y="1125794"/>
            <a:ext cx="10749412" cy="4429124"/>
          </a:xfrm>
        </p:spPr>
        <p:txBody>
          <a:bodyPr/>
          <a:lstStyle/>
          <a:p>
            <a:r>
              <a:rPr lang="en-US" dirty="0"/>
              <a:t>Topics widely discussed using LDA :</a:t>
            </a:r>
          </a:p>
          <a:p>
            <a:endParaRPr lang="en-US" dirty="0"/>
          </a:p>
          <a:p>
            <a:r>
              <a:rPr lang="en-US" dirty="0"/>
              <a:t>It appears that the NMF model has generated more interpretable topics compared to the previous LDA results. Here's a breakdown of the topics:</a:t>
            </a:r>
          </a:p>
          <a:p>
            <a:endParaRPr lang="en-US" dirty="0"/>
          </a:p>
          <a:p>
            <a:r>
              <a:rPr lang="en-US" dirty="0"/>
              <a:t>Topic 0: Focuses on the in-flight experience, including cabin crew, food, drinks, and seating.</a:t>
            </a:r>
          </a:p>
          <a:p>
            <a:r>
              <a:rPr lang="en-US" dirty="0"/>
              <a:t>Topic 1: Relates to issues with flight cancellations, refunds, vouchers, and customer service.</a:t>
            </a:r>
          </a:p>
          <a:p>
            <a:r>
              <a:rPr lang="en-US" dirty="0"/>
              <a:t>Topic 2: Discusses seating arrangements and experiences, particularly in business and economy classes.</a:t>
            </a:r>
          </a:p>
          <a:p>
            <a:r>
              <a:rPr lang="en-US" dirty="0"/>
              <a:t>Topic 3: Covers delays, luggage handling, waiting times at airports, and related staff interactions.</a:t>
            </a:r>
          </a:p>
          <a:p>
            <a:r>
              <a:rPr lang="en-US" dirty="0"/>
              <a:t>Topic 4: Addresses overall experiences with British Airways, including customer service and the flying experience.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19F92-4209-E77F-C7F2-F5D66E61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2" y="4848209"/>
            <a:ext cx="8047417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093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168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Sai Divya Thota</cp:lastModifiedBy>
  <cp:revision>9</cp:revision>
  <cp:lastPrinted>2022-06-09T07:44:13Z</cp:lastPrinted>
  <dcterms:created xsi:type="dcterms:W3CDTF">2022-02-22T07:39:05Z</dcterms:created>
  <dcterms:modified xsi:type="dcterms:W3CDTF">2024-05-13T05:33:51Z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