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with hyperparameter tuning using </a:t>
            </a:r>
            <a:r>
              <a:rPr lang="en-US" sz="1800" b="0" dirty="0" err="1">
                <a:solidFill>
                  <a:schemeClr val="accent6">
                    <a:lumMod val="50000"/>
                  </a:schemeClr>
                </a:solidFill>
              </a:rPr>
              <a:t>GridSearch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and received </a:t>
            </a:r>
          </a:p>
          <a:p>
            <a:r>
              <a:rPr lang="en-US" sz="1800" dirty="0"/>
              <a:t>ACCURACY: 0.85 </a:t>
            </a:r>
          </a:p>
          <a:p>
            <a:r>
              <a:rPr lang="en-US" sz="1800" dirty="0"/>
              <a:t>AUC score: 0.796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Purchase_lead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Flight_hour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Num_passengers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0B637-F70C-10C3-E10C-E29FED7C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74" y="1706224"/>
            <a:ext cx="76816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65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Sai Divya Thota</cp:lastModifiedBy>
  <cp:revision>15</cp:revision>
  <cp:lastPrinted>2022-06-09T07:44:13Z</cp:lastPrinted>
  <dcterms:created xsi:type="dcterms:W3CDTF">2022-02-22T07:39:05Z</dcterms:created>
  <dcterms:modified xsi:type="dcterms:W3CDTF">2024-05-13T19:49:18Z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