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PT Sans Narrow"/>
      <p:regular r:id="rId22"/>
      <p:bold r:id="rId23"/>
    </p:embeddedFont>
    <p:embeddedFont>
      <p:font typeface="Montserrat"/>
      <p:regular r:id="rId24"/>
      <p:bold r:id="rId25"/>
      <p:italic r:id="rId26"/>
      <p:boldItalic r:id="rId27"/>
    </p:embeddedFont>
    <p:embeddedFont>
      <p:font typeface="Gabriela"/>
      <p:regular r:id="rId28"/>
    </p:embeddedFont>
    <p:embeddedFont>
      <p:font typeface="Open Sans"/>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33" roundtripDataSignature="AMtx7mir4PciVsk+ZDpAD6w8NfEqPqY7y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PTSansNarrow-regular.fntdata"/><Relationship Id="rId21" Type="http://schemas.openxmlformats.org/officeDocument/2006/relationships/slide" Target="slides/slide16.xml"/><Relationship Id="rId24" Type="http://schemas.openxmlformats.org/officeDocument/2006/relationships/font" Target="fonts/Montserrat-regular.fntdata"/><Relationship Id="rId23" Type="http://schemas.openxmlformats.org/officeDocument/2006/relationships/font" Target="fonts/PTSansNarrow-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ontserrat-italic.fntdata"/><Relationship Id="rId25" Type="http://schemas.openxmlformats.org/officeDocument/2006/relationships/font" Target="fonts/Montserrat-bold.fntdata"/><Relationship Id="rId28" Type="http://schemas.openxmlformats.org/officeDocument/2006/relationships/font" Target="fonts/Gabriela-regular.fntdata"/><Relationship Id="rId27" Type="http://schemas.openxmlformats.org/officeDocument/2006/relationships/font" Target="fonts/Montserrat-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OpenSans-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OpenSans-italic.fntdata"/><Relationship Id="rId30" Type="http://schemas.openxmlformats.org/officeDocument/2006/relationships/font" Target="fonts/OpenSans-bold.fntdata"/><Relationship Id="rId11" Type="http://schemas.openxmlformats.org/officeDocument/2006/relationships/slide" Target="slides/slide6.xml"/><Relationship Id="rId33" Type="http://customschemas.google.com/relationships/presentationmetadata" Target="metadata"/><Relationship Id="rId10" Type="http://schemas.openxmlformats.org/officeDocument/2006/relationships/slide" Target="slides/slide5.xml"/><Relationship Id="rId32" Type="http://schemas.openxmlformats.org/officeDocument/2006/relationships/font" Target="fonts/OpenSans-bold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4" name="Google Shape;64;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7" name="Google Shape;167;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8c7e865159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4" name="Google Shape;174;g8c7e865159_0_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1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1" name="Google Shape;181;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8" name="Google Shape;188;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4" name="Google Shape;194;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1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6" name="Google Shape;206;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8c7e865159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6" name="Google Shape;216;g8c7e865159_0_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0" name="Google Shape;70;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8c7e86515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6" name="Google Shape;76;g8c7e865159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2" name="Google Shape;82;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8" name="Google Shape;88;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8" name="Google Shape;108;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3" name="Google Shape;113;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7" name="Google Shape;147;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1" name="Google Shape;161;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15"/>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15"/>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15"/>
          <p:cNvGrpSpPr/>
          <p:nvPr/>
        </p:nvGrpSpPr>
        <p:grpSpPr>
          <a:xfrm>
            <a:off x="1004144" y="1022025"/>
            <a:ext cx="7136669" cy="152400"/>
            <a:chOff x="1346429" y="1011300"/>
            <a:chExt cx="6452100" cy="152400"/>
          </a:xfrm>
        </p:grpSpPr>
        <p:cxnSp>
          <p:nvCxnSpPr>
            <p:cNvPr id="13" name="Google Shape;13;p15"/>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15"/>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15"/>
          <p:cNvGrpSpPr/>
          <p:nvPr/>
        </p:nvGrpSpPr>
        <p:grpSpPr>
          <a:xfrm>
            <a:off x="1004151" y="3969100"/>
            <a:ext cx="7136669" cy="152400"/>
            <a:chOff x="1346435" y="3969088"/>
            <a:chExt cx="6452100" cy="152400"/>
          </a:xfrm>
        </p:grpSpPr>
        <p:cxnSp>
          <p:nvCxnSpPr>
            <p:cNvPr id="16" name="Google Shape;16;p15"/>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15"/>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15"/>
          <p:cNvSpPr txBox="1"/>
          <p:nvPr>
            <p:ph type="ctrTitle"/>
          </p:nvPr>
        </p:nvSpPr>
        <p:spPr>
          <a:xfrm>
            <a:off x="1004150" y="1751764"/>
            <a:ext cx="7136700" cy="10224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400"/>
              <a:buNone/>
              <a:defRPr sz="5400"/>
            </a:lvl1pPr>
            <a:lvl2pPr lvl="1" algn="ctr">
              <a:lnSpc>
                <a:spcPct val="100000"/>
              </a:lnSpc>
              <a:spcBef>
                <a:spcPts val="0"/>
              </a:spcBef>
              <a:spcAft>
                <a:spcPts val="0"/>
              </a:spcAft>
              <a:buSzPts val="5400"/>
              <a:buNone/>
              <a:defRPr sz="5400"/>
            </a:lvl2pPr>
            <a:lvl3pPr lvl="2" algn="ctr">
              <a:lnSpc>
                <a:spcPct val="100000"/>
              </a:lnSpc>
              <a:spcBef>
                <a:spcPts val="0"/>
              </a:spcBef>
              <a:spcAft>
                <a:spcPts val="0"/>
              </a:spcAft>
              <a:buSzPts val="5400"/>
              <a:buNone/>
              <a:defRPr sz="5400"/>
            </a:lvl3pPr>
            <a:lvl4pPr lvl="3" algn="ctr">
              <a:lnSpc>
                <a:spcPct val="100000"/>
              </a:lnSpc>
              <a:spcBef>
                <a:spcPts val="0"/>
              </a:spcBef>
              <a:spcAft>
                <a:spcPts val="0"/>
              </a:spcAft>
              <a:buSzPts val="5400"/>
              <a:buNone/>
              <a:defRPr sz="5400"/>
            </a:lvl4pPr>
            <a:lvl5pPr lvl="4" algn="ctr">
              <a:lnSpc>
                <a:spcPct val="100000"/>
              </a:lnSpc>
              <a:spcBef>
                <a:spcPts val="0"/>
              </a:spcBef>
              <a:spcAft>
                <a:spcPts val="0"/>
              </a:spcAft>
              <a:buSzPts val="5400"/>
              <a:buNone/>
              <a:defRPr sz="5400"/>
            </a:lvl5pPr>
            <a:lvl6pPr lvl="5" algn="ctr">
              <a:lnSpc>
                <a:spcPct val="100000"/>
              </a:lnSpc>
              <a:spcBef>
                <a:spcPts val="0"/>
              </a:spcBef>
              <a:spcAft>
                <a:spcPts val="0"/>
              </a:spcAft>
              <a:buSzPts val="5400"/>
              <a:buNone/>
              <a:defRPr sz="5400"/>
            </a:lvl6pPr>
            <a:lvl7pPr lvl="6" algn="ctr">
              <a:lnSpc>
                <a:spcPct val="100000"/>
              </a:lnSpc>
              <a:spcBef>
                <a:spcPts val="0"/>
              </a:spcBef>
              <a:spcAft>
                <a:spcPts val="0"/>
              </a:spcAft>
              <a:buSzPts val="5400"/>
              <a:buNone/>
              <a:defRPr sz="5400"/>
            </a:lvl7pPr>
            <a:lvl8pPr lvl="7" algn="ctr">
              <a:lnSpc>
                <a:spcPct val="100000"/>
              </a:lnSpc>
              <a:spcBef>
                <a:spcPts val="0"/>
              </a:spcBef>
              <a:spcAft>
                <a:spcPts val="0"/>
              </a:spcAft>
              <a:buSzPts val="5400"/>
              <a:buNone/>
              <a:defRPr sz="5400"/>
            </a:lvl8pPr>
            <a:lvl9pPr lvl="8" algn="ctr">
              <a:lnSpc>
                <a:spcPct val="100000"/>
              </a:lnSpc>
              <a:spcBef>
                <a:spcPts val="0"/>
              </a:spcBef>
              <a:spcAft>
                <a:spcPts val="0"/>
              </a:spcAft>
              <a:buSzPts val="5400"/>
              <a:buNone/>
              <a:defRPr sz="5400"/>
            </a:lvl9pPr>
          </a:lstStyle>
          <a:p/>
        </p:txBody>
      </p:sp>
      <p:sp>
        <p:nvSpPr>
          <p:cNvPr id="19" name="Google Shape;19;p15"/>
          <p:cNvSpPr txBox="1"/>
          <p:nvPr>
            <p:ph idx="1" type="subTitle"/>
          </p:nvPr>
        </p:nvSpPr>
        <p:spPr>
          <a:xfrm>
            <a:off x="2137225" y="2850039"/>
            <a:ext cx="48705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4" name="Shape 54"/>
        <p:cNvGrpSpPr/>
        <p:nvPr/>
      </p:nvGrpSpPr>
      <p:grpSpPr>
        <a:xfrm>
          <a:off x="0" y="0"/>
          <a:ext cx="0" cy="0"/>
          <a:chOff x="0" y="0"/>
          <a:chExt cx="0" cy="0"/>
        </a:xfrm>
      </p:grpSpPr>
      <p:sp>
        <p:nvSpPr>
          <p:cNvPr id="55" name="Google Shape;55;p24"/>
          <p:cNvSpPr txBox="1"/>
          <p:nvPr>
            <p:ph idx="1" type="body"/>
          </p:nvPr>
        </p:nvSpPr>
        <p:spPr>
          <a:xfrm>
            <a:off x="311700" y="4230725"/>
            <a:ext cx="5998800" cy="5988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6" name="Google Shape;56;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7" name="Shape 57"/>
        <p:cNvGrpSpPr/>
        <p:nvPr/>
      </p:nvGrpSpPr>
      <p:grpSpPr>
        <a:xfrm>
          <a:off x="0" y="0"/>
          <a:ext cx="0" cy="0"/>
          <a:chOff x="0" y="0"/>
          <a:chExt cx="0" cy="0"/>
        </a:xfrm>
      </p:grpSpPr>
      <p:sp>
        <p:nvSpPr>
          <p:cNvPr id="58" name="Google Shape;58;p25"/>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p25"/>
          <p:cNvSpPr txBox="1"/>
          <p:nvPr>
            <p:ph hasCustomPrompt="1" type="title"/>
          </p:nvPr>
        </p:nvSpPr>
        <p:spPr>
          <a:xfrm>
            <a:off x="311700" y="1304850"/>
            <a:ext cx="8520600" cy="1538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accent3"/>
              </a:buClr>
              <a:buSzPts val="13000"/>
              <a:buNone/>
              <a:defRPr sz="13000">
                <a:solidFill>
                  <a:schemeClr val="accent3"/>
                </a:solidFill>
              </a:defRPr>
            </a:lvl1pPr>
            <a:lvl2pPr lvl="1" algn="ctr">
              <a:lnSpc>
                <a:spcPct val="100000"/>
              </a:lnSpc>
              <a:spcBef>
                <a:spcPts val="0"/>
              </a:spcBef>
              <a:spcAft>
                <a:spcPts val="0"/>
              </a:spcAft>
              <a:buClr>
                <a:schemeClr val="accent3"/>
              </a:buClr>
              <a:buSzPts val="13000"/>
              <a:buNone/>
              <a:defRPr sz="13000">
                <a:solidFill>
                  <a:schemeClr val="accent3"/>
                </a:solidFill>
              </a:defRPr>
            </a:lvl2pPr>
            <a:lvl3pPr lvl="2" algn="ctr">
              <a:lnSpc>
                <a:spcPct val="100000"/>
              </a:lnSpc>
              <a:spcBef>
                <a:spcPts val="0"/>
              </a:spcBef>
              <a:spcAft>
                <a:spcPts val="0"/>
              </a:spcAft>
              <a:buClr>
                <a:schemeClr val="accent3"/>
              </a:buClr>
              <a:buSzPts val="13000"/>
              <a:buNone/>
              <a:defRPr sz="13000">
                <a:solidFill>
                  <a:schemeClr val="accent3"/>
                </a:solidFill>
              </a:defRPr>
            </a:lvl3pPr>
            <a:lvl4pPr lvl="3" algn="ctr">
              <a:lnSpc>
                <a:spcPct val="100000"/>
              </a:lnSpc>
              <a:spcBef>
                <a:spcPts val="0"/>
              </a:spcBef>
              <a:spcAft>
                <a:spcPts val="0"/>
              </a:spcAft>
              <a:buClr>
                <a:schemeClr val="accent3"/>
              </a:buClr>
              <a:buSzPts val="13000"/>
              <a:buNone/>
              <a:defRPr sz="13000">
                <a:solidFill>
                  <a:schemeClr val="accent3"/>
                </a:solidFill>
              </a:defRPr>
            </a:lvl4pPr>
            <a:lvl5pPr lvl="4" algn="ctr">
              <a:lnSpc>
                <a:spcPct val="100000"/>
              </a:lnSpc>
              <a:spcBef>
                <a:spcPts val="0"/>
              </a:spcBef>
              <a:spcAft>
                <a:spcPts val="0"/>
              </a:spcAft>
              <a:buClr>
                <a:schemeClr val="accent3"/>
              </a:buClr>
              <a:buSzPts val="13000"/>
              <a:buNone/>
              <a:defRPr sz="13000">
                <a:solidFill>
                  <a:schemeClr val="accent3"/>
                </a:solidFill>
              </a:defRPr>
            </a:lvl5pPr>
            <a:lvl6pPr lvl="5" algn="ctr">
              <a:lnSpc>
                <a:spcPct val="100000"/>
              </a:lnSpc>
              <a:spcBef>
                <a:spcPts val="0"/>
              </a:spcBef>
              <a:spcAft>
                <a:spcPts val="0"/>
              </a:spcAft>
              <a:buClr>
                <a:schemeClr val="accent3"/>
              </a:buClr>
              <a:buSzPts val="13000"/>
              <a:buNone/>
              <a:defRPr sz="13000">
                <a:solidFill>
                  <a:schemeClr val="accent3"/>
                </a:solidFill>
              </a:defRPr>
            </a:lvl6pPr>
            <a:lvl7pPr lvl="6" algn="ctr">
              <a:lnSpc>
                <a:spcPct val="100000"/>
              </a:lnSpc>
              <a:spcBef>
                <a:spcPts val="0"/>
              </a:spcBef>
              <a:spcAft>
                <a:spcPts val="0"/>
              </a:spcAft>
              <a:buClr>
                <a:schemeClr val="accent3"/>
              </a:buClr>
              <a:buSzPts val="13000"/>
              <a:buNone/>
              <a:defRPr sz="13000">
                <a:solidFill>
                  <a:schemeClr val="accent3"/>
                </a:solidFill>
              </a:defRPr>
            </a:lvl7pPr>
            <a:lvl8pPr lvl="7" algn="ctr">
              <a:lnSpc>
                <a:spcPct val="100000"/>
              </a:lnSpc>
              <a:spcBef>
                <a:spcPts val="0"/>
              </a:spcBef>
              <a:spcAft>
                <a:spcPts val="0"/>
              </a:spcAft>
              <a:buClr>
                <a:schemeClr val="accent3"/>
              </a:buClr>
              <a:buSzPts val="13000"/>
              <a:buNone/>
              <a:defRPr sz="13000">
                <a:solidFill>
                  <a:schemeClr val="accent3"/>
                </a:solidFill>
              </a:defRPr>
            </a:lvl8pPr>
            <a:lvl9pPr lvl="8" algn="ctr">
              <a:lnSpc>
                <a:spcPct val="100000"/>
              </a:lnSpc>
              <a:spcBef>
                <a:spcPts val="0"/>
              </a:spcBef>
              <a:spcAft>
                <a:spcPts val="0"/>
              </a:spcAft>
              <a:buClr>
                <a:schemeClr val="accent3"/>
              </a:buClr>
              <a:buSzPts val="13000"/>
              <a:buNone/>
              <a:defRPr sz="13000">
                <a:solidFill>
                  <a:schemeClr val="accent3"/>
                </a:solidFill>
              </a:defRPr>
            </a:lvl9pPr>
          </a:lstStyle>
          <a:p>
            <a:r>
              <a:t>xx%</a:t>
            </a:r>
          </a:p>
        </p:txBody>
      </p:sp>
      <p:sp>
        <p:nvSpPr>
          <p:cNvPr id="60" name="Google Shape;60;p25"/>
          <p:cNvSpPr txBox="1"/>
          <p:nvPr>
            <p:ph idx="1" type="body"/>
          </p:nvPr>
        </p:nvSpPr>
        <p:spPr>
          <a:xfrm>
            <a:off x="311700" y="2995650"/>
            <a:ext cx="8520600" cy="10716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61" name="Google Shape;61;p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sp>
        <p:nvSpPr>
          <p:cNvPr id="22" name="Google Shape;22;p16"/>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 name="Google Shape;23;p16"/>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600"/>
              <a:buNone/>
              <a:defRPr/>
            </a:lvl1pPr>
            <a:lvl2pPr lvl="1" algn="l">
              <a:lnSpc>
                <a:spcPct val="100000"/>
              </a:lnSpc>
              <a:spcBef>
                <a:spcPts val="0"/>
              </a:spcBef>
              <a:spcAft>
                <a:spcPts val="0"/>
              </a:spcAft>
              <a:buSzPts val="3600"/>
              <a:buNone/>
              <a:defRPr/>
            </a:lvl2pPr>
            <a:lvl3pPr lvl="2" algn="l">
              <a:lnSpc>
                <a:spcPct val="100000"/>
              </a:lnSpc>
              <a:spcBef>
                <a:spcPts val="0"/>
              </a:spcBef>
              <a:spcAft>
                <a:spcPts val="0"/>
              </a:spcAft>
              <a:buSzPts val="3600"/>
              <a:buNone/>
              <a:defRPr/>
            </a:lvl3pPr>
            <a:lvl4pPr lvl="3" algn="l">
              <a:lnSpc>
                <a:spcPct val="100000"/>
              </a:lnSpc>
              <a:spcBef>
                <a:spcPts val="0"/>
              </a:spcBef>
              <a:spcAft>
                <a:spcPts val="0"/>
              </a:spcAft>
              <a:buSzPts val="3600"/>
              <a:buNone/>
              <a:defRPr/>
            </a:lvl4pPr>
            <a:lvl5pPr lvl="4" algn="l">
              <a:lnSpc>
                <a:spcPct val="100000"/>
              </a:lnSpc>
              <a:spcBef>
                <a:spcPts val="0"/>
              </a:spcBef>
              <a:spcAft>
                <a:spcPts val="0"/>
              </a:spcAft>
              <a:buSzPts val="3600"/>
              <a:buNone/>
              <a:defRPr/>
            </a:lvl5pPr>
            <a:lvl6pPr lvl="5" algn="l">
              <a:lnSpc>
                <a:spcPct val="100000"/>
              </a:lnSpc>
              <a:spcBef>
                <a:spcPts val="0"/>
              </a:spcBef>
              <a:spcAft>
                <a:spcPts val="0"/>
              </a:spcAft>
              <a:buSzPts val="3600"/>
              <a:buNone/>
              <a:defRPr/>
            </a:lvl6pPr>
            <a:lvl7pPr lvl="6" algn="l">
              <a:lnSpc>
                <a:spcPct val="100000"/>
              </a:lnSpc>
              <a:spcBef>
                <a:spcPts val="0"/>
              </a:spcBef>
              <a:spcAft>
                <a:spcPts val="0"/>
              </a:spcAft>
              <a:buSzPts val="3600"/>
              <a:buNone/>
              <a:defRPr/>
            </a:lvl7pPr>
            <a:lvl8pPr lvl="7" algn="l">
              <a:lnSpc>
                <a:spcPct val="100000"/>
              </a:lnSpc>
              <a:spcBef>
                <a:spcPts val="0"/>
              </a:spcBef>
              <a:spcAft>
                <a:spcPts val="0"/>
              </a:spcAft>
              <a:buSzPts val="3600"/>
              <a:buNone/>
              <a:defRPr/>
            </a:lvl8pPr>
            <a:lvl9pPr lvl="8" algn="l">
              <a:lnSpc>
                <a:spcPct val="100000"/>
              </a:lnSpc>
              <a:spcBef>
                <a:spcPts val="0"/>
              </a:spcBef>
              <a:spcAft>
                <a:spcPts val="0"/>
              </a:spcAft>
              <a:buSzPts val="3600"/>
              <a:buNone/>
              <a:defRPr/>
            </a:lvl9pPr>
          </a:lstStyle>
          <a:p/>
        </p:txBody>
      </p:sp>
      <p:sp>
        <p:nvSpPr>
          <p:cNvPr id="24" name="Google Shape;24;p16"/>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25" name="Google Shape;25;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6" name="Shape 26"/>
        <p:cNvGrpSpPr/>
        <p:nvPr/>
      </p:nvGrpSpPr>
      <p:grpSpPr>
        <a:xfrm>
          <a:off x="0" y="0"/>
          <a:ext cx="0" cy="0"/>
          <a:chOff x="0" y="0"/>
          <a:chExt cx="0" cy="0"/>
        </a:xfrm>
      </p:grpSpPr>
      <p:sp>
        <p:nvSpPr>
          <p:cNvPr id="27" name="Google Shape;27;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28" name="Shape 28"/>
        <p:cNvGrpSpPr/>
        <p:nvPr/>
      </p:nvGrpSpPr>
      <p:grpSpPr>
        <a:xfrm>
          <a:off x="0" y="0"/>
          <a:ext cx="0" cy="0"/>
          <a:chOff x="0" y="0"/>
          <a:chExt cx="0" cy="0"/>
        </a:xfrm>
      </p:grpSpPr>
      <p:sp>
        <p:nvSpPr>
          <p:cNvPr id="29" name="Google Shape;29;p17"/>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30" name="Google Shape;30;p17"/>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31" name="Google Shape;31;p17"/>
          <p:cNvSpPr txBox="1"/>
          <p:nvPr>
            <p:ph type="title"/>
          </p:nvPr>
        </p:nvSpPr>
        <p:spPr>
          <a:xfrm>
            <a:off x="265500" y="1039675"/>
            <a:ext cx="4045200" cy="1675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2" name="Google Shape;32;p17"/>
          <p:cNvSpPr txBox="1"/>
          <p:nvPr>
            <p:ph idx="1" type="subTitle"/>
          </p:nvPr>
        </p:nvSpPr>
        <p:spPr>
          <a:xfrm>
            <a:off x="265500" y="27268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3" name="Google Shape;33;p17"/>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Clr>
                <a:schemeClr val="lt1"/>
              </a:buClr>
              <a:buSzPts val="1800"/>
              <a:buChar char="●"/>
              <a:defRPr>
                <a:solidFill>
                  <a:schemeClr val="lt1"/>
                </a:solidFill>
              </a:defRPr>
            </a:lvl1pPr>
            <a:lvl2pPr indent="-317500" lvl="1" marL="914400" algn="l">
              <a:lnSpc>
                <a:spcPct val="115000"/>
              </a:lnSpc>
              <a:spcBef>
                <a:spcPts val="1600"/>
              </a:spcBef>
              <a:spcAft>
                <a:spcPts val="0"/>
              </a:spcAft>
              <a:buClr>
                <a:schemeClr val="lt1"/>
              </a:buClr>
              <a:buSzPts val="1400"/>
              <a:buChar char="○"/>
              <a:defRPr>
                <a:solidFill>
                  <a:schemeClr val="lt1"/>
                </a:solidFill>
              </a:defRPr>
            </a:lvl2pPr>
            <a:lvl3pPr indent="-317500" lvl="2" marL="1371600" algn="l">
              <a:lnSpc>
                <a:spcPct val="115000"/>
              </a:lnSpc>
              <a:spcBef>
                <a:spcPts val="1600"/>
              </a:spcBef>
              <a:spcAft>
                <a:spcPts val="0"/>
              </a:spcAft>
              <a:buClr>
                <a:schemeClr val="lt1"/>
              </a:buClr>
              <a:buSzPts val="1400"/>
              <a:buChar char="■"/>
              <a:defRPr>
                <a:solidFill>
                  <a:schemeClr val="lt1"/>
                </a:solidFill>
              </a:defRPr>
            </a:lvl3pPr>
            <a:lvl4pPr indent="-317500" lvl="3" marL="1828800" algn="l">
              <a:lnSpc>
                <a:spcPct val="115000"/>
              </a:lnSpc>
              <a:spcBef>
                <a:spcPts val="1600"/>
              </a:spcBef>
              <a:spcAft>
                <a:spcPts val="0"/>
              </a:spcAft>
              <a:buClr>
                <a:schemeClr val="lt1"/>
              </a:buClr>
              <a:buSzPts val="1400"/>
              <a:buChar char="●"/>
              <a:defRPr>
                <a:solidFill>
                  <a:schemeClr val="lt1"/>
                </a:solidFill>
              </a:defRPr>
            </a:lvl4pPr>
            <a:lvl5pPr indent="-317500" lvl="4" marL="2286000" algn="l">
              <a:lnSpc>
                <a:spcPct val="115000"/>
              </a:lnSpc>
              <a:spcBef>
                <a:spcPts val="1600"/>
              </a:spcBef>
              <a:spcAft>
                <a:spcPts val="0"/>
              </a:spcAft>
              <a:buClr>
                <a:schemeClr val="lt1"/>
              </a:buClr>
              <a:buSzPts val="1400"/>
              <a:buChar char="○"/>
              <a:defRPr>
                <a:solidFill>
                  <a:schemeClr val="lt1"/>
                </a:solidFill>
              </a:defRPr>
            </a:lvl5pPr>
            <a:lvl6pPr indent="-317500" lvl="5" marL="2743200" algn="l">
              <a:lnSpc>
                <a:spcPct val="115000"/>
              </a:lnSpc>
              <a:spcBef>
                <a:spcPts val="1600"/>
              </a:spcBef>
              <a:spcAft>
                <a:spcPts val="0"/>
              </a:spcAft>
              <a:buClr>
                <a:schemeClr val="lt1"/>
              </a:buClr>
              <a:buSzPts val="1400"/>
              <a:buChar char="■"/>
              <a:defRPr>
                <a:solidFill>
                  <a:schemeClr val="lt1"/>
                </a:solidFill>
              </a:defRPr>
            </a:lvl6pPr>
            <a:lvl7pPr indent="-317500" lvl="6" marL="3200400" algn="l">
              <a:lnSpc>
                <a:spcPct val="115000"/>
              </a:lnSpc>
              <a:spcBef>
                <a:spcPts val="1600"/>
              </a:spcBef>
              <a:spcAft>
                <a:spcPts val="0"/>
              </a:spcAft>
              <a:buClr>
                <a:schemeClr val="lt1"/>
              </a:buClr>
              <a:buSzPts val="1400"/>
              <a:buChar char="●"/>
              <a:defRPr>
                <a:solidFill>
                  <a:schemeClr val="lt1"/>
                </a:solidFill>
              </a:defRPr>
            </a:lvl7pPr>
            <a:lvl8pPr indent="-317500" lvl="7" marL="3657600" algn="l">
              <a:lnSpc>
                <a:spcPct val="115000"/>
              </a:lnSpc>
              <a:spcBef>
                <a:spcPts val="1600"/>
              </a:spcBef>
              <a:spcAft>
                <a:spcPts val="0"/>
              </a:spcAft>
              <a:buClr>
                <a:schemeClr val="lt1"/>
              </a:buClr>
              <a:buSzPts val="1400"/>
              <a:buChar char="○"/>
              <a:defRPr>
                <a:solidFill>
                  <a:schemeClr val="lt1"/>
                </a:solidFill>
              </a:defRPr>
            </a:lvl8pPr>
            <a:lvl9pPr indent="-317500" lvl="8" marL="4114800" algn="l">
              <a:lnSpc>
                <a:spcPct val="115000"/>
              </a:lnSpc>
              <a:spcBef>
                <a:spcPts val="1600"/>
              </a:spcBef>
              <a:spcAft>
                <a:spcPts val="1600"/>
              </a:spcAft>
              <a:buClr>
                <a:schemeClr val="lt1"/>
              </a:buClr>
              <a:buSzPts val="1400"/>
              <a:buChar char="■"/>
              <a:defRPr>
                <a:solidFill>
                  <a:schemeClr val="lt1"/>
                </a:solidFill>
              </a:defRPr>
            </a:lvl9pPr>
          </a:lstStyle>
          <a:p/>
        </p:txBody>
      </p:sp>
      <p:sp>
        <p:nvSpPr>
          <p:cNvPr id="34" name="Google Shape;34;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18"/>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600"/>
              <a:buNone/>
              <a:defRPr/>
            </a:lvl1pPr>
            <a:lvl2pPr lvl="1" algn="l">
              <a:lnSpc>
                <a:spcPct val="100000"/>
              </a:lnSpc>
              <a:spcBef>
                <a:spcPts val="0"/>
              </a:spcBef>
              <a:spcAft>
                <a:spcPts val="0"/>
              </a:spcAft>
              <a:buSzPts val="3600"/>
              <a:buNone/>
              <a:defRPr/>
            </a:lvl2pPr>
            <a:lvl3pPr lvl="2" algn="l">
              <a:lnSpc>
                <a:spcPct val="100000"/>
              </a:lnSpc>
              <a:spcBef>
                <a:spcPts val="0"/>
              </a:spcBef>
              <a:spcAft>
                <a:spcPts val="0"/>
              </a:spcAft>
              <a:buSzPts val="3600"/>
              <a:buNone/>
              <a:defRPr/>
            </a:lvl3pPr>
            <a:lvl4pPr lvl="3" algn="l">
              <a:lnSpc>
                <a:spcPct val="100000"/>
              </a:lnSpc>
              <a:spcBef>
                <a:spcPts val="0"/>
              </a:spcBef>
              <a:spcAft>
                <a:spcPts val="0"/>
              </a:spcAft>
              <a:buSzPts val="3600"/>
              <a:buNone/>
              <a:defRPr/>
            </a:lvl4pPr>
            <a:lvl5pPr lvl="4" algn="l">
              <a:lnSpc>
                <a:spcPct val="100000"/>
              </a:lnSpc>
              <a:spcBef>
                <a:spcPts val="0"/>
              </a:spcBef>
              <a:spcAft>
                <a:spcPts val="0"/>
              </a:spcAft>
              <a:buSzPts val="3600"/>
              <a:buNone/>
              <a:defRPr/>
            </a:lvl5pPr>
            <a:lvl6pPr lvl="5" algn="l">
              <a:lnSpc>
                <a:spcPct val="100000"/>
              </a:lnSpc>
              <a:spcBef>
                <a:spcPts val="0"/>
              </a:spcBef>
              <a:spcAft>
                <a:spcPts val="0"/>
              </a:spcAft>
              <a:buSzPts val="3600"/>
              <a:buNone/>
              <a:defRPr/>
            </a:lvl6pPr>
            <a:lvl7pPr lvl="6" algn="l">
              <a:lnSpc>
                <a:spcPct val="100000"/>
              </a:lnSpc>
              <a:spcBef>
                <a:spcPts val="0"/>
              </a:spcBef>
              <a:spcAft>
                <a:spcPts val="0"/>
              </a:spcAft>
              <a:buSzPts val="3600"/>
              <a:buNone/>
              <a:defRPr/>
            </a:lvl7pPr>
            <a:lvl8pPr lvl="7" algn="l">
              <a:lnSpc>
                <a:spcPct val="100000"/>
              </a:lnSpc>
              <a:spcBef>
                <a:spcPts val="0"/>
              </a:spcBef>
              <a:spcAft>
                <a:spcPts val="0"/>
              </a:spcAft>
              <a:buSzPts val="3600"/>
              <a:buNone/>
              <a:defRPr/>
            </a:lvl8pPr>
            <a:lvl9pPr lvl="8" algn="l">
              <a:lnSpc>
                <a:spcPct val="100000"/>
              </a:lnSpc>
              <a:spcBef>
                <a:spcPts val="0"/>
              </a:spcBef>
              <a:spcAft>
                <a:spcPts val="0"/>
              </a:spcAft>
              <a:buSzPts val="3600"/>
              <a:buNone/>
              <a:defRPr/>
            </a:lvl9pPr>
          </a:lstStyle>
          <a:p/>
        </p:txBody>
      </p:sp>
      <p:sp>
        <p:nvSpPr>
          <p:cNvPr id="37" name="Google Shape;37;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8" name="Shape 38"/>
        <p:cNvGrpSpPr/>
        <p:nvPr/>
      </p:nvGrpSpPr>
      <p:grpSpPr>
        <a:xfrm>
          <a:off x="0" y="0"/>
          <a:ext cx="0" cy="0"/>
          <a:chOff x="0" y="0"/>
          <a:chExt cx="0" cy="0"/>
        </a:xfrm>
      </p:grpSpPr>
      <p:sp>
        <p:nvSpPr>
          <p:cNvPr id="39" name="Google Shape;39;p19"/>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 name="Google Shape;40;p19"/>
          <p:cNvSpPr txBox="1"/>
          <p:nvPr>
            <p:ph type="title"/>
          </p:nvPr>
        </p:nvSpPr>
        <p:spPr>
          <a:xfrm>
            <a:off x="311700" y="814800"/>
            <a:ext cx="8571300" cy="942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a:lvl1pPr>
            <a:lvl2pPr lvl="1" algn="ctr">
              <a:lnSpc>
                <a:spcPct val="100000"/>
              </a:lnSpc>
              <a:spcBef>
                <a:spcPts val="0"/>
              </a:spcBef>
              <a:spcAft>
                <a:spcPts val="0"/>
              </a:spcAft>
              <a:buSzPts val="3600"/>
              <a:buNone/>
              <a:defRPr/>
            </a:lvl2pPr>
            <a:lvl3pPr lvl="2" algn="ctr">
              <a:lnSpc>
                <a:spcPct val="100000"/>
              </a:lnSpc>
              <a:spcBef>
                <a:spcPts val="0"/>
              </a:spcBef>
              <a:spcAft>
                <a:spcPts val="0"/>
              </a:spcAft>
              <a:buSzPts val="3600"/>
              <a:buNone/>
              <a:defRPr/>
            </a:lvl3pPr>
            <a:lvl4pPr lvl="3" algn="ctr">
              <a:lnSpc>
                <a:spcPct val="100000"/>
              </a:lnSpc>
              <a:spcBef>
                <a:spcPts val="0"/>
              </a:spcBef>
              <a:spcAft>
                <a:spcPts val="0"/>
              </a:spcAft>
              <a:buSzPts val="3600"/>
              <a:buNone/>
              <a:defRPr/>
            </a:lvl4pPr>
            <a:lvl5pPr lvl="4" algn="ctr">
              <a:lnSpc>
                <a:spcPct val="100000"/>
              </a:lnSpc>
              <a:spcBef>
                <a:spcPts val="0"/>
              </a:spcBef>
              <a:spcAft>
                <a:spcPts val="0"/>
              </a:spcAft>
              <a:buSzPts val="3600"/>
              <a:buNone/>
              <a:defRPr/>
            </a:lvl5pPr>
            <a:lvl6pPr lvl="5" algn="ctr">
              <a:lnSpc>
                <a:spcPct val="100000"/>
              </a:lnSpc>
              <a:spcBef>
                <a:spcPts val="0"/>
              </a:spcBef>
              <a:spcAft>
                <a:spcPts val="0"/>
              </a:spcAft>
              <a:buSzPts val="3600"/>
              <a:buNone/>
              <a:defRPr/>
            </a:lvl6pPr>
            <a:lvl7pPr lvl="6" algn="ctr">
              <a:lnSpc>
                <a:spcPct val="100000"/>
              </a:lnSpc>
              <a:spcBef>
                <a:spcPts val="0"/>
              </a:spcBef>
              <a:spcAft>
                <a:spcPts val="0"/>
              </a:spcAft>
              <a:buSzPts val="3600"/>
              <a:buNone/>
              <a:defRPr/>
            </a:lvl7pPr>
            <a:lvl8pPr lvl="7" algn="ctr">
              <a:lnSpc>
                <a:spcPct val="100000"/>
              </a:lnSpc>
              <a:spcBef>
                <a:spcPts val="0"/>
              </a:spcBef>
              <a:spcAft>
                <a:spcPts val="0"/>
              </a:spcAft>
              <a:buSzPts val="3600"/>
              <a:buNone/>
              <a:defRPr/>
            </a:lvl8pPr>
            <a:lvl9pPr lvl="8" algn="ctr">
              <a:lnSpc>
                <a:spcPct val="100000"/>
              </a:lnSpc>
              <a:spcBef>
                <a:spcPts val="0"/>
              </a:spcBef>
              <a:spcAft>
                <a:spcPts val="0"/>
              </a:spcAft>
              <a:buSzPts val="3600"/>
              <a:buNone/>
              <a:defRPr/>
            </a:lvl9pPr>
          </a:lstStyle>
          <a:p/>
        </p:txBody>
      </p:sp>
      <p:sp>
        <p:nvSpPr>
          <p:cNvPr id="41" name="Google Shape;41;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2" name="Shape 42"/>
        <p:cNvGrpSpPr/>
        <p:nvPr/>
      </p:nvGrpSpPr>
      <p:grpSpPr>
        <a:xfrm>
          <a:off x="0" y="0"/>
          <a:ext cx="0" cy="0"/>
          <a:chOff x="0" y="0"/>
          <a:chExt cx="0" cy="0"/>
        </a:xfrm>
      </p:grpSpPr>
      <p:sp>
        <p:nvSpPr>
          <p:cNvPr id="43" name="Google Shape;43;p2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600"/>
              <a:buNone/>
              <a:defRPr/>
            </a:lvl1pPr>
            <a:lvl2pPr lvl="1" algn="l">
              <a:lnSpc>
                <a:spcPct val="100000"/>
              </a:lnSpc>
              <a:spcBef>
                <a:spcPts val="0"/>
              </a:spcBef>
              <a:spcAft>
                <a:spcPts val="0"/>
              </a:spcAft>
              <a:buSzPts val="3600"/>
              <a:buNone/>
              <a:defRPr/>
            </a:lvl2pPr>
            <a:lvl3pPr lvl="2" algn="l">
              <a:lnSpc>
                <a:spcPct val="100000"/>
              </a:lnSpc>
              <a:spcBef>
                <a:spcPts val="0"/>
              </a:spcBef>
              <a:spcAft>
                <a:spcPts val="0"/>
              </a:spcAft>
              <a:buSzPts val="3600"/>
              <a:buNone/>
              <a:defRPr/>
            </a:lvl3pPr>
            <a:lvl4pPr lvl="3" algn="l">
              <a:lnSpc>
                <a:spcPct val="100000"/>
              </a:lnSpc>
              <a:spcBef>
                <a:spcPts val="0"/>
              </a:spcBef>
              <a:spcAft>
                <a:spcPts val="0"/>
              </a:spcAft>
              <a:buSzPts val="3600"/>
              <a:buNone/>
              <a:defRPr/>
            </a:lvl4pPr>
            <a:lvl5pPr lvl="4" algn="l">
              <a:lnSpc>
                <a:spcPct val="100000"/>
              </a:lnSpc>
              <a:spcBef>
                <a:spcPts val="0"/>
              </a:spcBef>
              <a:spcAft>
                <a:spcPts val="0"/>
              </a:spcAft>
              <a:buSzPts val="3600"/>
              <a:buNone/>
              <a:defRPr/>
            </a:lvl5pPr>
            <a:lvl6pPr lvl="5" algn="l">
              <a:lnSpc>
                <a:spcPct val="100000"/>
              </a:lnSpc>
              <a:spcBef>
                <a:spcPts val="0"/>
              </a:spcBef>
              <a:spcAft>
                <a:spcPts val="0"/>
              </a:spcAft>
              <a:buSzPts val="3600"/>
              <a:buNone/>
              <a:defRPr/>
            </a:lvl6pPr>
            <a:lvl7pPr lvl="6" algn="l">
              <a:lnSpc>
                <a:spcPct val="100000"/>
              </a:lnSpc>
              <a:spcBef>
                <a:spcPts val="0"/>
              </a:spcBef>
              <a:spcAft>
                <a:spcPts val="0"/>
              </a:spcAft>
              <a:buSzPts val="3600"/>
              <a:buNone/>
              <a:defRPr/>
            </a:lvl7pPr>
            <a:lvl8pPr lvl="7" algn="l">
              <a:lnSpc>
                <a:spcPct val="100000"/>
              </a:lnSpc>
              <a:spcBef>
                <a:spcPts val="0"/>
              </a:spcBef>
              <a:spcAft>
                <a:spcPts val="0"/>
              </a:spcAft>
              <a:buSzPts val="3600"/>
              <a:buNone/>
              <a:defRPr/>
            </a:lvl8pPr>
            <a:lvl9pPr lvl="8" algn="l">
              <a:lnSpc>
                <a:spcPct val="100000"/>
              </a:lnSpc>
              <a:spcBef>
                <a:spcPts val="0"/>
              </a:spcBef>
              <a:spcAft>
                <a:spcPts val="0"/>
              </a:spcAft>
              <a:buSzPts val="3600"/>
              <a:buNone/>
              <a:defRPr/>
            </a:lvl9pPr>
          </a:lstStyle>
          <a:p/>
        </p:txBody>
      </p:sp>
      <p:sp>
        <p:nvSpPr>
          <p:cNvPr id="44" name="Google Shape;44;p21"/>
          <p:cNvSpPr txBox="1"/>
          <p:nvPr>
            <p:ph idx="1" type="body"/>
          </p:nvPr>
        </p:nvSpPr>
        <p:spPr>
          <a:xfrm>
            <a:off x="311700" y="1266175"/>
            <a:ext cx="3999900" cy="33027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45" name="Google Shape;45;p21"/>
          <p:cNvSpPr txBox="1"/>
          <p:nvPr>
            <p:ph idx="2" type="body"/>
          </p:nvPr>
        </p:nvSpPr>
        <p:spPr>
          <a:xfrm>
            <a:off x="4832400" y="1266175"/>
            <a:ext cx="3999900" cy="33027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46" name="Google Shape;46;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22"/>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49" name="Google Shape;49;p22"/>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50" name="Google Shape;50;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51" name="Shape 51"/>
        <p:cNvGrpSpPr/>
        <p:nvPr/>
      </p:nvGrpSpPr>
      <p:grpSpPr>
        <a:xfrm>
          <a:off x="0" y="0"/>
          <a:ext cx="0" cy="0"/>
          <a:chOff x="0" y="0"/>
          <a:chExt cx="0" cy="0"/>
        </a:xfrm>
      </p:grpSpPr>
      <p:sp>
        <p:nvSpPr>
          <p:cNvPr id="52" name="Google Shape;52;p23"/>
          <p:cNvSpPr txBox="1"/>
          <p:nvPr>
            <p:ph type="title"/>
          </p:nvPr>
        </p:nvSpPr>
        <p:spPr>
          <a:xfrm>
            <a:off x="490250" y="526350"/>
            <a:ext cx="56136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dk2"/>
              </a:buClr>
              <a:buSzPts val="5400"/>
              <a:buNone/>
              <a:defRPr b="0" sz="5400">
                <a:solidFill>
                  <a:schemeClr val="dk2"/>
                </a:solidFill>
              </a:defRPr>
            </a:lvl1pPr>
            <a:lvl2pPr lvl="1" algn="l">
              <a:lnSpc>
                <a:spcPct val="100000"/>
              </a:lnSpc>
              <a:spcBef>
                <a:spcPts val="0"/>
              </a:spcBef>
              <a:spcAft>
                <a:spcPts val="0"/>
              </a:spcAft>
              <a:buClr>
                <a:schemeClr val="dk2"/>
              </a:buClr>
              <a:buSzPts val="5400"/>
              <a:buNone/>
              <a:defRPr b="0" sz="5400">
                <a:solidFill>
                  <a:schemeClr val="dk2"/>
                </a:solidFill>
              </a:defRPr>
            </a:lvl2pPr>
            <a:lvl3pPr lvl="2" algn="l">
              <a:lnSpc>
                <a:spcPct val="100000"/>
              </a:lnSpc>
              <a:spcBef>
                <a:spcPts val="0"/>
              </a:spcBef>
              <a:spcAft>
                <a:spcPts val="0"/>
              </a:spcAft>
              <a:buClr>
                <a:schemeClr val="dk2"/>
              </a:buClr>
              <a:buSzPts val="5400"/>
              <a:buNone/>
              <a:defRPr b="0" sz="5400">
                <a:solidFill>
                  <a:schemeClr val="dk2"/>
                </a:solidFill>
              </a:defRPr>
            </a:lvl3pPr>
            <a:lvl4pPr lvl="3" algn="l">
              <a:lnSpc>
                <a:spcPct val="100000"/>
              </a:lnSpc>
              <a:spcBef>
                <a:spcPts val="0"/>
              </a:spcBef>
              <a:spcAft>
                <a:spcPts val="0"/>
              </a:spcAft>
              <a:buClr>
                <a:schemeClr val="dk2"/>
              </a:buClr>
              <a:buSzPts val="5400"/>
              <a:buNone/>
              <a:defRPr b="0" sz="5400">
                <a:solidFill>
                  <a:schemeClr val="dk2"/>
                </a:solidFill>
              </a:defRPr>
            </a:lvl4pPr>
            <a:lvl5pPr lvl="4" algn="l">
              <a:lnSpc>
                <a:spcPct val="100000"/>
              </a:lnSpc>
              <a:spcBef>
                <a:spcPts val="0"/>
              </a:spcBef>
              <a:spcAft>
                <a:spcPts val="0"/>
              </a:spcAft>
              <a:buClr>
                <a:schemeClr val="dk2"/>
              </a:buClr>
              <a:buSzPts val="5400"/>
              <a:buNone/>
              <a:defRPr b="0" sz="5400">
                <a:solidFill>
                  <a:schemeClr val="dk2"/>
                </a:solidFill>
              </a:defRPr>
            </a:lvl5pPr>
            <a:lvl6pPr lvl="5" algn="l">
              <a:lnSpc>
                <a:spcPct val="100000"/>
              </a:lnSpc>
              <a:spcBef>
                <a:spcPts val="0"/>
              </a:spcBef>
              <a:spcAft>
                <a:spcPts val="0"/>
              </a:spcAft>
              <a:buClr>
                <a:schemeClr val="dk2"/>
              </a:buClr>
              <a:buSzPts val="5400"/>
              <a:buNone/>
              <a:defRPr b="0" sz="5400">
                <a:solidFill>
                  <a:schemeClr val="dk2"/>
                </a:solidFill>
              </a:defRPr>
            </a:lvl6pPr>
            <a:lvl7pPr lvl="6" algn="l">
              <a:lnSpc>
                <a:spcPct val="100000"/>
              </a:lnSpc>
              <a:spcBef>
                <a:spcPts val="0"/>
              </a:spcBef>
              <a:spcAft>
                <a:spcPts val="0"/>
              </a:spcAft>
              <a:buClr>
                <a:schemeClr val="dk2"/>
              </a:buClr>
              <a:buSzPts val="5400"/>
              <a:buNone/>
              <a:defRPr b="0" sz="5400">
                <a:solidFill>
                  <a:schemeClr val="dk2"/>
                </a:solidFill>
              </a:defRPr>
            </a:lvl7pPr>
            <a:lvl8pPr lvl="7" algn="l">
              <a:lnSpc>
                <a:spcPct val="100000"/>
              </a:lnSpc>
              <a:spcBef>
                <a:spcPts val="0"/>
              </a:spcBef>
              <a:spcAft>
                <a:spcPts val="0"/>
              </a:spcAft>
              <a:buClr>
                <a:schemeClr val="dk2"/>
              </a:buClr>
              <a:buSzPts val="5400"/>
              <a:buNone/>
              <a:defRPr b="0" sz="5400">
                <a:solidFill>
                  <a:schemeClr val="dk2"/>
                </a:solidFill>
              </a:defRPr>
            </a:lvl8pPr>
            <a:lvl9pPr lvl="8" algn="l">
              <a:lnSpc>
                <a:spcPct val="100000"/>
              </a:lnSpc>
              <a:spcBef>
                <a:spcPts val="0"/>
              </a:spcBef>
              <a:spcAft>
                <a:spcPts val="0"/>
              </a:spcAft>
              <a:buClr>
                <a:schemeClr val="dk2"/>
              </a:buClr>
              <a:buSzPts val="5400"/>
              <a:buNone/>
              <a:defRPr b="0" sz="5400">
                <a:solidFill>
                  <a:schemeClr val="dk2"/>
                </a:solidFill>
              </a:defRPr>
            </a:lvl9pPr>
          </a:lstStyle>
          <a:p/>
        </p:txBody>
      </p:sp>
      <p:sp>
        <p:nvSpPr>
          <p:cNvPr id="53" name="Google Shape;53;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14"/>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1pPr>
            <a:lvl2pPr lvl="1"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2pPr>
            <a:lvl3pPr lvl="2"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3pPr>
            <a:lvl4pPr lvl="3"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4pPr>
            <a:lvl5pPr lvl="4"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5pPr>
            <a:lvl6pPr lvl="5"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6pPr>
            <a:lvl7pPr lvl="6"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7pPr>
            <a:lvl8pPr lvl="7"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8pPr>
            <a:lvl9pPr lvl="8"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9pPr>
          </a:lstStyle>
          <a:p/>
        </p:txBody>
      </p:sp>
      <p:sp>
        <p:nvSpPr>
          <p:cNvPr id="7" name="Google Shape;7;p14"/>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Open Sans"/>
              <a:buChar char="●"/>
              <a:defRPr b="0" i="0" sz="1800" u="none" cap="none" strike="noStrike">
                <a:solidFill>
                  <a:schemeClr val="dk2"/>
                </a:solidFill>
                <a:latin typeface="Open Sans"/>
                <a:ea typeface="Open Sans"/>
                <a:cs typeface="Open Sans"/>
                <a:sym typeface="Open Sans"/>
              </a:defRPr>
            </a:lvl1pPr>
            <a:lvl2pPr indent="-317500" lvl="1" marL="914400" marR="0" rtl="0" algn="l">
              <a:lnSpc>
                <a:spcPct val="115000"/>
              </a:lnSpc>
              <a:spcBef>
                <a:spcPts val="160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2pPr>
            <a:lvl3pPr indent="-317500" lvl="2" marL="1371600" marR="0" rtl="0" algn="l">
              <a:lnSpc>
                <a:spcPct val="115000"/>
              </a:lnSpc>
              <a:spcBef>
                <a:spcPts val="160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3pPr>
            <a:lvl4pPr indent="-317500" lvl="3" marL="1828800" marR="0" rtl="0" algn="l">
              <a:lnSpc>
                <a:spcPct val="115000"/>
              </a:lnSpc>
              <a:spcBef>
                <a:spcPts val="160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4pPr>
            <a:lvl5pPr indent="-317500" lvl="4" marL="2286000" marR="0" rtl="0" algn="l">
              <a:lnSpc>
                <a:spcPct val="115000"/>
              </a:lnSpc>
              <a:spcBef>
                <a:spcPts val="160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5pPr>
            <a:lvl6pPr indent="-317500" lvl="5" marL="2743200" marR="0" rtl="0" algn="l">
              <a:lnSpc>
                <a:spcPct val="115000"/>
              </a:lnSpc>
              <a:spcBef>
                <a:spcPts val="160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6pPr>
            <a:lvl7pPr indent="-317500" lvl="6" marL="3200400" marR="0" rtl="0" algn="l">
              <a:lnSpc>
                <a:spcPct val="115000"/>
              </a:lnSpc>
              <a:spcBef>
                <a:spcPts val="160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7pPr>
            <a:lvl8pPr indent="-317500" lvl="7" marL="3657600" marR="0" rtl="0" algn="l">
              <a:lnSpc>
                <a:spcPct val="115000"/>
              </a:lnSpc>
              <a:spcBef>
                <a:spcPts val="160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8pPr>
            <a:lvl9pPr indent="-317500" lvl="8" marL="4114800" marR="0" rtl="0" algn="l">
              <a:lnSpc>
                <a:spcPct val="115000"/>
              </a:lnSpc>
              <a:spcBef>
                <a:spcPts val="1600"/>
              </a:spcBef>
              <a:spcAft>
                <a:spcPts val="160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9pPr>
          </a:lstStyle>
          <a:p/>
        </p:txBody>
      </p:sp>
      <p:sp>
        <p:nvSpPr>
          <p:cNvPr id="8" name="Google Shape;8;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6.png"/><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3.pn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4.png"/><Relationship Id="rId4" Type="http://schemas.openxmlformats.org/officeDocument/2006/relationships/image" Target="../media/image14.png"/><Relationship Id="rId9" Type="http://schemas.openxmlformats.org/officeDocument/2006/relationships/image" Target="../media/image13.png"/><Relationship Id="rId5" Type="http://schemas.openxmlformats.org/officeDocument/2006/relationships/image" Target="../media/image7.png"/><Relationship Id="rId6" Type="http://schemas.openxmlformats.org/officeDocument/2006/relationships/image" Target="../media/image15.png"/><Relationship Id="rId7" Type="http://schemas.openxmlformats.org/officeDocument/2006/relationships/image" Target="../media/image9.png"/><Relationship Id="rId8"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11.png"/><Relationship Id="rId4" Type="http://schemas.openxmlformats.org/officeDocument/2006/relationships/image" Target="../media/image12.png"/><Relationship Id="rId5" Type="http://schemas.openxmlformats.org/officeDocument/2006/relationships/image" Target="../media/image1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6.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hyperlink" Target="https://www.kaggle.com/shashkhr25/food-demand-forecasting-challange/data"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
          <p:cNvSpPr txBox="1"/>
          <p:nvPr>
            <p:ph type="ctrTitle"/>
          </p:nvPr>
        </p:nvSpPr>
        <p:spPr>
          <a:xfrm>
            <a:off x="196950" y="1651300"/>
            <a:ext cx="8750100" cy="10224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5400"/>
              <a:buNone/>
            </a:pPr>
            <a:r>
              <a:rPr lang="en"/>
              <a:t>IBM Call For Code Challenge 2020</a:t>
            </a:r>
            <a:endParaRPr/>
          </a:p>
        </p:txBody>
      </p:sp>
      <p:sp>
        <p:nvSpPr>
          <p:cNvPr id="67" name="Google Shape;67;p1"/>
          <p:cNvSpPr txBox="1"/>
          <p:nvPr>
            <p:ph idx="1" type="subTitle"/>
          </p:nvPr>
        </p:nvSpPr>
        <p:spPr>
          <a:xfrm>
            <a:off x="2136750" y="2861089"/>
            <a:ext cx="4870500" cy="792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400"/>
              <a:buNone/>
            </a:pPr>
            <a:r>
              <a:rPr lang="en" sz="1550">
                <a:solidFill>
                  <a:srgbClr val="616873"/>
                </a:solidFill>
                <a:highlight>
                  <a:srgbClr val="FFFFFF"/>
                </a:highlight>
                <a:latin typeface="Montserrat"/>
                <a:ea typeface="Montserrat"/>
                <a:cs typeface="Montserrat"/>
                <a:sym typeface="Montserrat"/>
              </a:rPr>
              <a:t>Optimized Warehouse Management of Perishable Goods for a Food Delivery Company</a:t>
            </a:r>
            <a:endParaRPr sz="28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9"/>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Data analysis</a:t>
            </a:r>
            <a:endParaRPr/>
          </a:p>
        </p:txBody>
      </p:sp>
      <p:pic>
        <p:nvPicPr>
          <p:cNvPr id="170" name="Google Shape;170;p9"/>
          <p:cNvPicPr preferRelativeResize="0"/>
          <p:nvPr/>
        </p:nvPicPr>
        <p:blipFill rotWithShape="1">
          <a:blip r:embed="rId3">
            <a:alphaModFix/>
          </a:blip>
          <a:srcRect b="15828" l="10554" r="52719" t="35483"/>
          <a:stretch/>
        </p:blipFill>
        <p:spPr>
          <a:xfrm>
            <a:off x="381750" y="1506875"/>
            <a:ext cx="3930974" cy="3072025"/>
          </a:xfrm>
          <a:prstGeom prst="rect">
            <a:avLst/>
          </a:prstGeom>
          <a:noFill/>
          <a:ln>
            <a:noFill/>
          </a:ln>
        </p:spPr>
      </p:pic>
      <p:pic>
        <p:nvPicPr>
          <p:cNvPr id="171" name="Google Shape;171;p9"/>
          <p:cNvPicPr preferRelativeResize="0"/>
          <p:nvPr/>
        </p:nvPicPr>
        <p:blipFill rotWithShape="1">
          <a:blip r:embed="rId4">
            <a:alphaModFix/>
          </a:blip>
          <a:srcRect b="0" l="0" r="0" t="0"/>
          <a:stretch/>
        </p:blipFill>
        <p:spPr>
          <a:xfrm>
            <a:off x="4145875" y="1197200"/>
            <a:ext cx="4686424" cy="33013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g8c7e865159_0_13"/>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Code Snippets</a:t>
            </a:r>
            <a:endParaRPr/>
          </a:p>
        </p:txBody>
      </p:sp>
      <p:pic>
        <p:nvPicPr>
          <p:cNvPr id="177" name="Google Shape;177;g8c7e865159_0_13"/>
          <p:cNvPicPr preferRelativeResize="0"/>
          <p:nvPr/>
        </p:nvPicPr>
        <p:blipFill rotWithShape="1">
          <a:blip r:embed="rId3">
            <a:alphaModFix/>
          </a:blip>
          <a:srcRect b="0" l="0" r="0" t="0"/>
          <a:stretch/>
        </p:blipFill>
        <p:spPr>
          <a:xfrm>
            <a:off x="141325" y="1241075"/>
            <a:ext cx="3904750" cy="3461350"/>
          </a:xfrm>
          <a:prstGeom prst="rect">
            <a:avLst/>
          </a:prstGeom>
          <a:noFill/>
          <a:ln>
            <a:noFill/>
          </a:ln>
        </p:spPr>
      </p:pic>
      <p:pic>
        <p:nvPicPr>
          <p:cNvPr id="178" name="Google Shape;178;g8c7e865159_0_13"/>
          <p:cNvPicPr preferRelativeResize="0"/>
          <p:nvPr/>
        </p:nvPicPr>
        <p:blipFill rotWithShape="1">
          <a:blip r:embed="rId4">
            <a:alphaModFix/>
          </a:blip>
          <a:srcRect b="0" l="0" r="0" t="0"/>
          <a:stretch/>
        </p:blipFill>
        <p:spPr>
          <a:xfrm>
            <a:off x="4187400" y="1152425"/>
            <a:ext cx="4793125" cy="3356323"/>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10"/>
          <p:cNvSpPr txBox="1"/>
          <p:nvPr>
            <p:ph type="title"/>
          </p:nvPr>
        </p:nvSpPr>
        <p:spPr>
          <a:xfrm>
            <a:off x="265500" y="1039675"/>
            <a:ext cx="4045200" cy="16758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4200"/>
              <a:buNone/>
            </a:pPr>
            <a:r>
              <a:rPr lang="en"/>
              <a:t>Model Visualization</a:t>
            </a:r>
            <a:endParaRPr/>
          </a:p>
        </p:txBody>
      </p:sp>
      <p:sp>
        <p:nvSpPr>
          <p:cNvPr id="184" name="Google Shape;184;p10"/>
          <p:cNvSpPr txBox="1"/>
          <p:nvPr>
            <p:ph idx="1" type="subTitle"/>
          </p:nvPr>
        </p:nvSpPr>
        <p:spPr>
          <a:xfrm>
            <a:off x="170775" y="2726875"/>
            <a:ext cx="4401300" cy="869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100"/>
              <a:buNone/>
            </a:pPr>
            <a:r>
              <a:rPr i="1" lang="en" sz="1800">
                <a:latin typeface="Georgia"/>
                <a:ea typeface="Georgia"/>
                <a:cs typeface="Georgia"/>
                <a:sym typeface="Georgia"/>
              </a:rPr>
              <a:t>Actual Data vs Predicted Data</a:t>
            </a:r>
            <a:endParaRPr i="1" sz="1800">
              <a:latin typeface="Georgia"/>
              <a:ea typeface="Georgia"/>
              <a:cs typeface="Georgia"/>
              <a:sym typeface="Georgia"/>
            </a:endParaRPr>
          </a:p>
          <a:p>
            <a:pPr indent="0" lvl="0" marL="0" rtl="0" algn="ctr">
              <a:lnSpc>
                <a:spcPct val="100000"/>
              </a:lnSpc>
              <a:spcBef>
                <a:spcPts val="0"/>
              </a:spcBef>
              <a:spcAft>
                <a:spcPts val="0"/>
              </a:spcAft>
              <a:buSzPts val="2100"/>
              <a:buNone/>
            </a:pPr>
            <a:r>
              <a:rPr i="1" lang="en" sz="1800">
                <a:latin typeface="Georgia"/>
                <a:ea typeface="Georgia"/>
                <a:cs typeface="Georgia"/>
                <a:sym typeface="Georgia"/>
              </a:rPr>
              <a:t> Graph</a:t>
            </a:r>
            <a:endParaRPr i="1" sz="1800">
              <a:latin typeface="Georgia"/>
              <a:ea typeface="Georgia"/>
              <a:cs typeface="Georgia"/>
              <a:sym typeface="Georgia"/>
            </a:endParaRPr>
          </a:p>
        </p:txBody>
      </p:sp>
      <p:pic>
        <p:nvPicPr>
          <p:cNvPr id="185" name="Google Shape;185;p10"/>
          <p:cNvPicPr preferRelativeResize="0"/>
          <p:nvPr/>
        </p:nvPicPr>
        <p:blipFill rotWithShape="1">
          <a:blip r:embed="rId3">
            <a:alphaModFix/>
          </a:blip>
          <a:srcRect b="0" l="0" r="0" t="0"/>
          <a:stretch/>
        </p:blipFill>
        <p:spPr>
          <a:xfrm>
            <a:off x="4937125" y="1301775"/>
            <a:ext cx="3913275" cy="25016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1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Node-RED</a:t>
            </a:r>
            <a:endParaRPr/>
          </a:p>
        </p:txBody>
      </p:sp>
      <p:sp>
        <p:nvSpPr>
          <p:cNvPr id="191" name="Google Shape;191;p11"/>
          <p:cNvSpPr txBox="1"/>
          <p:nvPr>
            <p:ph idx="1" type="body"/>
          </p:nvPr>
        </p:nvSpPr>
        <p:spPr>
          <a:xfrm>
            <a:off x="251400" y="1152425"/>
            <a:ext cx="8520600" cy="33027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4D5156"/>
              </a:buClr>
              <a:buSzPts val="1800"/>
              <a:buFont typeface="Georgia"/>
              <a:buChar char="●"/>
            </a:pPr>
            <a:r>
              <a:rPr lang="en">
                <a:solidFill>
                  <a:srgbClr val="4D5156"/>
                </a:solidFill>
                <a:highlight>
                  <a:srgbClr val="FFFFFF"/>
                </a:highlight>
                <a:latin typeface="Georgia"/>
                <a:ea typeface="Georgia"/>
                <a:cs typeface="Georgia"/>
                <a:sym typeface="Georgia"/>
              </a:rPr>
              <a:t>Node-RED provides a web browser-based flow editor, which can be used to create JavaScript functions.</a:t>
            </a:r>
            <a:endParaRPr>
              <a:solidFill>
                <a:srgbClr val="4D5156"/>
              </a:solidFill>
              <a:highlight>
                <a:srgbClr val="FFFFFF"/>
              </a:highlight>
              <a:latin typeface="Georgia"/>
              <a:ea typeface="Georgia"/>
              <a:cs typeface="Georgia"/>
              <a:sym typeface="Georgia"/>
            </a:endParaRPr>
          </a:p>
          <a:p>
            <a:pPr indent="-342900" lvl="0" marL="457200" rtl="0" algn="l">
              <a:lnSpc>
                <a:spcPct val="115000"/>
              </a:lnSpc>
              <a:spcBef>
                <a:spcPts val="0"/>
              </a:spcBef>
              <a:spcAft>
                <a:spcPts val="0"/>
              </a:spcAft>
              <a:buClr>
                <a:srgbClr val="4D5156"/>
              </a:buClr>
              <a:buSzPts val="1800"/>
              <a:buFont typeface="Georgia"/>
              <a:buChar char="●"/>
            </a:pPr>
            <a:r>
              <a:rPr lang="en">
                <a:solidFill>
                  <a:srgbClr val="4D5156"/>
                </a:solidFill>
                <a:highlight>
                  <a:srgbClr val="FFFFFF"/>
                </a:highlight>
                <a:latin typeface="Georgia"/>
                <a:ea typeface="Georgia"/>
                <a:cs typeface="Georgia"/>
                <a:sym typeface="Georgia"/>
              </a:rPr>
              <a:t>Part of the IBM Services.</a:t>
            </a:r>
            <a:endParaRPr>
              <a:solidFill>
                <a:srgbClr val="4D5156"/>
              </a:solidFill>
              <a:highlight>
                <a:srgbClr val="FFFFFF"/>
              </a:highlight>
              <a:latin typeface="Georgia"/>
              <a:ea typeface="Georgia"/>
              <a:cs typeface="Georgia"/>
              <a:sym typeface="Georgia"/>
            </a:endParaRPr>
          </a:p>
          <a:p>
            <a:pPr indent="-342900" lvl="0" marL="457200" rtl="0" algn="l">
              <a:lnSpc>
                <a:spcPct val="115000"/>
              </a:lnSpc>
              <a:spcBef>
                <a:spcPts val="0"/>
              </a:spcBef>
              <a:spcAft>
                <a:spcPts val="0"/>
              </a:spcAft>
              <a:buClr>
                <a:srgbClr val="4D5156"/>
              </a:buClr>
              <a:buSzPts val="1800"/>
              <a:buFont typeface="Georgia"/>
              <a:buChar char="●"/>
            </a:pPr>
            <a:r>
              <a:rPr lang="en">
                <a:solidFill>
                  <a:srgbClr val="4D5156"/>
                </a:solidFill>
                <a:highlight>
                  <a:srgbClr val="FFFFFF"/>
                </a:highlight>
                <a:latin typeface="Georgia"/>
                <a:ea typeface="Georgia"/>
                <a:cs typeface="Georgia"/>
                <a:sym typeface="Georgia"/>
              </a:rPr>
              <a:t>Node-RED has three main types of nodes - Input, Output and Function nodes.</a:t>
            </a:r>
            <a:endParaRPr>
              <a:solidFill>
                <a:srgbClr val="4D5156"/>
              </a:solidFill>
              <a:highlight>
                <a:srgbClr val="FFFFFF"/>
              </a:highlight>
              <a:latin typeface="Georgia"/>
              <a:ea typeface="Georgia"/>
              <a:cs typeface="Georgia"/>
              <a:sym typeface="Georgia"/>
            </a:endParaRPr>
          </a:p>
          <a:p>
            <a:pPr indent="-342900" lvl="0" marL="457200" rtl="0" algn="l">
              <a:lnSpc>
                <a:spcPct val="115000"/>
              </a:lnSpc>
              <a:spcBef>
                <a:spcPts val="0"/>
              </a:spcBef>
              <a:spcAft>
                <a:spcPts val="0"/>
              </a:spcAft>
              <a:buClr>
                <a:srgbClr val="4D5156"/>
              </a:buClr>
              <a:buSzPts val="1800"/>
              <a:buFont typeface="Georgia"/>
              <a:buChar char="●"/>
            </a:pPr>
            <a:r>
              <a:rPr lang="en">
                <a:solidFill>
                  <a:srgbClr val="4D5156"/>
                </a:solidFill>
                <a:highlight>
                  <a:srgbClr val="FFFFFF"/>
                </a:highlight>
                <a:latin typeface="Georgia"/>
                <a:ea typeface="Georgia"/>
                <a:cs typeface="Georgia"/>
                <a:sym typeface="Georgia"/>
              </a:rPr>
              <a:t>Used Node-RED to create a dashboard which takes user inputs.</a:t>
            </a:r>
            <a:endParaRPr>
              <a:solidFill>
                <a:srgbClr val="4D5156"/>
              </a:solidFill>
              <a:highlight>
                <a:srgbClr val="FFFFFF"/>
              </a:highlight>
              <a:latin typeface="Georgia"/>
              <a:ea typeface="Georgia"/>
              <a:cs typeface="Georgia"/>
              <a:sym typeface="Georgia"/>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12"/>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Nodes Used</a:t>
            </a:r>
            <a:endParaRPr/>
          </a:p>
        </p:txBody>
      </p:sp>
      <p:pic>
        <p:nvPicPr>
          <p:cNvPr id="197" name="Google Shape;197;p12"/>
          <p:cNvPicPr preferRelativeResize="0"/>
          <p:nvPr/>
        </p:nvPicPr>
        <p:blipFill rotWithShape="1">
          <a:blip r:embed="rId3">
            <a:alphaModFix/>
          </a:blip>
          <a:srcRect b="74626" l="626" r="89887" t="20951"/>
          <a:stretch/>
        </p:blipFill>
        <p:spPr>
          <a:xfrm>
            <a:off x="366151" y="4169025"/>
            <a:ext cx="2375501" cy="622850"/>
          </a:xfrm>
          <a:prstGeom prst="rect">
            <a:avLst/>
          </a:prstGeom>
          <a:noFill/>
          <a:ln>
            <a:noFill/>
          </a:ln>
        </p:spPr>
      </p:pic>
      <p:pic>
        <p:nvPicPr>
          <p:cNvPr id="198" name="Google Shape;198;p12"/>
          <p:cNvPicPr preferRelativeResize="0"/>
          <p:nvPr/>
        </p:nvPicPr>
        <p:blipFill rotWithShape="1">
          <a:blip r:embed="rId4">
            <a:alphaModFix/>
          </a:blip>
          <a:srcRect b="75210" l="931" r="90054" t="20688"/>
          <a:stretch/>
        </p:blipFill>
        <p:spPr>
          <a:xfrm>
            <a:off x="3234800" y="4148700"/>
            <a:ext cx="2119450" cy="542476"/>
          </a:xfrm>
          <a:prstGeom prst="rect">
            <a:avLst/>
          </a:prstGeom>
          <a:noFill/>
          <a:ln>
            <a:noFill/>
          </a:ln>
        </p:spPr>
      </p:pic>
      <p:pic>
        <p:nvPicPr>
          <p:cNvPr id="199" name="Google Shape;199;p12"/>
          <p:cNvPicPr preferRelativeResize="0"/>
          <p:nvPr/>
        </p:nvPicPr>
        <p:blipFill rotWithShape="1">
          <a:blip r:embed="rId5">
            <a:alphaModFix/>
          </a:blip>
          <a:srcRect b="74186" l="982" r="89939" t="20463"/>
          <a:stretch/>
        </p:blipFill>
        <p:spPr>
          <a:xfrm>
            <a:off x="6314200" y="4015050"/>
            <a:ext cx="2204726" cy="707400"/>
          </a:xfrm>
          <a:prstGeom prst="rect">
            <a:avLst/>
          </a:prstGeom>
          <a:noFill/>
          <a:ln>
            <a:noFill/>
          </a:ln>
        </p:spPr>
      </p:pic>
      <p:pic>
        <p:nvPicPr>
          <p:cNvPr id="200" name="Google Shape;200;p12"/>
          <p:cNvPicPr preferRelativeResize="0"/>
          <p:nvPr/>
        </p:nvPicPr>
        <p:blipFill rotWithShape="1">
          <a:blip r:embed="rId6">
            <a:alphaModFix/>
          </a:blip>
          <a:srcRect b="66345" l="531" r="90224" t="20051"/>
          <a:stretch/>
        </p:blipFill>
        <p:spPr>
          <a:xfrm>
            <a:off x="3130850" y="2178351"/>
            <a:ext cx="2119450" cy="1754457"/>
          </a:xfrm>
          <a:prstGeom prst="rect">
            <a:avLst/>
          </a:prstGeom>
          <a:noFill/>
          <a:ln>
            <a:noFill/>
          </a:ln>
        </p:spPr>
      </p:pic>
      <p:pic>
        <p:nvPicPr>
          <p:cNvPr id="201" name="Google Shape;201;p12"/>
          <p:cNvPicPr preferRelativeResize="0"/>
          <p:nvPr/>
        </p:nvPicPr>
        <p:blipFill rotWithShape="1">
          <a:blip r:embed="rId7">
            <a:alphaModFix/>
          </a:blip>
          <a:srcRect b="70122" l="773" r="91096" t="25580"/>
          <a:stretch/>
        </p:blipFill>
        <p:spPr>
          <a:xfrm>
            <a:off x="3382250" y="1419988"/>
            <a:ext cx="1824552" cy="542476"/>
          </a:xfrm>
          <a:prstGeom prst="rect">
            <a:avLst/>
          </a:prstGeom>
          <a:noFill/>
          <a:ln>
            <a:noFill/>
          </a:ln>
        </p:spPr>
      </p:pic>
      <p:pic>
        <p:nvPicPr>
          <p:cNvPr id="202" name="Google Shape;202;p12"/>
          <p:cNvPicPr preferRelativeResize="0"/>
          <p:nvPr/>
        </p:nvPicPr>
        <p:blipFill rotWithShape="1">
          <a:blip r:embed="rId8">
            <a:alphaModFix/>
          </a:blip>
          <a:srcRect b="34279" l="438" r="90800" t="60723"/>
          <a:stretch/>
        </p:blipFill>
        <p:spPr>
          <a:xfrm>
            <a:off x="482475" y="1399225"/>
            <a:ext cx="2204726" cy="707400"/>
          </a:xfrm>
          <a:prstGeom prst="rect">
            <a:avLst/>
          </a:prstGeom>
          <a:noFill/>
          <a:ln>
            <a:noFill/>
          </a:ln>
        </p:spPr>
      </p:pic>
      <p:pic>
        <p:nvPicPr>
          <p:cNvPr id="203" name="Google Shape;203;p12"/>
          <p:cNvPicPr preferRelativeResize="0"/>
          <p:nvPr/>
        </p:nvPicPr>
        <p:blipFill rotWithShape="1">
          <a:blip r:embed="rId9">
            <a:alphaModFix/>
          </a:blip>
          <a:srcRect b="0" l="0" r="0" t="0"/>
          <a:stretch/>
        </p:blipFill>
        <p:spPr>
          <a:xfrm>
            <a:off x="6444025" y="1255488"/>
            <a:ext cx="2204725" cy="8714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13"/>
          <p:cNvSpPr txBox="1"/>
          <p:nvPr>
            <p:ph type="title"/>
          </p:nvPr>
        </p:nvSpPr>
        <p:spPr>
          <a:xfrm>
            <a:off x="221425" y="242100"/>
            <a:ext cx="8520600" cy="70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Input and Output</a:t>
            </a:r>
            <a:endParaRPr/>
          </a:p>
        </p:txBody>
      </p:sp>
      <p:cxnSp>
        <p:nvCxnSpPr>
          <p:cNvPr id="209" name="Google Shape;209;p13"/>
          <p:cNvCxnSpPr/>
          <p:nvPr/>
        </p:nvCxnSpPr>
        <p:spPr>
          <a:xfrm flipH="1" rot="10800000">
            <a:off x="3355325" y="2943400"/>
            <a:ext cx="1959000" cy="22500"/>
          </a:xfrm>
          <a:prstGeom prst="straightConnector1">
            <a:avLst/>
          </a:prstGeom>
          <a:noFill/>
          <a:ln cap="flat" cmpd="sng" w="28575">
            <a:solidFill>
              <a:schemeClr val="dk2"/>
            </a:solidFill>
            <a:prstDash val="solid"/>
            <a:round/>
            <a:headEnd len="sm" w="sm" type="none"/>
            <a:tailEnd len="med" w="med" type="triangle"/>
          </a:ln>
        </p:spPr>
      </p:cxnSp>
      <p:pic>
        <p:nvPicPr>
          <p:cNvPr id="210" name="Google Shape;210;p13"/>
          <p:cNvPicPr preferRelativeResize="0"/>
          <p:nvPr/>
        </p:nvPicPr>
        <p:blipFill rotWithShape="1">
          <a:blip r:embed="rId3">
            <a:alphaModFix/>
          </a:blip>
          <a:srcRect b="0" l="0" r="0" t="0"/>
          <a:stretch/>
        </p:blipFill>
        <p:spPr>
          <a:xfrm>
            <a:off x="91825" y="1010050"/>
            <a:ext cx="3263493" cy="3889200"/>
          </a:xfrm>
          <a:prstGeom prst="rect">
            <a:avLst/>
          </a:prstGeom>
          <a:noFill/>
          <a:ln>
            <a:noFill/>
          </a:ln>
        </p:spPr>
      </p:pic>
      <p:pic>
        <p:nvPicPr>
          <p:cNvPr id="211" name="Google Shape;211;p13"/>
          <p:cNvPicPr preferRelativeResize="0"/>
          <p:nvPr/>
        </p:nvPicPr>
        <p:blipFill rotWithShape="1">
          <a:blip r:embed="rId4">
            <a:alphaModFix/>
          </a:blip>
          <a:srcRect b="0" l="0" r="0" t="0"/>
          <a:stretch/>
        </p:blipFill>
        <p:spPr>
          <a:xfrm>
            <a:off x="5768100" y="1010050"/>
            <a:ext cx="2389175" cy="753100"/>
          </a:xfrm>
          <a:prstGeom prst="rect">
            <a:avLst/>
          </a:prstGeom>
          <a:noFill/>
          <a:ln>
            <a:noFill/>
          </a:ln>
        </p:spPr>
      </p:pic>
      <p:sp>
        <p:nvSpPr>
          <p:cNvPr id="212" name="Google Shape;212;p13"/>
          <p:cNvSpPr txBox="1"/>
          <p:nvPr/>
        </p:nvSpPr>
        <p:spPr>
          <a:xfrm>
            <a:off x="5846725" y="1637475"/>
            <a:ext cx="2712300" cy="351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Georgia"/>
                <a:ea typeface="Georgia"/>
                <a:cs typeface="Georgia"/>
                <a:sym typeface="Georgia"/>
              </a:rPr>
              <a:t>Prediction: Number of Orders</a:t>
            </a:r>
            <a:endParaRPr b="0" i="0" sz="1400" u="none" cap="none" strike="noStrike">
              <a:solidFill>
                <a:srgbClr val="000000"/>
              </a:solidFill>
              <a:latin typeface="Georgia"/>
              <a:ea typeface="Georgia"/>
              <a:cs typeface="Georgia"/>
              <a:sym typeface="Georgia"/>
            </a:endParaRPr>
          </a:p>
        </p:txBody>
      </p:sp>
      <p:pic>
        <p:nvPicPr>
          <p:cNvPr id="213" name="Google Shape;213;p13"/>
          <p:cNvPicPr preferRelativeResize="0"/>
          <p:nvPr/>
        </p:nvPicPr>
        <p:blipFill rotWithShape="1">
          <a:blip r:embed="rId5">
            <a:alphaModFix/>
          </a:blip>
          <a:srcRect b="0" l="0" r="0" t="0"/>
          <a:stretch/>
        </p:blipFill>
        <p:spPr>
          <a:xfrm>
            <a:off x="6035898" y="2391425"/>
            <a:ext cx="2783552" cy="24193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g8c7e865159_0_6"/>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Conclusion</a:t>
            </a:r>
            <a:endParaRPr/>
          </a:p>
        </p:txBody>
      </p:sp>
      <p:sp>
        <p:nvSpPr>
          <p:cNvPr id="219" name="Google Shape;219;g8c7e865159_0_6"/>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latin typeface="Georgia"/>
                <a:ea typeface="Georgia"/>
                <a:cs typeface="Georgia"/>
                <a:sym typeface="Georgia"/>
              </a:rPr>
              <a:t>A better warehouse management system will help businesses to gain profits but can also lead to food scarcity.</a:t>
            </a:r>
            <a:endParaRPr>
              <a:latin typeface="Georgia"/>
              <a:ea typeface="Georgia"/>
              <a:cs typeface="Georgia"/>
              <a:sym typeface="Georgia"/>
            </a:endParaRPr>
          </a:p>
          <a:p>
            <a:pPr indent="0" lvl="0" marL="0" rtl="0" algn="l">
              <a:lnSpc>
                <a:spcPct val="115000"/>
              </a:lnSpc>
              <a:spcBef>
                <a:spcPts val="0"/>
              </a:spcBef>
              <a:spcAft>
                <a:spcPts val="0"/>
              </a:spcAft>
              <a:buSzPts val="1800"/>
              <a:buNone/>
            </a:pPr>
            <a:r>
              <a:rPr lang="en">
                <a:latin typeface="Georgia"/>
                <a:ea typeface="Georgia"/>
                <a:cs typeface="Georgia"/>
                <a:sym typeface="Georgia"/>
              </a:rPr>
              <a:t>A proper warehouse dashboard will help companies to be able to track their</a:t>
            </a:r>
            <a:endParaRPr>
              <a:latin typeface="Georgia"/>
              <a:ea typeface="Georgia"/>
              <a:cs typeface="Georgia"/>
              <a:sym typeface="Georgia"/>
            </a:endParaRPr>
          </a:p>
          <a:p>
            <a:pPr indent="0" lvl="0" marL="0" rtl="0" algn="l">
              <a:lnSpc>
                <a:spcPct val="115000"/>
              </a:lnSpc>
              <a:spcBef>
                <a:spcPts val="0"/>
              </a:spcBef>
              <a:spcAft>
                <a:spcPts val="0"/>
              </a:spcAft>
              <a:buSzPts val="1800"/>
              <a:buNone/>
            </a:pPr>
            <a:r>
              <a:rPr lang="en">
                <a:latin typeface="Georgia"/>
                <a:ea typeface="Georgia"/>
                <a:cs typeface="Georgia"/>
                <a:sym typeface="Georgia"/>
              </a:rPr>
              <a:t>Supplies.</a:t>
            </a:r>
            <a:endParaRPr>
              <a:latin typeface="Georgia"/>
              <a:ea typeface="Georgia"/>
              <a:cs typeface="Georgia"/>
              <a:sym typeface="Georgia"/>
            </a:endParaRPr>
          </a:p>
          <a:p>
            <a:pPr indent="0" lvl="0" marL="0" rtl="0" algn="l">
              <a:lnSpc>
                <a:spcPct val="115000"/>
              </a:lnSpc>
              <a:spcBef>
                <a:spcPts val="0"/>
              </a:spcBef>
              <a:spcAft>
                <a:spcPts val="0"/>
              </a:spcAft>
              <a:buSzPts val="1800"/>
              <a:buNone/>
            </a:pPr>
            <a:r>
              <a:rPr lang="en">
                <a:latin typeface="Georgia"/>
                <a:ea typeface="Georgia"/>
                <a:cs typeface="Georgia"/>
                <a:sym typeface="Georgia"/>
              </a:rPr>
              <a:t>Therefore, an optimised warehouse management can be applicable to all types of businesses - small or large.</a:t>
            </a:r>
            <a:endParaRPr>
              <a:latin typeface="Georgia"/>
              <a:ea typeface="Georgia"/>
              <a:cs typeface="Georgia"/>
              <a:sym typeface="Georgia"/>
            </a:endParaRPr>
          </a:p>
          <a:p>
            <a:pPr indent="0" lvl="0" marL="0" rtl="0" algn="l">
              <a:lnSpc>
                <a:spcPct val="115000"/>
              </a:lnSpc>
              <a:spcBef>
                <a:spcPts val="0"/>
              </a:spcBef>
              <a:spcAft>
                <a:spcPts val="0"/>
              </a:spcAft>
              <a:buSzPts val="1800"/>
              <a:buNone/>
            </a:pPr>
            <a:r>
              <a:t/>
            </a:r>
            <a:endParaRPr>
              <a:latin typeface="Georgia"/>
              <a:ea typeface="Georgia"/>
              <a:cs typeface="Georgia"/>
              <a:sym typeface="Georgia"/>
            </a:endParaRPr>
          </a:p>
          <a:p>
            <a:pPr indent="0" lvl="0" marL="0" rtl="0" algn="l">
              <a:lnSpc>
                <a:spcPct val="115000"/>
              </a:lnSpc>
              <a:spcBef>
                <a:spcPts val="0"/>
              </a:spcBef>
              <a:spcAft>
                <a:spcPts val="0"/>
              </a:spcAft>
              <a:buSzPts val="1800"/>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2"/>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Problem Statement</a:t>
            </a:r>
            <a:endParaRPr/>
          </a:p>
        </p:txBody>
      </p:sp>
      <p:sp>
        <p:nvSpPr>
          <p:cNvPr id="73" name="Google Shape;73;p2"/>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SzPts val="1800"/>
              <a:buNone/>
            </a:pPr>
            <a:r>
              <a:rPr lang="en" sz="1900">
                <a:solidFill>
                  <a:srgbClr val="212529"/>
                </a:solidFill>
                <a:highlight>
                  <a:srgbClr val="FFFFFF"/>
                </a:highlight>
                <a:latin typeface="Georgia"/>
                <a:ea typeface="Georgia"/>
                <a:cs typeface="Georgia"/>
                <a:sym typeface="Georgia"/>
              </a:rPr>
              <a:t>“A food delivery service has to deal with a lot of perishable raw materials which makes it all, the most important factor for such a company is to accurately forecast daily and weekly demand. Too much inventory in the warehouse means more risk of wastage, and not enough could lead to out-of-stocks - and push customers to seek solutions from your competitors. The replenishment of majority of raw materials is done on weekly basis and since the raw material is perishable, the procurement planning is of utmost importance.”</a:t>
            </a:r>
            <a:endParaRPr sz="1900">
              <a:solidFill>
                <a:srgbClr val="212529"/>
              </a:solidFill>
              <a:highlight>
                <a:srgbClr val="FFFFFF"/>
              </a:highlight>
              <a:latin typeface="Georgia"/>
              <a:ea typeface="Georgia"/>
              <a:cs typeface="Georgia"/>
              <a:sym typeface="Georgia"/>
            </a:endParaRPr>
          </a:p>
          <a:p>
            <a:pPr indent="0" lvl="0" marL="0" rtl="0" algn="l">
              <a:lnSpc>
                <a:spcPct val="115000"/>
              </a:lnSpc>
              <a:spcBef>
                <a:spcPts val="0"/>
              </a:spcBef>
              <a:spcAft>
                <a:spcPts val="1600"/>
              </a:spcAft>
              <a:buSzPts val="1800"/>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pic>
        <p:nvPicPr>
          <p:cNvPr id="78" name="Google Shape;78;g8c7e865159_0_0"/>
          <p:cNvPicPr preferRelativeResize="0"/>
          <p:nvPr/>
        </p:nvPicPr>
        <p:blipFill rotWithShape="1">
          <a:blip r:embed="rId3">
            <a:alphaModFix/>
          </a:blip>
          <a:srcRect b="0" l="0" r="0" t="0"/>
          <a:stretch/>
        </p:blipFill>
        <p:spPr>
          <a:xfrm>
            <a:off x="200400" y="252413"/>
            <a:ext cx="5161331" cy="4638675"/>
          </a:xfrm>
          <a:prstGeom prst="rect">
            <a:avLst/>
          </a:prstGeom>
          <a:noFill/>
          <a:ln>
            <a:noFill/>
          </a:ln>
        </p:spPr>
      </p:pic>
      <p:pic>
        <p:nvPicPr>
          <p:cNvPr id="79" name="Google Shape;79;g8c7e865159_0_0"/>
          <p:cNvPicPr preferRelativeResize="0"/>
          <p:nvPr/>
        </p:nvPicPr>
        <p:blipFill rotWithShape="1">
          <a:blip r:embed="rId4">
            <a:alphaModFix/>
          </a:blip>
          <a:srcRect b="0" l="0" r="0" t="0"/>
          <a:stretch/>
        </p:blipFill>
        <p:spPr>
          <a:xfrm>
            <a:off x="5961000" y="324875"/>
            <a:ext cx="2596725" cy="46386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3"/>
          <p:cNvSpPr txBox="1"/>
          <p:nvPr>
            <p:ph type="title"/>
          </p:nvPr>
        </p:nvSpPr>
        <p:spPr>
          <a:xfrm>
            <a:off x="176800" y="1028575"/>
            <a:ext cx="4306500" cy="1875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4200"/>
              <a:buNone/>
            </a:pPr>
            <a:r>
              <a:rPr lang="en"/>
              <a:t>Solution</a:t>
            </a:r>
            <a:endParaRPr/>
          </a:p>
        </p:txBody>
      </p:sp>
      <p:sp>
        <p:nvSpPr>
          <p:cNvPr id="85" name="Google Shape;85;p3"/>
          <p:cNvSpPr txBox="1"/>
          <p:nvPr>
            <p:ph idx="2" type="body"/>
          </p:nvPr>
        </p:nvSpPr>
        <p:spPr>
          <a:xfrm>
            <a:off x="5248800" y="310375"/>
            <a:ext cx="3895200" cy="46668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1600"/>
              </a:spcAft>
              <a:buSzPts val="1800"/>
              <a:buNone/>
            </a:pPr>
            <a:r>
              <a:rPr lang="en" sz="2400">
                <a:latin typeface="Georgia"/>
                <a:ea typeface="Georgia"/>
                <a:cs typeface="Georgia"/>
                <a:sym typeface="Georgia"/>
              </a:rPr>
              <a:t>Develop a Machine Learning model and integrate it with IBM Cloud. Then create a dashboard where the demand of any particular product at any particular center can be predicted.</a:t>
            </a:r>
            <a:endParaRPr sz="2400">
              <a:latin typeface="Georgia"/>
              <a:ea typeface="Georgia"/>
              <a:cs typeface="Georgia"/>
              <a:sym typeface="Georgi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4"/>
          <p:cNvSpPr txBox="1"/>
          <p:nvPr>
            <p:ph type="title"/>
          </p:nvPr>
        </p:nvSpPr>
        <p:spPr>
          <a:xfrm>
            <a:off x="311700" y="212250"/>
            <a:ext cx="8520600" cy="70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Key-Features</a:t>
            </a:r>
            <a:endParaRPr/>
          </a:p>
        </p:txBody>
      </p:sp>
      <p:grpSp>
        <p:nvGrpSpPr>
          <p:cNvPr id="91" name="Google Shape;91;p4"/>
          <p:cNvGrpSpPr/>
          <p:nvPr/>
        </p:nvGrpSpPr>
        <p:grpSpPr>
          <a:xfrm>
            <a:off x="431925" y="1304875"/>
            <a:ext cx="2628925" cy="3416400"/>
            <a:chOff x="431925" y="1304875"/>
            <a:chExt cx="2628925" cy="3416400"/>
          </a:xfrm>
        </p:grpSpPr>
        <p:sp>
          <p:nvSpPr>
            <p:cNvPr id="92" name="Google Shape;92;p4"/>
            <p:cNvSpPr txBox="1"/>
            <p:nvPr/>
          </p:nvSpPr>
          <p:spPr>
            <a:xfrm>
              <a:off x="431925" y="1304875"/>
              <a:ext cx="2628900" cy="464100"/>
            </a:xfrm>
            <a:prstGeom prst="rect">
              <a:avLst/>
            </a:prstGeom>
            <a:solidFill>
              <a:schemeClr val="dk1"/>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 name="Google Shape;93;p4"/>
            <p:cNvSpPr/>
            <p:nvPr/>
          </p:nvSpPr>
          <p:spPr>
            <a:xfrm>
              <a:off x="431950" y="1304875"/>
              <a:ext cx="2628900" cy="3416400"/>
            </a:xfrm>
            <a:prstGeom prst="rect">
              <a:avLst/>
            </a:prstGeom>
            <a:no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4" name="Google Shape;94;p4"/>
          <p:cNvSpPr txBox="1"/>
          <p:nvPr>
            <p:ph idx="4294967295" type="body"/>
          </p:nvPr>
        </p:nvSpPr>
        <p:spPr>
          <a:xfrm>
            <a:off x="370350" y="1241075"/>
            <a:ext cx="2777700" cy="609300"/>
          </a:xfrm>
          <a:prstGeom prst="rect">
            <a:avLst/>
          </a:prstGeom>
          <a:solidFill>
            <a:srgbClr val="6AA84F"/>
          </a:solid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SzPts val="1800"/>
              <a:buNone/>
            </a:pPr>
            <a:r>
              <a:rPr lang="en">
                <a:solidFill>
                  <a:schemeClr val="lt1"/>
                </a:solidFill>
                <a:latin typeface="Gabriela"/>
                <a:ea typeface="Gabriela"/>
                <a:cs typeface="Gabriela"/>
                <a:sym typeface="Gabriela"/>
              </a:rPr>
              <a:t>Predictions</a:t>
            </a:r>
            <a:endParaRPr>
              <a:solidFill>
                <a:schemeClr val="lt1"/>
              </a:solidFill>
              <a:latin typeface="Gabriela"/>
              <a:ea typeface="Gabriela"/>
              <a:cs typeface="Gabriela"/>
              <a:sym typeface="Gabriela"/>
            </a:endParaRPr>
          </a:p>
        </p:txBody>
      </p:sp>
      <p:sp>
        <p:nvSpPr>
          <p:cNvPr id="95" name="Google Shape;95;p4"/>
          <p:cNvSpPr txBox="1"/>
          <p:nvPr>
            <p:ph idx="4294967295" type="body"/>
          </p:nvPr>
        </p:nvSpPr>
        <p:spPr>
          <a:xfrm>
            <a:off x="508325" y="1850300"/>
            <a:ext cx="2478600" cy="279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SzPts val="1800"/>
              <a:buNone/>
            </a:pPr>
            <a:r>
              <a:rPr lang="en" sz="1700">
                <a:latin typeface="Georgia"/>
                <a:ea typeface="Georgia"/>
                <a:cs typeface="Georgia"/>
                <a:sym typeface="Georgia"/>
              </a:rPr>
              <a:t>The predictions are done by a Machine Learning model with an accuracy of 87%.</a:t>
            </a:r>
            <a:endParaRPr sz="1700">
              <a:latin typeface="Georgia"/>
              <a:ea typeface="Georgia"/>
              <a:cs typeface="Georgia"/>
              <a:sym typeface="Georgia"/>
            </a:endParaRPr>
          </a:p>
          <a:p>
            <a:pPr indent="0" lvl="0" marL="0" rtl="0" algn="just">
              <a:lnSpc>
                <a:spcPct val="115000"/>
              </a:lnSpc>
              <a:spcBef>
                <a:spcPts val="1600"/>
              </a:spcBef>
              <a:spcAft>
                <a:spcPts val="0"/>
              </a:spcAft>
              <a:buSzPts val="1800"/>
              <a:buNone/>
            </a:pPr>
            <a:r>
              <a:t/>
            </a:r>
            <a:endParaRPr sz="1600"/>
          </a:p>
          <a:p>
            <a:pPr indent="0" lvl="0" marL="0" rtl="0" algn="just">
              <a:lnSpc>
                <a:spcPct val="115000"/>
              </a:lnSpc>
              <a:spcBef>
                <a:spcPts val="1600"/>
              </a:spcBef>
              <a:spcAft>
                <a:spcPts val="1600"/>
              </a:spcAft>
              <a:buSzPts val="1800"/>
              <a:buNone/>
            </a:pPr>
            <a:r>
              <a:t/>
            </a:r>
            <a:endParaRPr sz="1600"/>
          </a:p>
        </p:txBody>
      </p:sp>
      <p:grpSp>
        <p:nvGrpSpPr>
          <p:cNvPr id="96" name="Google Shape;96;p4"/>
          <p:cNvGrpSpPr/>
          <p:nvPr/>
        </p:nvGrpSpPr>
        <p:grpSpPr>
          <a:xfrm>
            <a:off x="3320450" y="1304875"/>
            <a:ext cx="2632500" cy="3416400"/>
            <a:chOff x="3320450" y="1304875"/>
            <a:chExt cx="2632500" cy="3416400"/>
          </a:xfrm>
        </p:grpSpPr>
        <p:sp>
          <p:nvSpPr>
            <p:cNvPr id="97" name="Google Shape;97;p4"/>
            <p:cNvSpPr txBox="1"/>
            <p:nvPr/>
          </p:nvSpPr>
          <p:spPr>
            <a:xfrm>
              <a:off x="3324050" y="1304875"/>
              <a:ext cx="2628900" cy="464100"/>
            </a:xfrm>
            <a:prstGeom prst="rect">
              <a:avLst/>
            </a:prstGeom>
            <a:solidFill>
              <a:schemeClr val="dk1"/>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 name="Google Shape;98;p4"/>
            <p:cNvSpPr/>
            <p:nvPr/>
          </p:nvSpPr>
          <p:spPr>
            <a:xfrm>
              <a:off x="3320450" y="1304875"/>
              <a:ext cx="2628900" cy="3416400"/>
            </a:xfrm>
            <a:prstGeom prst="rect">
              <a:avLst/>
            </a:prstGeom>
            <a:no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9" name="Google Shape;99;p4"/>
          <p:cNvSpPr txBox="1"/>
          <p:nvPr>
            <p:ph idx="4294967295" type="body"/>
          </p:nvPr>
        </p:nvSpPr>
        <p:spPr>
          <a:xfrm>
            <a:off x="3396775" y="1850300"/>
            <a:ext cx="2478600" cy="279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1600"/>
              </a:spcAft>
              <a:buSzPts val="1800"/>
              <a:buNone/>
            </a:pPr>
            <a:r>
              <a:rPr lang="en" sz="1600">
                <a:latin typeface="Georgia"/>
                <a:ea typeface="Georgia"/>
                <a:cs typeface="Georgia"/>
                <a:sym typeface="Georgia"/>
              </a:rPr>
              <a:t>An interactive dashboard allows the user to give inputs. It is user friendly and easy to understand.</a:t>
            </a:r>
            <a:endParaRPr sz="1600">
              <a:latin typeface="Georgia"/>
              <a:ea typeface="Georgia"/>
              <a:cs typeface="Georgia"/>
              <a:sym typeface="Georgia"/>
            </a:endParaRPr>
          </a:p>
        </p:txBody>
      </p:sp>
      <p:grpSp>
        <p:nvGrpSpPr>
          <p:cNvPr id="100" name="Google Shape;100;p4"/>
          <p:cNvGrpSpPr/>
          <p:nvPr/>
        </p:nvGrpSpPr>
        <p:grpSpPr>
          <a:xfrm>
            <a:off x="6212550" y="1304875"/>
            <a:ext cx="2632500" cy="3416400"/>
            <a:chOff x="6212550" y="1304875"/>
            <a:chExt cx="2632500" cy="3416400"/>
          </a:xfrm>
        </p:grpSpPr>
        <p:sp>
          <p:nvSpPr>
            <p:cNvPr id="101" name="Google Shape;101;p4"/>
            <p:cNvSpPr/>
            <p:nvPr/>
          </p:nvSpPr>
          <p:spPr>
            <a:xfrm>
              <a:off x="6215400" y="1304875"/>
              <a:ext cx="2628900" cy="3416400"/>
            </a:xfrm>
            <a:prstGeom prst="rect">
              <a:avLst/>
            </a:prstGeom>
            <a:no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p4"/>
            <p:cNvSpPr txBox="1"/>
            <p:nvPr/>
          </p:nvSpPr>
          <p:spPr>
            <a:xfrm>
              <a:off x="6212550" y="1304875"/>
              <a:ext cx="2632500" cy="464100"/>
            </a:xfrm>
            <a:prstGeom prst="rect">
              <a:avLst/>
            </a:prstGeom>
            <a:solidFill>
              <a:schemeClr val="dk1"/>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3" name="Google Shape;103;p4"/>
          <p:cNvSpPr txBox="1"/>
          <p:nvPr>
            <p:ph idx="4294967295" type="body"/>
          </p:nvPr>
        </p:nvSpPr>
        <p:spPr>
          <a:xfrm>
            <a:off x="6286400" y="1850300"/>
            <a:ext cx="2478600" cy="279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rPr lang="en" sz="1600">
                <a:latin typeface="Georgia"/>
                <a:ea typeface="Georgia"/>
                <a:cs typeface="Georgia"/>
                <a:sym typeface="Georgia"/>
              </a:rPr>
              <a:t>Visualizations provide a better way for the user to grasp data and understand the need and demand.</a:t>
            </a:r>
            <a:endParaRPr sz="1600">
              <a:latin typeface="Georgia"/>
              <a:ea typeface="Georgia"/>
              <a:cs typeface="Georgia"/>
              <a:sym typeface="Georgia"/>
            </a:endParaRPr>
          </a:p>
        </p:txBody>
      </p:sp>
      <p:sp>
        <p:nvSpPr>
          <p:cNvPr id="104" name="Google Shape;104;p4"/>
          <p:cNvSpPr txBox="1"/>
          <p:nvPr>
            <p:ph idx="4294967295" type="body"/>
          </p:nvPr>
        </p:nvSpPr>
        <p:spPr>
          <a:xfrm>
            <a:off x="3247850" y="1238727"/>
            <a:ext cx="2777700" cy="609300"/>
          </a:xfrm>
          <a:prstGeom prst="rect">
            <a:avLst/>
          </a:prstGeom>
          <a:solidFill>
            <a:srgbClr val="6AA84F"/>
          </a:solid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SzPts val="1800"/>
              <a:buNone/>
            </a:pPr>
            <a:r>
              <a:rPr lang="en">
                <a:solidFill>
                  <a:schemeClr val="lt1"/>
                </a:solidFill>
                <a:latin typeface="Gabriela"/>
                <a:ea typeface="Gabriela"/>
                <a:cs typeface="Gabriela"/>
                <a:sym typeface="Gabriela"/>
              </a:rPr>
              <a:t>Dashboard</a:t>
            </a:r>
            <a:endParaRPr>
              <a:solidFill>
                <a:schemeClr val="lt1"/>
              </a:solidFill>
              <a:latin typeface="Gabriela"/>
              <a:ea typeface="Gabriela"/>
              <a:cs typeface="Gabriela"/>
              <a:sym typeface="Gabriela"/>
            </a:endParaRPr>
          </a:p>
        </p:txBody>
      </p:sp>
      <p:sp>
        <p:nvSpPr>
          <p:cNvPr id="105" name="Google Shape;105;p4"/>
          <p:cNvSpPr txBox="1"/>
          <p:nvPr>
            <p:ph idx="4294967295" type="body"/>
          </p:nvPr>
        </p:nvSpPr>
        <p:spPr>
          <a:xfrm>
            <a:off x="6125350" y="1238725"/>
            <a:ext cx="2777700" cy="609300"/>
          </a:xfrm>
          <a:prstGeom prst="rect">
            <a:avLst/>
          </a:prstGeom>
          <a:solidFill>
            <a:srgbClr val="6AA84F"/>
          </a:solid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SzPts val="1800"/>
              <a:buNone/>
            </a:pPr>
            <a:r>
              <a:rPr lang="en">
                <a:solidFill>
                  <a:schemeClr val="lt1"/>
                </a:solidFill>
                <a:latin typeface="Gabriela"/>
                <a:ea typeface="Gabriela"/>
                <a:cs typeface="Gabriela"/>
                <a:sym typeface="Gabriela"/>
              </a:rPr>
              <a:t>Visualizations</a:t>
            </a:r>
            <a:endParaRPr>
              <a:solidFill>
                <a:schemeClr val="lt1"/>
              </a:solidFill>
              <a:latin typeface="Gabriela"/>
              <a:ea typeface="Gabriela"/>
              <a:cs typeface="Gabriela"/>
              <a:sym typeface="Gabriel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5"/>
          <p:cNvSpPr txBox="1"/>
          <p:nvPr>
            <p:ph type="title"/>
          </p:nvPr>
        </p:nvSpPr>
        <p:spPr>
          <a:xfrm>
            <a:off x="286350" y="1097425"/>
            <a:ext cx="8571300" cy="12135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600"/>
              <a:buNone/>
            </a:pPr>
            <a:r>
              <a:rPr lang="en" sz="4500"/>
              <a:t>Implementation</a:t>
            </a:r>
            <a:endParaRPr sz="45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descr="Background pointer shape in timeline graphic" id="115" name="Google Shape;115;p6"/>
          <p:cNvSpPr/>
          <p:nvPr/>
        </p:nvSpPr>
        <p:spPr>
          <a:xfrm>
            <a:off x="340934" y="2199000"/>
            <a:ext cx="1872300" cy="745500"/>
          </a:xfrm>
          <a:prstGeom prst="homePlate">
            <a:avLst>
              <a:gd fmla="val 50000" name="adj"/>
            </a:avLst>
          </a:prstGeom>
          <a:solidFill>
            <a:srgbClr val="8E7CC3"/>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6"/>
          <p:cNvSpPr txBox="1"/>
          <p:nvPr>
            <p:ph idx="4294967295" type="body"/>
          </p:nvPr>
        </p:nvSpPr>
        <p:spPr>
          <a:xfrm>
            <a:off x="340923" y="2336550"/>
            <a:ext cx="1455600" cy="4704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800"/>
              <a:buNone/>
            </a:pPr>
            <a:r>
              <a:rPr lang="en" sz="1600">
                <a:solidFill>
                  <a:schemeClr val="lt1"/>
                </a:solidFill>
              </a:rPr>
              <a:t>1st </a:t>
            </a:r>
            <a:endParaRPr sz="1600">
              <a:solidFill>
                <a:schemeClr val="lt1"/>
              </a:solidFill>
            </a:endParaRPr>
          </a:p>
        </p:txBody>
      </p:sp>
      <p:grpSp>
        <p:nvGrpSpPr>
          <p:cNvPr id="117" name="Google Shape;117;p6"/>
          <p:cNvGrpSpPr/>
          <p:nvPr/>
        </p:nvGrpSpPr>
        <p:grpSpPr>
          <a:xfrm>
            <a:off x="969270" y="1610215"/>
            <a:ext cx="198900" cy="593656"/>
            <a:chOff x="777447" y="1610215"/>
            <a:chExt cx="198900" cy="593656"/>
          </a:xfrm>
        </p:grpSpPr>
        <p:cxnSp>
          <p:nvCxnSpPr>
            <p:cNvPr id="118" name="Google Shape;118;p6"/>
            <p:cNvCxnSpPr/>
            <p:nvPr/>
          </p:nvCxnSpPr>
          <p:spPr>
            <a:xfrm>
              <a:off x="876909" y="1649171"/>
              <a:ext cx="0" cy="554700"/>
            </a:xfrm>
            <a:prstGeom prst="straightConnector1">
              <a:avLst/>
            </a:prstGeom>
            <a:noFill/>
            <a:ln cap="flat" cmpd="sng" w="9525">
              <a:solidFill>
                <a:schemeClr val="dk2"/>
              </a:solidFill>
              <a:prstDash val="solid"/>
              <a:round/>
              <a:headEnd len="sm" w="sm" type="none"/>
              <a:tailEnd len="sm" w="sm" type="none"/>
            </a:ln>
          </p:spPr>
        </p:cxnSp>
        <p:sp>
          <p:nvSpPr>
            <p:cNvPr id="119" name="Google Shape;119;p6"/>
            <p:cNvSpPr/>
            <p:nvPr/>
          </p:nvSpPr>
          <p:spPr>
            <a:xfrm>
              <a:off x="777447" y="1610215"/>
              <a:ext cx="198900" cy="1989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20" name="Google Shape;120;p6"/>
          <p:cNvSpPr txBox="1"/>
          <p:nvPr>
            <p:ph idx="4294967295" type="body"/>
          </p:nvPr>
        </p:nvSpPr>
        <p:spPr>
          <a:xfrm>
            <a:off x="241150" y="1194867"/>
            <a:ext cx="2242800" cy="906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rPr lang="en" sz="1600">
                <a:latin typeface="Georgia"/>
                <a:ea typeface="Georgia"/>
                <a:cs typeface="Georgia"/>
                <a:sym typeface="Georgia"/>
              </a:rPr>
              <a:t>Collect Dataset</a:t>
            </a:r>
            <a:endParaRPr sz="1600">
              <a:latin typeface="Georgia"/>
              <a:ea typeface="Georgia"/>
              <a:cs typeface="Georgia"/>
              <a:sym typeface="Georgia"/>
            </a:endParaRPr>
          </a:p>
        </p:txBody>
      </p:sp>
      <p:sp>
        <p:nvSpPr>
          <p:cNvPr descr="Background pointer shape in timeline graphic" id="121" name="Google Shape;121;p6"/>
          <p:cNvSpPr/>
          <p:nvPr/>
        </p:nvSpPr>
        <p:spPr>
          <a:xfrm>
            <a:off x="1817054" y="2199000"/>
            <a:ext cx="2051100" cy="745500"/>
          </a:xfrm>
          <a:prstGeom prst="chevron">
            <a:avLst>
              <a:gd fmla="val 50000" name="adj"/>
            </a:avLst>
          </a:prstGeom>
          <a:solidFill>
            <a:srgbClr val="B4A7D6"/>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 name="Google Shape;122;p6"/>
          <p:cNvSpPr txBox="1"/>
          <p:nvPr>
            <p:ph idx="4294967295" type="body"/>
          </p:nvPr>
        </p:nvSpPr>
        <p:spPr>
          <a:xfrm>
            <a:off x="2126317" y="2336550"/>
            <a:ext cx="1315500" cy="4704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800"/>
              <a:buNone/>
            </a:pPr>
            <a:r>
              <a:rPr lang="en" sz="1600">
                <a:solidFill>
                  <a:schemeClr val="lt1"/>
                </a:solidFill>
              </a:rPr>
              <a:t>2nd</a:t>
            </a:r>
            <a:endParaRPr sz="1600">
              <a:solidFill>
                <a:schemeClr val="lt1"/>
              </a:solidFill>
            </a:endParaRPr>
          </a:p>
        </p:txBody>
      </p:sp>
      <p:grpSp>
        <p:nvGrpSpPr>
          <p:cNvPr id="123" name="Google Shape;123;p6"/>
          <p:cNvGrpSpPr/>
          <p:nvPr/>
        </p:nvGrpSpPr>
        <p:grpSpPr>
          <a:xfrm>
            <a:off x="2684632" y="2938958"/>
            <a:ext cx="198900" cy="593656"/>
            <a:chOff x="2223534" y="2938958"/>
            <a:chExt cx="198900" cy="593656"/>
          </a:xfrm>
        </p:grpSpPr>
        <p:cxnSp>
          <p:nvCxnSpPr>
            <p:cNvPr id="124" name="Google Shape;124;p6"/>
            <p:cNvCxnSpPr/>
            <p:nvPr/>
          </p:nvCxnSpPr>
          <p:spPr>
            <a:xfrm rot="10800000">
              <a:off x="2322997" y="2938958"/>
              <a:ext cx="0" cy="554700"/>
            </a:xfrm>
            <a:prstGeom prst="straightConnector1">
              <a:avLst/>
            </a:prstGeom>
            <a:noFill/>
            <a:ln cap="flat" cmpd="sng" w="9525">
              <a:solidFill>
                <a:schemeClr val="dk2"/>
              </a:solidFill>
              <a:prstDash val="solid"/>
              <a:round/>
              <a:headEnd len="sm" w="sm" type="none"/>
              <a:tailEnd len="sm" w="sm" type="none"/>
            </a:ln>
          </p:spPr>
        </p:cxnSp>
        <p:sp>
          <p:nvSpPr>
            <p:cNvPr id="125" name="Google Shape;125;p6"/>
            <p:cNvSpPr/>
            <p:nvPr/>
          </p:nvSpPr>
          <p:spPr>
            <a:xfrm flipH="1" rot="10800000">
              <a:off x="2223534" y="3333714"/>
              <a:ext cx="198900" cy="1989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26" name="Google Shape;126;p6"/>
          <p:cNvSpPr txBox="1"/>
          <p:nvPr>
            <p:ph idx="4294967295" type="body"/>
          </p:nvPr>
        </p:nvSpPr>
        <p:spPr>
          <a:xfrm>
            <a:off x="1721212" y="3602525"/>
            <a:ext cx="2242800" cy="906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rPr lang="en" sz="1600">
                <a:latin typeface="Georgia"/>
                <a:ea typeface="Georgia"/>
                <a:cs typeface="Georgia"/>
                <a:sym typeface="Georgia"/>
              </a:rPr>
              <a:t>Understand Data and develop a ML model</a:t>
            </a:r>
            <a:endParaRPr sz="1600">
              <a:latin typeface="Georgia"/>
              <a:ea typeface="Georgia"/>
              <a:cs typeface="Georgia"/>
              <a:sym typeface="Georgia"/>
            </a:endParaRPr>
          </a:p>
        </p:txBody>
      </p:sp>
      <p:sp>
        <p:nvSpPr>
          <p:cNvPr descr="Background pointer shape in timeline graphic" id="127" name="Google Shape;127;p6"/>
          <p:cNvSpPr/>
          <p:nvPr/>
        </p:nvSpPr>
        <p:spPr>
          <a:xfrm>
            <a:off x="3471973" y="2199000"/>
            <a:ext cx="2051100" cy="745500"/>
          </a:xfrm>
          <a:prstGeom prst="chevron">
            <a:avLst>
              <a:gd fmla="val 50000" name="adj"/>
            </a:avLst>
          </a:prstGeom>
          <a:solidFill>
            <a:srgbClr val="B4A7D6"/>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 name="Google Shape;128;p6"/>
          <p:cNvSpPr txBox="1"/>
          <p:nvPr>
            <p:ph idx="4294967295" type="body"/>
          </p:nvPr>
        </p:nvSpPr>
        <p:spPr>
          <a:xfrm>
            <a:off x="3767755" y="2336550"/>
            <a:ext cx="1315500" cy="4704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800"/>
              <a:buNone/>
            </a:pPr>
            <a:r>
              <a:rPr lang="en" sz="1600">
                <a:solidFill>
                  <a:schemeClr val="lt1"/>
                </a:solidFill>
              </a:rPr>
              <a:t>3rd</a:t>
            </a:r>
            <a:endParaRPr sz="1600">
              <a:solidFill>
                <a:schemeClr val="lt1"/>
              </a:solidFill>
            </a:endParaRPr>
          </a:p>
        </p:txBody>
      </p:sp>
      <p:grpSp>
        <p:nvGrpSpPr>
          <p:cNvPr id="129" name="Google Shape;129;p6"/>
          <p:cNvGrpSpPr/>
          <p:nvPr/>
        </p:nvGrpSpPr>
        <p:grpSpPr>
          <a:xfrm>
            <a:off x="4319545" y="1610215"/>
            <a:ext cx="198900" cy="593656"/>
            <a:chOff x="3918084" y="1610215"/>
            <a:chExt cx="198900" cy="593656"/>
          </a:xfrm>
        </p:grpSpPr>
        <p:cxnSp>
          <p:nvCxnSpPr>
            <p:cNvPr id="130" name="Google Shape;130;p6"/>
            <p:cNvCxnSpPr/>
            <p:nvPr/>
          </p:nvCxnSpPr>
          <p:spPr>
            <a:xfrm>
              <a:off x="4017546" y="1649171"/>
              <a:ext cx="0" cy="554700"/>
            </a:xfrm>
            <a:prstGeom prst="straightConnector1">
              <a:avLst/>
            </a:prstGeom>
            <a:noFill/>
            <a:ln cap="flat" cmpd="sng" w="9525">
              <a:solidFill>
                <a:schemeClr val="dk2"/>
              </a:solidFill>
              <a:prstDash val="solid"/>
              <a:round/>
              <a:headEnd len="sm" w="sm" type="none"/>
              <a:tailEnd len="sm" w="sm" type="none"/>
            </a:ln>
          </p:spPr>
        </p:cxnSp>
        <p:sp>
          <p:nvSpPr>
            <p:cNvPr id="131" name="Google Shape;131;p6"/>
            <p:cNvSpPr/>
            <p:nvPr/>
          </p:nvSpPr>
          <p:spPr>
            <a:xfrm>
              <a:off x="3918084" y="1610215"/>
              <a:ext cx="198900" cy="1989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32" name="Google Shape;132;p6"/>
          <p:cNvSpPr txBox="1"/>
          <p:nvPr>
            <p:ph idx="4294967295" type="body"/>
          </p:nvPr>
        </p:nvSpPr>
        <p:spPr>
          <a:xfrm>
            <a:off x="3376119" y="989392"/>
            <a:ext cx="2242800" cy="906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rPr lang="en" sz="1600">
                <a:latin typeface="Georgia"/>
                <a:ea typeface="Georgia"/>
                <a:cs typeface="Georgia"/>
                <a:sym typeface="Georgia"/>
              </a:rPr>
              <a:t>Node-RED Dashboard</a:t>
            </a:r>
            <a:endParaRPr sz="1600">
              <a:latin typeface="Georgia"/>
              <a:ea typeface="Georgia"/>
              <a:cs typeface="Georgia"/>
              <a:sym typeface="Georgia"/>
            </a:endParaRPr>
          </a:p>
        </p:txBody>
      </p:sp>
      <p:sp>
        <p:nvSpPr>
          <p:cNvPr descr="Background pointer shape in timeline graphic" id="133" name="Google Shape;133;p6"/>
          <p:cNvSpPr/>
          <p:nvPr/>
        </p:nvSpPr>
        <p:spPr>
          <a:xfrm>
            <a:off x="5126893" y="2199000"/>
            <a:ext cx="2051100" cy="745500"/>
          </a:xfrm>
          <a:prstGeom prst="chevron">
            <a:avLst>
              <a:gd fmla="val 50000" name="adj"/>
            </a:avLst>
          </a:prstGeom>
          <a:solidFill>
            <a:srgbClr val="B4A7D6"/>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 name="Google Shape;134;p6"/>
          <p:cNvSpPr txBox="1"/>
          <p:nvPr>
            <p:ph idx="4294967295" type="body"/>
          </p:nvPr>
        </p:nvSpPr>
        <p:spPr>
          <a:xfrm>
            <a:off x="5416699" y="2336550"/>
            <a:ext cx="1315500" cy="4704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800"/>
              <a:buNone/>
            </a:pPr>
            <a:r>
              <a:rPr lang="en" sz="1600">
                <a:solidFill>
                  <a:schemeClr val="lt1"/>
                </a:solidFill>
              </a:rPr>
              <a:t>4th</a:t>
            </a:r>
            <a:endParaRPr sz="1600">
              <a:solidFill>
                <a:schemeClr val="lt1"/>
              </a:solidFill>
            </a:endParaRPr>
          </a:p>
        </p:txBody>
      </p:sp>
      <p:grpSp>
        <p:nvGrpSpPr>
          <p:cNvPr id="135" name="Google Shape;135;p6"/>
          <p:cNvGrpSpPr/>
          <p:nvPr/>
        </p:nvGrpSpPr>
        <p:grpSpPr>
          <a:xfrm>
            <a:off x="5973070" y="2938958"/>
            <a:ext cx="198900" cy="593656"/>
            <a:chOff x="5958946" y="2938958"/>
            <a:chExt cx="198900" cy="593656"/>
          </a:xfrm>
        </p:grpSpPr>
        <p:cxnSp>
          <p:nvCxnSpPr>
            <p:cNvPr id="136" name="Google Shape;136;p6"/>
            <p:cNvCxnSpPr/>
            <p:nvPr/>
          </p:nvCxnSpPr>
          <p:spPr>
            <a:xfrm rot="10800000">
              <a:off x="6058409" y="2938958"/>
              <a:ext cx="0" cy="554700"/>
            </a:xfrm>
            <a:prstGeom prst="straightConnector1">
              <a:avLst/>
            </a:prstGeom>
            <a:noFill/>
            <a:ln cap="flat" cmpd="sng" w="9525">
              <a:solidFill>
                <a:schemeClr val="dk2"/>
              </a:solidFill>
              <a:prstDash val="solid"/>
              <a:round/>
              <a:headEnd len="sm" w="sm" type="none"/>
              <a:tailEnd len="sm" w="sm" type="none"/>
            </a:ln>
          </p:spPr>
        </p:cxnSp>
        <p:sp>
          <p:nvSpPr>
            <p:cNvPr id="137" name="Google Shape;137;p6"/>
            <p:cNvSpPr/>
            <p:nvPr/>
          </p:nvSpPr>
          <p:spPr>
            <a:xfrm flipH="1" rot="10800000">
              <a:off x="5958946" y="3333714"/>
              <a:ext cx="198900" cy="1989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38" name="Google Shape;138;p6"/>
          <p:cNvSpPr txBox="1"/>
          <p:nvPr>
            <p:ph idx="4294967295" type="body"/>
          </p:nvPr>
        </p:nvSpPr>
        <p:spPr>
          <a:xfrm>
            <a:off x="5083252" y="3532625"/>
            <a:ext cx="2242800" cy="906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rPr lang="en" sz="1600">
                <a:latin typeface="Georgia"/>
                <a:ea typeface="Georgia"/>
                <a:cs typeface="Georgia"/>
                <a:sym typeface="Georgia"/>
              </a:rPr>
              <a:t>Integrate Node-RED and ML model</a:t>
            </a:r>
            <a:endParaRPr sz="1600">
              <a:latin typeface="Georgia"/>
              <a:ea typeface="Georgia"/>
              <a:cs typeface="Georgia"/>
              <a:sym typeface="Georgia"/>
            </a:endParaRPr>
          </a:p>
        </p:txBody>
      </p:sp>
      <p:sp>
        <p:nvSpPr>
          <p:cNvPr descr="Background pointer shape in timeline graphic" id="139" name="Google Shape;139;p6"/>
          <p:cNvSpPr/>
          <p:nvPr/>
        </p:nvSpPr>
        <p:spPr>
          <a:xfrm>
            <a:off x="6781813" y="2199000"/>
            <a:ext cx="2051100" cy="745500"/>
          </a:xfrm>
          <a:prstGeom prst="chevron">
            <a:avLst>
              <a:gd fmla="val 50000" name="adj"/>
            </a:avLst>
          </a:prstGeom>
          <a:solidFill>
            <a:srgbClr val="B4A7D6"/>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 name="Google Shape;140;p6"/>
          <p:cNvSpPr txBox="1"/>
          <p:nvPr>
            <p:ph idx="4294967295" type="body"/>
          </p:nvPr>
        </p:nvSpPr>
        <p:spPr>
          <a:xfrm>
            <a:off x="7111512" y="2336550"/>
            <a:ext cx="1315500" cy="4704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800"/>
              <a:buNone/>
            </a:pPr>
            <a:r>
              <a:rPr lang="en" sz="1600">
                <a:solidFill>
                  <a:schemeClr val="lt1"/>
                </a:solidFill>
              </a:rPr>
              <a:t>5th</a:t>
            </a:r>
            <a:endParaRPr sz="1600">
              <a:solidFill>
                <a:schemeClr val="lt1"/>
              </a:solidFill>
            </a:endParaRPr>
          </a:p>
        </p:txBody>
      </p:sp>
      <p:grpSp>
        <p:nvGrpSpPr>
          <p:cNvPr id="141" name="Google Shape;141;p6"/>
          <p:cNvGrpSpPr/>
          <p:nvPr/>
        </p:nvGrpSpPr>
        <p:grpSpPr>
          <a:xfrm>
            <a:off x="7669807" y="1610215"/>
            <a:ext cx="198900" cy="593656"/>
            <a:chOff x="3918084" y="1610215"/>
            <a:chExt cx="198900" cy="593656"/>
          </a:xfrm>
        </p:grpSpPr>
        <p:cxnSp>
          <p:nvCxnSpPr>
            <p:cNvPr id="142" name="Google Shape;142;p6"/>
            <p:cNvCxnSpPr/>
            <p:nvPr/>
          </p:nvCxnSpPr>
          <p:spPr>
            <a:xfrm>
              <a:off x="4017546" y="1649171"/>
              <a:ext cx="0" cy="554700"/>
            </a:xfrm>
            <a:prstGeom prst="straightConnector1">
              <a:avLst/>
            </a:prstGeom>
            <a:noFill/>
            <a:ln cap="flat" cmpd="sng" w="9525">
              <a:solidFill>
                <a:schemeClr val="dk2"/>
              </a:solidFill>
              <a:prstDash val="solid"/>
              <a:round/>
              <a:headEnd len="sm" w="sm" type="none"/>
              <a:tailEnd len="sm" w="sm" type="none"/>
            </a:ln>
          </p:spPr>
        </p:cxnSp>
        <p:sp>
          <p:nvSpPr>
            <p:cNvPr id="143" name="Google Shape;143;p6"/>
            <p:cNvSpPr/>
            <p:nvPr/>
          </p:nvSpPr>
          <p:spPr>
            <a:xfrm>
              <a:off x="3918084" y="1610215"/>
              <a:ext cx="198900" cy="1989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44" name="Google Shape;144;p6"/>
          <p:cNvSpPr txBox="1"/>
          <p:nvPr>
            <p:ph idx="4294967295" type="body"/>
          </p:nvPr>
        </p:nvSpPr>
        <p:spPr>
          <a:xfrm>
            <a:off x="6781829" y="1123017"/>
            <a:ext cx="2242800" cy="906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rPr lang="en" sz="1600">
                <a:latin typeface="Georgia"/>
                <a:ea typeface="Georgia"/>
                <a:cs typeface="Georgia"/>
                <a:sym typeface="Georgia"/>
              </a:rPr>
              <a:t>Project Demo</a:t>
            </a:r>
            <a:endParaRPr sz="1600">
              <a:latin typeface="Georgia"/>
              <a:ea typeface="Georgia"/>
              <a:cs typeface="Georgia"/>
              <a:sym typeface="Georgia"/>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7"/>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Software Used</a:t>
            </a:r>
            <a:endParaRPr/>
          </a:p>
        </p:txBody>
      </p:sp>
      <p:sp>
        <p:nvSpPr>
          <p:cNvPr id="150" name="Google Shape;150;p7"/>
          <p:cNvSpPr/>
          <p:nvPr/>
        </p:nvSpPr>
        <p:spPr>
          <a:xfrm>
            <a:off x="432350" y="1304875"/>
            <a:ext cx="2469300" cy="607800"/>
          </a:xfrm>
          <a:prstGeom prst="homePlate">
            <a:avLst>
              <a:gd fmla="val 50000" name="adj"/>
            </a:avLst>
          </a:prstGeom>
          <a:solidFill>
            <a:srgbClr val="A64D79"/>
          </a:solidFill>
          <a:ln>
            <a:noFill/>
          </a:ln>
        </p:spPr>
        <p:txBody>
          <a:bodyPr anchorCtr="0" anchor="ctr" bIns="121875" lIns="121875" spcFirstLastPara="1" rIns="121875" wrap="square" tIns="1218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 name="Google Shape;151;p7"/>
          <p:cNvSpPr txBox="1"/>
          <p:nvPr>
            <p:ph idx="4294967295" type="body"/>
          </p:nvPr>
        </p:nvSpPr>
        <p:spPr>
          <a:xfrm>
            <a:off x="418075" y="1451576"/>
            <a:ext cx="2257200" cy="3144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800"/>
              <a:buNone/>
            </a:pPr>
            <a:r>
              <a:rPr lang="en">
                <a:solidFill>
                  <a:schemeClr val="lt1"/>
                </a:solidFill>
                <a:latin typeface="Gabriela"/>
                <a:ea typeface="Gabriela"/>
                <a:cs typeface="Gabriela"/>
                <a:sym typeface="Gabriela"/>
              </a:rPr>
              <a:t>Machine Learning</a:t>
            </a:r>
            <a:endParaRPr>
              <a:solidFill>
                <a:schemeClr val="lt1"/>
              </a:solidFill>
              <a:latin typeface="Gabriela"/>
              <a:ea typeface="Gabriela"/>
              <a:cs typeface="Gabriela"/>
              <a:sym typeface="Gabriela"/>
            </a:endParaRPr>
          </a:p>
        </p:txBody>
      </p:sp>
      <p:sp>
        <p:nvSpPr>
          <p:cNvPr id="152" name="Google Shape;152;p7"/>
          <p:cNvSpPr txBox="1"/>
          <p:nvPr>
            <p:ph idx="4294967295" type="body"/>
          </p:nvPr>
        </p:nvSpPr>
        <p:spPr>
          <a:xfrm>
            <a:off x="418075" y="2167625"/>
            <a:ext cx="2471700" cy="2650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b="1" lang="en" sz="1600"/>
              <a:t>Predictions</a:t>
            </a:r>
            <a:endParaRPr b="1" sz="1600"/>
          </a:p>
          <a:p>
            <a:pPr indent="0" lvl="0" marL="0" rtl="0" algn="just">
              <a:lnSpc>
                <a:spcPct val="115000"/>
              </a:lnSpc>
              <a:spcBef>
                <a:spcPts val="800"/>
              </a:spcBef>
              <a:spcAft>
                <a:spcPts val="800"/>
              </a:spcAft>
              <a:buSzPts val="1800"/>
              <a:buNone/>
            </a:pPr>
            <a:r>
              <a:rPr lang="en" sz="1600">
                <a:latin typeface="Georgia"/>
                <a:ea typeface="Georgia"/>
                <a:cs typeface="Georgia"/>
                <a:sym typeface="Georgia"/>
              </a:rPr>
              <a:t>The Machine Learning model was developed on the XGBRegressor with a train score of 95% and test score of 87%. The rmse value was 136. </a:t>
            </a:r>
            <a:endParaRPr sz="1600">
              <a:latin typeface="Georgia"/>
              <a:ea typeface="Georgia"/>
              <a:cs typeface="Georgia"/>
              <a:sym typeface="Georgia"/>
            </a:endParaRPr>
          </a:p>
        </p:txBody>
      </p:sp>
      <p:sp>
        <p:nvSpPr>
          <p:cNvPr id="153" name="Google Shape;153;p7"/>
          <p:cNvSpPr/>
          <p:nvPr/>
        </p:nvSpPr>
        <p:spPr>
          <a:xfrm>
            <a:off x="3044777" y="1304875"/>
            <a:ext cx="2760600" cy="607800"/>
          </a:xfrm>
          <a:prstGeom prst="chevron">
            <a:avLst>
              <a:gd fmla="val 50000" name="adj"/>
            </a:avLst>
          </a:prstGeom>
          <a:solidFill>
            <a:srgbClr val="A64D79"/>
          </a:solidFill>
          <a:ln>
            <a:noFill/>
          </a:ln>
        </p:spPr>
        <p:txBody>
          <a:bodyPr anchorCtr="0" anchor="ctr" bIns="121875" lIns="121875" spcFirstLastPara="1" rIns="121875" wrap="square" tIns="1218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 name="Google Shape;154;p7"/>
          <p:cNvSpPr txBox="1"/>
          <p:nvPr>
            <p:ph idx="4294967295" type="body"/>
          </p:nvPr>
        </p:nvSpPr>
        <p:spPr>
          <a:xfrm>
            <a:off x="3336150" y="1451576"/>
            <a:ext cx="2257200" cy="3144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800"/>
              <a:buNone/>
            </a:pPr>
            <a:r>
              <a:rPr lang="en">
                <a:solidFill>
                  <a:schemeClr val="lt1"/>
                </a:solidFill>
                <a:latin typeface="Gabriela"/>
                <a:ea typeface="Gabriela"/>
                <a:cs typeface="Gabriela"/>
                <a:sym typeface="Gabriela"/>
              </a:rPr>
              <a:t>Node-RED</a:t>
            </a:r>
            <a:endParaRPr>
              <a:solidFill>
                <a:schemeClr val="lt1"/>
              </a:solidFill>
              <a:latin typeface="Gabriela"/>
              <a:ea typeface="Gabriela"/>
              <a:cs typeface="Gabriela"/>
              <a:sym typeface="Gabriela"/>
            </a:endParaRPr>
          </a:p>
        </p:txBody>
      </p:sp>
      <p:sp>
        <p:nvSpPr>
          <p:cNvPr id="155" name="Google Shape;155;p7"/>
          <p:cNvSpPr txBox="1"/>
          <p:nvPr>
            <p:ph idx="4294967295" type="body"/>
          </p:nvPr>
        </p:nvSpPr>
        <p:spPr>
          <a:xfrm>
            <a:off x="3189225" y="2070575"/>
            <a:ext cx="2471700" cy="2840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b="1" lang="en" sz="1600"/>
              <a:t>Dashboard and Visualizations</a:t>
            </a:r>
            <a:endParaRPr b="1" sz="1600"/>
          </a:p>
          <a:p>
            <a:pPr indent="0" lvl="0" marL="0" rtl="0" algn="just">
              <a:lnSpc>
                <a:spcPct val="115000"/>
              </a:lnSpc>
              <a:spcBef>
                <a:spcPts val="800"/>
              </a:spcBef>
              <a:spcAft>
                <a:spcPts val="800"/>
              </a:spcAft>
              <a:buSzPts val="1800"/>
              <a:buNone/>
            </a:pPr>
            <a:r>
              <a:rPr lang="en" sz="1600">
                <a:latin typeface="Georgia"/>
                <a:ea typeface="Georgia"/>
                <a:cs typeface="Georgia"/>
                <a:sym typeface="Georgia"/>
              </a:rPr>
              <a:t>The Node-RED application was used to develop an user-friendly dashboard. Charts were also developed for the visualization of data. </a:t>
            </a:r>
            <a:endParaRPr sz="1600">
              <a:latin typeface="Georgia"/>
              <a:ea typeface="Georgia"/>
              <a:cs typeface="Georgia"/>
              <a:sym typeface="Georgia"/>
            </a:endParaRPr>
          </a:p>
        </p:txBody>
      </p:sp>
      <p:sp>
        <p:nvSpPr>
          <p:cNvPr id="156" name="Google Shape;156;p7"/>
          <p:cNvSpPr/>
          <p:nvPr/>
        </p:nvSpPr>
        <p:spPr>
          <a:xfrm>
            <a:off x="5948502" y="1304875"/>
            <a:ext cx="2760600" cy="607800"/>
          </a:xfrm>
          <a:prstGeom prst="chevron">
            <a:avLst>
              <a:gd fmla="val 50000" name="adj"/>
            </a:avLst>
          </a:prstGeom>
          <a:solidFill>
            <a:srgbClr val="A64D79"/>
          </a:solidFill>
          <a:ln>
            <a:noFill/>
          </a:ln>
        </p:spPr>
        <p:txBody>
          <a:bodyPr anchorCtr="0" anchor="ctr" bIns="121875" lIns="121875" spcFirstLastPara="1" rIns="121875" wrap="square" tIns="1218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 name="Google Shape;157;p7"/>
          <p:cNvSpPr txBox="1"/>
          <p:nvPr>
            <p:ph idx="4294967295" type="body"/>
          </p:nvPr>
        </p:nvSpPr>
        <p:spPr>
          <a:xfrm>
            <a:off x="6254233" y="1451576"/>
            <a:ext cx="2257200" cy="3144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800"/>
              <a:buNone/>
            </a:pPr>
            <a:r>
              <a:rPr lang="en">
                <a:solidFill>
                  <a:schemeClr val="lt1"/>
                </a:solidFill>
                <a:latin typeface="Gabriela"/>
                <a:ea typeface="Gabriela"/>
                <a:cs typeface="Gabriela"/>
                <a:sym typeface="Gabriela"/>
              </a:rPr>
              <a:t>IBM Cloud</a:t>
            </a:r>
            <a:endParaRPr>
              <a:solidFill>
                <a:schemeClr val="lt1"/>
              </a:solidFill>
              <a:latin typeface="Gabriela"/>
              <a:ea typeface="Gabriela"/>
              <a:cs typeface="Gabriela"/>
              <a:sym typeface="Gabriela"/>
            </a:endParaRPr>
          </a:p>
        </p:txBody>
      </p:sp>
      <p:sp>
        <p:nvSpPr>
          <p:cNvPr id="158" name="Google Shape;158;p7"/>
          <p:cNvSpPr txBox="1"/>
          <p:nvPr>
            <p:ph idx="4294967295" type="body"/>
          </p:nvPr>
        </p:nvSpPr>
        <p:spPr>
          <a:xfrm>
            <a:off x="6092951" y="2167625"/>
            <a:ext cx="2471700" cy="2650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b="1" lang="en" sz="1600"/>
              <a:t>Storage</a:t>
            </a:r>
            <a:endParaRPr b="1" sz="1600"/>
          </a:p>
          <a:p>
            <a:pPr indent="0" lvl="0" marL="0" rtl="0" algn="just">
              <a:lnSpc>
                <a:spcPct val="115000"/>
              </a:lnSpc>
              <a:spcBef>
                <a:spcPts val="800"/>
              </a:spcBef>
              <a:spcAft>
                <a:spcPts val="800"/>
              </a:spcAft>
              <a:buSzPts val="1800"/>
              <a:buNone/>
            </a:pPr>
            <a:r>
              <a:rPr lang="en" sz="1600">
                <a:latin typeface="Georgia"/>
                <a:ea typeface="Georgia"/>
                <a:cs typeface="Georgia"/>
                <a:sym typeface="Georgia"/>
              </a:rPr>
              <a:t>IBM Cloud provides excellent storage features. It also provides various services like Watson Studio and Node-RED. </a:t>
            </a:r>
            <a:endParaRPr sz="1600">
              <a:latin typeface="Georgia"/>
              <a:ea typeface="Georgia"/>
              <a:cs typeface="Georgia"/>
              <a:sym typeface="Georgia"/>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8"/>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Machine Learning</a:t>
            </a:r>
            <a:endParaRPr/>
          </a:p>
        </p:txBody>
      </p:sp>
      <p:sp>
        <p:nvSpPr>
          <p:cNvPr id="164" name="Google Shape;164;p8"/>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Font typeface="Georgia"/>
              <a:buChar char="●"/>
            </a:pPr>
            <a:r>
              <a:rPr lang="en">
                <a:latin typeface="Georgia"/>
                <a:ea typeface="Georgia"/>
                <a:cs typeface="Georgia"/>
                <a:sym typeface="Georgia"/>
              </a:rPr>
              <a:t>Developed a model in IBM Watson Studio Notebook.</a:t>
            </a:r>
            <a:endParaRPr>
              <a:latin typeface="Georgia"/>
              <a:ea typeface="Georgia"/>
              <a:cs typeface="Georgia"/>
              <a:sym typeface="Georgia"/>
            </a:endParaRPr>
          </a:p>
          <a:p>
            <a:pPr indent="-342900" lvl="0" marL="457200" rtl="0" algn="l">
              <a:lnSpc>
                <a:spcPct val="115000"/>
              </a:lnSpc>
              <a:spcBef>
                <a:spcPts val="0"/>
              </a:spcBef>
              <a:spcAft>
                <a:spcPts val="0"/>
              </a:spcAft>
              <a:buSzPts val="1800"/>
              <a:buFont typeface="Georgia"/>
              <a:buChar char="●"/>
            </a:pPr>
            <a:r>
              <a:rPr lang="en">
                <a:latin typeface="Georgia"/>
                <a:ea typeface="Georgia"/>
                <a:cs typeface="Georgia"/>
                <a:sym typeface="Georgia"/>
              </a:rPr>
              <a:t>The dataset is taken from </a:t>
            </a:r>
            <a:r>
              <a:rPr lang="en" sz="1700">
                <a:solidFill>
                  <a:schemeClr val="hlink"/>
                </a:solidFill>
                <a:highlight>
                  <a:srgbClr val="FFFFFF"/>
                </a:highlight>
                <a:uFill>
                  <a:noFill/>
                </a:uFill>
                <a:latin typeface="Georgia"/>
                <a:ea typeface="Georgia"/>
                <a:cs typeface="Georgia"/>
                <a:sym typeface="Georgia"/>
                <a:hlinkClick r:id="rId3"/>
              </a:rPr>
              <a:t>https://www.kaggle.com/shashkhr25/food-demand-forecasting-challange/data</a:t>
            </a:r>
            <a:endParaRPr sz="1700">
              <a:latin typeface="Georgia"/>
              <a:ea typeface="Georgia"/>
              <a:cs typeface="Georgia"/>
              <a:sym typeface="Georgia"/>
            </a:endParaRPr>
          </a:p>
          <a:p>
            <a:pPr indent="-342900" lvl="0" marL="457200" rtl="0" algn="l">
              <a:lnSpc>
                <a:spcPct val="115000"/>
              </a:lnSpc>
              <a:spcBef>
                <a:spcPts val="0"/>
              </a:spcBef>
              <a:spcAft>
                <a:spcPts val="0"/>
              </a:spcAft>
              <a:buSzPts val="1800"/>
              <a:buFont typeface="Georgia"/>
              <a:buChar char="●"/>
            </a:pPr>
            <a:r>
              <a:rPr lang="en">
                <a:latin typeface="Georgia"/>
                <a:ea typeface="Georgia"/>
                <a:cs typeface="Georgia"/>
                <a:sym typeface="Georgia"/>
              </a:rPr>
              <a:t>The given problem statement is a regression type problem.</a:t>
            </a:r>
            <a:endParaRPr>
              <a:latin typeface="Georgia"/>
              <a:ea typeface="Georgia"/>
              <a:cs typeface="Georgia"/>
              <a:sym typeface="Georgia"/>
            </a:endParaRPr>
          </a:p>
          <a:p>
            <a:pPr indent="-342900" lvl="0" marL="457200" rtl="0" algn="l">
              <a:lnSpc>
                <a:spcPct val="115000"/>
              </a:lnSpc>
              <a:spcBef>
                <a:spcPts val="0"/>
              </a:spcBef>
              <a:spcAft>
                <a:spcPts val="0"/>
              </a:spcAft>
              <a:buSzPts val="1800"/>
              <a:buFont typeface="Georgia"/>
              <a:buChar char="●"/>
            </a:pPr>
            <a:r>
              <a:rPr lang="en">
                <a:latin typeface="Georgia"/>
                <a:ea typeface="Georgia"/>
                <a:cs typeface="Georgia"/>
                <a:sym typeface="Georgia"/>
              </a:rPr>
              <a:t>The algorithm used is XGBRegressor.</a:t>
            </a:r>
            <a:endParaRPr>
              <a:latin typeface="Georgia"/>
              <a:ea typeface="Georgia"/>
              <a:cs typeface="Georgia"/>
              <a:sym typeface="Georgia"/>
            </a:endParaRPr>
          </a:p>
          <a:p>
            <a:pPr indent="-342900" lvl="0" marL="457200" rtl="0" algn="l">
              <a:lnSpc>
                <a:spcPct val="115000"/>
              </a:lnSpc>
              <a:spcBef>
                <a:spcPts val="0"/>
              </a:spcBef>
              <a:spcAft>
                <a:spcPts val="0"/>
              </a:spcAft>
              <a:buSzPts val="1800"/>
              <a:buFont typeface="Georgia"/>
              <a:buChar char="●"/>
            </a:pPr>
            <a:r>
              <a:rPr b="1" lang="en">
                <a:highlight>
                  <a:srgbClr val="FFFFFF"/>
                </a:highlight>
                <a:latin typeface="Georgia"/>
                <a:ea typeface="Georgia"/>
                <a:cs typeface="Georgia"/>
                <a:sym typeface="Georgia"/>
              </a:rPr>
              <a:t>XGBoost</a:t>
            </a:r>
            <a:r>
              <a:rPr lang="en">
                <a:highlight>
                  <a:srgbClr val="FFFFFF"/>
                </a:highlight>
                <a:latin typeface="Georgia"/>
                <a:ea typeface="Georgia"/>
                <a:cs typeface="Georgia"/>
                <a:sym typeface="Georgia"/>
              </a:rPr>
              <a:t> </a:t>
            </a:r>
            <a:r>
              <a:rPr b="1" lang="en">
                <a:highlight>
                  <a:srgbClr val="FFFFFF"/>
                </a:highlight>
                <a:latin typeface="Georgia"/>
                <a:ea typeface="Georgia"/>
                <a:cs typeface="Georgia"/>
                <a:sym typeface="Georgia"/>
              </a:rPr>
              <a:t>(Extreme Gradient Boosting)</a:t>
            </a:r>
            <a:r>
              <a:rPr lang="en">
                <a:highlight>
                  <a:srgbClr val="FFFFFF"/>
                </a:highlight>
                <a:latin typeface="Georgia"/>
                <a:ea typeface="Georgia"/>
                <a:cs typeface="Georgia"/>
                <a:sym typeface="Georgia"/>
              </a:rPr>
              <a:t> belongs to a family of boosting algorithms and uses the gradient boosting (GBM) framework at its core. It is an optimized distributed gradient boosting library. </a:t>
            </a:r>
            <a:endParaRPr>
              <a:latin typeface="Georgia"/>
              <a:ea typeface="Georgia"/>
              <a:cs typeface="Georgia"/>
              <a:sym typeface="Georgia"/>
            </a:endParaRPr>
          </a:p>
          <a:p>
            <a:pPr indent="0" lvl="0" marL="457200" rtl="0" algn="l">
              <a:lnSpc>
                <a:spcPct val="115000"/>
              </a:lnSpc>
              <a:spcBef>
                <a:spcPts val="1600"/>
              </a:spcBef>
              <a:spcAft>
                <a:spcPts val="1600"/>
              </a:spcAft>
              <a:buSzPts val="1800"/>
              <a:buNone/>
            </a:pPr>
            <a:r>
              <a:t/>
            </a:r>
            <a:endParaRPr sz="1400">
              <a:latin typeface="Georgia"/>
              <a:ea typeface="Georgia"/>
              <a:cs typeface="Georgia"/>
              <a:sym typeface="Georgia"/>
            </a:endParaRPr>
          </a:p>
        </p:txBody>
      </p:sp>
    </p:spTree>
  </p:cSld>
  <p:clrMapOvr>
    <a:masterClrMapping/>
  </p:clrMapOvr>
</p:sld>
</file>

<file path=ppt/theme/theme1.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009668"/>
      </a:accent2>
      <a:accent3>
        <a:srgbClr val="4DB6AC"/>
      </a:accent3>
      <a:accent4>
        <a:srgbClr val="FF9800"/>
      </a:accent4>
      <a:accent5>
        <a:srgbClr val="CE93D8"/>
      </a:accent5>
      <a:accent6>
        <a:srgbClr val="EEFF41"/>
      </a:accent6>
      <a:hlink>
        <a:srgbClr val="CE93D8"/>
      </a:hlink>
      <a:folHlink>
        <a:srgbClr val="CE93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