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CC263-9C2B-4928-A160-D17E5BF1D8BE}" v="162" dt="2022-11-18T08:39:1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KUMAR REDDY NOSSAM" userId="c43f0d06546f8be9" providerId="LiveId" clId="{161CC263-9C2B-4928-A160-D17E5BF1D8BE}"/>
    <pc:docChg chg="undo custSel addSld delSld modSld">
      <pc:chgData name="SAI KUMAR REDDY NOSSAM" userId="c43f0d06546f8be9" providerId="LiveId" clId="{161CC263-9C2B-4928-A160-D17E5BF1D8BE}" dt="2022-11-18T08:39:19.819" v="586" actId="14100"/>
      <pc:docMkLst>
        <pc:docMk/>
      </pc:docMkLst>
      <pc:sldChg chg="modSp">
        <pc:chgData name="SAI KUMAR REDDY NOSSAM" userId="c43f0d06546f8be9" providerId="LiveId" clId="{161CC263-9C2B-4928-A160-D17E5BF1D8BE}" dt="2022-11-18T05:26:21.713" v="34" actId="255"/>
        <pc:sldMkLst>
          <pc:docMk/>
          <pc:sldMk cId="1823569869" sldId="257"/>
        </pc:sldMkLst>
        <pc:spChg chg="mod">
          <ac:chgData name="SAI KUMAR REDDY NOSSAM" userId="c43f0d06546f8be9" providerId="LiveId" clId="{161CC263-9C2B-4928-A160-D17E5BF1D8BE}" dt="2022-11-18T05:26:21.713" v="34" actId="255"/>
          <ac:spMkLst>
            <pc:docMk/>
            <pc:sldMk cId="1823569869" sldId="257"/>
            <ac:spMk id="5" creationId="{4B02509B-B6E1-9D46-BF6C-FAFD783D8548}"/>
          </ac:spMkLst>
        </pc:spChg>
      </pc:sldChg>
      <pc:sldChg chg="addSp delSp modSp mod modAnim">
        <pc:chgData name="SAI KUMAR REDDY NOSSAM" userId="c43f0d06546f8be9" providerId="LiveId" clId="{161CC263-9C2B-4928-A160-D17E5BF1D8BE}" dt="2022-11-18T05:25:44.209" v="33"/>
        <pc:sldMkLst>
          <pc:docMk/>
          <pc:sldMk cId="3103230850" sldId="258"/>
        </pc:sldMkLst>
        <pc:spChg chg="mod">
          <ac:chgData name="SAI KUMAR REDDY NOSSAM" userId="c43f0d06546f8be9" providerId="LiveId" clId="{161CC263-9C2B-4928-A160-D17E5BF1D8BE}" dt="2022-11-18T05:21:59.280" v="18" actId="14100"/>
          <ac:spMkLst>
            <pc:docMk/>
            <pc:sldMk cId="3103230850" sldId="258"/>
            <ac:spMk id="2" creationId="{BA88231E-7D0B-A02A-9B4D-24572A048F13}"/>
          </ac:spMkLst>
        </pc:spChg>
        <pc:spChg chg="del">
          <ac:chgData name="SAI KUMAR REDDY NOSSAM" userId="c43f0d06546f8be9" providerId="LiveId" clId="{161CC263-9C2B-4928-A160-D17E5BF1D8BE}" dt="2022-11-18T05:15:41.642" v="0" actId="22"/>
          <ac:spMkLst>
            <pc:docMk/>
            <pc:sldMk cId="3103230850" sldId="258"/>
            <ac:spMk id="3" creationId="{3D922F3E-233B-5EE2-6650-9379F65706D1}"/>
          </ac:spMkLst>
        </pc:spChg>
        <pc:spChg chg="del">
          <ac:chgData name="SAI KUMAR REDDY NOSSAM" userId="c43f0d06546f8be9" providerId="LiveId" clId="{161CC263-9C2B-4928-A160-D17E5BF1D8BE}" dt="2022-11-18T05:17:16.101" v="5"/>
          <ac:spMkLst>
            <pc:docMk/>
            <pc:sldMk cId="3103230850" sldId="258"/>
            <ac:spMk id="4" creationId="{6FA4B989-0D26-FD66-F2A8-38B6E60E717F}"/>
          </ac:spMkLst>
        </pc:spChg>
        <pc:spChg chg="add del mod">
          <ac:chgData name="SAI KUMAR REDDY NOSSAM" userId="c43f0d06546f8be9" providerId="LiveId" clId="{161CC263-9C2B-4928-A160-D17E5BF1D8BE}" dt="2022-11-18T05:23:25.207" v="23" actId="21"/>
          <ac:spMkLst>
            <pc:docMk/>
            <pc:sldMk cId="3103230850" sldId="258"/>
            <ac:spMk id="8" creationId="{1603A5FC-3456-A580-CF7A-8C7A7AEC2ADB}"/>
          </ac:spMkLst>
        </pc:spChg>
        <pc:spChg chg="add del mod">
          <ac:chgData name="SAI KUMAR REDDY NOSSAM" userId="c43f0d06546f8be9" providerId="LiveId" clId="{161CC263-9C2B-4928-A160-D17E5BF1D8BE}" dt="2022-11-18T05:24:05.362" v="27" actId="21"/>
          <ac:spMkLst>
            <pc:docMk/>
            <pc:sldMk cId="3103230850" sldId="258"/>
            <ac:spMk id="11" creationId="{99B7B98E-AE02-426D-8C70-A8648132EBD4}"/>
          </ac:spMkLst>
        </pc:spChg>
        <pc:picChg chg="add del mod ord">
          <ac:chgData name="SAI KUMAR REDDY NOSSAM" userId="c43f0d06546f8be9" providerId="LiveId" clId="{161CC263-9C2B-4928-A160-D17E5BF1D8BE}" dt="2022-11-18T05:22:53.045" v="20" actId="478"/>
          <ac:picMkLst>
            <pc:docMk/>
            <pc:sldMk cId="3103230850" sldId="258"/>
            <ac:picMk id="6" creationId="{4BAF7E88-8E29-9BD2-AB51-EA61CC87622F}"/>
          </ac:picMkLst>
        </pc:picChg>
        <pc:picChg chg="add mod">
          <ac:chgData name="SAI KUMAR REDDY NOSSAM" userId="c43f0d06546f8be9" providerId="LiveId" clId="{161CC263-9C2B-4928-A160-D17E5BF1D8BE}" dt="2022-11-18T05:23:22.258" v="22" actId="1076"/>
          <ac:picMkLst>
            <pc:docMk/>
            <pc:sldMk cId="3103230850" sldId="258"/>
            <ac:picMk id="10" creationId="{5E5BBC49-18A3-59E2-9268-DC3438786F85}"/>
          </ac:picMkLst>
        </pc:picChg>
        <pc:picChg chg="add del mod">
          <ac:chgData name="SAI KUMAR REDDY NOSSAM" userId="c43f0d06546f8be9" providerId="LiveId" clId="{161CC263-9C2B-4928-A160-D17E5BF1D8BE}" dt="2022-11-18T05:24:02.372" v="26" actId="21"/>
          <ac:picMkLst>
            <pc:docMk/>
            <pc:sldMk cId="3103230850" sldId="258"/>
            <ac:picMk id="1026" creationId="{541B9498-0391-596F-5275-2523CFE7E485}"/>
          </ac:picMkLst>
        </pc:picChg>
        <pc:picChg chg="add">
          <ac:chgData name="SAI KUMAR REDDY NOSSAM" userId="c43f0d06546f8be9" providerId="LiveId" clId="{161CC263-9C2B-4928-A160-D17E5BF1D8BE}" dt="2022-11-18T05:24:24.644" v="28"/>
          <ac:picMkLst>
            <pc:docMk/>
            <pc:sldMk cId="3103230850" sldId="258"/>
            <ac:picMk id="1028" creationId="{69A52FA8-E306-3036-ACDB-223E95A4D4FA}"/>
          </ac:picMkLst>
        </pc:picChg>
      </pc:sldChg>
      <pc:sldChg chg="modSp new del mod">
        <pc:chgData name="SAI KUMAR REDDY NOSSAM" userId="c43f0d06546f8be9" providerId="LiveId" clId="{161CC263-9C2B-4928-A160-D17E5BF1D8BE}" dt="2022-11-18T05:42:12.011" v="187" actId="47"/>
        <pc:sldMkLst>
          <pc:docMk/>
          <pc:sldMk cId="2972950103" sldId="259"/>
        </pc:sldMkLst>
        <pc:spChg chg="mod">
          <ac:chgData name="SAI KUMAR REDDY NOSSAM" userId="c43f0d06546f8be9" providerId="LiveId" clId="{161CC263-9C2B-4928-A160-D17E5BF1D8BE}" dt="2022-11-18T05:42:08.815" v="186" actId="20577"/>
          <ac:spMkLst>
            <pc:docMk/>
            <pc:sldMk cId="2972950103" sldId="259"/>
            <ac:spMk id="2" creationId="{FE646249-2A36-2A22-4D28-1DA3C729E7A9}"/>
          </ac:spMkLst>
        </pc:spChg>
      </pc:sldChg>
      <pc:sldChg chg="addSp delSp modSp add mod delAnim modAnim">
        <pc:chgData name="SAI KUMAR REDDY NOSSAM" userId="c43f0d06546f8be9" providerId="LiveId" clId="{161CC263-9C2B-4928-A160-D17E5BF1D8BE}" dt="2022-11-18T05:29:04.805" v="56"/>
        <pc:sldMkLst>
          <pc:docMk/>
          <pc:sldMk cId="1398894151" sldId="260"/>
        </pc:sldMkLst>
        <pc:spChg chg="mod">
          <ac:chgData name="SAI KUMAR REDDY NOSSAM" userId="c43f0d06546f8be9" providerId="LiveId" clId="{161CC263-9C2B-4928-A160-D17E5BF1D8BE}" dt="2022-11-18T05:27:28.404" v="51" actId="20577"/>
          <ac:spMkLst>
            <pc:docMk/>
            <pc:sldMk cId="1398894151" sldId="260"/>
            <ac:spMk id="2" creationId="{BA88231E-7D0B-A02A-9B4D-24572A048F13}"/>
          </ac:spMkLst>
        </pc:spChg>
        <pc:picChg chg="add">
          <ac:chgData name="SAI KUMAR REDDY NOSSAM" userId="c43f0d06546f8be9" providerId="LiveId" clId="{161CC263-9C2B-4928-A160-D17E5BF1D8BE}" dt="2022-11-18T05:28:32.594" v="54" actId="22"/>
          <ac:picMkLst>
            <pc:docMk/>
            <pc:sldMk cId="1398894151" sldId="260"/>
            <ac:picMk id="4" creationId="{72EE9BC5-78C5-3165-3184-744D0A9CFE33}"/>
          </ac:picMkLst>
        </pc:picChg>
        <pc:picChg chg="del">
          <ac:chgData name="SAI KUMAR REDDY NOSSAM" userId="c43f0d06546f8be9" providerId="LiveId" clId="{161CC263-9C2B-4928-A160-D17E5BF1D8BE}" dt="2022-11-18T05:27:31.875" v="52" actId="478"/>
          <ac:picMkLst>
            <pc:docMk/>
            <pc:sldMk cId="1398894151" sldId="260"/>
            <ac:picMk id="10" creationId="{5E5BBC49-18A3-59E2-9268-DC3438786F85}"/>
          </ac:picMkLst>
        </pc:picChg>
        <pc:picChg chg="del">
          <ac:chgData name="SAI KUMAR REDDY NOSSAM" userId="c43f0d06546f8be9" providerId="LiveId" clId="{161CC263-9C2B-4928-A160-D17E5BF1D8BE}" dt="2022-11-18T05:27:34.203" v="53" actId="478"/>
          <ac:picMkLst>
            <pc:docMk/>
            <pc:sldMk cId="1398894151" sldId="260"/>
            <ac:picMk id="1028" creationId="{69A52FA8-E306-3036-ACDB-223E95A4D4FA}"/>
          </ac:picMkLst>
        </pc:picChg>
        <pc:picChg chg="add">
          <ac:chgData name="SAI KUMAR REDDY NOSSAM" userId="c43f0d06546f8be9" providerId="LiveId" clId="{161CC263-9C2B-4928-A160-D17E5BF1D8BE}" dt="2022-11-18T05:28:59.016" v="55"/>
          <ac:picMkLst>
            <pc:docMk/>
            <pc:sldMk cId="1398894151" sldId="260"/>
            <ac:picMk id="2050" creationId="{5F0F1AD9-8A06-75EE-A81C-9E1E6ED21FFD}"/>
          </ac:picMkLst>
        </pc:picChg>
      </pc:sldChg>
      <pc:sldChg chg="addSp delSp modSp add mod delAnim modAnim">
        <pc:chgData name="SAI KUMAR REDDY NOSSAM" userId="c43f0d06546f8be9" providerId="LiveId" clId="{161CC263-9C2B-4928-A160-D17E5BF1D8BE}" dt="2022-11-18T05:40:28.170" v="140" actId="22"/>
        <pc:sldMkLst>
          <pc:docMk/>
          <pc:sldMk cId="3135424921" sldId="261"/>
        </pc:sldMkLst>
        <pc:spChg chg="mod">
          <ac:chgData name="SAI KUMAR REDDY NOSSAM" userId="c43f0d06546f8be9" providerId="LiveId" clId="{161CC263-9C2B-4928-A160-D17E5BF1D8BE}" dt="2022-11-18T05:34:06.321" v="137" actId="20577"/>
          <ac:spMkLst>
            <pc:docMk/>
            <pc:sldMk cId="3135424921" sldId="261"/>
            <ac:spMk id="2" creationId="{BA88231E-7D0B-A02A-9B4D-24572A048F13}"/>
          </ac:spMkLst>
        </pc:spChg>
        <pc:picChg chg="del">
          <ac:chgData name="SAI KUMAR REDDY NOSSAM" userId="c43f0d06546f8be9" providerId="LiveId" clId="{161CC263-9C2B-4928-A160-D17E5BF1D8BE}" dt="2022-11-18T05:34:11.280" v="139" actId="478"/>
          <ac:picMkLst>
            <pc:docMk/>
            <pc:sldMk cId="3135424921" sldId="261"/>
            <ac:picMk id="4" creationId="{72EE9BC5-78C5-3165-3184-744D0A9CFE33}"/>
          </ac:picMkLst>
        </pc:picChg>
        <pc:picChg chg="add">
          <ac:chgData name="SAI KUMAR REDDY NOSSAM" userId="c43f0d06546f8be9" providerId="LiveId" clId="{161CC263-9C2B-4928-A160-D17E5BF1D8BE}" dt="2022-11-18T05:40:28.170" v="140" actId="22"/>
          <ac:picMkLst>
            <pc:docMk/>
            <pc:sldMk cId="3135424921" sldId="261"/>
            <ac:picMk id="5" creationId="{AA77FEA5-FC70-023B-03A6-0A1DD016D17C}"/>
          </ac:picMkLst>
        </pc:picChg>
        <pc:picChg chg="del">
          <ac:chgData name="SAI KUMAR REDDY NOSSAM" userId="c43f0d06546f8be9" providerId="LiveId" clId="{161CC263-9C2B-4928-A160-D17E5BF1D8BE}" dt="2022-11-18T05:34:09.166" v="138" actId="478"/>
          <ac:picMkLst>
            <pc:docMk/>
            <pc:sldMk cId="3135424921" sldId="261"/>
            <ac:picMk id="2050" creationId="{5F0F1AD9-8A06-75EE-A81C-9E1E6ED21FFD}"/>
          </ac:picMkLst>
        </pc:picChg>
      </pc:sldChg>
      <pc:sldChg chg="addSp delSp modSp add mod">
        <pc:chgData name="SAI KUMAR REDDY NOSSAM" userId="c43f0d06546f8be9" providerId="LiveId" clId="{161CC263-9C2B-4928-A160-D17E5BF1D8BE}" dt="2022-11-18T06:00:22.405" v="273" actId="1076"/>
        <pc:sldMkLst>
          <pc:docMk/>
          <pc:sldMk cId="1067528630" sldId="262"/>
        </pc:sldMkLst>
        <pc:spChg chg="mod">
          <ac:chgData name="SAI KUMAR REDDY NOSSAM" userId="c43f0d06546f8be9" providerId="LiveId" clId="{161CC263-9C2B-4928-A160-D17E5BF1D8BE}" dt="2022-11-18T05:43:55.655" v="270" actId="20577"/>
          <ac:spMkLst>
            <pc:docMk/>
            <pc:sldMk cId="1067528630" sldId="262"/>
            <ac:spMk id="2" creationId="{BA88231E-7D0B-A02A-9B4D-24572A048F13}"/>
          </ac:spMkLst>
        </pc:spChg>
        <pc:picChg chg="add mod">
          <ac:chgData name="SAI KUMAR REDDY NOSSAM" userId="c43f0d06546f8be9" providerId="LiveId" clId="{161CC263-9C2B-4928-A160-D17E5BF1D8BE}" dt="2022-11-18T06:00:22.405" v="273" actId="1076"/>
          <ac:picMkLst>
            <pc:docMk/>
            <pc:sldMk cId="1067528630" sldId="262"/>
            <ac:picMk id="4" creationId="{EACCD550-26B0-5471-19BB-3D45A8B342CE}"/>
          </ac:picMkLst>
        </pc:picChg>
        <pc:picChg chg="del">
          <ac:chgData name="SAI KUMAR REDDY NOSSAM" userId="c43f0d06546f8be9" providerId="LiveId" clId="{161CC263-9C2B-4928-A160-D17E5BF1D8BE}" dt="2022-11-18T05:43:58.931" v="271" actId="478"/>
          <ac:picMkLst>
            <pc:docMk/>
            <pc:sldMk cId="1067528630" sldId="262"/>
            <ac:picMk id="5" creationId="{AA77FEA5-FC70-023B-03A6-0A1DD016D17C}"/>
          </ac:picMkLst>
        </pc:picChg>
      </pc:sldChg>
      <pc:sldChg chg="new del">
        <pc:chgData name="SAI KUMAR REDDY NOSSAM" userId="c43f0d06546f8be9" providerId="LiveId" clId="{161CC263-9C2B-4928-A160-D17E5BF1D8BE}" dt="2022-11-18T05:42:20.829" v="189" actId="47"/>
        <pc:sldMkLst>
          <pc:docMk/>
          <pc:sldMk cId="3673072347" sldId="262"/>
        </pc:sldMkLst>
      </pc:sldChg>
      <pc:sldChg chg="addSp delSp modSp add mod modAnim">
        <pc:chgData name="SAI KUMAR REDDY NOSSAM" userId="c43f0d06546f8be9" providerId="LiveId" clId="{161CC263-9C2B-4928-A160-D17E5BF1D8BE}" dt="2022-11-18T06:14:46.749" v="368"/>
        <pc:sldMkLst>
          <pc:docMk/>
          <pc:sldMk cId="379952118" sldId="263"/>
        </pc:sldMkLst>
        <pc:spChg chg="mod">
          <ac:chgData name="SAI KUMAR REDDY NOSSAM" userId="c43f0d06546f8be9" providerId="LiveId" clId="{161CC263-9C2B-4928-A160-D17E5BF1D8BE}" dt="2022-11-18T06:09:25.965" v="353" actId="20577"/>
          <ac:spMkLst>
            <pc:docMk/>
            <pc:sldMk cId="379952118" sldId="263"/>
            <ac:spMk id="2" creationId="{BA88231E-7D0B-A02A-9B4D-24572A048F13}"/>
          </ac:spMkLst>
        </pc:spChg>
        <pc:picChg chg="del">
          <ac:chgData name="SAI KUMAR REDDY NOSSAM" userId="c43f0d06546f8be9" providerId="LiveId" clId="{161CC263-9C2B-4928-A160-D17E5BF1D8BE}" dt="2022-11-18T06:09:28.321" v="354" actId="478"/>
          <ac:picMkLst>
            <pc:docMk/>
            <pc:sldMk cId="379952118" sldId="263"/>
            <ac:picMk id="4" creationId="{EACCD550-26B0-5471-19BB-3D45A8B342CE}"/>
          </ac:picMkLst>
        </pc:picChg>
        <pc:picChg chg="add">
          <ac:chgData name="SAI KUMAR REDDY NOSSAM" userId="c43f0d06546f8be9" providerId="LiveId" clId="{161CC263-9C2B-4928-A160-D17E5BF1D8BE}" dt="2022-11-18T06:09:29.056" v="355" actId="22"/>
          <ac:picMkLst>
            <pc:docMk/>
            <pc:sldMk cId="379952118" sldId="263"/>
            <ac:picMk id="5" creationId="{FB3B06FF-0852-F1D3-2784-65C151DA8D55}"/>
          </ac:picMkLst>
        </pc:picChg>
        <pc:picChg chg="add mod modCrop">
          <ac:chgData name="SAI KUMAR REDDY NOSSAM" userId="c43f0d06546f8be9" providerId="LiveId" clId="{161CC263-9C2B-4928-A160-D17E5BF1D8BE}" dt="2022-11-18T06:14:40.088" v="367" actId="732"/>
          <ac:picMkLst>
            <pc:docMk/>
            <pc:sldMk cId="379952118" sldId="263"/>
            <ac:picMk id="7" creationId="{DAF26709-02C2-B14B-2320-73A85559B30C}"/>
          </ac:picMkLst>
        </pc:picChg>
      </pc:sldChg>
      <pc:sldChg chg="new del">
        <pc:chgData name="SAI KUMAR REDDY NOSSAM" userId="c43f0d06546f8be9" providerId="LiveId" clId="{161CC263-9C2B-4928-A160-D17E5BF1D8BE}" dt="2022-11-18T06:09:08.135" v="275" actId="47"/>
        <pc:sldMkLst>
          <pc:docMk/>
          <pc:sldMk cId="563170635" sldId="263"/>
        </pc:sldMkLst>
      </pc:sldChg>
      <pc:sldChg chg="addSp delSp modSp add mod delAnim modAnim">
        <pc:chgData name="SAI KUMAR REDDY NOSSAM" userId="c43f0d06546f8be9" providerId="LiveId" clId="{161CC263-9C2B-4928-A160-D17E5BF1D8BE}" dt="2022-11-18T06:35:58.943" v="448"/>
        <pc:sldMkLst>
          <pc:docMk/>
          <pc:sldMk cId="1718310569" sldId="264"/>
        </pc:sldMkLst>
        <pc:spChg chg="mod">
          <ac:chgData name="SAI KUMAR REDDY NOSSAM" userId="c43f0d06546f8be9" providerId="LiveId" clId="{161CC263-9C2B-4928-A160-D17E5BF1D8BE}" dt="2022-11-18T06:34:26.485" v="442" actId="20577"/>
          <ac:spMkLst>
            <pc:docMk/>
            <pc:sldMk cId="1718310569" sldId="264"/>
            <ac:spMk id="2" creationId="{BA88231E-7D0B-A02A-9B4D-24572A048F13}"/>
          </ac:spMkLst>
        </pc:spChg>
        <pc:picChg chg="add mod">
          <ac:chgData name="SAI KUMAR REDDY NOSSAM" userId="c43f0d06546f8be9" providerId="LiveId" clId="{161CC263-9C2B-4928-A160-D17E5BF1D8BE}" dt="2022-11-18T06:35:07.692" v="445" actId="14100"/>
          <ac:picMkLst>
            <pc:docMk/>
            <pc:sldMk cId="1718310569" sldId="264"/>
            <ac:picMk id="4" creationId="{AB8C7316-FD95-9D99-E30D-9B24D29E72AC}"/>
          </ac:picMkLst>
        </pc:picChg>
        <pc:picChg chg="del">
          <ac:chgData name="SAI KUMAR REDDY NOSSAM" userId="c43f0d06546f8be9" providerId="LiveId" clId="{161CC263-9C2B-4928-A160-D17E5BF1D8BE}" dt="2022-11-18T06:34:15.363" v="438" actId="478"/>
          <ac:picMkLst>
            <pc:docMk/>
            <pc:sldMk cId="1718310569" sldId="264"/>
            <ac:picMk id="5" creationId="{FB3B06FF-0852-F1D3-2784-65C151DA8D55}"/>
          </ac:picMkLst>
        </pc:picChg>
        <pc:picChg chg="del">
          <ac:chgData name="SAI KUMAR REDDY NOSSAM" userId="c43f0d06546f8be9" providerId="LiveId" clId="{161CC263-9C2B-4928-A160-D17E5BF1D8BE}" dt="2022-11-18T06:34:13.020" v="437" actId="478"/>
          <ac:picMkLst>
            <pc:docMk/>
            <pc:sldMk cId="1718310569" sldId="264"/>
            <ac:picMk id="7" creationId="{DAF26709-02C2-B14B-2320-73A85559B30C}"/>
          </ac:picMkLst>
        </pc:picChg>
        <pc:picChg chg="add mod">
          <ac:chgData name="SAI KUMAR REDDY NOSSAM" userId="c43f0d06546f8be9" providerId="LiveId" clId="{161CC263-9C2B-4928-A160-D17E5BF1D8BE}" dt="2022-11-18T06:35:53.830" v="447" actId="1076"/>
          <ac:picMkLst>
            <pc:docMk/>
            <pc:sldMk cId="1718310569" sldId="264"/>
            <ac:picMk id="8" creationId="{FF86D06F-8AF5-9C89-1F70-231EC83EAD72}"/>
          </ac:picMkLst>
        </pc:picChg>
      </pc:sldChg>
      <pc:sldChg chg="addSp delSp modSp add mod delAnim modAnim">
        <pc:chgData name="SAI KUMAR REDDY NOSSAM" userId="c43f0d06546f8be9" providerId="LiveId" clId="{161CC263-9C2B-4928-A160-D17E5BF1D8BE}" dt="2022-11-18T08:33:17.893" v="512"/>
        <pc:sldMkLst>
          <pc:docMk/>
          <pc:sldMk cId="2288524687" sldId="265"/>
        </pc:sldMkLst>
        <pc:spChg chg="mod">
          <ac:chgData name="SAI KUMAR REDDY NOSSAM" userId="c43f0d06546f8be9" providerId="LiveId" clId="{161CC263-9C2B-4928-A160-D17E5BF1D8BE}" dt="2022-11-18T06:36:59.714" v="503" actId="20577"/>
          <ac:spMkLst>
            <pc:docMk/>
            <pc:sldMk cId="2288524687" sldId="265"/>
            <ac:spMk id="2" creationId="{BA88231E-7D0B-A02A-9B4D-24572A048F13}"/>
          </ac:spMkLst>
        </pc:spChg>
        <pc:picChg chg="del mod">
          <ac:chgData name="SAI KUMAR REDDY NOSSAM" userId="c43f0d06546f8be9" providerId="LiveId" clId="{161CC263-9C2B-4928-A160-D17E5BF1D8BE}" dt="2022-11-18T06:37:07.203" v="506" actId="21"/>
          <ac:picMkLst>
            <pc:docMk/>
            <pc:sldMk cId="2288524687" sldId="265"/>
            <ac:picMk id="4" creationId="{AB8C7316-FD95-9D99-E30D-9B24D29E72AC}"/>
          </ac:picMkLst>
        </pc:picChg>
        <pc:picChg chg="add mod">
          <ac:chgData name="SAI KUMAR REDDY NOSSAM" userId="c43f0d06546f8be9" providerId="LiveId" clId="{161CC263-9C2B-4928-A160-D17E5BF1D8BE}" dt="2022-11-18T08:32:12.760" v="510" actId="1076"/>
          <ac:picMkLst>
            <pc:docMk/>
            <pc:sldMk cId="2288524687" sldId="265"/>
            <ac:picMk id="5" creationId="{FAD4B1C5-A817-B960-11BB-EAC0C1BB6671}"/>
          </ac:picMkLst>
        </pc:picChg>
        <pc:picChg chg="add">
          <ac:chgData name="SAI KUMAR REDDY NOSSAM" userId="c43f0d06546f8be9" providerId="LiveId" clId="{161CC263-9C2B-4928-A160-D17E5BF1D8BE}" dt="2022-11-18T08:33:09.742" v="511" actId="22"/>
          <ac:picMkLst>
            <pc:docMk/>
            <pc:sldMk cId="2288524687" sldId="265"/>
            <ac:picMk id="7" creationId="{B9B72992-38E6-D01A-E237-F25063CF3A1D}"/>
          </ac:picMkLst>
        </pc:picChg>
        <pc:picChg chg="del">
          <ac:chgData name="SAI KUMAR REDDY NOSSAM" userId="c43f0d06546f8be9" providerId="LiveId" clId="{161CC263-9C2B-4928-A160-D17E5BF1D8BE}" dt="2022-11-18T06:37:04.577" v="504" actId="21"/>
          <ac:picMkLst>
            <pc:docMk/>
            <pc:sldMk cId="2288524687" sldId="265"/>
            <ac:picMk id="8" creationId="{FF86D06F-8AF5-9C89-1F70-231EC83EAD72}"/>
          </ac:picMkLst>
        </pc:picChg>
      </pc:sldChg>
      <pc:sldChg chg="new del">
        <pc:chgData name="SAI KUMAR REDDY NOSSAM" userId="c43f0d06546f8be9" providerId="LiveId" clId="{161CC263-9C2B-4928-A160-D17E5BF1D8BE}" dt="2022-11-18T06:36:41.693" v="450" actId="47"/>
        <pc:sldMkLst>
          <pc:docMk/>
          <pc:sldMk cId="2645597172" sldId="265"/>
        </pc:sldMkLst>
      </pc:sldChg>
      <pc:sldChg chg="new del">
        <pc:chgData name="SAI KUMAR REDDY NOSSAM" userId="c43f0d06546f8be9" providerId="LiveId" clId="{161CC263-9C2B-4928-A160-D17E5BF1D8BE}" dt="2022-11-18T06:36:47.970" v="452" actId="47"/>
        <pc:sldMkLst>
          <pc:docMk/>
          <pc:sldMk cId="4287066740" sldId="265"/>
        </pc:sldMkLst>
      </pc:sldChg>
      <pc:sldChg chg="addSp delSp modSp add mod delAnim modAnim">
        <pc:chgData name="SAI KUMAR REDDY NOSSAM" userId="c43f0d06546f8be9" providerId="LiveId" clId="{161CC263-9C2B-4928-A160-D17E5BF1D8BE}" dt="2022-11-18T08:36:30.819" v="565" actId="14100"/>
        <pc:sldMkLst>
          <pc:docMk/>
          <pc:sldMk cId="3423232831" sldId="266"/>
        </pc:sldMkLst>
        <pc:spChg chg="mod">
          <ac:chgData name="SAI KUMAR REDDY NOSSAM" userId="c43f0d06546f8be9" providerId="LiveId" clId="{161CC263-9C2B-4928-A160-D17E5BF1D8BE}" dt="2022-11-18T08:34:14.290" v="553" actId="20577"/>
          <ac:spMkLst>
            <pc:docMk/>
            <pc:sldMk cId="3423232831" sldId="266"/>
            <ac:spMk id="2" creationId="{BA88231E-7D0B-A02A-9B4D-24572A048F13}"/>
          </ac:spMkLst>
        </pc:spChg>
        <pc:picChg chg="add mod">
          <ac:chgData name="SAI KUMAR REDDY NOSSAM" userId="c43f0d06546f8be9" providerId="LiveId" clId="{161CC263-9C2B-4928-A160-D17E5BF1D8BE}" dt="2022-11-18T08:36:28.055" v="564" actId="1076"/>
          <ac:picMkLst>
            <pc:docMk/>
            <pc:sldMk cId="3423232831" sldId="266"/>
            <ac:picMk id="4" creationId="{9A89FDA8-0BBF-427A-8AEA-D37DB8B35409}"/>
          </ac:picMkLst>
        </pc:picChg>
        <pc:picChg chg="del">
          <ac:chgData name="SAI KUMAR REDDY NOSSAM" userId="c43f0d06546f8be9" providerId="LiveId" clId="{161CC263-9C2B-4928-A160-D17E5BF1D8BE}" dt="2022-11-18T08:34:18.969" v="555" actId="478"/>
          <ac:picMkLst>
            <pc:docMk/>
            <pc:sldMk cId="3423232831" sldId="266"/>
            <ac:picMk id="5" creationId="{FAD4B1C5-A817-B960-11BB-EAC0C1BB6671}"/>
          </ac:picMkLst>
        </pc:picChg>
        <pc:picChg chg="del">
          <ac:chgData name="SAI KUMAR REDDY NOSSAM" userId="c43f0d06546f8be9" providerId="LiveId" clId="{161CC263-9C2B-4928-A160-D17E5BF1D8BE}" dt="2022-11-18T08:34:16.622" v="554" actId="478"/>
          <ac:picMkLst>
            <pc:docMk/>
            <pc:sldMk cId="3423232831" sldId="266"/>
            <ac:picMk id="7" creationId="{B9B72992-38E6-D01A-E237-F25063CF3A1D}"/>
          </ac:picMkLst>
        </pc:picChg>
        <pc:picChg chg="add mod">
          <ac:chgData name="SAI KUMAR REDDY NOSSAM" userId="c43f0d06546f8be9" providerId="LiveId" clId="{161CC263-9C2B-4928-A160-D17E5BF1D8BE}" dt="2022-11-18T08:36:30.819" v="565" actId="14100"/>
          <ac:picMkLst>
            <pc:docMk/>
            <pc:sldMk cId="3423232831" sldId="266"/>
            <ac:picMk id="3074" creationId="{848DC77A-71A4-7A1D-3443-C759056B49A4}"/>
          </ac:picMkLst>
        </pc:picChg>
      </pc:sldChg>
      <pc:sldChg chg="addSp delSp modSp new mod">
        <pc:chgData name="SAI KUMAR REDDY NOSSAM" userId="c43f0d06546f8be9" providerId="LiveId" clId="{161CC263-9C2B-4928-A160-D17E5BF1D8BE}" dt="2022-11-18T08:39:19.819" v="586" actId="14100"/>
        <pc:sldMkLst>
          <pc:docMk/>
          <pc:sldMk cId="1163125169" sldId="267"/>
        </pc:sldMkLst>
        <pc:spChg chg="del">
          <ac:chgData name="SAI KUMAR REDDY NOSSAM" userId="c43f0d06546f8be9" providerId="LiveId" clId="{161CC263-9C2B-4928-A160-D17E5BF1D8BE}" dt="2022-11-18T08:38:16.700" v="572" actId="21"/>
          <ac:spMkLst>
            <pc:docMk/>
            <pc:sldMk cId="1163125169" sldId="267"/>
            <ac:spMk id="2" creationId="{ED07B565-F44F-ED81-D676-63F834F2C080}"/>
          </ac:spMkLst>
        </pc:spChg>
        <pc:spChg chg="del">
          <ac:chgData name="SAI KUMAR REDDY NOSSAM" userId="c43f0d06546f8be9" providerId="LiveId" clId="{161CC263-9C2B-4928-A160-D17E5BF1D8BE}" dt="2022-11-18T08:39:08.832" v="584" actId="21"/>
          <ac:spMkLst>
            <pc:docMk/>
            <pc:sldMk cId="1163125169" sldId="267"/>
            <ac:spMk id="3" creationId="{69454AA4-FE7D-F593-5584-6B93E0367833}"/>
          </ac:spMkLst>
        </pc:spChg>
        <pc:spChg chg="del">
          <ac:chgData name="SAI KUMAR REDDY NOSSAM" userId="c43f0d06546f8be9" providerId="LiveId" clId="{161CC263-9C2B-4928-A160-D17E5BF1D8BE}" dt="2022-11-18T08:38:18.542" v="573" actId="21"/>
          <ac:spMkLst>
            <pc:docMk/>
            <pc:sldMk cId="1163125169" sldId="267"/>
            <ac:spMk id="4" creationId="{045E2FFD-160B-4939-A958-CCBEA359FBB1}"/>
          </ac:spMkLst>
        </pc:spChg>
        <pc:picChg chg="add del mod">
          <ac:chgData name="SAI KUMAR REDDY NOSSAM" userId="c43f0d06546f8be9" providerId="LiveId" clId="{161CC263-9C2B-4928-A160-D17E5BF1D8BE}" dt="2022-11-18T08:39:03.889" v="582" actId="478"/>
          <ac:picMkLst>
            <pc:docMk/>
            <pc:sldMk cId="1163125169" sldId="267"/>
            <ac:picMk id="4098" creationId="{C2544FF4-9255-0F75-4078-A259EBF931D3}"/>
          </ac:picMkLst>
        </pc:picChg>
        <pc:picChg chg="add mod">
          <ac:chgData name="SAI KUMAR REDDY NOSSAM" userId="c43f0d06546f8be9" providerId="LiveId" clId="{161CC263-9C2B-4928-A160-D17E5BF1D8BE}" dt="2022-11-18T08:39:19.819" v="586" actId="14100"/>
          <ac:picMkLst>
            <pc:docMk/>
            <pc:sldMk cId="1163125169" sldId="267"/>
            <ac:picMk id="4100" creationId="{3B00957A-B355-E9FE-D1F3-C882526AD5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BC324-DA86-48BD-9F33-C36977004C4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FA909-DB07-40C8-8C20-D0043F05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8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EC937-7A34-054B-8EB2-23496495783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6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792D-CB3E-97FD-AB51-069061741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39299-480A-7BFC-F081-0404A6005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9F559-32B5-452F-B63D-25EB268F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B6E8-4830-4177-AFE5-E56D01B404D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B5CF-9387-28D7-46C6-4C04C5C5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CFF03-43FA-62B4-3746-E88A8AAA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16FE-A1C4-4C0A-BE2A-71655F8A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1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E8AA-6790-F7C9-2498-D3F63070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69738-2F3E-E67E-A52F-FB7EB67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FE0A3-663C-7F62-0935-B4382B35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B6E8-4830-4177-AFE5-E56D01B404D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35D4-CF59-A697-A57F-959B630D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2BDE7-F48B-64FC-0365-9C7924BB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16FE-A1C4-4C0A-BE2A-71655F8A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6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7C7B2-BBA8-926A-93E7-885306C20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31860-8481-CCA9-D51C-F84E73F86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603D-8BA6-DE06-C9F4-AF378CC9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B6E8-4830-4177-AFE5-E56D01B404D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2B401-4F6F-B943-97C1-90AB0072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E4C2-C300-6688-2DED-269F956B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16FE-A1C4-4C0A-BE2A-71655F8A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46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F976DE-F6A6-0149-ADAE-9BF528C6E6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511239"/>
            <a:ext cx="16656424" cy="9369239"/>
          </a:xfrm>
          <a:prstGeom prst="rect">
            <a:avLst/>
          </a:prstGeom>
          <a:solidFill>
            <a:srgbClr val="BDBEC0"/>
          </a:soli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49FAD6-8D2E-3F4B-BA86-AAC4EDBA95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1507538" y="638576"/>
            <a:ext cx="1103670" cy="5431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886DC5-31D1-884F-A425-C917FE781D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1976286" y="735260"/>
            <a:ext cx="1269845" cy="6249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45C6DD-CDAE-A643-9E13-29D2552680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42487" y="66765"/>
            <a:ext cx="3066380" cy="150386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52DA949-579F-6448-8C50-6AFB1BF34029}"/>
              </a:ext>
            </a:extLst>
          </p:cNvPr>
          <p:cNvSpPr/>
          <p:nvPr userDrawn="1"/>
        </p:nvSpPr>
        <p:spPr>
          <a:xfrm>
            <a:off x="5835127" y="-1642692"/>
            <a:ext cx="4581200" cy="4581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3B4A5-68B3-8545-9AFE-578DF86C50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06235" y="910173"/>
            <a:ext cx="1872503" cy="921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2FA49A-A98C-6443-B01D-7612F50EDB51}"/>
              </a:ext>
            </a:extLst>
          </p:cNvPr>
          <p:cNvSpPr/>
          <p:nvPr userDrawn="1"/>
        </p:nvSpPr>
        <p:spPr>
          <a:xfrm>
            <a:off x="0" y="1047750"/>
            <a:ext cx="12192000" cy="5810250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alpha val="1000"/>
                </a:schemeClr>
              </a:gs>
              <a:gs pos="60000">
                <a:schemeClr val="bg1">
                  <a:lumMod val="50000"/>
                  <a:alpha val="85000"/>
                </a:schemeClr>
              </a:gs>
              <a:gs pos="40000">
                <a:schemeClr val="bg1">
                  <a:lumMod val="50000"/>
                  <a:alpha val="85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9AA09F-715D-A34E-94B7-279D5FC00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900" y="3429000"/>
            <a:ext cx="9220200" cy="1017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effectLst>
                  <a:outerShdw blurRad="63500" dist="38100" dir="2700000" algn="tl" rotWithShape="0">
                    <a:schemeClr val="tx1">
                      <a:alpha val="60000"/>
                    </a:schemeClr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9EF441D-42DE-CF48-B0AB-48A5E97D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971" y="2200695"/>
            <a:ext cx="9624059" cy="65240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effectLst>
                  <a:outerShdw blurRad="63500" dist="38100" dir="2700000" algn="tl" rotWithShape="0">
                    <a:schemeClr val="tx1">
                      <a:alpha val="6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22EFFE-2DFF-024C-9E1C-8AD26C70FB65}"/>
              </a:ext>
            </a:extLst>
          </p:cNvPr>
          <p:cNvGrpSpPr/>
          <p:nvPr userDrawn="1"/>
        </p:nvGrpSpPr>
        <p:grpSpPr>
          <a:xfrm>
            <a:off x="1283971" y="3193643"/>
            <a:ext cx="9624059" cy="2224502"/>
            <a:chOff x="1283971" y="3193643"/>
            <a:chExt cx="9624059" cy="2224502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DDC8259-5439-1141-977E-E10B205DD03B}"/>
                </a:ext>
              </a:extLst>
            </p:cNvPr>
            <p:cNvSpPr/>
            <p:nvPr userDrawn="1"/>
          </p:nvSpPr>
          <p:spPr>
            <a:xfrm rot="5400000">
              <a:off x="5935979" y="-1458365"/>
              <a:ext cx="320043" cy="9624059"/>
            </a:xfrm>
            <a:custGeom>
              <a:avLst/>
              <a:gdLst>
                <a:gd name="connsiteX0" fmla="*/ 0 w 320043"/>
                <a:gd name="connsiteY0" fmla="*/ 9624058 h 9624059"/>
                <a:gd name="connsiteX1" fmla="*/ 0 w 320043"/>
                <a:gd name="connsiteY1" fmla="*/ 22859 h 9624059"/>
                <a:gd name="connsiteX2" fmla="*/ 3 w 320043"/>
                <a:gd name="connsiteY2" fmla="*/ 22859 h 9624059"/>
                <a:gd name="connsiteX3" fmla="*/ 3 w 320043"/>
                <a:gd name="connsiteY3" fmla="*/ 0 h 9624059"/>
                <a:gd name="connsiteX4" fmla="*/ 320043 w 320043"/>
                <a:gd name="connsiteY4" fmla="*/ 0 h 9624059"/>
                <a:gd name="connsiteX5" fmla="*/ 320043 w 320043"/>
                <a:gd name="connsiteY5" fmla="*/ 45718 h 9624059"/>
                <a:gd name="connsiteX6" fmla="*/ 45720 w 320043"/>
                <a:gd name="connsiteY6" fmla="*/ 45718 h 9624059"/>
                <a:gd name="connsiteX7" fmla="*/ 45719 w 320043"/>
                <a:gd name="connsiteY7" fmla="*/ 9578340 h 9624059"/>
                <a:gd name="connsiteX8" fmla="*/ 320041 w 320043"/>
                <a:gd name="connsiteY8" fmla="*/ 9578340 h 9624059"/>
                <a:gd name="connsiteX9" fmla="*/ 320041 w 320043"/>
                <a:gd name="connsiteY9" fmla="*/ 9624059 h 9624059"/>
                <a:gd name="connsiteX10" fmla="*/ 1 w 320043"/>
                <a:gd name="connsiteY10" fmla="*/ 9624059 h 9624059"/>
                <a:gd name="connsiteX11" fmla="*/ 1 w 320043"/>
                <a:gd name="connsiteY11" fmla="*/ 9624058 h 962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043" h="9624059">
                  <a:moveTo>
                    <a:pt x="0" y="9624058"/>
                  </a:moveTo>
                  <a:lnTo>
                    <a:pt x="0" y="22859"/>
                  </a:lnTo>
                  <a:lnTo>
                    <a:pt x="3" y="22859"/>
                  </a:lnTo>
                  <a:lnTo>
                    <a:pt x="3" y="0"/>
                  </a:lnTo>
                  <a:lnTo>
                    <a:pt x="320043" y="0"/>
                  </a:lnTo>
                  <a:lnTo>
                    <a:pt x="320043" y="45718"/>
                  </a:lnTo>
                  <a:lnTo>
                    <a:pt x="45720" y="45718"/>
                  </a:lnTo>
                  <a:lnTo>
                    <a:pt x="45719" y="9578340"/>
                  </a:lnTo>
                  <a:lnTo>
                    <a:pt x="320041" y="9578340"/>
                  </a:lnTo>
                  <a:lnTo>
                    <a:pt x="320041" y="9624059"/>
                  </a:lnTo>
                  <a:lnTo>
                    <a:pt x="1" y="9624059"/>
                  </a:lnTo>
                  <a:lnTo>
                    <a:pt x="1" y="96240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28BC5D8-96D5-C34F-8298-7A33B7CC9695}"/>
                </a:ext>
              </a:extLst>
            </p:cNvPr>
            <p:cNvSpPr/>
            <p:nvPr userDrawn="1"/>
          </p:nvSpPr>
          <p:spPr>
            <a:xfrm rot="16200000" flipV="1">
              <a:off x="5935979" y="-252659"/>
              <a:ext cx="320043" cy="9624059"/>
            </a:xfrm>
            <a:custGeom>
              <a:avLst/>
              <a:gdLst>
                <a:gd name="connsiteX0" fmla="*/ 0 w 320043"/>
                <a:gd name="connsiteY0" fmla="*/ 9624058 h 9624059"/>
                <a:gd name="connsiteX1" fmla="*/ 0 w 320043"/>
                <a:gd name="connsiteY1" fmla="*/ 22859 h 9624059"/>
                <a:gd name="connsiteX2" fmla="*/ 3 w 320043"/>
                <a:gd name="connsiteY2" fmla="*/ 22859 h 9624059"/>
                <a:gd name="connsiteX3" fmla="*/ 3 w 320043"/>
                <a:gd name="connsiteY3" fmla="*/ 0 h 9624059"/>
                <a:gd name="connsiteX4" fmla="*/ 320043 w 320043"/>
                <a:gd name="connsiteY4" fmla="*/ 0 h 9624059"/>
                <a:gd name="connsiteX5" fmla="*/ 320043 w 320043"/>
                <a:gd name="connsiteY5" fmla="*/ 45718 h 9624059"/>
                <a:gd name="connsiteX6" fmla="*/ 45720 w 320043"/>
                <a:gd name="connsiteY6" fmla="*/ 45718 h 9624059"/>
                <a:gd name="connsiteX7" fmla="*/ 45719 w 320043"/>
                <a:gd name="connsiteY7" fmla="*/ 9578340 h 9624059"/>
                <a:gd name="connsiteX8" fmla="*/ 320041 w 320043"/>
                <a:gd name="connsiteY8" fmla="*/ 9578340 h 9624059"/>
                <a:gd name="connsiteX9" fmla="*/ 320041 w 320043"/>
                <a:gd name="connsiteY9" fmla="*/ 9624059 h 9624059"/>
                <a:gd name="connsiteX10" fmla="*/ 1 w 320043"/>
                <a:gd name="connsiteY10" fmla="*/ 9624059 h 9624059"/>
                <a:gd name="connsiteX11" fmla="*/ 1 w 320043"/>
                <a:gd name="connsiteY11" fmla="*/ 9624058 h 962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043" h="9624059">
                  <a:moveTo>
                    <a:pt x="0" y="9624058"/>
                  </a:moveTo>
                  <a:lnTo>
                    <a:pt x="0" y="22859"/>
                  </a:lnTo>
                  <a:lnTo>
                    <a:pt x="3" y="22859"/>
                  </a:lnTo>
                  <a:lnTo>
                    <a:pt x="3" y="0"/>
                  </a:lnTo>
                  <a:lnTo>
                    <a:pt x="320043" y="0"/>
                  </a:lnTo>
                  <a:lnTo>
                    <a:pt x="320043" y="45718"/>
                  </a:lnTo>
                  <a:lnTo>
                    <a:pt x="45720" y="45718"/>
                  </a:lnTo>
                  <a:lnTo>
                    <a:pt x="45719" y="9578340"/>
                  </a:lnTo>
                  <a:lnTo>
                    <a:pt x="320041" y="9578340"/>
                  </a:lnTo>
                  <a:lnTo>
                    <a:pt x="320041" y="9624059"/>
                  </a:lnTo>
                  <a:lnTo>
                    <a:pt x="1" y="9624059"/>
                  </a:lnTo>
                  <a:lnTo>
                    <a:pt x="1" y="96240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Half Frame 24">
              <a:extLst>
                <a:ext uri="{FF2B5EF4-FFF2-40B4-BE49-F238E27FC236}">
                  <a16:creationId xmlns:a16="http://schemas.microsoft.com/office/drawing/2014/main" id="{DD6367FF-B8D4-624E-87F8-36D5E50D49BE}"/>
                </a:ext>
              </a:extLst>
            </p:cNvPr>
            <p:cNvSpPr/>
            <p:nvPr userDrawn="1"/>
          </p:nvSpPr>
          <p:spPr>
            <a:xfrm rot="13500000">
              <a:off x="5765073" y="4756291"/>
              <a:ext cx="661854" cy="661854"/>
            </a:xfrm>
            <a:prstGeom prst="halfFrame">
              <a:avLst>
                <a:gd name="adj1" fmla="val 6273"/>
                <a:gd name="adj2" fmla="val 6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72FC533-DFC8-1946-8ABA-A4A320022D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233520" y="619078"/>
            <a:ext cx="4555160" cy="22340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CC0ADD-098C-0445-BEA6-96A944C3F8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4061134" y="638575"/>
            <a:ext cx="1103670" cy="54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84 0.00069 L -0.12461 0.00069 " pathEditMode="relative" rAng="0" ptsTypes="AA">
                                      <p:cBhvr>
                                        <p:cTn id="6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22019 0.06598 " pathEditMode="relative" rAng="0" ptsTypes="AA">
                                      <p:cBhvr>
                                        <p:cTn id="8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16" y="328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-0.33907 1.48148E-6 " pathEditMode="relative" rAng="0" ptsTypes="AA">
                                      <p:cBhvr>
                                        <p:cTn id="10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5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1612 -0.0007 " pathEditMode="relative" rAng="0" ptsTypes="AA">
                                      <p:cBhvr>
                                        <p:cTn id="12" dur="2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-0.21341 0.00255 " pathEditMode="relative" rAng="0" ptsTypes="AA">
                                      <p:cBhvr>
                                        <p:cTn id="14" dur="2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77" y="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-0.39883 1.11111E-6 " pathEditMode="relative" rAng="0" ptsTypes="AA">
                                      <p:cBhvr>
                                        <p:cTn id="16" dur="2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4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33906 1.11111E-6 " pathEditMode="relative" rAng="0" ptsTypes="AA">
                                      <p:cBhvr>
                                        <p:cTn id="18" dur="2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5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-0.30091 0.01412 " pathEditMode="relative" rAng="0" ptsTypes="AA">
                                      <p:cBhvr>
                                        <p:cTn id="20" dur="2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39" y="6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xit" presetSubtype="3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0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0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1" grpId="0"/>
      <p:bldP spid="11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748B-06BD-CE0E-FB2A-71C11529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5144C-B3A4-D37C-6603-9FCB0BC00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D0F2B-F768-EE1D-023B-584FD613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B6E8-4830-4177-AFE5-E56D01B404D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C7FB5-9A26-016B-6557-335E1B72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4D53D-F2E9-485D-D891-F0C11DC8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16FE-A1C4-4C0A-BE2A-71655F8A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A322-8CA2-82A7-7F00-35C8813C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1F7F5-F9D4-900D-3D94-C0555FCE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2D51B-5A04-EBE5-DCEA-7A7D05E4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B6E8-4830-4177-AFE5-E56D01B404D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AE160-B40F-777D-6F56-9B3EB22A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2B177-CCBF-AB69-8CDC-5FC8A110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16FE-A1C4-4C0A-BE2A-71655F8A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EC4B-2CBB-AA98-AE72-F4CBE8F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AC8A-2FF0-0B74-FC5C-72C79081F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D3D92-9B8F-7ED0-8846-168F52914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1F0A-E084-1605-BC7A-2A28C12A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B6E8-4830-4177-AFE5-E56D01B404D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6B63F-A71D-FCA1-1CA7-E072337F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6836A-069D-2204-9396-8CD955BC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16FE-A1C4-4C0A-BE2A-71655F8A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3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F986-51F0-4710-1E26-BCD654C8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9325C-04A6-8E8D-4079-501EFD2EB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58AFF-B098-C12B-1399-437C8E094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86E21-9227-365B-B701-0AD336084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CFFB8-EB33-8B2D-20B0-99D9F51FF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AEA7-5BCF-47C9-F7C9-E3D375ED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B6E8-4830-4177-AFE5-E56D01B404D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F4BA8-1F2D-1C24-CC34-C0610B3E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F1285-42FE-E206-5AE5-70ECD9E9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16FE-A1C4-4C0A-BE2A-71655F8A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3ADD-005D-4539-568F-EA41F3CE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250BC-96DE-BB5D-4356-4ABA7652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B6E8-4830-4177-AFE5-E56D01B404D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F2FF5-8BB5-EB0C-5FF3-798ACD85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C9485-F6AE-F43C-DF50-4339B97D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16FE-A1C4-4C0A-BE2A-71655F8A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0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A59EF-E4D6-16C6-FC19-C6C66F2F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B6E8-4830-4177-AFE5-E56D01B404D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B18E2-A3AA-3EBA-FA44-FEA8246F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84291-E656-23FC-F2E5-07071FEB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16FE-A1C4-4C0A-BE2A-71655F8A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7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2DD2-CE85-7C7B-43B1-38F986A4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45BC-FFDD-E830-DB87-C5A628EF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68DC9-AB01-E221-2B4A-9409AFA36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319D7-4449-FB97-2D13-CD596E23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B6E8-4830-4177-AFE5-E56D01B404D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F75A9-EBD6-4F5D-B079-3F387296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D0D8B-E75F-CAEC-7EA9-4ED6A9BB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16FE-A1C4-4C0A-BE2A-71655F8A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A224-1075-58A7-DA8D-F3BE1EF8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FADC9-792D-18A5-E147-65BEB3F5F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20C99-AB09-172A-9397-E001B83D1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331FF-5504-A925-23E1-A8ECE7FD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B6E8-4830-4177-AFE5-E56D01B404D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F99FF-E55B-C4E7-2B1B-74AC356A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3FDDA-3680-8560-6C22-9233A950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16FE-A1C4-4C0A-BE2A-71655F8A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7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F3D69-8A09-6A1A-857D-5FF92A92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8152A-BE55-3870-4F1B-F9E1F4EF7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A154-C88C-EBD3-B465-DE7A305CE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7B6E8-4830-4177-AFE5-E56D01B404D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EB540-0FF4-3A44-5A56-55FF345C4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69694-AE56-FC89-9A76-96B6E24CB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716FE-A1C4-4C0A-BE2A-71655F8A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9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E6B0CD-B834-EF4F-AFA1-83526B4B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Natural Language Processing with Disaster Tweets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2509B-B6E1-9D46-BF6C-FAFD783D8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82041" y="3429000"/>
            <a:ext cx="9624059" cy="1017587"/>
          </a:xfrm>
        </p:spPr>
        <p:txBody>
          <a:bodyPr>
            <a:noAutofit/>
          </a:bodyPr>
          <a:lstStyle/>
          <a:p>
            <a:r>
              <a:rPr lang="en-US" sz="1800" dirty="0"/>
              <a:t>Sai Kumar Reddy </a:t>
            </a:r>
            <a:r>
              <a:rPr lang="en-US" sz="1800" dirty="0" err="1"/>
              <a:t>Nossam</a:t>
            </a:r>
            <a:endParaRPr lang="en-US" sz="1800" dirty="0"/>
          </a:p>
          <a:p>
            <a:r>
              <a:rPr lang="en-US" sz="1800" dirty="0"/>
              <a:t>Vineeth </a:t>
            </a:r>
            <a:r>
              <a:rPr lang="en-US" sz="1800" dirty="0" err="1"/>
              <a:t>Billa</a:t>
            </a:r>
            <a:r>
              <a:rPr lang="en-US" sz="1800" dirty="0"/>
              <a:t> </a:t>
            </a:r>
            <a:r>
              <a:rPr lang="en-US" sz="1800" dirty="0" err="1"/>
              <a:t>Kanti</a:t>
            </a:r>
            <a:endParaRPr lang="en-US" sz="1800" dirty="0"/>
          </a:p>
          <a:p>
            <a:r>
              <a:rPr lang="en-US" sz="1800" dirty="0" err="1"/>
              <a:t>Likitha</a:t>
            </a:r>
            <a:r>
              <a:rPr lang="en-US" sz="1800" dirty="0"/>
              <a:t> </a:t>
            </a:r>
            <a:r>
              <a:rPr lang="en-US" sz="1800" dirty="0" err="1"/>
              <a:t>Guthikonda</a:t>
            </a:r>
            <a:endParaRPr lang="en-US" sz="1800" dirty="0"/>
          </a:p>
          <a:p>
            <a:r>
              <a:rPr lang="en-US" sz="1800" dirty="0" err="1"/>
              <a:t>Abhinay</a:t>
            </a:r>
            <a:r>
              <a:rPr lang="en-US" sz="1800" dirty="0"/>
              <a:t> Reddy </a:t>
            </a:r>
            <a:r>
              <a:rPr lang="en-US" sz="1800" dirty="0" err="1"/>
              <a:t>Guntipally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356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thank you">
            <a:extLst>
              <a:ext uri="{FF2B5EF4-FFF2-40B4-BE49-F238E27FC236}">
                <a16:creationId xmlns:a16="http://schemas.microsoft.com/office/drawing/2014/main" id="{3B00957A-B355-E9FE-D1F3-C882526AD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8705"/>
            <a:ext cx="12192000" cy="699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12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231E-7D0B-A02A-9B4D-24572A04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258933" cy="188171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Disaster Tweets Word Cloud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5BBC49-18A3-59E2-9268-DC3438786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61" y="2030709"/>
            <a:ext cx="9688277" cy="335326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9A52FA8-E306-3036-ACDB-223E95A4D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766888"/>
            <a:ext cx="650557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3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231E-7D0B-A02A-9B4D-24572A04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258933" cy="188171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Tweets Word Cloud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E9BC5-78C5-3165-3184-744D0A9C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2214393"/>
            <a:ext cx="10326541" cy="242921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F0F1AD9-8A06-75EE-A81C-9E1E6ED21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766888"/>
            <a:ext cx="650557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89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231E-7D0B-A02A-9B4D-24572A04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258933" cy="188171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Loading the BERT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7FEA5-FC70-023B-03A6-0A1DD016D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549"/>
            <a:ext cx="12192000" cy="38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2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231E-7D0B-A02A-9B4D-24572A04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258933" cy="188171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Conversion Of Text Data Into BERT Input Format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CD550-26B0-5471-19BB-3D45A8B3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1459596"/>
            <a:ext cx="9945488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2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231E-7D0B-A02A-9B4D-24572A04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258933" cy="188171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the Model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B06FF-0852-F1D3-2784-65C151DA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53" y="1904787"/>
            <a:ext cx="6763694" cy="304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F26709-02C2-B14B-2320-73A85559B3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9" t="14302" r="1004" b="-582"/>
          <a:stretch/>
        </p:blipFill>
        <p:spPr>
          <a:xfrm>
            <a:off x="187037" y="1288473"/>
            <a:ext cx="11783290" cy="59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231E-7D0B-A02A-9B4D-24572A04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258933" cy="188171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Optimizer Implementation For BERT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C7316-FD95-9D99-E30D-9B24D29E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3" y="1852392"/>
            <a:ext cx="10449572" cy="4152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86D06F-8AF5-9C89-1F70-231EC83E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31" y="1688515"/>
            <a:ext cx="12192000" cy="516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1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231E-7D0B-A02A-9B4D-24572A04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258933" cy="188171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Fitting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4B1C5-A817-B960-11BB-EAC0C1BB6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86" y="2534372"/>
            <a:ext cx="11871428" cy="2702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B72992-38E6-D01A-E237-F25063CF3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5832"/>
            <a:ext cx="12192000" cy="378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2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231E-7D0B-A02A-9B4D-24572A04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258933" cy="188171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 and Accuracy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9FDA8-0BBF-427A-8AEA-D37DB8B35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061" y="1618805"/>
            <a:ext cx="8734808" cy="400101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48DC77A-71A4-7A1D-3443-C759056B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82" y="1618804"/>
            <a:ext cx="6608618" cy="486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23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54</Words>
  <Application>Microsoft Office PowerPoint</Application>
  <PresentationFormat>Widescreen</PresentationFormat>
  <Paragraphs>14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Natural Language Processing with Disaster Tweets</vt:lpstr>
      <vt:lpstr>Disaster Tweets Word Cloud</vt:lpstr>
      <vt:lpstr>Positive Tweets Word Cloud</vt:lpstr>
      <vt:lpstr>Loading the BERT Model</vt:lpstr>
      <vt:lpstr>Conversion Of Text Data Into BERT Input Format</vt:lpstr>
      <vt:lpstr>Building the Model Architecture</vt:lpstr>
      <vt:lpstr>Optimizer Implementation For BERT</vt:lpstr>
      <vt:lpstr>Fitting the Model</vt:lpstr>
      <vt:lpstr>Loss and Accuracy Curve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with Disaster Tweets</dc:title>
  <dc:creator>SAI KUMAR REDDY NOSSAM</dc:creator>
  <cp:lastModifiedBy>SAI KUMAR REDDY NOSSAM</cp:lastModifiedBy>
  <cp:revision>1</cp:revision>
  <dcterms:created xsi:type="dcterms:W3CDTF">2022-11-18T05:09:07Z</dcterms:created>
  <dcterms:modified xsi:type="dcterms:W3CDTF">2022-11-18T08:39:22Z</dcterms:modified>
</cp:coreProperties>
</file>