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4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049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6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88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0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8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9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2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3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5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F0ECD1-10D2-4D58-A3CC-19DCF1450E3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495DB6-FB36-4197-845A-471714199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6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BB13-FD37-12E5-B0FE-E977CDAC9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latin typeface="Engravers MT" panose="02090707080505020304" pitchFamily="18" charset="0"/>
              </a:rPr>
              <a:t>Data Analysis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0922-FD3A-A84C-0CC9-79479D6A6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3466"/>
            <a:ext cx="9906000" cy="171026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IN" dirty="0"/>
              <a:t>                                                             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Done By:</a:t>
            </a:r>
          </a:p>
          <a:p>
            <a:pPr algn="r">
              <a:lnSpc>
                <a:spcPct val="100000"/>
              </a:lnSpc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</a:t>
            </a: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R.Likitha</a:t>
            </a:r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3B9EB-D5B4-421A-A4D8-E3008FBE46AF}"/>
              </a:ext>
            </a:extLst>
          </p:cNvPr>
          <p:cNvSpPr txBox="1"/>
          <p:nvPr/>
        </p:nvSpPr>
        <p:spPr>
          <a:xfrm>
            <a:off x="4114800" y="4028591"/>
            <a:ext cx="362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chemeClr val="accent6">
                    <a:lumMod val="75000"/>
                  </a:schemeClr>
                </a:solidFill>
              </a:rPr>
              <a:t>P0 Project</a:t>
            </a:r>
          </a:p>
        </p:txBody>
      </p:sp>
    </p:spTree>
    <p:extLst>
      <p:ext uri="{BB962C8B-B14F-4D97-AF65-F5344CB8AC3E}">
        <p14:creationId xmlns:p14="http://schemas.microsoft.com/office/powerpoint/2010/main" val="144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F0D9-372F-EE0D-A2E3-EB892DE4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5060"/>
            <a:ext cx="10364451" cy="1033302"/>
          </a:xfrm>
        </p:spPr>
        <p:txBody>
          <a:bodyPr/>
          <a:lstStyle/>
          <a:p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A67F6-F93F-A6A4-6B8C-18C17A5C64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3836" t="36949" r="25131" b="6434"/>
          <a:stretch/>
        </p:blipFill>
        <p:spPr>
          <a:xfrm>
            <a:off x="3333134" y="1455174"/>
            <a:ext cx="5525729" cy="3028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4EBC7-1866-27DE-8879-BB464FFB4716}"/>
              </a:ext>
            </a:extLst>
          </p:cNvPr>
          <p:cNvSpPr txBox="1"/>
          <p:nvPr/>
        </p:nvSpPr>
        <p:spPr>
          <a:xfrm>
            <a:off x="835742" y="5341027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I hereby conclude that I have solved all the queries and analyzed it very well in the way it gave me the accurate results.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11074-61C8-5FA7-2129-3E39F8E1ECD9}"/>
              </a:ext>
            </a:extLst>
          </p:cNvPr>
          <p:cNvSpPr txBox="1"/>
          <p:nvPr/>
        </p:nvSpPr>
        <p:spPr>
          <a:xfrm>
            <a:off x="913774" y="4689987"/>
            <a:ext cx="241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672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D6876F-2F83-A2DD-6777-CA65795FBA4C}"/>
              </a:ext>
            </a:extLst>
          </p:cNvPr>
          <p:cNvSpPr/>
          <p:nvPr/>
        </p:nvSpPr>
        <p:spPr>
          <a:xfrm>
            <a:off x="2733368" y="2121761"/>
            <a:ext cx="690224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96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IN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22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03AB-4039-961F-C9F8-79B7DD10B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25636"/>
            <a:ext cx="8689976" cy="1058334"/>
          </a:xfrm>
        </p:spPr>
        <p:txBody>
          <a:bodyPr/>
          <a:lstStyle/>
          <a:p>
            <a:r>
              <a:rPr lang="en-IN" u="sng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AA66-7FC7-3A27-2E73-7371B6DDB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545" y="2150533"/>
            <a:ext cx="10271654" cy="42841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analysis is a crucial aspect of understanding and deriving insights from data in various domains, including weather forecasting, finance, healthcare, and more.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Python, with its extensive libraries and ease of use, is a popular choice for data analysis projects.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 this project, we will explore data analysis using a Diwali dataset, which contains various meteorological variables.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9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6EAF-13BE-0364-0F72-B5B0A797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7957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9A8B-3C7A-80E3-35D8-3D3AE8D3BB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44134"/>
            <a:ext cx="10363826" cy="4758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The primary objective of this project is to perform a comprehensive analysis of the weather data to uncover patterns, trends, and insights.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Specifically, we aim </a:t>
            </a:r>
            <a:r>
              <a:rPr lang="en-US" dirty="0" err="1">
                <a:solidFill>
                  <a:schemeClr val="accent1"/>
                </a:solidFill>
              </a:rPr>
              <a:t>to:Understand</a:t>
            </a:r>
            <a:r>
              <a:rPr lang="en-US" dirty="0">
                <a:solidFill>
                  <a:schemeClr val="accent1"/>
                </a:solidFill>
              </a:rPr>
              <a:t> the Dataset: Gain familiarity with the structure and contents of the Weather.csv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Data Cleaning and Preprocessing: Handle missing values, remove duplicates, and preprocess data for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Exploratory Data Analysis (EDA): Visualize and summarize the data to identify trends and correlations.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03B7-3272-3D45-ED62-B18F73A3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0934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accent6">
                    <a:lumMod val="75000"/>
                  </a:schemeClr>
                </a:solidFill>
              </a:rPr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D997-F49F-F16B-4547-DCE47CEABB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5867"/>
            <a:ext cx="10871826" cy="4521199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Python as the primary programming language for data analysis, leveraging libraries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manipulation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enhanced data visualization and statistical plotting.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8001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0778-766B-4723-2DB0-60DF6BAC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Dataset Description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D5C4A40-95EA-535C-86FD-121F7A256D8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8533" y="1582925"/>
            <a:ext cx="1309644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The dataset,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diwali_sales.csv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contains detailed information about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made during the Diwali festival. It includes the following features: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User_ID</a:t>
            </a:r>
            <a:endParaRPr lang="en-US" altLang="en-US" sz="1800" cap="none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Cust_name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Product_ID</a:t>
            </a:r>
            <a:endParaRPr lang="en-US" altLang="en-US" sz="1800" cap="none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cap="none" dirty="0">
                <a:latin typeface="Arial" panose="020B0604020202020204" pitchFamily="34" charset="0"/>
              </a:rPr>
              <a:t>Age Group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cap="none" dirty="0">
                <a:latin typeface="Arial" panose="020B0604020202020204" pitchFamily="34" charset="0"/>
              </a:rPr>
              <a:t>Marital-status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cap="none" dirty="0">
                <a:latin typeface="Arial" panose="020B0604020202020204" pitchFamily="34" charset="0"/>
              </a:rPr>
              <a:t>State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cap="none" dirty="0">
                <a:latin typeface="Arial" panose="020B0604020202020204" pitchFamily="34" charset="0"/>
              </a:rPr>
              <a:t>Zone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cap="none" dirty="0">
                <a:latin typeface="Arial" panose="020B0604020202020204" pitchFamily="34" charset="0"/>
              </a:rPr>
              <a:t>Occupation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cap="none" dirty="0" err="1">
                <a:latin typeface="Arial" panose="020B0604020202020204" pitchFamily="34" charset="0"/>
              </a:rPr>
              <a:t>Product_Category</a:t>
            </a:r>
            <a:endParaRPr lang="en-US" altLang="en-US" sz="1800" cap="none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cap="none" dirty="0">
                <a:latin typeface="Arial" panose="020B0604020202020204" pitchFamily="34" charset="0"/>
              </a:rPr>
              <a:t>Orders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cap="none" dirty="0">
                <a:latin typeface="Arial" panose="020B0604020202020204" pitchFamily="34" charset="0"/>
              </a:rPr>
              <a:t>Amount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cap="none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97D28C7-F5A5-A22B-6C78-1065DC8C3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6476"/>
              </p:ext>
            </p:extLst>
          </p:nvPr>
        </p:nvGraphicFramePr>
        <p:xfrm>
          <a:off x="92075" y="92075"/>
          <a:ext cx="974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75218" imgH="517956" progId="Package">
                  <p:embed/>
                </p:oleObj>
              </mc:Choice>
              <mc:Fallback>
                <p:oleObj name="Packager Shell Object" showAsIcon="1" r:id="rId2" imgW="975218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9747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D6109-4AA5-7C84-3C20-C8C62AFB7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59139"/>
              </p:ext>
            </p:extLst>
          </p:nvPr>
        </p:nvGraphicFramePr>
        <p:xfrm>
          <a:off x="184150" y="184150"/>
          <a:ext cx="1235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34653" imgH="517956" progId="Package">
                  <p:embed/>
                </p:oleObj>
              </mc:Choice>
              <mc:Fallback>
                <p:oleObj name="Packager Shell Object" showAsIcon="1" r:id="rId4" imgW="1234653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150" y="184150"/>
                        <a:ext cx="12350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2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AF30-F844-E150-C9D8-50C8F051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28150"/>
            <a:ext cx="10364451" cy="1596177"/>
          </a:xfrm>
        </p:spPr>
        <p:txBody>
          <a:bodyPr/>
          <a:lstStyle/>
          <a:p>
            <a:r>
              <a:rPr lang="en-IN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41C9-B5C6-F0BB-5D28-688E054BA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0401" y="1117599"/>
            <a:ext cx="11684000" cy="560493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100" b="1" dirty="0">
                <a:solidFill>
                  <a:schemeClr val="accent4">
                    <a:lumMod val="75000"/>
                  </a:schemeClr>
                </a:solidFill>
              </a:rPr>
              <a:t>Data Preprocessing</a:t>
            </a:r>
            <a:r>
              <a:rPr lang="en-US" sz="3100" dirty="0">
                <a:solidFill>
                  <a:schemeClr val="accent4">
                    <a:lumMod val="75000"/>
                  </a:schemeClr>
                </a:solidFill>
              </a:rPr>
              <a:t>: Cleaning the dataset to handle missing values, inconsistencies, and      outliers.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100" dirty="0">
                <a:solidFill>
                  <a:schemeClr val="accent4">
                    <a:lumMod val="75000"/>
                  </a:schemeClr>
                </a:solidFill>
              </a:rPr>
              <a:t>Steps in Data Preprocessing</a:t>
            </a:r>
          </a:p>
          <a:p>
            <a:pPr marL="0" indent="0">
              <a:buNone/>
            </a:pPr>
            <a:r>
              <a:rPr lang="en-US" sz="2400" b="1" dirty="0"/>
              <a:t>1. Loading the Data</a:t>
            </a:r>
          </a:p>
          <a:p>
            <a:r>
              <a:rPr lang="en-US" sz="2400" dirty="0"/>
              <a:t>The first step is to load the dataset into a Python environment. We use the Pandas library for this purpose:</a:t>
            </a:r>
          </a:p>
          <a:p>
            <a:pPr marL="0" indent="0">
              <a:buNone/>
            </a:pPr>
            <a:r>
              <a:rPr lang="en-US" sz="2400" b="1" dirty="0"/>
              <a:t>2. Data Cleaning</a:t>
            </a:r>
          </a:p>
          <a:p>
            <a:r>
              <a:rPr lang="en-US" sz="2400" dirty="0"/>
              <a:t>Data cleaning involves handling missing values, correcting errors, and removing duplicates.</a:t>
            </a:r>
          </a:p>
          <a:p>
            <a:pPr marL="0" indent="0">
              <a:buNone/>
            </a:pPr>
            <a:r>
              <a:rPr lang="en-US" sz="2400" b="1" dirty="0"/>
              <a:t>a. Handling Missing Values</a:t>
            </a:r>
          </a:p>
          <a:p>
            <a:pPr marL="0" indent="0">
              <a:buNone/>
            </a:pPr>
            <a:r>
              <a:rPr lang="en-US" sz="2400" dirty="0"/>
              <a:t>Check for missing values and decide how to handle them. Common strategies include filling missing values with mean, median, or mode, or dropping rows with missing values.</a:t>
            </a:r>
          </a:p>
          <a:p>
            <a:pPr marL="0" indent="0">
              <a:buNone/>
            </a:pPr>
            <a:r>
              <a:rPr lang="en-US" sz="2400" b="1" dirty="0"/>
              <a:t>b. Removing Duplicates</a:t>
            </a:r>
          </a:p>
          <a:p>
            <a:r>
              <a:rPr lang="en-US" sz="2400" dirty="0"/>
              <a:t>Remove any duplicate entries that might skew the analysis.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49719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B343-D7D7-A27C-B048-21CA738AC4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26533"/>
            <a:ext cx="10363826" cy="6011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3</a:t>
            </a:r>
            <a:r>
              <a:rPr lang="en-US" sz="2200" b="1" dirty="0"/>
              <a:t>. Data Transformation</a:t>
            </a:r>
          </a:p>
          <a:p>
            <a:r>
              <a:rPr lang="en-US" sz="2200" dirty="0"/>
              <a:t>Data transformation includes converting data types, creating new features, and standardizing or normalizing data.</a:t>
            </a:r>
          </a:p>
          <a:p>
            <a:pPr marL="0" indent="0">
              <a:buNone/>
            </a:pPr>
            <a:r>
              <a:rPr lang="en-US" sz="2200" b="1" dirty="0"/>
              <a:t>a. Converting Data Types</a:t>
            </a:r>
          </a:p>
          <a:p>
            <a:r>
              <a:rPr lang="en-US" sz="2200" dirty="0"/>
              <a:t>Ensure that all columns have appropriate data types.</a:t>
            </a:r>
          </a:p>
          <a:p>
            <a:pPr marL="0" indent="0">
              <a:buNone/>
            </a:pPr>
            <a:r>
              <a:rPr lang="en-US" sz="2200" b="1" dirty="0"/>
              <a:t>b. Feature Engineering</a:t>
            </a:r>
          </a:p>
          <a:p>
            <a:r>
              <a:rPr lang="en-US" sz="2200" dirty="0"/>
              <a:t>Create new features that might be useful for analysis. For example, extracting the month from the purchase date:</a:t>
            </a:r>
          </a:p>
          <a:p>
            <a:pPr marL="0" indent="0">
              <a:buNone/>
            </a:pPr>
            <a:r>
              <a:rPr lang="en-US" sz="2200" b="1" dirty="0"/>
              <a:t>4. Data Exploration</a:t>
            </a:r>
          </a:p>
          <a:p>
            <a:r>
              <a:rPr lang="en-US" sz="2200" dirty="0"/>
              <a:t>Perform initial exploration to understand the data distribution and identify any outliers or anomalies.</a:t>
            </a:r>
          </a:p>
          <a:p>
            <a:pPr marL="0" indent="0">
              <a:buNone/>
            </a:pPr>
            <a:r>
              <a:rPr lang="en-US" sz="2200" b="1" dirty="0"/>
              <a:t>5. Handling Categorical Data</a:t>
            </a:r>
          </a:p>
          <a:p>
            <a:r>
              <a:rPr lang="en-US" sz="2200" dirty="0"/>
              <a:t>Convert categorical variables into numerical format using techniques such as one-hot encoding.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D4D-C986-435A-D6B9-BCF822FE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02" y="0"/>
            <a:ext cx="6971696" cy="159617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4D8D-9B73-4054-5E81-65EF22CD2E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5174"/>
            <a:ext cx="10363826" cy="50537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structure and distribution of the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patterns, trends, and correlations in the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 into consumer behavior during the Diwali festival.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any anomalies or outliers that may need further investigation.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EDA:</a:t>
            </a:r>
          </a:p>
          <a:p>
            <a:pPr marL="0" indent="0">
              <a:buNone/>
            </a:pPr>
            <a:r>
              <a:rPr lang="en-US" b="1" dirty="0"/>
              <a:t>1. Understanding the Data Structure</a:t>
            </a:r>
          </a:p>
          <a:p>
            <a:r>
              <a:rPr lang="en-US" dirty="0"/>
              <a:t>Start by examining the basic structure and summary statistics of the dataset.</a:t>
            </a:r>
          </a:p>
          <a:p>
            <a:pPr marL="0" indent="0">
              <a:buNone/>
            </a:pPr>
            <a:r>
              <a:rPr lang="en-US" b="1" dirty="0"/>
              <a:t>2. Analyzing Categorical Variables</a:t>
            </a:r>
          </a:p>
          <a:p>
            <a:r>
              <a:rPr lang="en-US" dirty="0"/>
              <a:t>Explore categorical variables to understand the distribution and frequency of different categories.</a:t>
            </a:r>
          </a:p>
          <a:p>
            <a:endParaRPr lang="en-US" dirty="0"/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3537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05CC326-4A23-D428-6CF6-22FAFA9BB27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30771" y="-1063674"/>
            <a:ext cx="11739624" cy="929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Analyzing Numerical Variables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the distribution of numerical variables and identify any outliers or skewness.</a:t>
            </a:r>
          </a:p>
          <a:p>
            <a:pPr marL="0" indent="0">
              <a:buNone/>
            </a:pPr>
            <a:r>
              <a:rPr lang="en-US" b="1" dirty="0"/>
              <a:t>4. Analyzing Relationships between Variables</a:t>
            </a:r>
          </a:p>
          <a:p>
            <a:r>
              <a:rPr lang="en-US" dirty="0"/>
              <a:t>Investigate relationships between different variables to uncover patterns or correlations.</a:t>
            </a:r>
          </a:p>
          <a:p>
            <a:pPr marL="0" indent="0">
              <a:buNone/>
            </a:pPr>
            <a:r>
              <a:rPr lang="en-US" b="1" dirty="0"/>
              <a:t>a. Correlation Matrix</a:t>
            </a:r>
          </a:p>
          <a:p>
            <a:r>
              <a:rPr lang="en-US" dirty="0"/>
              <a:t>Examine the correlation between numerical variables.</a:t>
            </a:r>
          </a:p>
          <a:p>
            <a:pPr marL="0" indent="0">
              <a:buNone/>
            </a:pPr>
            <a:r>
              <a:rPr lang="en-US" b="1" dirty="0"/>
              <a:t>b. Bar Plot</a:t>
            </a:r>
          </a:p>
          <a:p>
            <a:r>
              <a:rPr lang="en-US" dirty="0"/>
              <a:t>Visualize the relationship between categorical data.</a:t>
            </a:r>
          </a:p>
          <a:p>
            <a:pPr marL="0" indent="0">
              <a:buNone/>
            </a:pPr>
            <a:r>
              <a:rPr lang="en-US" b="1" dirty="0"/>
              <a:t>5. Time Series Analysis</a:t>
            </a:r>
          </a:p>
          <a:p>
            <a:r>
              <a:rPr lang="en-US" dirty="0"/>
              <a:t>Analyze the sales trends over time, particularly focusing on sales during the Diwali period.</a:t>
            </a:r>
          </a:p>
          <a:p>
            <a:pPr marL="0" indent="0">
              <a:buNone/>
            </a:pPr>
            <a:r>
              <a:rPr lang="en-US" b="1" dirty="0"/>
              <a:t>6. Analyzing Demographic Factors</a:t>
            </a:r>
          </a:p>
          <a:p>
            <a:r>
              <a:rPr lang="en-US" dirty="0"/>
              <a:t>Examine how demographic factors such as age and gender influence purchasing behavior.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1564</TotalTime>
  <Words>700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Engravers MT</vt:lpstr>
      <vt:lpstr>Times New Roman</vt:lpstr>
      <vt:lpstr>Tw Cen MT</vt:lpstr>
      <vt:lpstr>Wingdings</vt:lpstr>
      <vt:lpstr>Droplet</vt:lpstr>
      <vt:lpstr>Package</vt:lpstr>
      <vt:lpstr>Data Analysis using Python</vt:lpstr>
      <vt:lpstr>Introduction</vt:lpstr>
      <vt:lpstr>Objective</vt:lpstr>
      <vt:lpstr>Tools and Techniques</vt:lpstr>
      <vt:lpstr>Dataset Description </vt:lpstr>
      <vt:lpstr>Methodology</vt:lpstr>
      <vt:lpstr>PowerPoint Presentation</vt:lpstr>
      <vt:lpstr>Exploratory Data Analysis (EDA)</vt:lpstr>
      <vt:lpstr>PowerPoint Presentation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R. likitha</dc:creator>
  <cp:lastModifiedBy>R. likitha</cp:lastModifiedBy>
  <cp:revision>3</cp:revision>
  <dcterms:created xsi:type="dcterms:W3CDTF">2024-08-12T02:49:34Z</dcterms:created>
  <dcterms:modified xsi:type="dcterms:W3CDTF">2024-09-19T08:47:43Z</dcterms:modified>
</cp:coreProperties>
</file>