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7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51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6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5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3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31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7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0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0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8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0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2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1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9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1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007212-2315-4A6A-A605-0A2AA5301D2D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F17654-F33C-4DBA-8C6D-A85AB35F6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8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7BEF-6E5D-D673-A752-A7F5312E9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05DB0-B2C7-B1A5-30AA-EAE882A83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39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299F-3EE5-D1B7-DCB9-CE34B7ED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311A-959F-F24D-E403-B42C916BD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hne"/>
              </a:rPr>
              <a:t>Accessing JavaScript Objects: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The syntax for accessing the property of an object is: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objectName.property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or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objectName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[“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property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”]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Accessing ‘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’ from example 1 using dot operator,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Accessing ‘name’ form example 2 using [],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5F5F0E-E27E-6A6E-46B2-557823B3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126"/>
            <a:ext cx="288541" cy="6414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72964" rIns="0" bIns="-4919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F097E-D9B3-B5D8-4111-F712C93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334" y="4443037"/>
            <a:ext cx="14001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2ED26115-09B8-7E39-21B9-B150063A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407" y="5480725"/>
            <a:ext cx="14382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8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0583-7200-B80A-1C2B-753AFB90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1.Diffrence between HTTP1.1 vs HTTP2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717F-EA21-0B05-47D8-E1BD6C12F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HTTP1.1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CEDE-9937-2D51-130F-19F283397F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It uses requests </a:t>
            </a:r>
            <a:r>
              <a:rPr lang="en-IN" dirty="0" err="1"/>
              <a:t>resourses</a:t>
            </a:r>
            <a:r>
              <a:rPr lang="en-IN" dirty="0"/>
              <a:t> incline for use getting multiple pages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dirty="0" err="1"/>
              <a:t>compresess</a:t>
            </a:r>
            <a:r>
              <a:rPr lang="en-IN" dirty="0"/>
              <a:t> data by itself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97ED2-72AF-1E1E-0FA8-DE63BD75E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HTTP2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466B4-B527-5160-20DD-1531A38C01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It uses PUSH frame by server that collects all multiple pages</a:t>
            </a:r>
          </a:p>
          <a:p>
            <a:endParaRPr lang="en-IN" dirty="0"/>
          </a:p>
          <a:p>
            <a:r>
              <a:rPr lang="en-IN" dirty="0"/>
              <a:t>It uses HPACK for 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86778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C4B8-D7C4-8671-F0AB-CC397CD63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It works on textual format.</a:t>
            </a:r>
          </a:p>
          <a:p>
            <a:endParaRPr lang="en-IN" dirty="0"/>
          </a:p>
          <a:p>
            <a:r>
              <a:rPr lang="en-IN" dirty="0"/>
              <a:t>There is head of line blocking that blocks all the requests behind it until it doesn’t get all </a:t>
            </a:r>
            <a:r>
              <a:rPr lang="en-IN" dirty="0" err="1"/>
              <a:t>resourses</a:t>
            </a:r>
            <a:r>
              <a:rPr lang="en-IN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E6A96-E3AE-C9C9-432A-3C0213A8AB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It works on binary protocol.</a:t>
            </a:r>
          </a:p>
          <a:p>
            <a:endParaRPr lang="en-IN" dirty="0"/>
          </a:p>
          <a:p>
            <a:r>
              <a:rPr lang="en-IN" dirty="0"/>
              <a:t>It allows multiplexing so one TCP connection is required for multiple requests.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23E479-2B13-EA3A-BDB2-E0E6D918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8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A348-792E-3E3E-BE6C-6E658707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8501F-8A0F-F925-DE1E-9698A3B74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301B0-3B63-4B76-D30A-CD54F5ED17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web traffic it provides faster delivery of web pages and reduces web traffic </a:t>
            </a:r>
          </a:p>
          <a:p>
            <a:endParaRPr lang="en-IN" dirty="0"/>
          </a:p>
          <a:p>
            <a:r>
              <a:rPr lang="en-IN" dirty="0"/>
              <a:t>Performance optimisation used are sprinting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C39AF-5592-0DE7-8F82-4A61A88A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F58C4-C094-5CD4-F4B5-BD0C7B5A5B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HTTP2 version utilizes </a:t>
            </a:r>
            <a:r>
              <a:rPr lang="en-IN" dirty="0" err="1"/>
              <a:t>multiflexing</a:t>
            </a:r>
            <a:r>
              <a:rPr lang="en-IN" dirty="0"/>
              <a:t> and server pushes to effectively reduce the page.</a:t>
            </a:r>
          </a:p>
          <a:p>
            <a:endParaRPr lang="en-IN" dirty="0"/>
          </a:p>
          <a:p>
            <a:r>
              <a:rPr lang="en-IN" dirty="0"/>
              <a:t>This protocol version removes the need of unnecessary optimisation hacks.</a:t>
            </a:r>
          </a:p>
        </p:txBody>
      </p:sp>
    </p:spTree>
    <p:extLst>
      <p:ext uri="{BB962C8B-B14F-4D97-AF65-F5344CB8AC3E}">
        <p14:creationId xmlns:p14="http://schemas.microsoft.com/office/powerpoint/2010/main" val="179885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3D7C-47C9-17DE-E560-9F7995B9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4514E-AEE9-D8C4-FCFD-5A9ACD549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23F55-0B5E-DEE6-F086-E88B0BC4EB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 HTTP1.1 authentication mechanism is secure</a:t>
            </a:r>
          </a:p>
          <a:p>
            <a:r>
              <a:rPr lang="en-IN" dirty="0"/>
              <a:t>In this version SSL or secure sockets layer is not required but recommended.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C74FC-E9CB-C138-8E7D-5FA2B1846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C3BDA-CD1A-B709-6317-4A9813D56B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In HTTP2 as same as in HTTP1.1</a:t>
            </a:r>
          </a:p>
          <a:p>
            <a:endParaRPr lang="en-IN" dirty="0"/>
          </a:p>
          <a:p>
            <a:r>
              <a:rPr lang="en-IN" dirty="0"/>
              <a:t>In HTTP2 security protocol is not at all recommended.</a:t>
            </a:r>
          </a:p>
        </p:txBody>
      </p:sp>
    </p:spTree>
    <p:extLst>
      <p:ext uri="{BB962C8B-B14F-4D97-AF65-F5344CB8AC3E}">
        <p14:creationId xmlns:p14="http://schemas.microsoft.com/office/powerpoint/2010/main" val="141626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C3DF-63D7-0E28-1D0B-E098D294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B85FA-D60B-940F-ADC1-B565B433D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B9FAE-6905-CFFE-F5CC-41D2B26C10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This protocol introduces a warning header field to carry additional information about the status of a message</a:t>
            </a:r>
          </a:p>
          <a:p>
            <a:r>
              <a:rPr lang="en-IN" dirty="0"/>
              <a:t>It is always works faster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647D2-E0CF-627F-0BAA-0460090CA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805E7-8C92-4F30-07DF-E5EE4D6EDA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It brings the fundamental semantics of HTTP like headers ,and status code remains the same.</a:t>
            </a:r>
          </a:p>
          <a:p>
            <a:endParaRPr lang="en-IN" dirty="0"/>
          </a:p>
          <a:p>
            <a:r>
              <a:rPr lang="en-IN" dirty="0"/>
              <a:t>It is upgraded version of HTTP1.1</a:t>
            </a:r>
          </a:p>
        </p:txBody>
      </p:sp>
    </p:spTree>
    <p:extLst>
      <p:ext uri="{BB962C8B-B14F-4D97-AF65-F5344CB8AC3E}">
        <p14:creationId xmlns:p14="http://schemas.microsoft.com/office/powerpoint/2010/main" val="191194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96F2-4C00-C1D7-C0AF-C320F58D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2.Objects and its Internal representation in </a:t>
            </a:r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F3F1-BA3F-21B4-6ADF-950F3D2C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531" y="3200400"/>
            <a:ext cx="10149840" cy="4538748"/>
          </a:xfrm>
        </p:spPr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JavaScript, an object is a standalone entity, with properties and type. Compare it with a cup, for example. A cup is an object, with properties. A cup has a color, a design, weight, a material it is made of, etc. The same way, JavaScript objects can have properties, which define their characteristics.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96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9F34-D85B-D4F3-C0CD-8D5CD5A5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8773-17B4-4252-321B-0E71833E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hne"/>
              </a:rPr>
              <a:t>Creating Objects in JavaScript: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By object literal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By creating instance of Object directly (using new keyword)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o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hne"/>
              </a:rPr>
              <a:t>By object literal: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The syntax of creating object using object literal is given below: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       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Property and value is separated by colon(:).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Example: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812D2-52CA-CC25-9456-8B1F58BE9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46150"/>
            <a:ext cx="399148" cy="19495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72964" rIns="0" bIns="-4919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4C76E5-6FD4-8CA3-AC67-40AE71434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95" y="4590589"/>
            <a:ext cx="62388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51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3688-DC16-26EA-4CE0-34CBCD03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5843-7420-EEFB-CD1C-0DD00199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o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hne"/>
              </a:rPr>
              <a:t>By creating instance of Object directly (using new keyword):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The syntax of creating object directly is given below: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Here,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new keyword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is used to create object.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59D8C4-D28E-1AE9-C70E-1D43B204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5"/>
            <a:ext cx="48090" cy="45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72964" rIns="0" bIns="-4919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47A39-A898-8709-AF70-03CBB8CD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83" y="2435224"/>
            <a:ext cx="19050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35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420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Garamond</vt:lpstr>
      <vt:lpstr>medium-content-sans-serif-font</vt:lpstr>
      <vt:lpstr>sohne</vt:lpstr>
      <vt:lpstr>source-serif-pro</vt:lpstr>
      <vt:lpstr>Organic</vt:lpstr>
      <vt:lpstr>DAY 1 TASK</vt:lpstr>
      <vt:lpstr>1.Diffrence between HTTP1.1 vs HTTP2</vt:lpstr>
      <vt:lpstr>PowerPoint Presentation</vt:lpstr>
      <vt:lpstr>PowerPoint Presentation</vt:lpstr>
      <vt:lpstr>PowerPoint Presentation</vt:lpstr>
      <vt:lpstr>PowerPoint Presentation</vt:lpstr>
      <vt:lpstr>2.Objects and its Internal representation in Javascript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TASK</dc:title>
  <dc:creator>Likithan S</dc:creator>
  <cp:lastModifiedBy>Likithan S</cp:lastModifiedBy>
  <cp:revision>1</cp:revision>
  <dcterms:created xsi:type="dcterms:W3CDTF">2023-09-20T15:58:56Z</dcterms:created>
  <dcterms:modified xsi:type="dcterms:W3CDTF">2023-09-20T16:54:09Z</dcterms:modified>
</cp:coreProperties>
</file>