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205C-E086-FEA6-917C-CD643FE8A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5C218-0D47-14EA-4D83-DEE0C33B2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BE4CC-76E5-6A49-49BD-66B99E9F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1243-DC6A-4292-8508-962B4B50001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A179F-930F-C51F-63BF-9BD56E16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A5721-A780-BD0A-704D-53D07821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0C71-CDCE-48E8-8A2C-512D5B17C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42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D716-86D1-4084-048B-51319415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ADD61-7C7E-8D9E-F6FE-CED738475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9BD6-3062-0804-DACA-FB3E9CC4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1243-DC6A-4292-8508-962B4B50001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43A72-264C-534A-02B0-06D5B56C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35A7-26FC-E38B-0286-2BD28A3E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0C71-CDCE-48E8-8A2C-512D5B17C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29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B768E-7473-4584-4C24-0BD7D38E2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1DA72-3009-75A1-CF7C-510CA76D7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BA8BA-908F-7291-C525-404B5B57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1243-DC6A-4292-8508-962B4B50001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4CFF8-CB57-77EE-F03D-FC0E0C4D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0E96-BF23-693A-88FA-AF8E0D68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0C71-CDCE-48E8-8A2C-512D5B17C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65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889F-B0AC-F396-B5A6-63F6F9E3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B8039-C3F5-8DDC-8C51-14C461C0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9B54A-6A49-D1BF-E1F9-38864A14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1243-DC6A-4292-8508-962B4B50001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83910-CCDB-6816-94C9-40DA826F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59EF3-B910-90AD-D92E-96C93ABF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0C71-CDCE-48E8-8A2C-512D5B17C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27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5CA1-BCAF-4CB3-9E89-819B3D72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833EA-6713-9FBF-E12D-E444C77A9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46867-A867-5B30-DE10-B9345C3D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1243-DC6A-4292-8508-962B4B50001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1A4B4-5660-3EA0-3120-75521D1A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BF7AD-060C-8335-7A43-B0D52F91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0C71-CDCE-48E8-8A2C-512D5B17C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44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6D21-57AB-C309-985E-FCA7616B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32D9-E653-91AA-844F-D67CA92CB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9FE73-2BC0-5ED9-B0A0-FDB341087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FB566-EDB4-CFBC-C2C3-00E531F2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1243-DC6A-4292-8508-962B4B50001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A57FE-94A6-9D4F-7A25-FC900053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B6EA9-24C3-E568-D448-A86710A5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0C71-CDCE-48E8-8A2C-512D5B17C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6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0B64-3C01-9E17-4696-D548012D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7F91A-AA66-56A7-CF21-D41974246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55793-E131-7334-7AD7-510B425B2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43D90-972A-196C-7802-73FF9047A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6D571-12EB-8533-A8DF-C9D1EC97B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2FC8F-0046-430B-BA5C-5D2601E3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1243-DC6A-4292-8508-962B4B50001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4B96C-88E4-E03E-E0C1-52D28E03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5426A-5EC4-4871-7D66-5EF5208C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0C71-CDCE-48E8-8A2C-512D5B17C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84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9A3A-7283-1BC2-42C4-D7ABED3A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D73AF-46B9-F7B1-25F7-63537B66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1243-DC6A-4292-8508-962B4B50001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6C08C-9342-DD98-1062-8562D16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84A26-F303-F463-1F0A-DCBB4C0C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0C71-CDCE-48E8-8A2C-512D5B17C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91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9F643-D65B-C57D-9D7B-62647D39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1243-DC6A-4292-8508-962B4B50001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786BF-F3E4-3ACF-3144-A7F035D5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A4505-E859-20D9-12C6-061F98F3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0C71-CDCE-48E8-8A2C-512D5B17C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39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7D1D-52EB-9E4F-188E-0A00E37D2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E418-679D-27A6-36A8-AB719A80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7EF01-4208-603F-3ECA-A0401044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336F0-1E65-FC04-D7EB-9832EE69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1243-DC6A-4292-8508-962B4B50001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FEB5C-489E-88E7-F779-6A6B1CC0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7991C-400A-DCED-D3C2-CF7EAE9E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0C71-CDCE-48E8-8A2C-512D5B17C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47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9320-35F8-0A24-7952-AA8B68D4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56EEF-D5C0-B530-8D09-701A05934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20911-0A4B-40FC-DFD7-F0CF91876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FF251-5BA1-ED7F-C481-A76AA4FC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1243-DC6A-4292-8508-962B4B50001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46E1A-CE2A-733B-85A6-50DB3D9E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A6BF7-D9ED-C196-A53E-3C25416E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0C71-CDCE-48E8-8A2C-512D5B17C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66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454725-D6B5-D4CB-2AB6-C8F3B192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8D4E7-9EFA-4871-29A4-864CB1B60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8E748-AA47-4BA5-ABE4-C1F39CEFF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01243-DC6A-4292-8508-962B4B50001A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5E49-0E7B-7BE9-BD81-A808EAB0C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B3D9B-4D25-B9F0-BB63-2FA3561D0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00C71-CDCE-48E8-8A2C-512D5B17C7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55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41D0-2D45-4E48-CFFB-E7601AAFB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6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FEDD2-F341-B9DB-0BB7-EB35DBE91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95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8775-F1A5-FFAB-3F4B-76D50D94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1.Write a “person” class to hold all the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116E4-2E89-9B32-937F-EABEE30D4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class Person {  </a:t>
            </a:r>
          </a:p>
          <a:p>
            <a:pPr marL="0" indent="0">
              <a:buNone/>
            </a:pPr>
            <a:r>
              <a:rPr lang="en-IN" dirty="0"/>
              <a:t> constructor(name, age, email) {    </a:t>
            </a:r>
          </a:p>
          <a:p>
            <a:pPr marL="0" indent="0">
              <a:buNone/>
            </a:pPr>
            <a:r>
              <a:rPr lang="en-IN" dirty="0"/>
              <a:t>this.name = name;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this.age</a:t>
            </a:r>
            <a:r>
              <a:rPr lang="en-IN" dirty="0"/>
              <a:t> = age;    </a:t>
            </a:r>
          </a:p>
          <a:p>
            <a:pPr marL="0" indent="0">
              <a:buNone/>
            </a:pPr>
            <a:r>
              <a:rPr lang="en-IN" dirty="0" err="1"/>
              <a:t>this.email</a:t>
            </a:r>
            <a:r>
              <a:rPr lang="en-IN" dirty="0"/>
              <a:t> = email;</a:t>
            </a:r>
          </a:p>
          <a:p>
            <a:pPr marL="0" indent="0">
              <a:buNone/>
            </a:pPr>
            <a:r>
              <a:rPr lang="en-IN" dirty="0"/>
              <a:t>  }  </a:t>
            </a:r>
          </a:p>
          <a:p>
            <a:pPr marL="0" indent="0">
              <a:buNone/>
            </a:pPr>
            <a:r>
              <a:rPr lang="en-IN" dirty="0"/>
              <a:t>// Getter method to retrieve the person's name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getName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/>
              <a:t>{  </a:t>
            </a:r>
          </a:p>
          <a:p>
            <a:pPr marL="0" indent="0">
              <a:buNone/>
            </a:pPr>
            <a:r>
              <a:rPr lang="en-IN" dirty="0"/>
              <a:t>  return this.name; </a:t>
            </a:r>
          </a:p>
          <a:p>
            <a:pPr marL="0" indent="0">
              <a:buNone/>
            </a:pPr>
            <a:r>
              <a:rPr lang="en-IN" dirty="0"/>
              <a:t> }  </a:t>
            </a:r>
          </a:p>
        </p:txBody>
      </p:sp>
    </p:spTree>
    <p:extLst>
      <p:ext uri="{BB962C8B-B14F-4D97-AF65-F5344CB8AC3E}">
        <p14:creationId xmlns:p14="http://schemas.microsoft.com/office/powerpoint/2010/main" val="273335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4C58-B649-1088-D0FA-FFB7F1A3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B66C-DB3B-90AF-1B97-08280488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// Getter method to retrieve the person's age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getAge</a:t>
            </a:r>
            <a:r>
              <a:rPr lang="en-IN" dirty="0"/>
              <a:t>() { </a:t>
            </a:r>
          </a:p>
          <a:p>
            <a:pPr marL="0" indent="0">
              <a:buNone/>
            </a:pPr>
            <a:r>
              <a:rPr lang="en-IN" dirty="0"/>
              <a:t>   return </a:t>
            </a:r>
            <a:r>
              <a:rPr lang="en-IN" dirty="0" err="1"/>
              <a:t>this.age</a:t>
            </a:r>
            <a:r>
              <a:rPr lang="en-IN" dirty="0"/>
              <a:t>; </a:t>
            </a:r>
          </a:p>
          <a:p>
            <a:pPr marL="0" indent="0">
              <a:buNone/>
            </a:pPr>
            <a:r>
              <a:rPr lang="en-IN" dirty="0"/>
              <a:t> } </a:t>
            </a:r>
          </a:p>
          <a:p>
            <a:pPr marL="0" indent="0">
              <a:buNone/>
            </a:pPr>
            <a:r>
              <a:rPr lang="en-IN" dirty="0"/>
              <a:t> // Getter method to retrieve the person's email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getEmail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/>
              <a:t>{    </a:t>
            </a:r>
          </a:p>
          <a:p>
            <a:pPr marL="0" indent="0">
              <a:buNone/>
            </a:pPr>
            <a:r>
              <a:rPr lang="en-IN" dirty="0"/>
              <a:t>return </a:t>
            </a:r>
            <a:r>
              <a:rPr lang="en-IN" dirty="0" err="1"/>
              <a:t>this.email</a:t>
            </a:r>
            <a:r>
              <a:rPr lang="en-IN" dirty="0"/>
              <a:t>;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// Method to display information about the person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displayInfo</a:t>
            </a:r>
            <a:r>
              <a:rPr lang="en-IN" dirty="0"/>
              <a:t>() { 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122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D6F2-59BA-80E5-6451-CD6750AE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8A43-BB74-28B8-F0B1-9A37A9CA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console.log(`Name: ${this.name}`);</a:t>
            </a:r>
          </a:p>
          <a:p>
            <a:pPr marL="0" indent="0">
              <a:buNone/>
            </a:pPr>
            <a:r>
              <a:rPr lang="en-IN" dirty="0"/>
              <a:t>    console.log(`Age: ${</a:t>
            </a:r>
            <a:r>
              <a:rPr lang="en-IN" dirty="0" err="1"/>
              <a:t>this.age</a:t>
            </a:r>
            <a:r>
              <a:rPr lang="en-IN" dirty="0"/>
              <a:t>}`);  </a:t>
            </a:r>
          </a:p>
          <a:p>
            <a:pPr marL="0" indent="0">
              <a:buNone/>
            </a:pPr>
            <a:r>
              <a:rPr lang="en-IN" dirty="0"/>
              <a:t>  console.log(`Email: ${</a:t>
            </a:r>
            <a:r>
              <a:rPr lang="en-IN" dirty="0" err="1"/>
              <a:t>this.email</a:t>
            </a:r>
            <a:r>
              <a:rPr lang="en-IN" dirty="0"/>
              <a:t>}`); 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// Example usage: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person1 = new Person(“</a:t>
            </a:r>
            <a:r>
              <a:rPr lang="en-IN" dirty="0" err="1"/>
              <a:t>leodass</a:t>
            </a:r>
            <a:r>
              <a:rPr lang="en-IN" dirty="0"/>
              <a:t>", 30, “leo@example.com");person1.displayInfo();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42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020-7030-9567-26D0-6582A88B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2.Write a class to calculate the uber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6C46D-E295-ACAB-3114-6D0D2AAE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class </a:t>
            </a:r>
            <a:r>
              <a:rPr lang="en-IN" dirty="0" err="1"/>
              <a:t>UberPriceCalculator</a:t>
            </a:r>
            <a:r>
              <a:rPr lang="en-IN" dirty="0"/>
              <a:t> { </a:t>
            </a:r>
          </a:p>
          <a:p>
            <a:pPr marL="0" indent="0">
              <a:buNone/>
            </a:pPr>
            <a:r>
              <a:rPr lang="en-IN" dirty="0"/>
              <a:t>  constructor(</a:t>
            </a:r>
            <a:r>
              <a:rPr lang="en-IN" dirty="0" err="1"/>
              <a:t>baseRatePerKilometer</a:t>
            </a:r>
            <a:r>
              <a:rPr lang="en-IN" dirty="0"/>
              <a:t>, </a:t>
            </a:r>
            <a:r>
              <a:rPr lang="en-IN" dirty="0" err="1"/>
              <a:t>baseRatePerMinute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{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this.baseRatePerKilometer</a:t>
            </a:r>
            <a:r>
              <a:rPr lang="en-IN" dirty="0"/>
              <a:t> = </a:t>
            </a:r>
            <a:r>
              <a:rPr lang="en-IN" dirty="0" err="1"/>
              <a:t>baseRatePerKilometer</a:t>
            </a:r>
            <a:r>
              <a:rPr lang="en-IN" dirty="0"/>
              <a:t>;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this.baseRatePerMinute</a:t>
            </a:r>
            <a:r>
              <a:rPr lang="en-IN" dirty="0"/>
              <a:t> = </a:t>
            </a:r>
            <a:r>
              <a:rPr lang="en-IN" dirty="0" err="1"/>
              <a:t>baseRatePerMinute</a:t>
            </a:r>
            <a:r>
              <a:rPr lang="en-IN" dirty="0"/>
              <a:t>; </a:t>
            </a:r>
          </a:p>
          <a:p>
            <a:pPr marL="0" indent="0">
              <a:buNone/>
            </a:pPr>
            <a:r>
              <a:rPr lang="en-IN" dirty="0"/>
              <a:t> }  </a:t>
            </a:r>
          </a:p>
          <a:p>
            <a:pPr marL="0" indent="0">
              <a:buNone/>
            </a:pPr>
            <a:r>
              <a:rPr lang="en-IN" dirty="0" err="1"/>
              <a:t>calculatePrice</a:t>
            </a:r>
            <a:r>
              <a:rPr lang="en-IN" dirty="0"/>
              <a:t>(</a:t>
            </a:r>
            <a:r>
              <a:rPr lang="en-IN" dirty="0" err="1"/>
              <a:t>distanceInKilometers</a:t>
            </a:r>
            <a:r>
              <a:rPr lang="en-IN" dirty="0"/>
              <a:t>, </a:t>
            </a:r>
            <a:r>
              <a:rPr lang="en-IN" dirty="0" err="1"/>
              <a:t>durationInMinutes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{    </a:t>
            </a:r>
          </a:p>
          <a:p>
            <a:pPr marL="0" indent="0">
              <a:buNone/>
            </a:pPr>
            <a:r>
              <a:rPr lang="en-IN" dirty="0"/>
              <a:t>// Calculate the price based on distance and duration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const</a:t>
            </a:r>
            <a:r>
              <a:rPr lang="en-IN" dirty="0"/>
              <a:t> price = (      </a:t>
            </a:r>
            <a:r>
              <a:rPr lang="en-IN" dirty="0" err="1"/>
              <a:t>this.baseRatePerKilometer</a:t>
            </a:r>
            <a:r>
              <a:rPr lang="en-IN" dirty="0"/>
              <a:t> * </a:t>
            </a:r>
            <a:r>
              <a:rPr lang="en-IN" dirty="0" err="1"/>
              <a:t>distanceInKilometers</a:t>
            </a:r>
            <a:r>
              <a:rPr lang="en-IN" dirty="0"/>
              <a:t> +      </a:t>
            </a:r>
            <a:r>
              <a:rPr lang="en-IN" dirty="0" err="1"/>
              <a:t>this.baseRatePerMinute</a:t>
            </a:r>
            <a:r>
              <a:rPr lang="en-IN" dirty="0"/>
              <a:t> * </a:t>
            </a:r>
            <a:r>
              <a:rPr lang="en-IN" dirty="0" err="1"/>
              <a:t>durationInMinutes</a:t>
            </a:r>
            <a:r>
              <a:rPr lang="en-IN" dirty="0"/>
              <a:t>    ).</a:t>
            </a:r>
            <a:r>
              <a:rPr lang="en-IN" dirty="0" err="1"/>
              <a:t>toFixed</a:t>
            </a:r>
            <a:r>
              <a:rPr lang="en-IN" dirty="0"/>
              <a:t>(2);</a:t>
            </a:r>
          </a:p>
        </p:txBody>
      </p:sp>
    </p:spTree>
    <p:extLst>
      <p:ext uri="{BB962C8B-B14F-4D97-AF65-F5344CB8AC3E}">
        <p14:creationId xmlns:p14="http://schemas.microsoft.com/office/powerpoint/2010/main" val="251669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7208-2024-3B7B-8656-F0D0B560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98CA-09AF-4A36-1446-4BFE586CB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 // Round to 2 decimal places  </a:t>
            </a:r>
          </a:p>
          <a:p>
            <a:pPr marL="0" indent="0">
              <a:buNone/>
            </a:pPr>
            <a:r>
              <a:rPr lang="en-IN" dirty="0"/>
              <a:t>   return `Estimated Uber Price: $${price}`; 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// Example usage: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calculator = new </a:t>
            </a:r>
            <a:r>
              <a:rPr lang="en-IN" dirty="0" err="1"/>
              <a:t>UberPriceCalculator</a:t>
            </a:r>
            <a:r>
              <a:rPr lang="en-IN" dirty="0"/>
              <a:t>(1.5, 0.2);</a:t>
            </a:r>
          </a:p>
          <a:p>
            <a:pPr marL="0" indent="0">
              <a:buNone/>
            </a:pPr>
            <a:r>
              <a:rPr lang="en-IN" dirty="0"/>
              <a:t> // Base rate $1.5 per </a:t>
            </a:r>
            <a:r>
              <a:rPr lang="en-IN" dirty="0" err="1"/>
              <a:t>kilometer</a:t>
            </a:r>
            <a:r>
              <a:rPr lang="en-IN" dirty="0"/>
              <a:t>, $0.2 per </a:t>
            </a:r>
            <a:r>
              <a:rPr lang="en-IN" dirty="0" err="1"/>
              <a:t>minuteconst</a:t>
            </a:r>
            <a:r>
              <a:rPr lang="en-IN" dirty="0"/>
              <a:t> distance = 10;</a:t>
            </a:r>
          </a:p>
          <a:p>
            <a:pPr marL="0" indent="0">
              <a:buNone/>
            </a:pPr>
            <a:r>
              <a:rPr lang="en-IN" dirty="0"/>
              <a:t> // 10 </a:t>
            </a:r>
            <a:r>
              <a:rPr lang="en-IN" dirty="0" err="1"/>
              <a:t>kilometersconst</a:t>
            </a:r>
            <a:r>
              <a:rPr lang="en-IN" dirty="0"/>
              <a:t> duration = 20;</a:t>
            </a:r>
          </a:p>
          <a:p>
            <a:pPr marL="0" indent="0">
              <a:buNone/>
            </a:pPr>
            <a:r>
              <a:rPr lang="en-IN" dirty="0"/>
              <a:t> // 20 </a:t>
            </a:r>
            <a:r>
              <a:rPr lang="en-IN" dirty="0" err="1"/>
              <a:t>minutesconst</a:t>
            </a:r>
            <a:r>
              <a:rPr lang="en-IN" dirty="0"/>
              <a:t> </a:t>
            </a:r>
            <a:r>
              <a:rPr lang="en-IN" dirty="0" err="1"/>
              <a:t>estimatedPrice</a:t>
            </a:r>
            <a:r>
              <a:rPr lang="en-IN" dirty="0"/>
              <a:t> = </a:t>
            </a:r>
            <a:r>
              <a:rPr lang="en-IN" dirty="0" err="1"/>
              <a:t>calculator.calculatePrice</a:t>
            </a:r>
            <a:r>
              <a:rPr lang="en-IN" dirty="0"/>
              <a:t>(distance, duration);</a:t>
            </a:r>
          </a:p>
          <a:p>
            <a:pPr marL="0" indent="0">
              <a:buNone/>
            </a:pPr>
            <a:r>
              <a:rPr lang="en-IN" dirty="0"/>
              <a:t>console.log(</a:t>
            </a:r>
            <a:r>
              <a:rPr lang="en-IN" dirty="0" err="1"/>
              <a:t>estimatedPrice</a:t>
            </a:r>
            <a:r>
              <a:rPr lang="en-IN" dirty="0"/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76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CB80-EA03-0BF4-8B76-F151C89E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DF48-8712-B221-5111-91A46298D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4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DAY 6 TASK</vt:lpstr>
      <vt:lpstr>1.Write a “person” class to hold all the objects</vt:lpstr>
      <vt:lpstr>PowerPoint Presentation</vt:lpstr>
      <vt:lpstr>PowerPoint Presentation</vt:lpstr>
      <vt:lpstr>2.Write a class to calculate the uber price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6 TASK</dc:title>
  <dc:creator>Likithan S</dc:creator>
  <cp:lastModifiedBy>Likithan S</cp:lastModifiedBy>
  <cp:revision>1</cp:revision>
  <dcterms:created xsi:type="dcterms:W3CDTF">2023-09-28T17:08:13Z</dcterms:created>
  <dcterms:modified xsi:type="dcterms:W3CDTF">2023-09-28T17:08:21Z</dcterms:modified>
</cp:coreProperties>
</file>