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E007-198B-D374-DD59-78407BE4E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EC916-157B-716D-0E11-1802B4B08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C2138-9BF8-50CD-7327-7CAA58C6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894C-1460-4C81-8022-F8824C1BF12D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26D6E-9A6D-CD86-4F04-593AC174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0A9F5-F8B9-6EB5-8237-8525DA28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E084-6B96-46D2-9AC9-1533439A3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90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278C-14F3-5C7D-3DC5-7AD8C343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3E8E0-3EDF-339C-DE55-BCD1C6190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36C34-3A29-FDCF-5E63-894FD8F9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894C-1460-4C81-8022-F8824C1BF12D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FEF93-5FC9-0C89-FDED-D6302211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6469F-FEA6-A190-8860-572DBE57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E084-6B96-46D2-9AC9-1533439A3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22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B8728-2A5D-5B04-77AC-BC5C43BF8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11E9B-9E82-7946-5025-BCDC45EFF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9BC74-7A11-D00D-4AB7-5BD064B2A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894C-1460-4C81-8022-F8824C1BF12D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1EF92-2B39-49AC-4CED-F89E4900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86EAE-4F9C-2382-9CDE-8757F00B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E084-6B96-46D2-9AC9-1533439A3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83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7F0A-DDF5-C47A-B3D1-5040F45C9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EB56-EA28-C625-E29A-5A78AEF09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7EF63-943C-164A-A853-67AF50D15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894C-1460-4C81-8022-F8824C1BF12D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C7591-8A1F-074A-6900-BE627B44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1AE45-1599-A410-6480-40904BA8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E084-6B96-46D2-9AC9-1533439A3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95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FA4A-3AC7-79CC-C316-B95CCDDA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5FE46-C270-2138-9CEF-5D7080216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4D305-218A-C2C5-AFF7-6C4CAAF43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894C-1460-4C81-8022-F8824C1BF12D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5E95E-B8A9-20E5-2825-89C67494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4713F-D021-8811-0CF4-329BCB25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E084-6B96-46D2-9AC9-1533439A3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9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C636-120D-434C-B1FB-81041CBB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A7D2-4D2C-CF36-8FBE-A1C69E74D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C632B-FD8C-99A0-861C-148538BD4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308BA-FA2E-4C74-D552-511E7EBC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894C-1460-4C81-8022-F8824C1BF12D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ED082-3767-8A3F-5E19-590469D8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4CC3B-DCC4-38F1-2BF1-D1C960CA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E084-6B96-46D2-9AC9-1533439A3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25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DB7D-62E7-BB2D-BBFB-3B1539DC0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C2E64-DF2E-60DB-A733-5135DDEC7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521A4-E0BF-3028-50CB-2DD23BA16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12EFD-B1C8-F75F-C392-D50A0C3A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747030-2B94-C93E-C967-36C07229E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EF618-59B9-E542-1E0A-6CAE1134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894C-1460-4C81-8022-F8824C1BF12D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71704D-9653-9F05-C797-2D4D284E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AB183-6D16-8877-73A2-66695210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E084-6B96-46D2-9AC9-1533439A3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54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4F19-9712-E9FF-FF19-D21CD0EA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5CA641-05C3-D698-D09B-AF277561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894C-1460-4C81-8022-F8824C1BF12D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717CE-820C-1B2E-615F-923EF78D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66111-4945-8113-5B8E-E8031E95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E084-6B96-46D2-9AC9-1533439A3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15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AED89-185A-43F7-004F-8F188CD8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894C-1460-4C81-8022-F8824C1BF12D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025E7-2A71-50DD-B18A-83D23181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D7DC5-DB31-5F62-BE6C-D2BE18EB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E084-6B96-46D2-9AC9-1533439A3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20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E58C-ABF4-95C8-F6F8-3F5418335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1A897-E6DF-AB7A-B997-AC971A19A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68EC6-F256-5EF5-FD44-611898818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A3C5D-0F70-AF22-28A5-4BCA6F71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894C-1460-4C81-8022-F8824C1BF12D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A319A-C1A6-2B3F-FD3A-A47E7777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271A5-701B-B7F1-FDA7-BF42E357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E084-6B96-46D2-9AC9-1533439A3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27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A3C6-D6B1-F970-B348-354BADB33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5BCB55-BB39-AE22-00EC-16DED2F88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CF7DF-79E2-1250-D705-33CBE3A12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797DA-1CF8-C25E-295B-1C3A4E52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894C-1460-4C81-8022-F8824C1BF12D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7C5BC-09FF-9BBF-660D-0E25F13D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BC6F9-8C03-4138-5BD3-AC9A1EE7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E084-6B96-46D2-9AC9-1533439A3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77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C97FC0-380F-30D2-F34A-0289581C8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56789-7CF8-E6B4-0E7B-023003D67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1779D-F398-86B9-8384-C536C9D4C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1894C-1460-4C81-8022-F8824C1BF12D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13FF5-7956-E53F-BE19-F85ED2612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343E0-2963-AEB1-4624-74EBD43CC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3E084-6B96-46D2-9AC9-1533439A3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7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38D5-269D-D2D8-FE90-B31EEBBBC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DAY 5 TASK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71637-A9C0-8DDC-C50A-69838CAB7C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217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47EB-3572-05BD-DFEA-ABACF5C3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6F822-5FA7-2ACF-9549-4C32FAD3E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27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0E23-81FF-2F04-41A7-E60424FD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806EF-7E07-1F19-CE3C-8FB014665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45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5DC2-D211-40DB-C120-015B9E82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D0417-E0F3-BABD-7A0E-74E03112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61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F43C-5392-08B6-780A-20E486680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1342E-6966-A377-5BD6-BBE221092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376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C6AE-7F03-E9D5-2D1F-1DDD2B18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CCF39-9BE0-DD27-64A7-FB2588C40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407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259B-7C18-FC09-DB46-4AF7AB9D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C729F-60D7-722F-A6CB-7A1509F3A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168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8833-4719-582B-5271-719BE978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5B6B3-F8E3-E099-FB71-E29FAF4B7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91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9F506-FCFE-C234-0F7A-352DB9CF0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1.For the given JSON iterate over all for loops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3E27F-32B0-CBA9-9481-43079B355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jsonData</a:t>
            </a:r>
            <a:r>
              <a:rPr lang="en-IN" dirty="0"/>
              <a:t> = {</a:t>
            </a:r>
          </a:p>
          <a:p>
            <a:pPr marL="0" indent="0">
              <a:buNone/>
            </a:pPr>
            <a:r>
              <a:rPr lang="en-IN" dirty="0"/>
              <a:t>   "people": [   </a:t>
            </a:r>
          </a:p>
          <a:p>
            <a:pPr marL="0" indent="0">
              <a:buNone/>
            </a:pPr>
            <a:r>
              <a:rPr lang="en-IN" dirty="0"/>
              <a:t> {     </a:t>
            </a:r>
          </a:p>
          <a:p>
            <a:pPr marL="0" indent="0">
              <a:buNone/>
            </a:pPr>
            <a:r>
              <a:rPr lang="en-IN" dirty="0"/>
              <a:t> "name": “</a:t>
            </a:r>
            <a:r>
              <a:rPr lang="en-IN" dirty="0" err="1"/>
              <a:t>likit</a:t>
            </a:r>
            <a:r>
              <a:rPr lang="en-IN" dirty="0"/>
              <a:t>", </a:t>
            </a:r>
          </a:p>
          <a:p>
            <a:pPr marL="0" indent="0">
              <a:buNone/>
            </a:pPr>
            <a:r>
              <a:rPr lang="en-IN" dirty="0"/>
              <a:t>     "age": 21 </a:t>
            </a:r>
          </a:p>
          <a:p>
            <a:pPr marL="0" indent="0">
              <a:buNone/>
            </a:pPr>
            <a:r>
              <a:rPr lang="en-IN" dirty="0"/>
              <a:t>  },  </a:t>
            </a:r>
          </a:p>
          <a:p>
            <a:pPr marL="0" indent="0">
              <a:buNone/>
            </a:pPr>
            <a:r>
              <a:rPr lang="en-IN" dirty="0"/>
              <a:t>  {   </a:t>
            </a:r>
          </a:p>
          <a:p>
            <a:pPr marL="0" indent="0">
              <a:buNone/>
            </a:pPr>
            <a:r>
              <a:rPr lang="en-IN" dirty="0"/>
              <a:t>   "name": "</a:t>
            </a:r>
            <a:r>
              <a:rPr lang="en-IN" dirty="0" err="1"/>
              <a:t>Anitha</a:t>
            </a:r>
            <a:r>
              <a:rPr lang="en-IN" dirty="0"/>
              <a:t>",   </a:t>
            </a:r>
          </a:p>
          <a:p>
            <a:pPr marL="0" indent="0">
              <a:buNone/>
            </a:pPr>
            <a:r>
              <a:rPr lang="en-IN" dirty="0"/>
              <a:t>   "age": 25   </a:t>
            </a:r>
          </a:p>
          <a:p>
            <a:pPr marL="0" indent="0">
              <a:buNone/>
            </a:pPr>
            <a:r>
              <a:rPr lang="en-IN" dirty="0"/>
              <a:t> },  </a:t>
            </a:r>
          </a:p>
          <a:p>
            <a:pPr marL="0" indent="0">
              <a:buNone/>
            </a:pPr>
            <a:r>
              <a:rPr lang="en-IN" dirty="0"/>
              <a:t>  {     </a:t>
            </a:r>
          </a:p>
          <a:p>
            <a:pPr marL="0" indent="0">
              <a:buNone/>
            </a:pPr>
            <a:r>
              <a:rPr lang="en-IN" dirty="0"/>
              <a:t> "name": “</a:t>
            </a:r>
            <a:r>
              <a:rPr lang="en-IN" dirty="0" err="1"/>
              <a:t>venky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    "age": 35   </a:t>
            </a:r>
          </a:p>
          <a:p>
            <a:pPr marL="0" indent="0">
              <a:buNone/>
            </a:pPr>
            <a:r>
              <a:rPr lang="en-IN" dirty="0"/>
              <a:t> } </a:t>
            </a:r>
          </a:p>
          <a:p>
            <a:pPr marL="0" indent="0">
              <a:buNone/>
            </a:pPr>
            <a:r>
              <a:rPr lang="en-IN" dirty="0"/>
              <a:t> ]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 err="1"/>
              <a:t>jsonData.people.forEach</a:t>
            </a:r>
            <a:r>
              <a:rPr lang="en-IN" dirty="0"/>
              <a:t>((person) =&gt; {  </a:t>
            </a:r>
          </a:p>
          <a:p>
            <a:pPr marL="0" indent="0">
              <a:buNone/>
            </a:pPr>
            <a:r>
              <a:rPr lang="en-IN" dirty="0"/>
              <a:t>console.log(`Name: ${person.name}, Age: ${</a:t>
            </a:r>
            <a:r>
              <a:rPr lang="en-IN" dirty="0" err="1"/>
              <a:t>person.age</a:t>
            </a:r>
            <a:r>
              <a:rPr lang="en-IN" dirty="0"/>
              <a:t>}`);</a:t>
            </a:r>
          </a:p>
          <a:p>
            <a:pPr marL="0" indent="0">
              <a:buNone/>
            </a:pPr>
            <a:r>
              <a:rPr lang="en-IN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14235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139E-1108-8277-A85D-A1EAE5F6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JSON (For in loops)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42AA3-5F72-9829-554E-B64899AE7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jsonData</a:t>
            </a:r>
            <a:r>
              <a:rPr lang="en-IN" dirty="0"/>
              <a:t> = { </a:t>
            </a:r>
          </a:p>
          <a:p>
            <a:pPr marL="0" indent="0">
              <a:buNone/>
            </a:pPr>
            <a:r>
              <a:rPr lang="en-IN" dirty="0"/>
              <a:t> "name": “</a:t>
            </a:r>
            <a:r>
              <a:rPr lang="en-IN" dirty="0" err="1"/>
              <a:t>likith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"age": 21,</a:t>
            </a:r>
          </a:p>
          <a:p>
            <a:pPr marL="0" indent="0">
              <a:buNone/>
            </a:pPr>
            <a:r>
              <a:rPr lang="en-IN" dirty="0"/>
              <a:t>  "city": “</a:t>
            </a:r>
            <a:r>
              <a:rPr lang="en-IN" dirty="0" err="1"/>
              <a:t>vellore</a:t>
            </a:r>
            <a:r>
              <a:rPr lang="en-IN" dirty="0"/>
              <a:t>“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/>
              <a:t>for (</a:t>
            </a:r>
            <a:r>
              <a:rPr lang="en-IN" dirty="0" err="1"/>
              <a:t>const</a:t>
            </a:r>
            <a:r>
              <a:rPr lang="en-IN" dirty="0"/>
              <a:t> key in </a:t>
            </a:r>
            <a:r>
              <a:rPr lang="en-IN" dirty="0" err="1"/>
              <a:t>jsonData</a:t>
            </a:r>
            <a:r>
              <a:rPr lang="en-IN" dirty="0"/>
              <a:t>) {  </a:t>
            </a:r>
          </a:p>
          <a:p>
            <a:pPr marL="0" indent="0">
              <a:buNone/>
            </a:pPr>
            <a:r>
              <a:rPr lang="en-IN" dirty="0"/>
              <a:t>if (</a:t>
            </a:r>
            <a:r>
              <a:rPr lang="en-IN" dirty="0" err="1"/>
              <a:t>jsonData.hasOwnProperty</a:t>
            </a:r>
            <a:r>
              <a:rPr lang="en-IN" dirty="0"/>
              <a:t>(key)) {  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const</a:t>
            </a:r>
            <a:r>
              <a:rPr lang="en-IN" dirty="0"/>
              <a:t> value = </a:t>
            </a:r>
            <a:r>
              <a:rPr lang="en-IN" dirty="0" err="1"/>
              <a:t>jsonData</a:t>
            </a:r>
            <a:r>
              <a:rPr lang="en-IN" dirty="0"/>
              <a:t>[key];  </a:t>
            </a:r>
          </a:p>
          <a:p>
            <a:pPr marL="0" indent="0">
              <a:buNone/>
            </a:pPr>
            <a:r>
              <a:rPr lang="en-IN" dirty="0"/>
              <a:t>  console.log(`${key}: ${value}`); 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046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B763-914C-2730-53D0-1AB98A1D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JSON(For of loop)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667FF-9C1B-F501-922F-3BD8A6CF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jsonData</a:t>
            </a:r>
            <a:r>
              <a:rPr lang="en-IN" dirty="0"/>
              <a:t> = {  </a:t>
            </a:r>
          </a:p>
          <a:p>
            <a:pPr marL="0" indent="0">
              <a:buNone/>
            </a:pPr>
            <a:r>
              <a:rPr lang="en-IN" dirty="0"/>
              <a:t> "name": “</a:t>
            </a:r>
            <a:r>
              <a:rPr lang="en-IN" dirty="0" err="1"/>
              <a:t>virat</a:t>
            </a:r>
            <a:r>
              <a:rPr lang="en-IN" dirty="0"/>
              <a:t>", </a:t>
            </a:r>
          </a:p>
          <a:p>
            <a:pPr marL="0" indent="0">
              <a:buNone/>
            </a:pPr>
            <a:r>
              <a:rPr lang="en-IN" dirty="0"/>
              <a:t> "age": 30, </a:t>
            </a:r>
          </a:p>
          <a:p>
            <a:pPr marL="0" indent="0">
              <a:buNone/>
            </a:pPr>
            <a:r>
              <a:rPr lang="en-IN" dirty="0"/>
              <a:t> "city": “</a:t>
            </a:r>
            <a:r>
              <a:rPr lang="en-IN" dirty="0" err="1"/>
              <a:t>delhi</a:t>
            </a:r>
            <a:r>
              <a:rPr lang="en-IN" dirty="0"/>
              <a:t>“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keyValuePairs</a:t>
            </a:r>
            <a:r>
              <a:rPr lang="en-IN" dirty="0"/>
              <a:t> =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Object.entries</a:t>
            </a:r>
            <a:r>
              <a:rPr lang="en-IN" dirty="0"/>
              <a:t>(</a:t>
            </a:r>
            <a:r>
              <a:rPr lang="en-IN" dirty="0" err="1"/>
              <a:t>jsonData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for (</a:t>
            </a:r>
            <a:r>
              <a:rPr lang="en-IN" dirty="0" err="1"/>
              <a:t>const</a:t>
            </a:r>
            <a:r>
              <a:rPr lang="en-IN" dirty="0"/>
              <a:t> [key, value] of </a:t>
            </a:r>
            <a:r>
              <a:rPr lang="en-IN" dirty="0" err="1"/>
              <a:t>keyValuePairs</a:t>
            </a:r>
            <a:r>
              <a:rPr lang="en-IN" dirty="0"/>
              <a:t>) {  </a:t>
            </a:r>
          </a:p>
          <a:p>
            <a:pPr marL="0" indent="0">
              <a:buNone/>
            </a:pPr>
            <a:r>
              <a:rPr lang="en-IN" dirty="0"/>
              <a:t>console.log(`${key}: ${value}`);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625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C280-5114-8882-C739-267FDEA1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JSON(For each loop)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6B8C8-B51F-A05B-9163-7A79F861F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jsonData</a:t>
            </a:r>
            <a:r>
              <a:rPr lang="en-IN" dirty="0"/>
              <a:t> = { </a:t>
            </a:r>
          </a:p>
          <a:p>
            <a:pPr marL="0" indent="0">
              <a:buNone/>
            </a:pPr>
            <a:r>
              <a:rPr lang="en-IN" dirty="0"/>
              <a:t> "name": “Dhoni", </a:t>
            </a:r>
          </a:p>
          <a:p>
            <a:pPr marL="0" indent="0">
              <a:buNone/>
            </a:pPr>
            <a:r>
              <a:rPr lang="en-IN" dirty="0"/>
              <a:t> "age": 40,</a:t>
            </a:r>
          </a:p>
          <a:p>
            <a:pPr marL="0" indent="0">
              <a:buNone/>
            </a:pPr>
            <a:r>
              <a:rPr lang="en-IN" dirty="0"/>
              <a:t>  "city": “Ranchi“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 err="1"/>
              <a:t>Object.keys</a:t>
            </a:r>
            <a:r>
              <a:rPr lang="en-IN" dirty="0"/>
              <a:t>(</a:t>
            </a:r>
            <a:r>
              <a:rPr lang="en-IN" dirty="0" err="1"/>
              <a:t>jsonData</a:t>
            </a:r>
            <a:r>
              <a:rPr lang="en-IN" dirty="0"/>
              <a:t>).</a:t>
            </a:r>
            <a:r>
              <a:rPr lang="en-IN" dirty="0" err="1"/>
              <a:t>forEach</a:t>
            </a:r>
            <a:r>
              <a:rPr lang="en-IN" dirty="0"/>
              <a:t>((key) =&gt; 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const</a:t>
            </a:r>
            <a:r>
              <a:rPr lang="en-IN" dirty="0"/>
              <a:t> value = </a:t>
            </a:r>
            <a:r>
              <a:rPr lang="en-IN" dirty="0" err="1"/>
              <a:t>jsonData</a:t>
            </a:r>
            <a:r>
              <a:rPr lang="en-IN" dirty="0"/>
              <a:t>[key]; </a:t>
            </a:r>
          </a:p>
          <a:p>
            <a:pPr marL="0" indent="0">
              <a:buNone/>
            </a:pPr>
            <a:r>
              <a:rPr lang="en-IN" dirty="0"/>
              <a:t> console.log(`${key}: ${value}`);</a:t>
            </a:r>
          </a:p>
          <a:p>
            <a:pPr marL="0" indent="0">
              <a:buNone/>
            </a:pPr>
            <a:r>
              <a:rPr lang="en-IN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10111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346D-0526-6136-D2EC-A60BEF2E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2.Creating resume in JSON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F0DFD-B487-F4F8-0A83-E2883ACE2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{  </a:t>
            </a:r>
          </a:p>
          <a:p>
            <a:pPr marL="0" indent="0">
              <a:buNone/>
            </a:pPr>
            <a:r>
              <a:rPr lang="en-US" dirty="0"/>
              <a:t> "name": “Likithan",</a:t>
            </a:r>
          </a:p>
          <a:p>
            <a:pPr marL="0" indent="0">
              <a:buNone/>
            </a:pPr>
            <a:r>
              <a:rPr lang="en-US" dirty="0"/>
              <a:t>  "contact": {   </a:t>
            </a:r>
          </a:p>
          <a:p>
            <a:pPr marL="0" indent="0">
              <a:buNone/>
            </a:pPr>
            <a:r>
              <a:rPr lang="en-US" dirty="0"/>
              <a:t> "email": “likithancandy2002@gmail.com",  </a:t>
            </a:r>
          </a:p>
          <a:p>
            <a:pPr marL="0" indent="0">
              <a:buNone/>
            </a:pPr>
            <a:r>
              <a:rPr lang="en-US" dirty="0"/>
              <a:t>  "phone": “9500510976",  </a:t>
            </a:r>
          </a:p>
          <a:p>
            <a:pPr marL="0" indent="0">
              <a:buNone/>
            </a:pPr>
            <a:r>
              <a:rPr lang="en-US" dirty="0"/>
              <a:t>  "address": “17 </a:t>
            </a:r>
            <a:r>
              <a:rPr lang="en-US" dirty="0" err="1"/>
              <a:t>reddiyar</a:t>
            </a:r>
            <a:r>
              <a:rPr lang="en-US" dirty="0"/>
              <a:t> </a:t>
            </a:r>
            <a:r>
              <a:rPr lang="en-US" dirty="0" err="1"/>
              <a:t>street,kvkuppam,vellore</a:t>
            </a:r>
            <a:r>
              <a:rPr lang="en-US" dirty="0"/>
              <a:t>" </a:t>
            </a:r>
          </a:p>
          <a:p>
            <a:pPr marL="0" indent="0">
              <a:buNone/>
            </a:pPr>
            <a:r>
              <a:rPr lang="en-US" dirty="0"/>
              <a:t> }, </a:t>
            </a:r>
          </a:p>
          <a:p>
            <a:pPr marL="0" indent="0">
              <a:buNone/>
            </a:pPr>
            <a:r>
              <a:rPr lang="en-US" dirty="0"/>
              <a:t> "summary": "Experienced software engineer with a strong background in web development and a passion for coding.", </a:t>
            </a:r>
          </a:p>
          <a:p>
            <a:pPr marL="0" indent="0">
              <a:buNone/>
            </a:pPr>
            <a:r>
              <a:rPr lang="en-US" dirty="0"/>
              <a:t> "education": [    {      "degree": "Bachelor of Science in Computer Science",    </a:t>
            </a:r>
          </a:p>
          <a:p>
            <a:pPr marL="0" indent="0">
              <a:buNone/>
            </a:pPr>
            <a:r>
              <a:rPr lang="en-US" dirty="0"/>
              <a:t>  "school": “</a:t>
            </a:r>
            <a:r>
              <a:rPr lang="en-US" dirty="0" err="1"/>
              <a:t>sai</a:t>
            </a:r>
            <a:r>
              <a:rPr lang="en-US" dirty="0"/>
              <a:t> guruji school",   </a:t>
            </a:r>
          </a:p>
          <a:p>
            <a:pPr marL="0" indent="0">
              <a:buNone/>
            </a:pPr>
            <a:r>
              <a:rPr lang="en-US" dirty="0"/>
              <a:t>   "year": "2020" </a:t>
            </a:r>
          </a:p>
          <a:p>
            <a:pPr marL="0" indent="0">
              <a:buNone/>
            </a:pPr>
            <a:r>
              <a:rPr lang="en-US" dirty="0"/>
              <a:t>   } </a:t>
            </a:r>
          </a:p>
          <a:p>
            <a:pPr marL="0" indent="0">
              <a:buNone/>
            </a:pPr>
            <a:r>
              <a:rPr lang="en-US" dirty="0"/>
              <a:t> ], </a:t>
            </a:r>
          </a:p>
          <a:p>
            <a:pPr marL="0" indent="0">
              <a:buNone/>
            </a:pPr>
            <a:r>
              <a:rPr lang="en-US" dirty="0"/>
              <a:t> "experience": [    {     “fresher”,</a:t>
            </a:r>
          </a:p>
          <a:p>
            <a:pPr marL="0" indent="0">
              <a:buNone/>
            </a:pPr>
            <a:r>
              <a:rPr lang="en-US" dirty="0"/>
              <a:t> "skills": [    "JavaScript",    "React",    "Node.js",    "HTML/CSS",    "SQL",    "Agile Development",    "Problem Solving"  ]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711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F870-971B-2958-8B66-A1ED7DBA0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933F6-D3D1-3746-480F-E7E6BEC35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630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B4E6-E4EE-B4EC-19D4-D517CB4D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5EF57-3BE8-D606-ABEA-7975FB892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8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89EC-71CE-AC3C-4035-63F5B9572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9E5E5-8506-54CD-5959-A656B2C0D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315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DAY 5 TASK</vt:lpstr>
      <vt:lpstr>1.For the given JSON iterate over all for loops </vt:lpstr>
      <vt:lpstr>JSON (For in loops)</vt:lpstr>
      <vt:lpstr>JSON(For of loop)</vt:lpstr>
      <vt:lpstr>JSON(For each loop)</vt:lpstr>
      <vt:lpstr>2.Creating resume in JSON format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5 TASK</dc:title>
  <dc:creator>Likithan S</dc:creator>
  <cp:lastModifiedBy>Likithan S</cp:lastModifiedBy>
  <cp:revision>1</cp:revision>
  <dcterms:created xsi:type="dcterms:W3CDTF">2023-09-26T13:48:49Z</dcterms:created>
  <dcterms:modified xsi:type="dcterms:W3CDTF">2023-09-26T13:48:59Z</dcterms:modified>
</cp:coreProperties>
</file>