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56" r:id="rId3"/>
    <p:sldId id="258" r:id="rId4"/>
    <p:sldId id="259" r:id="rId5"/>
    <p:sldId id="260" r:id="rId6"/>
    <p:sldId id="257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5EE9A-3575-40BE-9A62-4A8ACFB70BD1}" v="44" dt="2025-09-09T11:03:18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859" autoAdjust="0"/>
  </p:normalViewPr>
  <p:slideViewPr>
    <p:cSldViewPr snapToGrid="0">
      <p:cViewPr varScale="1">
        <p:scale>
          <a:sx n="72" d="100"/>
          <a:sy n="72" d="100"/>
        </p:scale>
        <p:origin x="26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khitha k" userId="9c3a5a375a870a6f" providerId="LiveId" clId="{FC012E74-5459-4133-AE0D-4744DBCFF038}"/>
    <pc:docChg chg="undo custSel modSld">
      <pc:chgData name="Likhitha k" userId="9c3a5a375a870a6f" providerId="LiveId" clId="{FC012E74-5459-4133-AE0D-4744DBCFF038}" dt="2025-09-09T11:03:38.986" v="237" actId="20577"/>
      <pc:docMkLst>
        <pc:docMk/>
      </pc:docMkLst>
      <pc:sldChg chg="modTransition">
        <pc:chgData name="Likhitha k" userId="9c3a5a375a870a6f" providerId="LiveId" clId="{FC012E74-5459-4133-AE0D-4744DBCFF038}" dt="2025-09-09T10:46:12.458" v="96"/>
        <pc:sldMkLst>
          <pc:docMk/>
          <pc:sldMk cId="2225609931" sldId="256"/>
        </pc:sldMkLst>
      </pc:sldChg>
      <pc:sldChg chg="addSp modSp mod modTransition">
        <pc:chgData name="Likhitha k" userId="9c3a5a375a870a6f" providerId="LiveId" clId="{FC012E74-5459-4133-AE0D-4744DBCFF038}" dt="2025-09-09T11:03:38.986" v="237" actId="20577"/>
        <pc:sldMkLst>
          <pc:docMk/>
          <pc:sldMk cId="2298481687" sldId="257"/>
        </pc:sldMkLst>
        <pc:spChg chg="add mod">
          <ac:chgData name="Likhitha k" userId="9c3a5a375a870a6f" providerId="LiveId" clId="{FC012E74-5459-4133-AE0D-4744DBCFF038}" dt="2025-09-09T10:53:01.211" v="126" actId="1076"/>
          <ac:spMkLst>
            <pc:docMk/>
            <pc:sldMk cId="2298481687" sldId="257"/>
            <ac:spMk id="12" creationId="{CCC9172C-BCF7-0248-083A-1377A76F729B}"/>
          </ac:spMkLst>
        </pc:spChg>
        <pc:spChg chg="add mod">
          <ac:chgData name="Likhitha k" userId="9c3a5a375a870a6f" providerId="LiveId" clId="{FC012E74-5459-4133-AE0D-4744DBCFF038}" dt="2025-09-09T10:53:18.456" v="128" actId="1076"/>
          <ac:spMkLst>
            <pc:docMk/>
            <pc:sldMk cId="2298481687" sldId="257"/>
            <ac:spMk id="13" creationId="{EF603222-7545-7E39-C714-53768C6A3368}"/>
          </ac:spMkLst>
        </pc:spChg>
        <pc:spChg chg="add mod">
          <ac:chgData name="Likhitha k" userId="9c3a5a375a870a6f" providerId="LiveId" clId="{FC012E74-5459-4133-AE0D-4744DBCFF038}" dt="2025-09-09T11:03:33.213" v="230" actId="20577"/>
          <ac:spMkLst>
            <pc:docMk/>
            <pc:sldMk cId="2298481687" sldId="257"/>
            <ac:spMk id="15" creationId="{4DC6CD65-23E8-A25B-7D91-CA30348B65A7}"/>
          </ac:spMkLst>
        </pc:spChg>
        <pc:spChg chg="add mod">
          <ac:chgData name="Likhitha k" userId="9c3a5a375a870a6f" providerId="LiveId" clId="{FC012E74-5459-4133-AE0D-4744DBCFF038}" dt="2025-09-09T11:03:38.986" v="237" actId="20577"/>
          <ac:spMkLst>
            <pc:docMk/>
            <pc:sldMk cId="2298481687" sldId="257"/>
            <ac:spMk id="16" creationId="{2D8BA9D4-9C45-5CF1-6AE6-7C5CF3F968C2}"/>
          </ac:spMkLst>
        </pc:spChg>
        <pc:picChg chg="mod">
          <ac:chgData name="Likhitha k" userId="9c3a5a375a870a6f" providerId="LiveId" clId="{FC012E74-5459-4133-AE0D-4744DBCFF038}" dt="2025-09-09T10:52:53.413" v="124" actId="1076"/>
          <ac:picMkLst>
            <pc:docMk/>
            <pc:sldMk cId="2298481687" sldId="257"/>
            <ac:picMk id="6" creationId="{321384EF-2901-BBC4-B632-ED996A07824F}"/>
          </ac:picMkLst>
        </pc:picChg>
        <pc:picChg chg="mod">
          <ac:chgData name="Likhitha k" userId="9c3a5a375a870a6f" providerId="LiveId" clId="{FC012E74-5459-4133-AE0D-4744DBCFF038}" dt="2025-09-09T10:48:34.789" v="97" actId="14100"/>
          <ac:picMkLst>
            <pc:docMk/>
            <pc:sldMk cId="2298481687" sldId="257"/>
            <ac:picMk id="8" creationId="{388600D0-D9A0-389B-CE7D-8F08AC1BED44}"/>
          </ac:picMkLst>
        </pc:picChg>
      </pc:sldChg>
      <pc:sldChg chg="modTransition">
        <pc:chgData name="Likhitha k" userId="9c3a5a375a870a6f" providerId="LiveId" clId="{FC012E74-5459-4133-AE0D-4744DBCFF038}" dt="2025-09-09T10:46:12.458" v="96"/>
        <pc:sldMkLst>
          <pc:docMk/>
          <pc:sldMk cId="3753043099" sldId="258"/>
        </pc:sldMkLst>
      </pc:sldChg>
      <pc:sldChg chg="modTransition">
        <pc:chgData name="Likhitha k" userId="9c3a5a375a870a6f" providerId="LiveId" clId="{FC012E74-5459-4133-AE0D-4744DBCFF038}" dt="2025-09-09T10:46:12.458" v="96"/>
        <pc:sldMkLst>
          <pc:docMk/>
          <pc:sldMk cId="3900733567" sldId="259"/>
        </pc:sldMkLst>
      </pc:sldChg>
      <pc:sldChg chg="modTransition">
        <pc:chgData name="Likhitha k" userId="9c3a5a375a870a6f" providerId="LiveId" clId="{FC012E74-5459-4133-AE0D-4744DBCFF038}" dt="2025-09-09T10:46:12.458" v="96"/>
        <pc:sldMkLst>
          <pc:docMk/>
          <pc:sldMk cId="3517526245" sldId="260"/>
        </pc:sldMkLst>
      </pc:sldChg>
      <pc:sldChg chg="addSp modSp mod modTransition">
        <pc:chgData name="Likhitha k" userId="9c3a5a375a870a6f" providerId="LiveId" clId="{FC012E74-5459-4133-AE0D-4744DBCFF038}" dt="2025-09-09T10:57:17.872" v="181" actId="1076"/>
        <pc:sldMkLst>
          <pc:docMk/>
          <pc:sldMk cId="2061002672" sldId="261"/>
        </pc:sldMkLst>
        <pc:spChg chg="add mod">
          <ac:chgData name="Likhitha k" userId="9c3a5a375a870a6f" providerId="LiveId" clId="{FC012E74-5459-4133-AE0D-4744DBCFF038}" dt="2025-09-09T10:53:27.711" v="130" actId="1076"/>
          <ac:spMkLst>
            <pc:docMk/>
            <pc:sldMk cId="2061002672" sldId="261"/>
            <ac:spMk id="13" creationId="{3D589DF0-244D-E0F4-C1C7-45F8095D6DBA}"/>
          </ac:spMkLst>
        </pc:spChg>
        <pc:spChg chg="add mod">
          <ac:chgData name="Likhitha k" userId="9c3a5a375a870a6f" providerId="LiveId" clId="{FC012E74-5459-4133-AE0D-4744DBCFF038}" dt="2025-09-09T10:53:35.734" v="132" actId="1076"/>
          <ac:spMkLst>
            <pc:docMk/>
            <pc:sldMk cId="2061002672" sldId="261"/>
            <ac:spMk id="14" creationId="{79EE87C1-AFB6-4235-5376-C42668EA10EC}"/>
          </ac:spMkLst>
        </pc:spChg>
        <pc:spChg chg="add mod">
          <ac:chgData name="Likhitha k" userId="9c3a5a375a870a6f" providerId="LiveId" clId="{FC012E74-5459-4133-AE0D-4744DBCFF038}" dt="2025-09-09T10:57:05.711" v="179" actId="1076"/>
          <ac:spMkLst>
            <pc:docMk/>
            <pc:sldMk cId="2061002672" sldId="261"/>
            <ac:spMk id="15" creationId="{C0FAF909-4634-E301-0757-5B4183F6ACC0}"/>
          </ac:spMkLst>
        </pc:spChg>
        <pc:spChg chg="add mod">
          <ac:chgData name="Likhitha k" userId="9c3a5a375a870a6f" providerId="LiveId" clId="{FC012E74-5459-4133-AE0D-4744DBCFF038}" dt="2025-09-09T10:57:17.872" v="181" actId="1076"/>
          <ac:spMkLst>
            <pc:docMk/>
            <pc:sldMk cId="2061002672" sldId="261"/>
            <ac:spMk id="16" creationId="{D3436D70-5F44-760D-6ADE-E9CE507106B5}"/>
          </ac:spMkLst>
        </pc:spChg>
      </pc:sldChg>
      <pc:sldChg chg="addSp modSp mod modTransition">
        <pc:chgData name="Likhitha k" userId="9c3a5a375a870a6f" providerId="LiveId" clId="{FC012E74-5459-4133-AE0D-4744DBCFF038}" dt="2025-09-09T10:57:32.083" v="185" actId="1076"/>
        <pc:sldMkLst>
          <pc:docMk/>
          <pc:sldMk cId="295336502" sldId="262"/>
        </pc:sldMkLst>
        <pc:spChg chg="add mod">
          <ac:chgData name="Likhitha k" userId="9c3a5a375a870a6f" providerId="LiveId" clId="{FC012E74-5459-4133-AE0D-4744DBCFF038}" dt="2025-09-09T10:53:45.622" v="134" actId="1076"/>
          <ac:spMkLst>
            <pc:docMk/>
            <pc:sldMk cId="295336502" sldId="262"/>
            <ac:spMk id="12" creationId="{7EE7074E-13E6-3858-52A9-7FCBE57C847D}"/>
          </ac:spMkLst>
        </pc:spChg>
        <pc:spChg chg="add mod">
          <ac:chgData name="Likhitha k" userId="9c3a5a375a870a6f" providerId="LiveId" clId="{FC012E74-5459-4133-AE0D-4744DBCFF038}" dt="2025-09-09T10:53:51.434" v="136" actId="1076"/>
          <ac:spMkLst>
            <pc:docMk/>
            <pc:sldMk cId="295336502" sldId="262"/>
            <ac:spMk id="13" creationId="{8D8BCE16-3C76-BA94-EDEE-7E4293611B64}"/>
          </ac:spMkLst>
        </pc:spChg>
        <pc:spChg chg="add mod">
          <ac:chgData name="Likhitha k" userId="9c3a5a375a870a6f" providerId="LiveId" clId="{FC012E74-5459-4133-AE0D-4744DBCFF038}" dt="2025-09-09T10:57:32.083" v="185" actId="1076"/>
          <ac:spMkLst>
            <pc:docMk/>
            <pc:sldMk cId="295336502" sldId="262"/>
            <ac:spMk id="14" creationId="{20E58EAD-966D-545B-6F4F-A9373B26C560}"/>
          </ac:spMkLst>
        </pc:spChg>
        <pc:spChg chg="add mod">
          <ac:chgData name="Likhitha k" userId="9c3a5a375a870a6f" providerId="LiveId" clId="{FC012E74-5459-4133-AE0D-4744DBCFF038}" dt="2025-09-09T10:57:27.621" v="184" actId="1076"/>
          <ac:spMkLst>
            <pc:docMk/>
            <pc:sldMk cId="295336502" sldId="262"/>
            <ac:spMk id="15" creationId="{2C54E89A-928C-7985-9B43-DE81AE12F5A6}"/>
          </ac:spMkLst>
        </pc:spChg>
      </pc:sldChg>
      <pc:sldChg chg="addSp modSp mod modTransition">
        <pc:chgData name="Likhitha k" userId="9c3a5a375a870a6f" providerId="LiveId" clId="{FC012E74-5459-4133-AE0D-4744DBCFF038}" dt="2025-09-09T10:58:01.015" v="191" actId="1076"/>
        <pc:sldMkLst>
          <pc:docMk/>
          <pc:sldMk cId="1308678048" sldId="263"/>
        </pc:sldMkLst>
        <pc:spChg chg="add mod">
          <ac:chgData name="Likhitha k" userId="9c3a5a375a870a6f" providerId="LiveId" clId="{FC012E74-5459-4133-AE0D-4744DBCFF038}" dt="2025-09-09T10:53:59.586" v="138" actId="1076"/>
          <ac:spMkLst>
            <pc:docMk/>
            <pc:sldMk cId="1308678048" sldId="263"/>
            <ac:spMk id="10" creationId="{28BDD378-276C-F5EC-7419-2AD7295FE8D4}"/>
          </ac:spMkLst>
        </pc:spChg>
        <pc:spChg chg="add mod">
          <ac:chgData name="Likhitha k" userId="9c3a5a375a870a6f" providerId="LiveId" clId="{FC012E74-5459-4133-AE0D-4744DBCFF038}" dt="2025-09-09T10:54:06.327" v="140" actId="1076"/>
          <ac:spMkLst>
            <pc:docMk/>
            <pc:sldMk cId="1308678048" sldId="263"/>
            <ac:spMk id="11" creationId="{6ACA2660-C9CA-D237-33B1-34BDC136BD6F}"/>
          </ac:spMkLst>
        </pc:spChg>
        <pc:spChg chg="add mod">
          <ac:chgData name="Likhitha k" userId="9c3a5a375a870a6f" providerId="LiveId" clId="{FC012E74-5459-4133-AE0D-4744DBCFF038}" dt="2025-09-09T10:58:01.015" v="191" actId="1076"/>
          <ac:spMkLst>
            <pc:docMk/>
            <pc:sldMk cId="1308678048" sldId="263"/>
            <ac:spMk id="12" creationId="{3BD8CC44-C234-AD1A-D3DD-885837C7298B}"/>
          </ac:spMkLst>
        </pc:spChg>
        <pc:spChg chg="add mod">
          <ac:chgData name="Likhitha k" userId="9c3a5a375a870a6f" providerId="LiveId" clId="{FC012E74-5459-4133-AE0D-4744DBCFF038}" dt="2025-09-09T10:57:56.124" v="190" actId="1076"/>
          <ac:spMkLst>
            <pc:docMk/>
            <pc:sldMk cId="1308678048" sldId="263"/>
            <ac:spMk id="13" creationId="{5EEA73B9-A1EC-A830-7C5D-5D490CAC52E6}"/>
          </ac:spMkLst>
        </pc:spChg>
      </pc:sldChg>
      <pc:sldChg chg="addSp modSp mod modTransition">
        <pc:chgData name="Likhitha k" userId="9c3a5a375a870a6f" providerId="LiveId" clId="{FC012E74-5459-4133-AE0D-4744DBCFF038}" dt="2025-09-09T10:58:17.854" v="195" actId="1076"/>
        <pc:sldMkLst>
          <pc:docMk/>
          <pc:sldMk cId="3261281960" sldId="264"/>
        </pc:sldMkLst>
        <pc:spChg chg="add mod">
          <ac:chgData name="Likhitha k" userId="9c3a5a375a870a6f" providerId="LiveId" clId="{FC012E74-5459-4133-AE0D-4744DBCFF038}" dt="2025-09-09T10:54:13.271" v="142" actId="1076"/>
          <ac:spMkLst>
            <pc:docMk/>
            <pc:sldMk cId="3261281960" sldId="264"/>
            <ac:spMk id="10" creationId="{B9AD2C28-C0ED-800D-0C6A-BC64310E2195}"/>
          </ac:spMkLst>
        </pc:spChg>
        <pc:spChg chg="add mod">
          <ac:chgData name="Likhitha k" userId="9c3a5a375a870a6f" providerId="LiveId" clId="{FC012E74-5459-4133-AE0D-4744DBCFF038}" dt="2025-09-09T10:54:22.325" v="144" actId="1076"/>
          <ac:spMkLst>
            <pc:docMk/>
            <pc:sldMk cId="3261281960" sldId="264"/>
            <ac:spMk id="11" creationId="{D63E8090-2ED3-DB37-2DDA-6619BB64D308}"/>
          </ac:spMkLst>
        </pc:spChg>
        <pc:spChg chg="add mod">
          <ac:chgData name="Likhitha k" userId="9c3a5a375a870a6f" providerId="LiveId" clId="{FC012E74-5459-4133-AE0D-4744DBCFF038}" dt="2025-09-09T10:58:17.854" v="195" actId="1076"/>
          <ac:spMkLst>
            <pc:docMk/>
            <pc:sldMk cId="3261281960" sldId="264"/>
            <ac:spMk id="12" creationId="{2D6C70E8-AAE9-3456-D97F-FD969D7B7027}"/>
          </ac:spMkLst>
        </pc:spChg>
        <pc:spChg chg="add mod">
          <ac:chgData name="Likhitha k" userId="9c3a5a375a870a6f" providerId="LiveId" clId="{FC012E74-5459-4133-AE0D-4744DBCFF038}" dt="2025-09-09T10:58:13.021" v="194" actId="1076"/>
          <ac:spMkLst>
            <pc:docMk/>
            <pc:sldMk cId="3261281960" sldId="264"/>
            <ac:spMk id="13" creationId="{0FBAC057-9BB4-A54C-5ADC-2E6CAABA4B60}"/>
          </ac:spMkLst>
        </pc:spChg>
      </pc:sldChg>
      <pc:sldChg chg="addSp modSp mod modTransition">
        <pc:chgData name="Likhitha k" userId="9c3a5a375a870a6f" providerId="LiveId" clId="{FC012E74-5459-4133-AE0D-4744DBCFF038}" dt="2025-09-09T11:00:07.827" v="201" actId="1076"/>
        <pc:sldMkLst>
          <pc:docMk/>
          <pc:sldMk cId="1029069448" sldId="265"/>
        </pc:sldMkLst>
        <pc:spChg chg="add mod">
          <ac:chgData name="Likhitha k" userId="9c3a5a375a870a6f" providerId="LiveId" clId="{FC012E74-5459-4133-AE0D-4744DBCFF038}" dt="2025-09-09T10:54:32.271" v="146" actId="14100"/>
          <ac:spMkLst>
            <pc:docMk/>
            <pc:sldMk cId="1029069448" sldId="265"/>
            <ac:spMk id="10" creationId="{279ABCE8-10B2-D0CC-9876-7CADC45E6460}"/>
          </ac:spMkLst>
        </pc:spChg>
        <pc:spChg chg="add mod">
          <ac:chgData name="Likhitha k" userId="9c3a5a375a870a6f" providerId="LiveId" clId="{FC012E74-5459-4133-AE0D-4744DBCFF038}" dt="2025-09-09T10:54:37.868" v="148" actId="1076"/>
          <ac:spMkLst>
            <pc:docMk/>
            <pc:sldMk cId="1029069448" sldId="265"/>
            <ac:spMk id="11" creationId="{4D9C2C98-97E2-0A53-A30A-687CDABD55D4}"/>
          </ac:spMkLst>
        </pc:spChg>
        <pc:spChg chg="add mod">
          <ac:chgData name="Likhitha k" userId="9c3a5a375a870a6f" providerId="LiveId" clId="{FC012E74-5459-4133-AE0D-4744DBCFF038}" dt="2025-09-09T11:00:07.827" v="201" actId="1076"/>
          <ac:spMkLst>
            <pc:docMk/>
            <pc:sldMk cId="1029069448" sldId="265"/>
            <ac:spMk id="12" creationId="{11216E02-1A08-0AE2-36D1-9A11FEB8A722}"/>
          </ac:spMkLst>
        </pc:spChg>
        <pc:spChg chg="add mod">
          <ac:chgData name="Likhitha k" userId="9c3a5a375a870a6f" providerId="LiveId" clId="{FC012E74-5459-4133-AE0D-4744DBCFF038}" dt="2025-09-09T11:00:00.734" v="200" actId="1076"/>
          <ac:spMkLst>
            <pc:docMk/>
            <pc:sldMk cId="1029069448" sldId="265"/>
            <ac:spMk id="13" creationId="{2D6EF050-1D0C-B662-A5F8-EFEA5746DFEE}"/>
          </ac:spMkLst>
        </pc:spChg>
      </pc:sldChg>
      <pc:sldChg chg="addSp modSp mod modTransition">
        <pc:chgData name="Likhitha k" userId="9c3a5a375a870a6f" providerId="LiveId" clId="{FC012E74-5459-4133-AE0D-4744DBCFF038}" dt="2025-09-09T11:00:27.579" v="205" actId="1076"/>
        <pc:sldMkLst>
          <pc:docMk/>
          <pc:sldMk cId="3780727106" sldId="266"/>
        </pc:sldMkLst>
        <pc:spChg chg="add mod">
          <ac:chgData name="Likhitha k" userId="9c3a5a375a870a6f" providerId="LiveId" clId="{FC012E74-5459-4133-AE0D-4744DBCFF038}" dt="2025-09-09T10:54:45.436" v="150" actId="1076"/>
          <ac:spMkLst>
            <pc:docMk/>
            <pc:sldMk cId="3780727106" sldId="266"/>
            <ac:spMk id="10" creationId="{DD1A99CD-7476-1CC0-89E2-055562765859}"/>
          </ac:spMkLst>
        </pc:spChg>
        <pc:spChg chg="add mod">
          <ac:chgData name="Likhitha k" userId="9c3a5a375a870a6f" providerId="LiveId" clId="{FC012E74-5459-4133-AE0D-4744DBCFF038}" dt="2025-09-09T10:55:37.405" v="152" actId="1076"/>
          <ac:spMkLst>
            <pc:docMk/>
            <pc:sldMk cId="3780727106" sldId="266"/>
            <ac:spMk id="11" creationId="{B8EAF8C0-C42F-B5C8-984C-86F824B5624A}"/>
          </ac:spMkLst>
        </pc:spChg>
        <pc:spChg chg="add mod">
          <ac:chgData name="Likhitha k" userId="9c3a5a375a870a6f" providerId="LiveId" clId="{FC012E74-5459-4133-AE0D-4744DBCFF038}" dt="2025-09-09T11:00:27.579" v="205" actId="1076"/>
          <ac:spMkLst>
            <pc:docMk/>
            <pc:sldMk cId="3780727106" sldId="266"/>
            <ac:spMk id="12" creationId="{52A38217-2C88-D8C6-A73C-EDB66BCFC575}"/>
          </ac:spMkLst>
        </pc:spChg>
        <pc:spChg chg="add mod">
          <ac:chgData name="Likhitha k" userId="9c3a5a375a870a6f" providerId="LiveId" clId="{FC012E74-5459-4133-AE0D-4744DBCFF038}" dt="2025-09-09T11:00:22.322" v="204" actId="1076"/>
          <ac:spMkLst>
            <pc:docMk/>
            <pc:sldMk cId="3780727106" sldId="266"/>
            <ac:spMk id="13" creationId="{554F9600-0060-44E2-78CC-CCD32A772554}"/>
          </ac:spMkLst>
        </pc:spChg>
      </pc:sldChg>
      <pc:sldChg chg="addSp modSp mod modTransition">
        <pc:chgData name="Likhitha k" userId="9c3a5a375a870a6f" providerId="LiveId" clId="{FC012E74-5459-4133-AE0D-4744DBCFF038}" dt="2025-09-09T11:00:40.929" v="209" actId="1076"/>
        <pc:sldMkLst>
          <pc:docMk/>
          <pc:sldMk cId="218847477" sldId="267"/>
        </pc:sldMkLst>
        <pc:spChg chg="add mod">
          <ac:chgData name="Likhitha k" userId="9c3a5a375a870a6f" providerId="LiveId" clId="{FC012E74-5459-4133-AE0D-4744DBCFF038}" dt="2025-09-09T10:55:46.862" v="154" actId="1076"/>
          <ac:spMkLst>
            <pc:docMk/>
            <pc:sldMk cId="218847477" sldId="267"/>
            <ac:spMk id="11" creationId="{44306C46-406F-A477-9E73-879C18C91F64}"/>
          </ac:spMkLst>
        </pc:spChg>
        <pc:spChg chg="add mod">
          <ac:chgData name="Likhitha k" userId="9c3a5a375a870a6f" providerId="LiveId" clId="{FC012E74-5459-4133-AE0D-4744DBCFF038}" dt="2025-09-09T10:56:05.520" v="158" actId="1076"/>
          <ac:spMkLst>
            <pc:docMk/>
            <pc:sldMk cId="218847477" sldId="267"/>
            <ac:spMk id="12" creationId="{6EDC72E2-63A2-6BAF-CB62-9AB3493D319E}"/>
          </ac:spMkLst>
        </pc:spChg>
        <pc:spChg chg="add mod">
          <ac:chgData name="Likhitha k" userId="9c3a5a375a870a6f" providerId="LiveId" clId="{FC012E74-5459-4133-AE0D-4744DBCFF038}" dt="2025-09-09T11:00:40.929" v="209" actId="1076"/>
          <ac:spMkLst>
            <pc:docMk/>
            <pc:sldMk cId="218847477" sldId="267"/>
            <ac:spMk id="13" creationId="{9DB1E8FB-5155-F041-7F47-600805FEEC75}"/>
          </ac:spMkLst>
        </pc:spChg>
        <pc:spChg chg="add mod">
          <ac:chgData name="Likhitha k" userId="9c3a5a375a870a6f" providerId="LiveId" clId="{FC012E74-5459-4133-AE0D-4744DBCFF038}" dt="2025-09-09T11:00:36.695" v="208" actId="1076"/>
          <ac:spMkLst>
            <pc:docMk/>
            <pc:sldMk cId="218847477" sldId="267"/>
            <ac:spMk id="14" creationId="{CA33E00A-86C5-0001-2E02-D7AFD68596B0}"/>
          </ac:spMkLst>
        </pc:spChg>
      </pc:sldChg>
      <pc:sldChg chg="addSp modSp mod modTransition">
        <pc:chgData name="Likhitha k" userId="9c3a5a375a870a6f" providerId="LiveId" clId="{FC012E74-5459-4133-AE0D-4744DBCFF038}" dt="2025-09-09T11:01:09.981" v="213" actId="1076"/>
        <pc:sldMkLst>
          <pc:docMk/>
          <pc:sldMk cId="2472890840" sldId="268"/>
        </pc:sldMkLst>
        <pc:spChg chg="add mod">
          <ac:chgData name="Likhitha k" userId="9c3a5a375a870a6f" providerId="LiveId" clId="{FC012E74-5459-4133-AE0D-4744DBCFF038}" dt="2025-09-09T10:56:30.745" v="163" actId="1076"/>
          <ac:spMkLst>
            <pc:docMk/>
            <pc:sldMk cId="2472890840" sldId="268"/>
            <ac:spMk id="10" creationId="{69183B2A-A738-D952-7F45-123F4AB740A2}"/>
          </ac:spMkLst>
        </pc:spChg>
        <pc:spChg chg="add mod">
          <ac:chgData name="Likhitha k" userId="9c3a5a375a870a6f" providerId="LiveId" clId="{FC012E74-5459-4133-AE0D-4744DBCFF038}" dt="2025-09-09T10:56:21.912" v="161" actId="1076"/>
          <ac:spMkLst>
            <pc:docMk/>
            <pc:sldMk cId="2472890840" sldId="268"/>
            <ac:spMk id="11" creationId="{11FE42D6-F722-B0F6-B3EA-2580072635A2}"/>
          </ac:spMkLst>
        </pc:spChg>
        <pc:spChg chg="add mod">
          <ac:chgData name="Likhitha k" userId="9c3a5a375a870a6f" providerId="LiveId" clId="{FC012E74-5459-4133-AE0D-4744DBCFF038}" dt="2025-09-09T11:01:09.981" v="213" actId="1076"/>
          <ac:spMkLst>
            <pc:docMk/>
            <pc:sldMk cId="2472890840" sldId="268"/>
            <ac:spMk id="12" creationId="{D26084CC-D346-5D37-0B74-91D8F92743D6}"/>
          </ac:spMkLst>
        </pc:spChg>
        <pc:spChg chg="add mod">
          <ac:chgData name="Likhitha k" userId="9c3a5a375a870a6f" providerId="LiveId" clId="{FC012E74-5459-4133-AE0D-4744DBCFF038}" dt="2025-09-09T11:01:04.595" v="212" actId="1076"/>
          <ac:spMkLst>
            <pc:docMk/>
            <pc:sldMk cId="2472890840" sldId="268"/>
            <ac:spMk id="13" creationId="{FF582CBA-6C5D-9C26-A087-0CE2E4BF8910}"/>
          </ac:spMkLst>
        </pc:spChg>
      </pc:sldChg>
      <pc:sldChg chg="modTransition">
        <pc:chgData name="Likhitha k" userId="9c3a5a375a870a6f" providerId="LiveId" clId="{FC012E74-5459-4133-AE0D-4744DBCFF038}" dt="2025-09-09T10:46:12.458" v="96"/>
        <pc:sldMkLst>
          <pc:docMk/>
          <pc:sldMk cId="2944573020" sldId="269"/>
        </pc:sldMkLst>
      </pc:sldChg>
      <pc:sldChg chg="modTransition">
        <pc:chgData name="Likhitha k" userId="9c3a5a375a870a6f" providerId="LiveId" clId="{FC012E74-5459-4133-AE0D-4744DBCFF038}" dt="2025-09-09T10:46:12.458" v="96"/>
        <pc:sldMkLst>
          <pc:docMk/>
          <pc:sldMk cId="1858397218" sldId="270"/>
        </pc:sldMkLst>
      </pc:sldChg>
      <pc:sldChg chg="modTransition">
        <pc:chgData name="Likhitha k" userId="9c3a5a375a870a6f" providerId="LiveId" clId="{FC012E74-5459-4133-AE0D-4744DBCFF038}" dt="2025-09-09T10:46:12.458" v="96"/>
        <pc:sldMkLst>
          <pc:docMk/>
          <pc:sldMk cId="207878298" sldId="271"/>
        </pc:sldMkLst>
      </pc:sldChg>
      <pc:sldChg chg="modTransition">
        <pc:chgData name="Likhitha k" userId="9c3a5a375a870a6f" providerId="LiveId" clId="{FC012E74-5459-4133-AE0D-4744DBCFF038}" dt="2025-09-09T10:46:12.458" v="96"/>
        <pc:sldMkLst>
          <pc:docMk/>
          <pc:sldMk cId="2290127185" sldId="272"/>
        </pc:sldMkLst>
      </pc:sldChg>
      <pc:sldChg chg="modTransition">
        <pc:chgData name="Likhitha k" userId="9c3a5a375a870a6f" providerId="LiveId" clId="{FC012E74-5459-4133-AE0D-4744DBCFF038}" dt="2025-09-09T10:46:12.458" v="96"/>
        <pc:sldMkLst>
          <pc:docMk/>
          <pc:sldMk cId="1013591881" sldId="273"/>
        </pc:sldMkLst>
      </pc:sldChg>
      <pc:sldChg chg="addSp delSp modSp mod modTransition">
        <pc:chgData name="Likhitha k" userId="9c3a5a375a870a6f" providerId="LiveId" clId="{FC012E74-5459-4133-AE0D-4744DBCFF038}" dt="2025-09-09T10:46:12.458" v="96"/>
        <pc:sldMkLst>
          <pc:docMk/>
          <pc:sldMk cId="2239567309" sldId="275"/>
        </pc:sldMkLst>
        <pc:spChg chg="add mod">
          <ac:chgData name="Likhitha k" userId="9c3a5a375a870a6f" providerId="LiveId" clId="{FC012E74-5459-4133-AE0D-4744DBCFF038}" dt="2025-09-09T10:43:39.441" v="64" actId="1076"/>
          <ac:spMkLst>
            <pc:docMk/>
            <pc:sldMk cId="2239567309" sldId="275"/>
            <ac:spMk id="10" creationId="{6840D5FC-95B9-27EC-7681-426EB4A5492B}"/>
          </ac:spMkLst>
        </pc:spChg>
        <pc:spChg chg="add mod">
          <ac:chgData name="Likhitha k" userId="9c3a5a375a870a6f" providerId="LiveId" clId="{FC012E74-5459-4133-AE0D-4744DBCFF038}" dt="2025-09-09T10:45:40.470" v="90" actId="1076"/>
          <ac:spMkLst>
            <pc:docMk/>
            <pc:sldMk cId="2239567309" sldId="275"/>
            <ac:spMk id="12" creationId="{F5A5702A-0FFF-EF0B-1516-FEDF8E3E746D}"/>
          </ac:spMkLst>
        </pc:spChg>
        <pc:spChg chg="add mod">
          <ac:chgData name="Likhitha k" userId="9c3a5a375a870a6f" providerId="LiveId" clId="{FC012E74-5459-4133-AE0D-4744DBCFF038}" dt="2025-09-09T10:44:45.698" v="82" actId="255"/>
          <ac:spMkLst>
            <pc:docMk/>
            <pc:sldMk cId="2239567309" sldId="275"/>
            <ac:spMk id="13" creationId="{FB359084-060D-06A4-6111-C60C4D3C7DE8}"/>
          </ac:spMkLst>
        </pc:spChg>
        <pc:spChg chg="add mod">
          <ac:chgData name="Likhitha k" userId="9c3a5a375a870a6f" providerId="LiveId" clId="{FC012E74-5459-4133-AE0D-4744DBCFF038}" dt="2025-09-09T10:45:27.511" v="88" actId="14100"/>
          <ac:spMkLst>
            <pc:docMk/>
            <pc:sldMk cId="2239567309" sldId="275"/>
            <ac:spMk id="15" creationId="{530B9C69-5CBE-551E-F704-800EB6C4F999}"/>
          </ac:spMkLst>
        </pc:spChg>
        <pc:picChg chg="add mod">
          <ac:chgData name="Likhitha k" userId="9c3a5a375a870a6f" providerId="LiveId" clId="{FC012E74-5459-4133-AE0D-4744DBCFF038}" dt="2025-09-09T10:40:33.546" v="1" actId="1076"/>
          <ac:picMkLst>
            <pc:docMk/>
            <pc:sldMk cId="2239567309" sldId="275"/>
            <ac:picMk id="3" creationId="{778411C9-2256-370A-8D8C-6868F676A8F1}"/>
          </ac:picMkLst>
        </pc:picChg>
        <pc:picChg chg="add mod">
          <ac:chgData name="Likhitha k" userId="9c3a5a375a870a6f" providerId="LiveId" clId="{FC012E74-5459-4133-AE0D-4744DBCFF038}" dt="2025-09-09T10:40:54.149" v="3" actId="1076"/>
          <ac:picMkLst>
            <pc:docMk/>
            <pc:sldMk cId="2239567309" sldId="275"/>
            <ac:picMk id="5" creationId="{1935AC95-9654-5C50-787F-A7E650F65FF7}"/>
          </ac:picMkLst>
        </pc:picChg>
        <pc:picChg chg="mod">
          <ac:chgData name="Likhitha k" userId="9c3a5a375a870a6f" providerId="LiveId" clId="{FC012E74-5459-4133-AE0D-4744DBCFF038}" dt="2025-09-09T10:45:23.378" v="87" actId="1076"/>
          <ac:picMkLst>
            <pc:docMk/>
            <pc:sldMk cId="2239567309" sldId="275"/>
            <ac:picMk id="6" creationId="{0D4A66BB-DFC1-915A-A3FD-626EA350014E}"/>
          </ac:picMkLst>
        </pc:picChg>
        <pc:picChg chg="add del mod">
          <ac:chgData name="Likhitha k" userId="9c3a5a375a870a6f" providerId="LiveId" clId="{FC012E74-5459-4133-AE0D-4744DBCFF038}" dt="2025-09-09T10:42:47.737" v="56" actId="21"/>
          <ac:picMkLst>
            <pc:docMk/>
            <pc:sldMk cId="2239567309" sldId="275"/>
            <ac:picMk id="9" creationId="{EEF3B93F-BD8C-7652-5BF4-DF3B315E874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F4CB-F0CC-C2DE-4AC8-E899AE81B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DDBEFC-D7D2-D98E-2274-D0EF1C484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89260-F73F-B122-D3E3-AC1990C2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1EF1E-BC3F-5FF8-3E59-742E46AA3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2CC2-F041-BACF-8A39-F52BF307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20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4D80-2811-985B-3E5E-87031C0DC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8E003-C4CE-A7CF-5C4F-CE37024BDA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3621-3730-B91A-4EF6-67DF6A823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5BAE-B595-7B99-479A-87037572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F611D-3B59-8D79-CC2B-60F659BCB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44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83487-5427-02B9-0692-6CBBFAC33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B5544-C2B3-57EB-7A7D-109A57C5E1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B5C26-7835-7923-9D9A-8AF8F34C3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92CF-DF90-0DCF-4401-64E285D56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64E2-7E9D-057D-0C13-75EF6B36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44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C657-E4F2-D470-74F3-52EA2C3D7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CB579-6C92-A6EB-ADFA-F348D3CF9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55304-B04B-AF12-DE22-39329AD98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9B78A-70C2-E63F-B1F3-703C377F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7F762-2146-58E7-C1C6-6A1472206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8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0375-F7F8-BD34-1F34-89FA23304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9AE71-6A8A-FF80-F9EE-43BD6C5D3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5908E-E2D8-5130-F522-2C49A000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C1270-41FF-1432-2CF9-355B5165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F9C31-58AD-D770-AC66-16BBB2823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44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1CF-72F4-F17D-5F82-CECA45566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DC65-8B14-6E90-9892-223A2FB68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39EA8-A9B8-574B-B77F-2BCC4A48B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9AE0F-6D5F-2CE1-5BC0-B8B004B40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D8F90-9D2A-182F-2446-8D7E5B1D3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DEDD8-96F2-FF90-B21E-090B6213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4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7A113-DE43-8D71-05CB-7979467F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1B9CC-D0DC-0138-29B8-5348A4BED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A67F0-1C4B-199B-1E88-E1715048B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90430-8192-7059-0EAB-15EB701DD4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D17377-2003-A3E1-9E96-5F2F107D85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24D9A-C97A-3C69-7C2C-FB8E39A61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59146-7481-FBBE-8A2C-3EA0B80EF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D1331-B92F-C276-8DC7-34FAF8ED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120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003AF-910B-5154-B432-2C693D4AE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8F4338-8383-4578-431E-FCFA3227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FE83C-0A4F-A610-20AB-C45AAC377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3180B8-8D12-35A4-D47B-099AF3E5F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578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EDD0B-2720-C9FE-84C4-3D1E06BF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11BA6-B082-4911-8124-D88F16A2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5859A-CA20-0F2C-3124-3628B4C1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6945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91966-8872-C148-B525-A7E3B584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C891E-88E2-F4CD-A424-63042157A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C70B6-1849-2967-226D-60B2DB363D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C6613-6A68-5175-2D3D-B1A92D12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62F538-CF6F-4BD5-6BC2-4F04C6EC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8FF40-48FB-98C5-A446-517141E9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254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99F5-C310-41DA-5219-4DB040214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CB354-5007-5FC8-73F6-A22BA36D77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2B8D1-D049-C542-B9EC-D58EF9898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1294-CC88-6215-E21D-39466BE6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B3F04-0C98-6471-1BF6-528955C4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4EFCE-CBC5-34EE-1C23-64EBEB89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4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6CC0F1-3576-98AA-7FD9-F59BDCCC6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1C5EC-951C-77F9-C9C4-6B29370C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5907-09FE-77E2-C4B3-7E13B9383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22A952-0D7D-4097-B245-4035AB76AF98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593B7-4CF1-5135-66BC-FC9946AAC5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27BD2-7BC8-1DF8-87A9-719BF2EF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6D96D2-903B-43F8-94A0-3D65BEC26F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47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C1D9F-87DE-35C5-91E9-F33009A2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0D4A66BB-DFC1-915A-A3FD-626EA3500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9A15F3-7D3F-ADC0-98E3-259140070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056" y="6432698"/>
            <a:ext cx="2441944" cy="42530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8411C9-2256-370A-8D8C-6868F676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3383" y="403511"/>
            <a:ext cx="6249272" cy="1181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35AC95-9654-5C50-787F-A7E650F65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857634" cy="2086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40D5FC-95B9-27EC-7681-426EB4A5492B}"/>
              </a:ext>
            </a:extLst>
          </p:cNvPr>
          <p:cNvSpPr txBox="1"/>
          <p:nvPr/>
        </p:nvSpPr>
        <p:spPr>
          <a:xfrm>
            <a:off x="3088322" y="2200940"/>
            <a:ext cx="67786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INNO</a:t>
            </a:r>
            <a:r>
              <a:rPr lang="en-US" sz="2800" b="1" dirty="0"/>
              <a:t>VATION. AUTO</a:t>
            </a:r>
            <a:r>
              <a:rPr lang="en-US" sz="2800" b="1" dirty="0">
                <a:solidFill>
                  <a:srgbClr val="FF0000"/>
                </a:solidFill>
              </a:rPr>
              <a:t>MATI</a:t>
            </a:r>
            <a:r>
              <a:rPr lang="en-US" sz="2800" b="1" dirty="0"/>
              <a:t>ON. ANALY</a:t>
            </a:r>
            <a:r>
              <a:rPr lang="en-US" sz="2800" b="1" dirty="0">
                <a:solidFill>
                  <a:srgbClr val="FF0000"/>
                </a:solidFill>
              </a:rPr>
              <a:t>TICS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A5702A-0FFF-EF0B-1516-FEDF8E3E746D}"/>
              </a:ext>
            </a:extLst>
          </p:cNvPr>
          <p:cNvSpPr txBox="1"/>
          <p:nvPr/>
        </p:nvSpPr>
        <p:spPr>
          <a:xfrm>
            <a:off x="3684181" y="3817988"/>
            <a:ext cx="6182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World Wide Energy Consumption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59084-060D-06A4-6111-C60C4D3C7DE8}"/>
              </a:ext>
            </a:extLst>
          </p:cNvPr>
          <p:cNvSpPr txBox="1"/>
          <p:nvPr/>
        </p:nvSpPr>
        <p:spPr>
          <a:xfrm>
            <a:off x="5082363" y="3155658"/>
            <a:ext cx="3990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PROJECT ON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0B9C69-5CBE-551E-F704-800EB6C4F999}"/>
              </a:ext>
            </a:extLst>
          </p:cNvPr>
          <p:cNvSpPr txBox="1"/>
          <p:nvPr/>
        </p:nvSpPr>
        <p:spPr>
          <a:xfrm>
            <a:off x="7315201" y="5216604"/>
            <a:ext cx="4735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KANDACHARAM LIKHITHA</a:t>
            </a:r>
          </a:p>
          <a:p>
            <a:r>
              <a:rPr lang="en-US" b="1" dirty="0"/>
              <a:t>Batch 403</a:t>
            </a:r>
          </a:p>
          <a:p>
            <a:r>
              <a:rPr lang="en-US" b="1" dirty="0" err="1"/>
              <a:t>Innomatics</a:t>
            </a:r>
            <a:r>
              <a:rPr lang="en-US" b="1" dirty="0"/>
              <a:t> Research </a:t>
            </a:r>
            <a:r>
              <a:rPr lang="en-US" b="1" dirty="0" err="1"/>
              <a:t>Labs,Dilsukhnagar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23956730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26185-897C-2E3B-6DA7-E87EBE449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91748AAE-99BC-85AE-2BC1-211E19F59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FE909-3F82-036F-25FD-F7BF049A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8548" y="6358270"/>
            <a:ext cx="2803451" cy="499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F4406-9A02-1C01-27FF-D0E0611512A9}"/>
              </a:ext>
            </a:extLst>
          </p:cNvPr>
          <p:cNvSpPr txBox="1"/>
          <p:nvPr/>
        </p:nvSpPr>
        <p:spPr>
          <a:xfrm>
            <a:off x="348530" y="111304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9. Average per capita emissions (per country)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015D8-CFE9-F080-7368-FE3305B8C88B}"/>
              </a:ext>
            </a:extLst>
          </p:cNvPr>
          <p:cNvSpPr txBox="1"/>
          <p:nvPr/>
        </p:nvSpPr>
        <p:spPr>
          <a:xfrm>
            <a:off x="6237642" y="109256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10. Emission-to-GDP ratio (per country per year)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E8D0E6-350F-D0D3-3A38-8EE1B1E64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91" y="2508435"/>
            <a:ext cx="5668166" cy="685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EAC550-AB74-E19B-FE02-016F03F5D0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186" y="2441499"/>
            <a:ext cx="4601217" cy="1238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6A5D13-7BF4-13A4-A6C4-63744C88FB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909" y="4119710"/>
            <a:ext cx="3019846" cy="2276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A4BF0-4CB7-9F2D-48DD-460F81CBD6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0972" y="3995301"/>
            <a:ext cx="3458058" cy="2257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AD2C28-C0ED-800D-0C6A-BC64310E2195}"/>
              </a:ext>
            </a:extLst>
          </p:cNvPr>
          <p:cNvSpPr txBox="1"/>
          <p:nvPr/>
        </p:nvSpPr>
        <p:spPr>
          <a:xfrm>
            <a:off x="550191" y="1760400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3E8090-2ED3-DB37-2DDA-6619BB64D308}"/>
              </a:ext>
            </a:extLst>
          </p:cNvPr>
          <p:cNvSpPr txBox="1"/>
          <p:nvPr/>
        </p:nvSpPr>
        <p:spPr>
          <a:xfrm>
            <a:off x="6446186" y="1651874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6C70E8-AAE9-3456-D97F-FD969D7B7027}"/>
              </a:ext>
            </a:extLst>
          </p:cNvPr>
          <p:cNvSpPr txBox="1"/>
          <p:nvPr/>
        </p:nvSpPr>
        <p:spPr>
          <a:xfrm>
            <a:off x="550191" y="3472354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BAC057-9BB4-A54C-5ADC-2E6CAABA4B60}"/>
              </a:ext>
            </a:extLst>
          </p:cNvPr>
          <p:cNvSpPr txBox="1"/>
          <p:nvPr/>
        </p:nvSpPr>
        <p:spPr>
          <a:xfrm>
            <a:off x="6446186" y="3915549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61281960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666B9-D84E-7423-4BF6-CEF2353BB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0B7CDBFD-CAD4-F1E8-0DEC-CBA176E249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CED489-450D-706D-FA35-1E94D6CDB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790" y="6464594"/>
            <a:ext cx="2463209" cy="3934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3C91A9-D255-813A-AE0A-E0F6A9919A3E}"/>
              </a:ext>
            </a:extLst>
          </p:cNvPr>
          <p:cNvSpPr txBox="1"/>
          <p:nvPr/>
        </p:nvSpPr>
        <p:spPr>
          <a:xfrm>
            <a:off x="334171" y="86720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11. Energy consumption per capita (last 10 years)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A2EF7-F891-CAC0-95DB-1F1CF6CF4D4B}"/>
              </a:ext>
            </a:extLst>
          </p:cNvPr>
          <p:cNvSpPr txBox="1"/>
          <p:nvPr/>
        </p:nvSpPr>
        <p:spPr>
          <a:xfrm>
            <a:off x="6344304" y="86720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12. Production per capita across countries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8761F-6A79-4C19-B0C5-BC7B637C3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68" y="2138032"/>
            <a:ext cx="5010849" cy="1448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1A1EFA-FCB0-81C9-8B7E-1BA5D4DE30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1827" y="2261874"/>
            <a:ext cx="5249008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DDA7F8-8861-3A1D-2F05-1F67DF512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175" y="4190628"/>
            <a:ext cx="3667637" cy="2257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052062-3295-4F65-BC8A-869FE94064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390" y="4039492"/>
            <a:ext cx="3743847" cy="22577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9ABCE8-10B2-D0CC-9876-7CADC45E6460}"/>
              </a:ext>
            </a:extLst>
          </p:cNvPr>
          <p:cNvSpPr txBox="1"/>
          <p:nvPr/>
        </p:nvSpPr>
        <p:spPr>
          <a:xfrm>
            <a:off x="450468" y="1533438"/>
            <a:ext cx="171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9C2C98-97E2-0A53-A30A-687CDABD55D4}"/>
              </a:ext>
            </a:extLst>
          </p:cNvPr>
          <p:cNvSpPr txBox="1"/>
          <p:nvPr/>
        </p:nvSpPr>
        <p:spPr>
          <a:xfrm>
            <a:off x="6431827" y="1533438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216E02-1A08-0AE2-36D1-9A11FEB8A722}"/>
              </a:ext>
            </a:extLst>
          </p:cNvPr>
          <p:cNvSpPr txBox="1"/>
          <p:nvPr/>
        </p:nvSpPr>
        <p:spPr>
          <a:xfrm>
            <a:off x="394737" y="3677934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6EF050-1D0C-B662-A5F8-EFEA5746DFEE}"/>
              </a:ext>
            </a:extLst>
          </p:cNvPr>
          <p:cNvSpPr txBox="1"/>
          <p:nvPr/>
        </p:nvSpPr>
        <p:spPr>
          <a:xfrm>
            <a:off x="6414462" y="3557910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2906944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2A165-14D2-1CF6-1A73-4D6CA0214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DA65F0C1-5539-2A78-1535-5946A44BC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350BA7-FECC-0042-5296-37057C5F9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0" y="6453962"/>
            <a:ext cx="2590800" cy="4040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060DBF-78C1-BE05-55D6-D624B5D7EFEE}"/>
              </a:ext>
            </a:extLst>
          </p:cNvPr>
          <p:cNvSpPr txBox="1"/>
          <p:nvPr/>
        </p:nvSpPr>
        <p:spPr>
          <a:xfrm>
            <a:off x="139986" y="88727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13. Highest consumption relative to GDP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F35F6-9202-3C97-BC66-9CDBD8C7A852}"/>
              </a:ext>
            </a:extLst>
          </p:cNvPr>
          <p:cNvSpPr txBox="1"/>
          <p:nvPr/>
        </p:nvSpPr>
        <p:spPr>
          <a:xfrm>
            <a:off x="6095999" y="86693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 14. GDP vs Production growth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326C8-5B82-B548-E6FB-474EE344F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008720"/>
            <a:ext cx="4515480" cy="17337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59D04-3E3A-B296-3104-460D97440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642" y="2076567"/>
            <a:ext cx="4867954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1E8A42-DD0C-2E58-0F00-B624C90A6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4308788"/>
            <a:ext cx="3505689" cy="22005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B9336-4664-40C7-5409-5A3C11812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5999" y="4162049"/>
            <a:ext cx="3258005" cy="2286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1A99CD-7476-1CC0-89E2-055562765859}"/>
              </a:ext>
            </a:extLst>
          </p:cNvPr>
          <p:cNvSpPr txBox="1"/>
          <p:nvPr/>
        </p:nvSpPr>
        <p:spPr>
          <a:xfrm>
            <a:off x="285750" y="1355082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AF8C0-C42F-B5C8-984C-86F824B5624A}"/>
              </a:ext>
            </a:extLst>
          </p:cNvPr>
          <p:cNvSpPr txBox="1"/>
          <p:nvPr/>
        </p:nvSpPr>
        <p:spPr>
          <a:xfrm>
            <a:off x="6268340" y="1494892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A38217-2C88-D8C6-A73C-EDB66BCFC575}"/>
              </a:ext>
            </a:extLst>
          </p:cNvPr>
          <p:cNvSpPr txBox="1"/>
          <p:nvPr/>
        </p:nvSpPr>
        <p:spPr>
          <a:xfrm>
            <a:off x="263156" y="3792717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4F9600-0060-44E2-78CC-CCD32A772554}"/>
              </a:ext>
            </a:extLst>
          </p:cNvPr>
          <p:cNvSpPr txBox="1"/>
          <p:nvPr/>
        </p:nvSpPr>
        <p:spPr>
          <a:xfrm>
            <a:off x="6095999" y="3667633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78072710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9ABA-E989-236C-54B2-23B04D6D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760D5ACB-2CD7-C551-D81C-6D1FB26F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790967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1F2870-A353-6A43-3A05-4C79E7833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0688" y="6411432"/>
            <a:ext cx="2431312" cy="446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E9475-4DEC-5116-391B-FB22D31194CF}"/>
              </a:ext>
            </a:extLst>
          </p:cNvPr>
          <p:cNvSpPr txBox="1"/>
          <p:nvPr/>
        </p:nvSpPr>
        <p:spPr>
          <a:xfrm>
            <a:off x="216361" y="90263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15. Top 10 countries by population &amp; their emissions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A8B926-C1B2-DBC9-95E5-651B63B11D0D}"/>
              </a:ext>
            </a:extLst>
          </p:cNvPr>
          <p:cNvSpPr txBox="1"/>
          <p:nvPr/>
        </p:nvSpPr>
        <p:spPr>
          <a:xfrm>
            <a:off x="5782089" y="858942"/>
            <a:ext cx="6193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16. Countries reducing per capita emissions (last decade)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B511F9-4B08-4A2B-4793-59AE42610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058" y="2244149"/>
            <a:ext cx="3296110" cy="14098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CE4B50-0F35-D14A-99F0-ACDC467D35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6510" y="2117813"/>
            <a:ext cx="6477904" cy="14575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B349F-84A9-6A67-3D51-6F7E49F0BC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50732" y="3793240"/>
            <a:ext cx="581106" cy="10860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E0F768-AB4D-7EC0-394B-4E36A06EE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1880" y="4336241"/>
            <a:ext cx="2648320" cy="2248214"/>
          </a:xfrm>
          <a:prstGeom prst="rect">
            <a:avLst/>
          </a:prstGeom>
        </p:spPr>
      </p:pic>
      <p:pic>
        <p:nvPicPr>
          <p:cNvPr id="10" name="Picture 2" descr="Large population does not automatically contribute to more emission: UN  official - India Today">
            <a:extLst>
              <a:ext uri="{FF2B5EF4-FFF2-40B4-BE49-F238E27FC236}">
                <a16:creationId xmlns:a16="http://schemas.microsoft.com/office/drawing/2014/main" id="{BECB392D-7831-C082-84A7-D884EE8E6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474" y="5344984"/>
            <a:ext cx="2070238" cy="1376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306C46-406F-A477-9E73-879C18C91F64}"/>
              </a:ext>
            </a:extLst>
          </p:cNvPr>
          <p:cNvSpPr txBox="1"/>
          <p:nvPr/>
        </p:nvSpPr>
        <p:spPr>
          <a:xfrm>
            <a:off x="296058" y="1553042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DC72E2-63A2-6BAF-CB62-9AB3493D319E}"/>
              </a:ext>
            </a:extLst>
          </p:cNvPr>
          <p:cNvSpPr txBox="1"/>
          <p:nvPr/>
        </p:nvSpPr>
        <p:spPr>
          <a:xfrm>
            <a:off x="5983277" y="1458994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B1E8FB-5155-F041-7F47-600805FEEC75}"/>
              </a:ext>
            </a:extLst>
          </p:cNvPr>
          <p:cNvSpPr txBox="1"/>
          <p:nvPr/>
        </p:nvSpPr>
        <p:spPr>
          <a:xfrm>
            <a:off x="283772" y="3793240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3E00A-86C5-0001-2E02-D7AFD68596B0}"/>
              </a:ext>
            </a:extLst>
          </p:cNvPr>
          <p:cNvSpPr txBox="1"/>
          <p:nvPr/>
        </p:nvSpPr>
        <p:spPr>
          <a:xfrm>
            <a:off x="5782089" y="3793240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884747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CCE6-A1D5-0C10-4DFD-E67907713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D8AF0711-FC75-0F4D-CFD5-7D3C3B37D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C9E251-82DC-2162-86CB-7748A6C21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934" y="6358270"/>
            <a:ext cx="2612065" cy="499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4F9780-76DC-FA3C-F9CE-B988B223E2D0}"/>
              </a:ext>
            </a:extLst>
          </p:cNvPr>
          <p:cNvSpPr txBox="1"/>
          <p:nvPr/>
        </p:nvSpPr>
        <p:spPr>
          <a:xfrm>
            <a:off x="504411" y="70985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17. Global share of emissions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78678A-07EB-80AC-155A-C9A90FE8C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11" y="1456416"/>
            <a:ext cx="6944694" cy="1162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C51CB6-770B-A496-5006-05820D34A537}"/>
              </a:ext>
            </a:extLst>
          </p:cNvPr>
          <p:cNvSpPr txBox="1"/>
          <p:nvPr/>
        </p:nvSpPr>
        <p:spPr>
          <a:xfrm>
            <a:off x="6096000" y="1924156"/>
            <a:ext cx="6188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18. Global average GDP, emissions, population per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025FA8-57B2-8AA7-1DF2-B701D54AE2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121" y="2563406"/>
            <a:ext cx="5068007" cy="21815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31A27A-E78F-6FEB-6E00-B16D4F16A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1624" y="5031885"/>
            <a:ext cx="4315427" cy="11431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A3DF1C-329B-6448-9A1E-CCDE3CA569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949" y="3484977"/>
            <a:ext cx="1838582" cy="2248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83B2A-A738-D952-7F45-123F4AB740A2}"/>
              </a:ext>
            </a:extLst>
          </p:cNvPr>
          <p:cNvSpPr txBox="1"/>
          <p:nvPr/>
        </p:nvSpPr>
        <p:spPr>
          <a:xfrm>
            <a:off x="6225669" y="2227200"/>
            <a:ext cx="1173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FE42D6-F722-B0F6-B3EA-2580072635A2}"/>
              </a:ext>
            </a:extLst>
          </p:cNvPr>
          <p:cNvSpPr txBox="1"/>
          <p:nvPr/>
        </p:nvSpPr>
        <p:spPr>
          <a:xfrm>
            <a:off x="571751" y="1079188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6084CC-D346-5D37-0B74-91D8F92743D6}"/>
              </a:ext>
            </a:extLst>
          </p:cNvPr>
          <p:cNvSpPr txBox="1"/>
          <p:nvPr/>
        </p:nvSpPr>
        <p:spPr>
          <a:xfrm>
            <a:off x="484949" y="2995856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582CBA-6C5D-9C26-A087-0CE2E4BF8910}"/>
              </a:ext>
            </a:extLst>
          </p:cNvPr>
          <p:cNvSpPr txBox="1"/>
          <p:nvPr/>
        </p:nvSpPr>
        <p:spPr>
          <a:xfrm>
            <a:off x="6137409" y="5014853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72890840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22820-47B5-A48E-7F7B-B96219C2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F59EC9CF-F33E-7561-997B-71FCFF719B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02F190E-0C63-AA2B-A2EE-2B661BEA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9180" y="6517758"/>
            <a:ext cx="2792819" cy="340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086853-71E2-CCB5-78D2-B18992719982}"/>
              </a:ext>
            </a:extLst>
          </p:cNvPr>
          <p:cNvSpPr txBox="1"/>
          <p:nvPr/>
        </p:nvSpPr>
        <p:spPr>
          <a:xfrm>
            <a:off x="518337" y="564929"/>
            <a:ext cx="71264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Final Business Insights and Recommendations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20217-16DE-8466-3361-889EA2381053}"/>
              </a:ext>
            </a:extLst>
          </p:cNvPr>
          <p:cNvSpPr txBox="1"/>
          <p:nvPr/>
        </p:nvSpPr>
        <p:spPr>
          <a:xfrm>
            <a:off x="685800" y="1789043"/>
            <a:ext cx="103565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 small number of countries are responsible for most global emissions.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When GDP increases, emissions also usually increase.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Population growth leads to higher energy use and more emissions (e.g., India, China).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Renewable energy use is still much lower than fossil fuels – big chance for improvement.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Some countries manage to grow their GDP while keeping emissions low – a good model for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37C354-365A-D1EE-DA69-DAD02FDC7B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070" y="4886732"/>
            <a:ext cx="5276580" cy="180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7302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E2953-7619-459B-F118-8E752157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BF05B15E-31A9-0402-54FF-C0F3423F91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BF7B8F-C22B-C7A1-9278-43F20B61D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140" y="6507126"/>
            <a:ext cx="2675860" cy="3508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05F100-8028-A1CC-4ABD-96F42E09FFB0}"/>
              </a:ext>
            </a:extLst>
          </p:cNvPr>
          <p:cNvSpPr txBox="1"/>
          <p:nvPr/>
        </p:nvSpPr>
        <p:spPr>
          <a:xfrm>
            <a:off x="993913" y="964096"/>
            <a:ext cx="38563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 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11EC4E-FBE1-1166-A916-ECAB22C56FD8}"/>
              </a:ext>
            </a:extLst>
          </p:cNvPr>
          <p:cNvSpPr txBox="1"/>
          <p:nvPr/>
        </p:nvSpPr>
        <p:spPr>
          <a:xfrm>
            <a:off x="1441173" y="1702760"/>
            <a:ext cx="910424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Overall, the analysis highlights that </a:t>
            </a:r>
            <a:r>
              <a:rPr lang="en-US" sz="2000" b="1" dirty="0"/>
              <a:t>economic growth, population, and energy consumption drive emissions</a:t>
            </a:r>
            <a:r>
              <a:rPr lang="en-US" sz="2000" dirty="0"/>
              <a:t>. However, some countries demonstrate that </a:t>
            </a:r>
            <a:r>
              <a:rPr lang="en-US" sz="2000" b="1" dirty="0"/>
              <a:t>sustainable growth is possible</a:t>
            </a:r>
            <a:r>
              <a:rPr lang="en-US" sz="2000" dirty="0"/>
              <a:t> with cleaner energy and better efficiency.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E1E7A-BF75-E509-1945-34974D7A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390" y="5025148"/>
            <a:ext cx="2865368" cy="173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9721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646BA-EE79-4860-1BBC-61F12F71B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6BA9DB08-92C3-509C-DDBD-7FACC7B2C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855679-83E8-322A-5E51-B9422BB24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1712" y="6496492"/>
            <a:ext cx="2750288" cy="361507"/>
          </a:xfrm>
          <a:prstGeom prst="rect">
            <a:avLst/>
          </a:prstGeom>
        </p:spPr>
      </p:pic>
      <p:pic>
        <p:nvPicPr>
          <p:cNvPr id="2" name="Picture 2" descr="Images – Browse 5,740 Stock Photos ...">
            <a:extLst>
              <a:ext uri="{FF2B5EF4-FFF2-40B4-BE49-F238E27FC236}">
                <a16:creationId xmlns:a16="http://schemas.microsoft.com/office/drawing/2014/main" id="{BC49F99D-BFE0-113E-0EA5-A219C4C69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28" y="1480930"/>
            <a:ext cx="8484497" cy="42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7829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BC073-72F6-C4DB-EACB-50DBF36A3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175B2FF3-EF85-5C5A-3C2C-4960D0B69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D1FF24-61D3-0740-596D-2D4829A28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0056" y="6411432"/>
            <a:ext cx="2441944" cy="4465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890D3A-F899-45BB-DA01-F754AB2BA46A}"/>
              </a:ext>
            </a:extLst>
          </p:cNvPr>
          <p:cNvSpPr txBox="1"/>
          <p:nvPr/>
        </p:nvSpPr>
        <p:spPr>
          <a:xfrm>
            <a:off x="1083365" y="795130"/>
            <a:ext cx="92135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Experience/Challenges Working on SQL – Data Analysis Project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4DDE6D-CC4A-7FDF-6077-B8BC70A8016B}"/>
              </a:ext>
            </a:extLst>
          </p:cNvPr>
          <p:cNvSpPr txBox="1"/>
          <p:nvPr/>
        </p:nvSpPr>
        <p:spPr>
          <a:xfrm>
            <a:off x="1083365" y="1718896"/>
            <a:ext cx="80631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Learned to create and connect tables like population, GDP, and emissions.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Faced some issues with joins and grouping.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Needed to clean data (names, years) to get correct results.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Writing ratio and trend queries was hard at first but got easier.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SQL skills for analysis and insights.</a:t>
            </a:r>
          </a:p>
        </p:txBody>
      </p:sp>
      <p:pic>
        <p:nvPicPr>
          <p:cNvPr id="4" name="Picture 2" descr="5,200+ Sql Stock Photos, Pictures &amp; Royalty-Free Images - iStock | Sql  server, Sql database, Sql code">
            <a:extLst>
              <a:ext uri="{FF2B5EF4-FFF2-40B4-BE49-F238E27FC236}">
                <a16:creationId xmlns:a16="http://schemas.microsoft.com/office/drawing/2014/main" id="{D1FACE6C-DAF1-C2D8-224F-322646911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7" y="4721662"/>
            <a:ext cx="3388416" cy="2035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12718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2941B-FF57-1EDD-3135-E3F4B393A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71319177-A653-3460-66F6-333C40896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587AAF-2270-E880-7316-CFF5649A0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098" y="6379534"/>
            <a:ext cx="2558902" cy="478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F32139-20C6-8E69-2496-D5D858C7E463}"/>
              </a:ext>
            </a:extLst>
          </p:cNvPr>
          <p:cNvSpPr txBox="1"/>
          <p:nvPr/>
        </p:nvSpPr>
        <p:spPr>
          <a:xfrm>
            <a:off x="4221588" y="2174104"/>
            <a:ext cx="64902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Thank you</a:t>
            </a:r>
            <a:endParaRPr lang="en-IN" sz="6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5B385-DD70-BB31-84CA-DD13FC8BC09C}"/>
              </a:ext>
            </a:extLst>
          </p:cNvPr>
          <p:cNvSpPr txBox="1"/>
          <p:nvPr/>
        </p:nvSpPr>
        <p:spPr>
          <a:xfrm>
            <a:off x="938646" y="3558330"/>
            <a:ext cx="1125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highlight>
                  <a:srgbClr val="C0C0C0"/>
                </a:highlight>
              </a:rPr>
              <a:t>SELECT</a:t>
            </a:r>
            <a:r>
              <a:rPr lang="en-US" sz="2400" b="1" dirty="0"/>
              <a:t> planet health </a:t>
            </a:r>
            <a:r>
              <a:rPr lang="en-US" sz="2400" b="1" dirty="0">
                <a:highlight>
                  <a:srgbClr val="C0C0C0"/>
                </a:highlight>
              </a:rPr>
              <a:t>FROM</a:t>
            </a:r>
            <a:r>
              <a:rPr lang="en-US" sz="2400" b="1" dirty="0"/>
              <a:t> energy data </a:t>
            </a:r>
            <a:r>
              <a:rPr lang="en-US" sz="2400" b="1" dirty="0">
                <a:highlight>
                  <a:srgbClr val="C0C0C0"/>
                </a:highlight>
              </a:rPr>
              <a:t>WHERE</a:t>
            </a:r>
            <a:r>
              <a:rPr lang="en-US" sz="2400" b="1" dirty="0"/>
              <a:t> consumption &lt; regeneration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1359188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CCDCCFF5-B584-E01F-CC42-979D48BE8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2BA0D5-8F0E-9AE3-C25F-2576A02C4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878" y="6311348"/>
            <a:ext cx="2597122" cy="5466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DE8558-D77F-0FC9-6DFB-51946FAB5138}"/>
              </a:ext>
            </a:extLst>
          </p:cNvPr>
          <p:cNvSpPr txBox="1"/>
          <p:nvPr/>
        </p:nvSpPr>
        <p:spPr>
          <a:xfrm>
            <a:off x="1061002" y="1107421"/>
            <a:ext cx="4067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Objective of the Project</a:t>
            </a:r>
            <a:endParaRPr lang="en-IN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6ACD2-C4FB-8638-2AAD-F83A3F04109F}"/>
              </a:ext>
            </a:extLst>
          </p:cNvPr>
          <p:cNvSpPr txBox="1"/>
          <p:nvPr/>
        </p:nvSpPr>
        <p:spPr>
          <a:xfrm>
            <a:off x="1061002" y="1867333"/>
            <a:ext cx="94819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objective of this project is to analyze </a:t>
            </a:r>
            <a:r>
              <a:rPr lang="en-US" sz="2400" b="1" dirty="0"/>
              <a:t>worldwide energy data</a:t>
            </a:r>
            <a:r>
              <a:rPr lang="en-US" sz="2400" dirty="0"/>
              <a:t> to understand how countries </a:t>
            </a:r>
            <a:r>
              <a:rPr lang="en-US" sz="2400" b="1" dirty="0"/>
              <a:t>consume</a:t>
            </a:r>
            <a:r>
              <a:rPr lang="en-US" sz="2400" dirty="0"/>
              <a:t>, </a:t>
            </a:r>
            <a:r>
              <a:rPr lang="en-US" sz="2400" b="1" dirty="0"/>
              <a:t>produce</a:t>
            </a:r>
            <a:r>
              <a:rPr lang="en-US" sz="2400" dirty="0"/>
              <a:t>, and </a:t>
            </a:r>
            <a:r>
              <a:rPr lang="en-US" sz="2400" b="1" dirty="0"/>
              <a:t>emit</a:t>
            </a:r>
            <a:r>
              <a:rPr lang="en-US" sz="2400" dirty="0"/>
              <a:t> energy, and how these factors connect with </a:t>
            </a:r>
            <a:r>
              <a:rPr lang="en-US" sz="2400" b="1" dirty="0"/>
              <a:t>population</a:t>
            </a:r>
            <a:r>
              <a:rPr lang="en-US" sz="2400" dirty="0"/>
              <a:t> and </a:t>
            </a:r>
            <a:r>
              <a:rPr lang="en-US" sz="2400" b="1" dirty="0"/>
              <a:t>economic growth</a:t>
            </a:r>
            <a:r>
              <a:rPr lang="en-US" sz="2400" dirty="0"/>
              <a:t>. By studying this data, we aim to identify </a:t>
            </a:r>
            <a:r>
              <a:rPr lang="en-US" sz="2400" b="1" dirty="0"/>
              <a:t>patterns</a:t>
            </a:r>
            <a:r>
              <a:rPr lang="en-US" sz="2400" dirty="0"/>
              <a:t>, </a:t>
            </a:r>
            <a:r>
              <a:rPr lang="en-US" sz="2400" b="1" dirty="0"/>
              <a:t>trends</a:t>
            </a:r>
            <a:r>
              <a:rPr lang="en-US" sz="2400" dirty="0"/>
              <a:t>, and relationships between </a:t>
            </a:r>
            <a:r>
              <a:rPr lang="en-US" sz="2400" b="1" dirty="0"/>
              <a:t>energy use</a:t>
            </a:r>
            <a:r>
              <a:rPr lang="en-US" sz="2400" dirty="0"/>
              <a:t>, </a:t>
            </a:r>
            <a:r>
              <a:rPr lang="en-US" sz="2400" b="1" dirty="0"/>
              <a:t>GDP</a:t>
            </a:r>
            <a:r>
              <a:rPr lang="en-US" sz="2400" dirty="0"/>
              <a:t>, and </a:t>
            </a:r>
            <a:r>
              <a:rPr lang="en-US" sz="2400" b="1" dirty="0"/>
              <a:t>emissions</a:t>
            </a:r>
            <a:r>
              <a:rPr lang="en-US" sz="2400" dirty="0"/>
              <a:t>, helping build a clear picture of the link between </a:t>
            </a:r>
            <a:r>
              <a:rPr lang="en-US" sz="2400" b="1" dirty="0"/>
              <a:t>economy</a:t>
            </a:r>
            <a:r>
              <a:rPr lang="en-US" sz="2400" dirty="0"/>
              <a:t> and </a:t>
            </a:r>
            <a:r>
              <a:rPr lang="en-US" sz="2400" b="1" dirty="0"/>
              <a:t>environmental impact</a:t>
            </a:r>
            <a:r>
              <a:rPr lang="en-US" sz="2400" dirty="0"/>
              <a:t> on a global scale.</a:t>
            </a:r>
            <a:endParaRPr lang="en-IN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B8FF0B-0413-A7C8-19FB-B15E416929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42" y="4944020"/>
            <a:ext cx="259712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60993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3922A-165B-AFD5-2373-64BF4CD47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FFA6A884-4924-EDF6-7DD7-01ACDE440C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4D9258-3C4C-D535-A460-8B0E0BE09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860" y="6361042"/>
            <a:ext cx="2372139" cy="496957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D0DE14F-9D31-8180-8EA7-2C198BE102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684" y="496957"/>
            <a:ext cx="7615990" cy="52370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55BA6F-E235-2DEF-C784-2B0245FF8141}"/>
              </a:ext>
            </a:extLst>
          </p:cNvPr>
          <p:cNvSpPr txBox="1"/>
          <p:nvPr/>
        </p:nvSpPr>
        <p:spPr>
          <a:xfrm>
            <a:off x="705679" y="496957"/>
            <a:ext cx="1582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ER Diagram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75304309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75FEF-686D-92A0-74F5-AC5C644D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C97873D8-253B-6006-101B-4966B67DE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ED396B-D4B2-E7D7-AEB3-B27F9DE72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0834" y="6361042"/>
            <a:ext cx="2531165" cy="4969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B68825-E66C-DE3E-6A3D-AB8C65A418CA}"/>
              </a:ext>
            </a:extLst>
          </p:cNvPr>
          <p:cNvSpPr txBox="1"/>
          <p:nvPr/>
        </p:nvSpPr>
        <p:spPr>
          <a:xfrm>
            <a:off x="159979" y="337931"/>
            <a:ext cx="26239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About Tables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2B9E6-4A67-F47E-FA65-26AE710D67E4}"/>
              </a:ext>
            </a:extLst>
          </p:cNvPr>
          <p:cNvSpPr txBox="1"/>
          <p:nvPr/>
        </p:nvSpPr>
        <p:spPr>
          <a:xfrm>
            <a:off x="363731" y="978719"/>
            <a:ext cx="221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Country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7B8141-C320-A09F-0E49-1726A6080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2957" y="1348051"/>
            <a:ext cx="1790950" cy="22863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807729-28BD-9262-70C7-7CCB49AF7FEA}"/>
              </a:ext>
            </a:extLst>
          </p:cNvPr>
          <p:cNvSpPr txBox="1"/>
          <p:nvPr/>
        </p:nvSpPr>
        <p:spPr>
          <a:xfrm>
            <a:off x="5497644" y="689017"/>
            <a:ext cx="418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Emission_3 Table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B1103C-6481-DAB5-B186-2A3D268C4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5898" y="1357577"/>
            <a:ext cx="6363588" cy="2267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818BDB-85E6-76DF-B14C-A38F45409430}"/>
              </a:ext>
            </a:extLst>
          </p:cNvPr>
          <p:cNvSpPr txBox="1"/>
          <p:nvPr/>
        </p:nvSpPr>
        <p:spPr>
          <a:xfrm>
            <a:off x="363731" y="3900316"/>
            <a:ext cx="60976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Consumption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CDAEDF-3DD7-772D-5D08-EA96FD3BC5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7015" y="4269648"/>
            <a:ext cx="4077269" cy="22672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CC96D9-52DD-E265-03AD-E025A20A4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4172" y="4719151"/>
            <a:ext cx="2304488" cy="145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7335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C09B7-C9B3-1E05-1616-57357C0DE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4FBCF6E0-6D81-8D72-568F-AEB42D663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6D0DB2-FBAA-F36F-0FF2-DACB12A8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157" y="6430616"/>
            <a:ext cx="3157330" cy="4273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9C588E-5B58-C85D-10A4-A08212D1A27E}"/>
              </a:ext>
            </a:extLst>
          </p:cNvPr>
          <p:cNvSpPr txBox="1"/>
          <p:nvPr/>
        </p:nvSpPr>
        <p:spPr>
          <a:xfrm>
            <a:off x="433331" y="792402"/>
            <a:ext cx="2600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Population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D33B2E-0521-037A-2D7A-41C0499471AF}"/>
              </a:ext>
            </a:extLst>
          </p:cNvPr>
          <p:cNvSpPr txBox="1"/>
          <p:nvPr/>
        </p:nvSpPr>
        <p:spPr>
          <a:xfrm>
            <a:off x="4015409" y="792402"/>
            <a:ext cx="2951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Production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054AA4-9506-268C-F17A-8CE6C2185E5E}"/>
              </a:ext>
            </a:extLst>
          </p:cNvPr>
          <p:cNvSpPr txBox="1"/>
          <p:nvPr/>
        </p:nvSpPr>
        <p:spPr>
          <a:xfrm>
            <a:off x="8299174" y="792402"/>
            <a:ext cx="2905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gdp_3 Table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A81A4B-0E8B-9439-1A10-9CB66767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66" y="1530626"/>
            <a:ext cx="2600688" cy="2267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BB49D2-2A68-78EB-F489-5DA78661E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787" y="1540152"/>
            <a:ext cx="3896269" cy="22577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7AA6164-E55C-040C-A972-839538AED0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9174" y="1530626"/>
            <a:ext cx="2572109" cy="22577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E25292-26ED-273F-EA35-FB9B016FC3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13" y="4603843"/>
            <a:ext cx="2420322" cy="218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624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CEC3E-C23F-1109-738F-E428FAE0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321384EF-2901-BBC4-B632-ED996A078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8600D0-D9A0-389B-CE7D-8F08AC1BE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9934" y="6305106"/>
            <a:ext cx="2612065" cy="5528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3A6BAE-A003-BC22-4315-A12A2F066FA3}"/>
              </a:ext>
            </a:extLst>
          </p:cNvPr>
          <p:cNvSpPr txBox="1"/>
          <p:nvPr/>
        </p:nvSpPr>
        <p:spPr>
          <a:xfrm>
            <a:off x="786809" y="446567"/>
            <a:ext cx="84023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Data Analytics Questions ,Queries and Output</a:t>
            </a:r>
            <a:endParaRPr lang="en-IN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31407-A1DA-65E5-E195-F0FCBBBB38D8}"/>
              </a:ext>
            </a:extLst>
          </p:cNvPr>
          <p:cNvSpPr txBox="1"/>
          <p:nvPr/>
        </p:nvSpPr>
        <p:spPr>
          <a:xfrm>
            <a:off x="71282" y="1481531"/>
            <a:ext cx="6192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Total emission per country for the most recent year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C5387-851C-78BB-F66D-D98D643F593B}"/>
              </a:ext>
            </a:extLst>
          </p:cNvPr>
          <p:cNvSpPr txBox="1"/>
          <p:nvPr/>
        </p:nvSpPr>
        <p:spPr>
          <a:xfrm>
            <a:off x="6038073" y="1517067"/>
            <a:ext cx="5605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Top 5 countries by GDP in the most recent year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BBB88F-E796-C647-E243-431DF412D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528" y="2698202"/>
            <a:ext cx="4029637" cy="905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55EB5B-F304-F267-90B0-31FCC015C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7428" y="2658563"/>
            <a:ext cx="3591426" cy="1152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D405EB-83C1-CEC7-6B03-BD2E60E5E4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528" y="4436914"/>
            <a:ext cx="2457793" cy="2276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B05A18-EAA5-14CC-5E37-00BCDDC8EF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4826" y="5086963"/>
            <a:ext cx="1819529" cy="13717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C9172C-BCF7-0248-083A-1377A76F729B}"/>
              </a:ext>
            </a:extLst>
          </p:cNvPr>
          <p:cNvSpPr txBox="1"/>
          <p:nvPr/>
        </p:nvSpPr>
        <p:spPr>
          <a:xfrm>
            <a:off x="709528" y="2096681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03222-7545-7E39-C714-53768C6A3368}"/>
              </a:ext>
            </a:extLst>
          </p:cNvPr>
          <p:cNvSpPr txBox="1"/>
          <p:nvPr/>
        </p:nvSpPr>
        <p:spPr>
          <a:xfrm>
            <a:off x="6247428" y="2096681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C6CD65-23E8-A25B-7D91-CA30348B65A7}"/>
              </a:ext>
            </a:extLst>
          </p:cNvPr>
          <p:cNvSpPr txBox="1"/>
          <p:nvPr/>
        </p:nvSpPr>
        <p:spPr>
          <a:xfrm>
            <a:off x="606747" y="3908745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BA9D4-9C45-5CF1-6AE6-7C5CF3F968C2}"/>
              </a:ext>
            </a:extLst>
          </p:cNvPr>
          <p:cNvSpPr txBox="1"/>
          <p:nvPr/>
        </p:nvSpPr>
        <p:spPr>
          <a:xfrm>
            <a:off x="6399373" y="4217257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9848168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223F2-C513-19AF-A2C4-22CD0EF0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41F908A6-D57E-E5B0-F8E6-00A258CB0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B46EB6-83F4-BF25-70EF-613772D40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8428" y="6326372"/>
            <a:ext cx="2973572" cy="531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204703-41DE-9E79-8D84-F0ECF5E3E783}"/>
              </a:ext>
            </a:extLst>
          </p:cNvPr>
          <p:cNvSpPr txBox="1"/>
          <p:nvPr/>
        </p:nvSpPr>
        <p:spPr>
          <a:xfrm>
            <a:off x="387626" y="1053745"/>
            <a:ext cx="7320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Compare energy production and consumption by country and year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13824-9EE2-6116-1FDF-79B4B1ADAB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26" y="1857138"/>
            <a:ext cx="8745170" cy="952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A78FD-1A0D-B3BF-CA68-D86AFCD5E5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03" y="3429000"/>
            <a:ext cx="4334480" cy="231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91BCF1-11B5-7159-F559-CE3AE1968F30}"/>
              </a:ext>
            </a:extLst>
          </p:cNvPr>
          <p:cNvSpPr txBox="1"/>
          <p:nvPr/>
        </p:nvSpPr>
        <p:spPr>
          <a:xfrm>
            <a:off x="5582174" y="314750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4. Energy types contributing most to emissions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FF1E4D-36B6-2CD6-7AEC-CBEE035C4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2174" y="3893387"/>
            <a:ext cx="4353533" cy="10193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3D63A1-D035-802F-FB12-1D101D74F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8605" y="5071547"/>
            <a:ext cx="3848637" cy="1095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D589DF0-244D-E0F4-C1C7-45F8095D6DBA}"/>
              </a:ext>
            </a:extLst>
          </p:cNvPr>
          <p:cNvSpPr txBox="1"/>
          <p:nvPr/>
        </p:nvSpPr>
        <p:spPr>
          <a:xfrm>
            <a:off x="387626" y="1426130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E87C1-AFB6-4235-5376-C42668EA10EC}"/>
              </a:ext>
            </a:extLst>
          </p:cNvPr>
          <p:cNvSpPr txBox="1"/>
          <p:nvPr/>
        </p:nvSpPr>
        <p:spPr>
          <a:xfrm>
            <a:off x="5582174" y="3485229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FAF909-4634-E301-0757-5B4183F6ACC0}"/>
              </a:ext>
            </a:extLst>
          </p:cNvPr>
          <p:cNvSpPr txBox="1"/>
          <p:nvPr/>
        </p:nvSpPr>
        <p:spPr>
          <a:xfrm>
            <a:off x="249403" y="2982247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436D70-5F44-760D-6ADE-E9CE507106B5}"/>
              </a:ext>
            </a:extLst>
          </p:cNvPr>
          <p:cNvSpPr txBox="1"/>
          <p:nvPr/>
        </p:nvSpPr>
        <p:spPr>
          <a:xfrm>
            <a:off x="6310504" y="5071547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10026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6676E-1707-E35F-D622-4DFDB100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FB5D160E-0438-FF04-5901-7AA49D10E2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5B1922-1AD6-0EB9-6E4C-FF96B58FB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650" y="6337004"/>
            <a:ext cx="2835349" cy="52099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0E8F1C-0AAC-315D-BE24-865440ED56AC}"/>
              </a:ext>
            </a:extLst>
          </p:cNvPr>
          <p:cNvSpPr txBox="1"/>
          <p:nvPr/>
        </p:nvSpPr>
        <p:spPr>
          <a:xfrm>
            <a:off x="490403" y="897150"/>
            <a:ext cx="4452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5. Global emissions trend year over year</a:t>
            </a: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3F50CD-BCA2-7B87-C03C-FD73F6B05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2" y="2138790"/>
            <a:ext cx="3915321" cy="905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3897DA-DA9B-3E55-D784-3F4B0CB5C7B1}"/>
              </a:ext>
            </a:extLst>
          </p:cNvPr>
          <p:cNvSpPr txBox="1"/>
          <p:nvPr/>
        </p:nvSpPr>
        <p:spPr>
          <a:xfrm>
            <a:off x="6905320" y="974709"/>
            <a:ext cx="2811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6. GDP trend by country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EFE791-29CB-7A72-05DB-FDC4B8850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983" y="2061243"/>
            <a:ext cx="2896004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F0B002-907C-ABAA-FF5C-EE1E949D9E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652" y="3916099"/>
            <a:ext cx="1686160" cy="11050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8F3138-0415-881D-160C-5E4F210058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046" y="3792558"/>
            <a:ext cx="2143424" cy="2314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6FFA87-F3E2-7D91-B3CA-26E29A8BA1C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5495" y="4862683"/>
            <a:ext cx="2712955" cy="18960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E7074E-13E6-3858-52A9-7FCBE57C847D}"/>
              </a:ext>
            </a:extLst>
          </p:cNvPr>
          <p:cNvSpPr txBox="1"/>
          <p:nvPr/>
        </p:nvSpPr>
        <p:spPr>
          <a:xfrm>
            <a:off x="490403" y="1517970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8BCE16-3C76-BA94-EDEE-7E4293611B64}"/>
              </a:ext>
            </a:extLst>
          </p:cNvPr>
          <p:cNvSpPr txBox="1"/>
          <p:nvPr/>
        </p:nvSpPr>
        <p:spPr>
          <a:xfrm>
            <a:off x="7014324" y="1508983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E58EAD-966D-545B-6F4F-A9373B26C560}"/>
              </a:ext>
            </a:extLst>
          </p:cNvPr>
          <p:cNvSpPr txBox="1"/>
          <p:nvPr/>
        </p:nvSpPr>
        <p:spPr>
          <a:xfrm>
            <a:off x="487711" y="3320359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54E89A-928C-7985-9B43-DE81AE12F5A6}"/>
              </a:ext>
            </a:extLst>
          </p:cNvPr>
          <p:cNvSpPr txBox="1"/>
          <p:nvPr/>
        </p:nvSpPr>
        <p:spPr>
          <a:xfrm>
            <a:off x="7045553" y="3132814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9533650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A3C67-F7AA-0D9F-D4AF-B3C96489C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lurred abstract of a glass building wall">
            <a:extLst>
              <a:ext uri="{FF2B5EF4-FFF2-40B4-BE49-F238E27FC236}">
                <a16:creationId xmlns:a16="http://schemas.microsoft.com/office/drawing/2014/main" id="{CE2AA811-CF53-688B-E564-DC1E6BBE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0166F-EF41-8363-16EC-C25710DE9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4874" y="6358270"/>
            <a:ext cx="2697126" cy="4997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28AEE-1EB2-7349-3DA7-2D2883DD38D0}"/>
              </a:ext>
            </a:extLst>
          </p:cNvPr>
          <p:cNvSpPr txBox="1"/>
          <p:nvPr/>
        </p:nvSpPr>
        <p:spPr>
          <a:xfrm>
            <a:off x="561560" y="536713"/>
            <a:ext cx="4348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7. Population vs Emissions per country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FCC3E-9E73-54B5-3FA8-DD068B988C3A}"/>
              </a:ext>
            </a:extLst>
          </p:cNvPr>
          <p:cNvSpPr txBox="1"/>
          <p:nvPr/>
        </p:nvSpPr>
        <p:spPr>
          <a:xfrm>
            <a:off x="6390861" y="536713"/>
            <a:ext cx="5456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8. Energy consumption trend for major economies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1C6BE-AD7F-7C36-99C4-A182FF225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0" y="1961945"/>
            <a:ext cx="5201376" cy="1467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F1CD69-F8A9-4C2A-4B67-600C2F61C1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6788" y="1961945"/>
            <a:ext cx="4982270" cy="1200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40E3C0-C055-F9C3-62F3-FA01ECF875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560" y="4238147"/>
            <a:ext cx="3248478" cy="23053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CE558B-B1DA-4523-5603-1EEF199EBD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216" y="4054021"/>
            <a:ext cx="2457793" cy="22672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BDD378-276C-F5EC-7419-2AD7295FE8D4}"/>
              </a:ext>
            </a:extLst>
          </p:cNvPr>
          <p:cNvSpPr txBox="1"/>
          <p:nvPr/>
        </p:nvSpPr>
        <p:spPr>
          <a:xfrm>
            <a:off x="561560" y="1345860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A2660-C9CA-D237-33B1-34BDC136BD6F}"/>
              </a:ext>
            </a:extLst>
          </p:cNvPr>
          <p:cNvSpPr txBox="1"/>
          <p:nvPr/>
        </p:nvSpPr>
        <p:spPr>
          <a:xfrm>
            <a:off x="6476788" y="1331400"/>
            <a:ext cx="1456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Query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D8CC44-C234-AD1A-D3DD-885837C7298B}"/>
              </a:ext>
            </a:extLst>
          </p:cNvPr>
          <p:cNvSpPr txBox="1"/>
          <p:nvPr/>
        </p:nvSpPr>
        <p:spPr>
          <a:xfrm>
            <a:off x="561560" y="3648907"/>
            <a:ext cx="1350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EA73B9-A1EC-A830-7C5D-5D490CAC52E6}"/>
              </a:ext>
            </a:extLst>
          </p:cNvPr>
          <p:cNvSpPr txBox="1"/>
          <p:nvPr/>
        </p:nvSpPr>
        <p:spPr>
          <a:xfrm flipH="1">
            <a:off x="6568687" y="3378379"/>
            <a:ext cx="1054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</a:rPr>
              <a:t>Output</a:t>
            </a:r>
            <a:endParaRPr lang="en-IN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0867804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520</Words>
  <Application>Microsoft Office PowerPoint</Application>
  <PresentationFormat>Widescreen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Likhitha k</dc:creator>
  <cp:lastModifiedBy>Likhitha k</cp:lastModifiedBy>
  <cp:revision>1</cp:revision>
  <dcterms:created xsi:type="dcterms:W3CDTF">2025-09-09T10:11:31Z</dcterms:created>
  <dcterms:modified xsi:type="dcterms:W3CDTF">2025-09-09T11:03:42Z</dcterms:modified>
</cp:coreProperties>
</file>