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57" r:id="rId5"/>
    <p:sldId id="259" r:id="rId6"/>
    <p:sldId id="260" r:id="rId7"/>
    <p:sldId id="266" r:id="rId8"/>
    <p:sldId id="265" r:id="rId9"/>
    <p:sldId id="261" r:id="rId10"/>
    <p:sldId id="262" r:id="rId11"/>
    <p:sldId id="263" r:id="rId12"/>
    <p:sldId id="264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3438C-50FD-4C64-AEBA-2974C0E51AEF}" v="203" dt="2025-09-18T10:50:37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ha k" userId="9c3a5a375a870a6f" providerId="LiveId" clId="{FC012E74-5459-4133-AE0D-4744DBCFF038}"/>
    <pc:docChg chg="undo custSel addSld delSld modSld sldOrd">
      <pc:chgData name="Likhitha k" userId="9c3a5a375a870a6f" providerId="LiveId" clId="{FC012E74-5459-4133-AE0D-4744DBCFF038}" dt="2025-09-18T10:50:37.069" v="624"/>
      <pc:docMkLst>
        <pc:docMk/>
      </pc:docMkLst>
      <pc:sldChg chg="addSp modSp mod modTransition modAnim">
        <pc:chgData name="Likhitha k" userId="9c3a5a375a870a6f" providerId="LiveId" clId="{FC012E74-5459-4133-AE0D-4744DBCFF038}" dt="2025-09-18T10:50:37.069" v="624"/>
        <pc:sldMkLst>
          <pc:docMk/>
          <pc:sldMk cId="3778220003" sldId="256"/>
        </pc:sldMkLst>
        <pc:spChg chg="mod">
          <ac:chgData name="Likhitha k" userId="9c3a5a375a870a6f" providerId="LiveId" clId="{FC012E74-5459-4133-AE0D-4744DBCFF038}" dt="2025-09-18T10:47:16.909" v="579" actId="1076"/>
          <ac:spMkLst>
            <pc:docMk/>
            <pc:sldMk cId="3778220003" sldId="256"/>
            <ac:spMk id="6" creationId="{2D9D831E-B1E2-685F-FF69-937EA6728A8F}"/>
          </ac:spMkLst>
        </pc:spChg>
        <pc:spChg chg="add mod">
          <ac:chgData name="Likhitha k" userId="9c3a5a375a870a6f" providerId="LiveId" clId="{FC012E74-5459-4133-AE0D-4744DBCFF038}" dt="2025-09-18T10:47:58.899" v="604" actId="113"/>
          <ac:spMkLst>
            <pc:docMk/>
            <pc:sldMk cId="3778220003" sldId="256"/>
            <ac:spMk id="7" creationId="{83D7C0C2-4E08-AFB8-923D-DC510C29580B}"/>
          </ac:spMkLst>
        </pc:spChg>
        <pc:picChg chg="mod">
          <ac:chgData name="Likhitha k" userId="9c3a5a375a870a6f" providerId="LiveId" clId="{FC012E74-5459-4133-AE0D-4744DBCFF038}" dt="2025-09-18T10:46:31.137" v="569" actId="1076"/>
          <ac:picMkLst>
            <pc:docMk/>
            <pc:sldMk cId="3778220003" sldId="256"/>
            <ac:picMk id="5" creationId="{4A3864EF-E8A2-D39C-581F-47F30052CED6}"/>
          </ac:picMkLst>
        </pc:picChg>
        <pc:picChg chg="add mod">
          <ac:chgData name="Likhitha k" userId="9c3a5a375a870a6f" providerId="LiveId" clId="{FC012E74-5459-4133-AE0D-4744DBCFF038}" dt="2025-09-18T10:26:53.316" v="436" actId="14100"/>
          <ac:picMkLst>
            <pc:docMk/>
            <pc:sldMk cId="3778220003" sldId="256"/>
            <ac:picMk id="1026" creationId="{81BEA7A5-C28A-641C-33AF-28BB28509F23}"/>
          </ac:picMkLst>
        </pc:picChg>
        <pc:picChg chg="add mod">
          <ac:chgData name="Likhitha k" userId="9c3a5a375a870a6f" providerId="LiveId" clId="{FC012E74-5459-4133-AE0D-4744DBCFF038}" dt="2025-09-18T10:47:37.038" v="582" actId="1440"/>
          <ac:picMkLst>
            <pc:docMk/>
            <pc:sldMk cId="3778220003" sldId="256"/>
            <ac:picMk id="1028" creationId="{6B3044BB-BA8B-6BBA-951C-FC2EDA4207F7}"/>
          </ac:picMkLst>
        </pc:picChg>
      </pc:sldChg>
      <pc:sldChg chg="addSp delSp modSp mod modTransition">
        <pc:chgData name="Likhitha k" userId="9c3a5a375a870a6f" providerId="LiveId" clId="{FC012E74-5459-4133-AE0D-4744DBCFF038}" dt="2025-09-18T10:50:37.069" v="624"/>
        <pc:sldMkLst>
          <pc:docMk/>
          <pc:sldMk cId="1577938863" sldId="257"/>
        </pc:sldMkLst>
        <pc:spChg chg="add del mod">
          <ac:chgData name="Likhitha k" userId="9c3a5a375a870a6f" providerId="LiveId" clId="{FC012E74-5459-4133-AE0D-4744DBCFF038}" dt="2025-09-18T09:28:07.180" v="66"/>
          <ac:spMkLst>
            <pc:docMk/>
            <pc:sldMk cId="1577938863" sldId="257"/>
            <ac:spMk id="7" creationId="{F8FCB88B-E542-6A53-5120-13F809C2B558}"/>
          </ac:spMkLst>
        </pc:spChg>
        <pc:spChg chg="add mod">
          <ac:chgData name="Likhitha k" userId="9c3a5a375a870a6f" providerId="LiveId" clId="{FC012E74-5459-4133-AE0D-4744DBCFF038}" dt="2025-09-18T09:25:38.120" v="39" actId="767"/>
          <ac:spMkLst>
            <pc:docMk/>
            <pc:sldMk cId="1577938863" sldId="257"/>
            <ac:spMk id="8" creationId="{B0241147-31E0-2E19-C1B9-B9A158E2F282}"/>
          </ac:spMkLst>
        </pc:spChg>
        <pc:spChg chg="add mod">
          <ac:chgData name="Likhitha k" userId="9c3a5a375a870a6f" providerId="LiveId" clId="{FC012E74-5459-4133-AE0D-4744DBCFF038}" dt="2025-09-18T09:27:51.969" v="64" actId="1076"/>
          <ac:spMkLst>
            <pc:docMk/>
            <pc:sldMk cId="1577938863" sldId="257"/>
            <ac:spMk id="9" creationId="{08E43ED9-0B04-E0F5-DFFE-E99136D8F0B1}"/>
          </ac:spMkLst>
        </pc:spChg>
        <pc:spChg chg="add mod">
          <ac:chgData name="Likhitha k" userId="9c3a5a375a870a6f" providerId="LiveId" clId="{FC012E74-5459-4133-AE0D-4744DBCFF038}" dt="2025-09-18T09:27:45.389" v="63" actId="1076"/>
          <ac:spMkLst>
            <pc:docMk/>
            <pc:sldMk cId="1577938863" sldId="257"/>
            <ac:spMk id="12" creationId="{8B632709-F7C6-AA6A-FC9C-F0F923A44D39}"/>
          </ac:spMkLst>
        </pc:spChg>
        <pc:picChg chg="add mod">
          <ac:chgData name="Likhitha k" userId="9c3a5a375a870a6f" providerId="LiveId" clId="{FC012E74-5459-4133-AE0D-4744DBCFF038}" dt="2025-09-18T09:23:54.723" v="33" actId="1076"/>
          <ac:picMkLst>
            <pc:docMk/>
            <pc:sldMk cId="1577938863" sldId="257"/>
            <ac:picMk id="3" creationId="{D854548E-5DF5-CA6E-4566-B10BBCB93802}"/>
          </ac:picMkLst>
        </pc:picChg>
        <pc:picChg chg="mod">
          <ac:chgData name="Likhitha k" userId="9c3a5a375a870a6f" providerId="LiveId" clId="{FC012E74-5459-4133-AE0D-4744DBCFF038}" dt="2025-09-18T10:29:53.663" v="458" actId="14100"/>
          <ac:picMkLst>
            <pc:docMk/>
            <pc:sldMk cId="1577938863" sldId="257"/>
            <ac:picMk id="5" creationId="{9C40E975-ABBB-2946-D95F-AE99A36B0974}"/>
          </ac:picMkLst>
        </pc:picChg>
        <pc:picChg chg="add mod">
          <ac:chgData name="Likhitha k" userId="9c3a5a375a870a6f" providerId="LiveId" clId="{FC012E74-5459-4133-AE0D-4744DBCFF038}" dt="2025-09-18T09:27:28.382" v="62" actId="1076"/>
          <ac:picMkLst>
            <pc:docMk/>
            <pc:sldMk cId="1577938863" sldId="257"/>
            <ac:picMk id="6" creationId="{1598D1DB-AFFD-0A8C-0F00-DC836D83B204}"/>
          </ac:picMkLst>
        </pc:picChg>
        <pc:picChg chg="add del">
          <ac:chgData name="Likhitha k" userId="9c3a5a375a870a6f" providerId="LiveId" clId="{FC012E74-5459-4133-AE0D-4744DBCFF038}" dt="2025-09-18T09:25:52.295" v="42" actId="22"/>
          <ac:picMkLst>
            <pc:docMk/>
            <pc:sldMk cId="1577938863" sldId="257"/>
            <ac:picMk id="11" creationId="{F44EE92F-468B-03A8-2FA9-FDF7B658E745}"/>
          </ac:picMkLst>
        </pc:picChg>
        <pc:picChg chg="add mod">
          <ac:chgData name="Likhitha k" userId="9c3a5a375a870a6f" providerId="LiveId" clId="{FC012E74-5459-4133-AE0D-4744DBCFF038}" dt="2025-09-18T10:30:20.500" v="466" actId="1440"/>
          <ac:picMkLst>
            <pc:docMk/>
            <pc:sldMk cId="1577938863" sldId="257"/>
            <ac:picMk id="4098" creationId="{EF7D7A4B-625E-AFDC-E8F4-92B1C2E7CD84}"/>
          </ac:picMkLst>
        </pc:picChg>
      </pc:sldChg>
      <pc:sldChg chg="addSp modSp modTransition">
        <pc:chgData name="Likhitha k" userId="9c3a5a375a870a6f" providerId="LiveId" clId="{FC012E74-5459-4133-AE0D-4744DBCFF038}" dt="2025-09-18T10:50:37.069" v="624"/>
        <pc:sldMkLst>
          <pc:docMk/>
          <pc:sldMk cId="3331212534" sldId="258"/>
        </pc:sldMkLst>
        <pc:picChg chg="add mod">
          <ac:chgData name="Likhitha k" userId="9c3a5a375a870a6f" providerId="LiveId" clId="{FC012E74-5459-4133-AE0D-4744DBCFF038}" dt="2025-09-18T10:27:42.094" v="444" actId="14100"/>
          <ac:picMkLst>
            <pc:docMk/>
            <pc:sldMk cId="3331212534" sldId="258"/>
            <ac:picMk id="2050" creationId="{9CDBD087-B76C-FC71-2A6C-ADB73215EDC0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3323405789" sldId="259"/>
        </pc:sldMkLst>
        <pc:spChg chg="add mod">
          <ac:chgData name="Likhitha k" userId="9c3a5a375a870a6f" providerId="LiveId" clId="{FC012E74-5459-4133-AE0D-4744DBCFF038}" dt="2025-09-18T09:32:02.869" v="85" actId="20577"/>
          <ac:spMkLst>
            <pc:docMk/>
            <pc:sldMk cId="3323405789" sldId="259"/>
            <ac:spMk id="7" creationId="{0471A373-DF1C-5A4C-7939-F4749448078B}"/>
          </ac:spMkLst>
        </pc:spChg>
        <pc:spChg chg="add mod">
          <ac:chgData name="Likhitha k" userId="9c3a5a375a870a6f" providerId="LiveId" clId="{FC012E74-5459-4133-AE0D-4744DBCFF038}" dt="2025-09-18T09:33:59.952" v="99" actId="20577"/>
          <ac:spMkLst>
            <pc:docMk/>
            <pc:sldMk cId="3323405789" sldId="259"/>
            <ac:spMk id="8" creationId="{7CA44C40-A966-FBA3-EF79-52B298B5AFA9}"/>
          </ac:spMkLst>
        </pc:spChg>
        <pc:spChg chg="add mod">
          <ac:chgData name="Likhitha k" userId="9c3a5a375a870a6f" providerId="LiveId" clId="{FC012E74-5459-4133-AE0D-4744DBCFF038}" dt="2025-09-18T09:34:14.453" v="105" actId="20577"/>
          <ac:spMkLst>
            <pc:docMk/>
            <pc:sldMk cId="3323405789" sldId="259"/>
            <ac:spMk id="11" creationId="{5DFEA74E-9DBC-0D15-86B3-1BD19C9DDBA5}"/>
          </ac:spMkLst>
        </pc:spChg>
        <pc:spChg chg="add">
          <ac:chgData name="Likhitha k" userId="9c3a5a375a870a6f" providerId="LiveId" clId="{FC012E74-5459-4133-AE0D-4744DBCFF038}" dt="2025-09-18T10:30:59.242" v="467"/>
          <ac:spMkLst>
            <pc:docMk/>
            <pc:sldMk cId="3323405789" sldId="259"/>
            <ac:spMk id="12" creationId="{9A89FB95-FA57-70BD-0121-5E8C0E6F62B2}"/>
          </ac:spMkLst>
        </pc:spChg>
        <pc:spChg chg="add">
          <ac:chgData name="Likhitha k" userId="9c3a5a375a870a6f" providerId="LiveId" clId="{FC012E74-5459-4133-AE0D-4744DBCFF038}" dt="2025-09-18T10:31:03.844" v="468"/>
          <ac:spMkLst>
            <pc:docMk/>
            <pc:sldMk cId="3323405789" sldId="259"/>
            <ac:spMk id="13" creationId="{AFF114C7-2E6D-4EF0-A961-9A6C0E6CA0AB}"/>
          </ac:spMkLst>
        </pc:spChg>
        <pc:spChg chg="add">
          <ac:chgData name="Likhitha k" userId="9c3a5a375a870a6f" providerId="LiveId" clId="{FC012E74-5459-4133-AE0D-4744DBCFF038}" dt="2025-09-18T10:31:06.872" v="469"/>
          <ac:spMkLst>
            <pc:docMk/>
            <pc:sldMk cId="3323405789" sldId="259"/>
            <ac:spMk id="14" creationId="{B4FCB269-E575-F2D2-F6B7-C88A38755B59}"/>
          </ac:spMkLst>
        </pc:spChg>
        <pc:picChg chg="add mod">
          <ac:chgData name="Likhitha k" userId="9c3a5a375a870a6f" providerId="LiveId" clId="{FC012E74-5459-4133-AE0D-4744DBCFF038}" dt="2025-09-18T09:29:16.948" v="68" actId="1076"/>
          <ac:picMkLst>
            <pc:docMk/>
            <pc:sldMk cId="3323405789" sldId="259"/>
            <ac:picMk id="3" creationId="{EDE8B960-4DFC-C051-71E6-3C9A0A981C1D}"/>
          </ac:picMkLst>
        </pc:picChg>
        <pc:picChg chg="mod">
          <ac:chgData name="Likhitha k" userId="9c3a5a375a870a6f" providerId="LiveId" clId="{FC012E74-5459-4133-AE0D-4744DBCFF038}" dt="2025-09-18T09:31:06.986" v="74" actId="1076"/>
          <ac:picMkLst>
            <pc:docMk/>
            <pc:sldMk cId="3323405789" sldId="259"/>
            <ac:picMk id="5" creationId="{C1D0C45E-99C9-A085-B11B-6A90918577E8}"/>
          </ac:picMkLst>
        </pc:picChg>
        <pc:picChg chg="add mod">
          <ac:chgData name="Likhitha k" userId="9c3a5a375a870a6f" providerId="LiveId" clId="{FC012E74-5459-4133-AE0D-4744DBCFF038}" dt="2025-09-18T09:30:45.223" v="70" actId="1076"/>
          <ac:picMkLst>
            <pc:docMk/>
            <pc:sldMk cId="3323405789" sldId="259"/>
            <ac:picMk id="6" creationId="{46D94E09-90B0-AC6A-2954-28909784BE69}"/>
          </ac:picMkLst>
        </pc:picChg>
        <pc:picChg chg="add mod">
          <ac:chgData name="Likhitha k" userId="9c3a5a375a870a6f" providerId="LiveId" clId="{FC012E74-5459-4133-AE0D-4744DBCFF038}" dt="2025-09-18T09:33:20.477" v="91" actId="1076"/>
          <ac:picMkLst>
            <pc:docMk/>
            <pc:sldMk cId="3323405789" sldId="259"/>
            <ac:picMk id="10" creationId="{2C030961-1E91-5720-FB94-B62BFEB44F44}"/>
          </ac:picMkLst>
        </pc:picChg>
        <pc:picChg chg="add mod">
          <ac:chgData name="Likhitha k" userId="9c3a5a375a870a6f" providerId="LiveId" clId="{FC012E74-5459-4133-AE0D-4744DBCFF038}" dt="2025-09-18T10:31:26.221" v="476" actId="1440"/>
          <ac:picMkLst>
            <pc:docMk/>
            <pc:sldMk cId="3323405789" sldId="259"/>
            <ac:picMk id="15" creationId="{D18D1A6D-CC5D-0EDC-A78C-076F014CD2E2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3848811916" sldId="260"/>
        </pc:sldMkLst>
        <pc:spChg chg="add mod">
          <ac:chgData name="Likhitha k" userId="9c3a5a375a870a6f" providerId="LiveId" clId="{FC012E74-5459-4133-AE0D-4744DBCFF038}" dt="2025-09-18T09:36:29.279" v="112" actId="255"/>
          <ac:spMkLst>
            <pc:docMk/>
            <pc:sldMk cId="3848811916" sldId="260"/>
            <ac:spMk id="4" creationId="{F2D1A3C9-70E6-27AB-A9DD-BF129F09D03E}"/>
          </ac:spMkLst>
        </pc:spChg>
        <pc:spChg chg="add mod">
          <ac:chgData name="Likhitha k" userId="9c3a5a375a870a6f" providerId="LiveId" clId="{FC012E74-5459-4133-AE0D-4744DBCFF038}" dt="2025-09-18T09:38:03.221" v="124" actId="20577"/>
          <ac:spMkLst>
            <pc:docMk/>
            <pc:sldMk cId="3848811916" sldId="260"/>
            <ac:spMk id="8" creationId="{69DD4E8E-B392-ED32-D26E-31DBD8A21BF8}"/>
          </ac:spMkLst>
        </pc:spChg>
        <pc:spChg chg="add mod">
          <ac:chgData name="Likhitha k" userId="9c3a5a375a870a6f" providerId="LiveId" clId="{FC012E74-5459-4133-AE0D-4744DBCFF038}" dt="2025-09-18T09:39:26.697" v="132" actId="255"/>
          <ac:spMkLst>
            <pc:docMk/>
            <pc:sldMk cId="3848811916" sldId="260"/>
            <ac:spMk id="11" creationId="{B68805D2-5500-4A68-05E6-9D1B83185B88}"/>
          </ac:spMkLst>
        </pc:spChg>
        <pc:picChg chg="add mod">
          <ac:chgData name="Likhitha k" userId="9c3a5a375a870a6f" providerId="LiveId" clId="{FC012E74-5459-4133-AE0D-4744DBCFF038}" dt="2025-09-18T09:35:55.892" v="108" actId="1076"/>
          <ac:picMkLst>
            <pc:docMk/>
            <pc:sldMk cId="3848811916" sldId="260"/>
            <ac:picMk id="3" creationId="{A12EC757-B318-4BA5-8B6F-AFA9F66D8573}"/>
          </ac:picMkLst>
        </pc:picChg>
        <pc:picChg chg="add mod">
          <ac:chgData name="Likhitha k" userId="9c3a5a375a870a6f" providerId="LiveId" clId="{FC012E74-5459-4133-AE0D-4744DBCFF038}" dt="2025-09-18T09:37:21.919" v="114" actId="1076"/>
          <ac:picMkLst>
            <pc:docMk/>
            <pc:sldMk cId="3848811916" sldId="260"/>
            <ac:picMk id="7" creationId="{23340094-66A5-456B-8348-27E462AD13E2}"/>
          </ac:picMkLst>
        </pc:picChg>
        <pc:picChg chg="add mod">
          <ac:chgData name="Likhitha k" userId="9c3a5a375a870a6f" providerId="LiveId" clId="{FC012E74-5459-4133-AE0D-4744DBCFF038}" dt="2025-09-18T09:38:57.526" v="126" actId="1076"/>
          <ac:picMkLst>
            <pc:docMk/>
            <pc:sldMk cId="3848811916" sldId="260"/>
            <ac:picMk id="10" creationId="{CFA96FF7-A221-82D2-AB33-8AC54B521A68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4184051136" sldId="261"/>
        </pc:sldMkLst>
        <pc:spChg chg="add mod">
          <ac:chgData name="Likhitha k" userId="9c3a5a375a870a6f" providerId="LiveId" clId="{FC012E74-5459-4133-AE0D-4744DBCFF038}" dt="2025-09-18T10:17:03.713" v="348" actId="1076"/>
          <ac:spMkLst>
            <pc:docMk/>
            <pc:sldMk cId="4184051136" sldId="261"/>
            <ac:spMk id="4" creationId="{E5855761-E4C9-D435-E6BB-007F86029CB0}"/>
          </ac:spMkLst>
        </pc:spChg>
        <pc:spChg chg="add mod">
          <ac:chgData name="Likhitha k" userId="9c3a5a375a870a6f" providerId="LiveId" clId="{FC012E74-5459-4133-AE0D-4744DBCFF038}" dt="2025-09-18T10:16:54.502" v="347" actId="1076"/>
          <ac:spMkLst>
            <pc:docMk/>
            <pc:sldMk cId="4184051136" sldId="261"/>
            <ac:spMk id="6" creationId="{9EFA9A7C-6571-E5DA-3FD2-29926AB6C152}"/>
          </ac:spMkLst>
        </pc:spChg>
        <pc:spChg chg="add mod">
          <ac:chgData name="Likhitha k" userId="9c3a5a375a870a6f" providerId="LiveId" clId="{FC012E74-5459-4133-AE0D-4744DBCFF038}" dt="2025-09-18T10:17:20.961" v="353" actId="1076"/>
          <ac:spMkLst>
            <pc:docMk/>
            <pc:sldMk cId="4184051136" sldId="261"/>
            <ac:spMk id="9" creationId="{0F6AD828-07FF-48A3-5766-46B1FF915843}"/>
          </ac:spMkLst>
        </pc:spChg>
        <pc:spChg chg="add mod">
          <ac:chgData name="Likhitha k" userId="9c3a5a375a870a6f" providerId="LiveId" clId="{FC012E74-5459-4133-AE0D-4744DBCFF038}" dt="2025-09-18T10:17:16.192" v="352" actId="1076"/>
          <ac:spMkLst>
            <pc:docMk/>
            <pc:sldMk cId="4184051136" sldId="261"/>
            <ac:spMk id="15" creationId="{EE469138-60CE-8965-18AD-CEB2981EEA64}"/>
          </ac:spMkLst>
        </pc:spChg>
        <pc:spChg chg="add mod">
          <ac:chgData name="Likhitha k" userId="9c3a5a375a870a6f" providerId="LiveId" clId="{FC012E74-5459-4133-AE0D-4744DBCFF038}" dt="2025-09-18T10:16:48.041" v="345" actId="1076"/>
          <ac:spMkLst>
            <pc:docMk/>
            <pc:sldMk cId="4184051136" sldId="261"/>
            <ac:spMk id="16" creationId="{5BA1EB3E-4A2D-A201-7704-D7FDB327A906}"/>
          </ac:spMkLst>
        </pc:spChg>
        <pc:spChg chg="add mod">
          <ac:chgData name="Likhitha k" userId="9c3a5a375a870a6f" providerId="LiveId" clId="{FC012E74-5459-4133-AE0D-4744DBCFF038}" dt="2025-09-18T10:17:10.361" v="350" actId="1076"/>
          <ac:spMkLst>
            <pc:docMk/>
            <pc:sldMk cId="4184051136" sldId="261"/>
            <ac:spMk id="17" creationId="{2AAE1D9D-182B-972B-316C-B288F561483A}"/>
          </ac:spMkLst>
        </pc:spChg>
        <pc:spChg chg="add mod">
          <ac:chgData name="Likhitha k" userId="9c3a5a375a870a6f" providerId="LiveId" clId="{FC012E74-5459-4133-AE0D-4744DBCFF038}" dt="2025-09-18T10:18:28.238" v="358" actId="13926"/>
          <ac:spMkLst>
            <pc:docMk/>
            <pc:sldMk cId="4184051136" sldId="261"/>
            <ac:spMk id="19" creationId="{C736A61C-AFCE-9CC8-9C55-C4CD2B868256}"/>
          </ac:spMkLst>
        </pc:spChg>
        <pc:picChg chg="add mod">
          <ac:chgData name="Likhitha k" userId="9c3a5a375a870a6f" providerId="LiveId" clId="{FC012E74-5459-4133-AE0D-4744DBCFF038}" dt="2025-09-18T10:16:50.054" v="346" actId="1076"/>
          <ac:picMkLst>
            <pc:docMk/>
            <pc:sldMk cId="4184051136" sldId="261"/>
            <ac:picMk id="3" creationId="{4024CBAA-A578-AB60-DA24-C77E69D1682D}"/>
          </ac:picMkLst>
        </pc:picChg>
        <pc:picChg chg="mod">
          <ac:chgData name="Likhitha k" userId="9c3a5a375a870a6f" providerId="LiveId" clId="{FC012E74-5459-4133-AE0D-4744DBCFF038}" dt="2025-09-18T10:33:27.198" v="487" actId="1076"/>
          <ac:picMkLst>
            <pc:docMk/>
            <pc:sldMk cId="4184051136" sldId="261"/>
            <ac:picMk id="5" creationId="{20E67698-A3C3-01DD-B3A8-00E8FCB05677}"/>
          </ac:picMkLst>
        </pc:picChg>
        <pc:picChg chg="add mod">
          <ac:chgData name="Likhitha k" userId="9c3a5a375a870a6f" providerId="LiveId" clId="{FC012E74-5459-4133-AE0D-4744DBCFF038}" dt="2025-09-18T10:16:38.329" v="342" actId="1076"/>
          <ac:picMkLst>
            <pc:docMk/>
            <pc:sldMk cId="4184051136" sldId="261"/>
            <ac:picMk id="8" creationId="{E7277487-8E0A-E476-6CE0-4AD31A713B15}"/>
          </ac:picMkLst>
        </pc:picChg>
        <pc:picChg chg="add mod">
          <ac:chgData name="Likhitha k" userId="9c3a5a375a870a6f" providerId="LiveId" clId="{FC012E74-5459-4133-AE0D-4744DBCFF038}" dt="2025-09-18T10:17:12.390" v="351" actId="1076"/>
          <ac:picMkLst>
            <pc:docMk/>
            <pc:sldMk cId="4184051136" sldId="261"/>
            <ac:picMk id="11" creationId="{2539CAC2-36D0-1333-7332-5F1C0423D578}"/>
          </ac:picMkLst>
        </pc:picChg>
        <pc:picChg chg="add mod">
          <ac:chgData name="Likhitha k" userId="9c3a5a375a870a6f" providerId="LiveId" clId="{FC012E74-5459-4133-AE0D-4744DBCFF038}" dt="2025-09-18T10:17:05.922" v="349" actId="1076"/>
          <ac:picMkLst>
            <pc:docMk/>
            <pc:sldMk cId="4184051136" sldId="261"/>
            <ac:picMk id="13" creationId="{76C77D82-F73E-5200-FBB9-B8D4BB5B79D8}"/>
          </ac:picMkLst>
        </pc:picChg>
        <pc:picChg chg="add mod">
          <ac:chgData name="Likhitha k" userId="9c3a5a375a870a6f" providerId="LiveId" clId="{FC012E74-5459-4133-AE0D-4744DBCFF038}" dt="2025-09-18T10:33:37.130" v="489" actId="1440"/>
          <ac:picMkLst>
            <pc:docMk/>
            <pc:sldMk cId="4184051136" sldId="261"/>
            <ac:picMk id="7170" creationId="{7A1DFF3E-411B-343D-3D2C-85DB0E9CE7AE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3483116" sldId="262"/>
        </pc:sldMkLst>
        <pc:spChg chg="add mod">
          <ac:chgData name="Likhitha k" userId="9c3a5a375a870a6f" providerId="LiveId" clId="{FC012E74-5459-4133-AE0D-4744DBCFF038}" dt="2025-09-18T09:47:12.004" v="179" actId="113"/>
          <ac:spMkLst>
            <pc:docMk/>
            <pc:sldMk cId="3483116" sldId="262"/>
            <ac:spMk id="2" creationId="{33B2741C-823C-F0F6-6B69-7ABD476A1F07}"/>
          </ac:spMkLst>
        </pc:spChg>
        <pc:spChg chg="add mod">
          <ac:chgData name="Likhitha k" userId="9c3a5a375a870a6f" providerId="LiveId" clId="{FC012E74-5459-4133-AE0D-4744DBCFF038}" dt="2025-09-18T09:48:10.644" v="186" actId="113"/>
          <ac:spMkLst>
            <pc:docMk/>
            <pc:sldMk cId="3483116" sldId="262"/>
            <ac:spMk id="8" creationId="{78638CE1-83A1-901B-1B39-DD01DBF242AC}"/>
          </ac:spMkLst>
        </pc:spChg>
        <pc:spChg chg="add mod">
          <ac:chgData name="Likhitha k" userId="9c3a5a375a870a6f" providerId="LiveId" clId="{FC012E74-5459-4133-AE0D-4744DBCFF038}" dt="2025-09-18T10:13:21.345" v="290" actId="1076"/>
          <ac:spMkLst>
            <pc:docMk/>
            <pc:sldMk cId="3483116" sldId="262"/>
            <ac:spMk id="14" creationId="{62A26F27-4F82-511A-9021-07688B1040F4}"/>
          </ac:spMkLst>
        </pc:spChg>
        <pc:spChg chg="add mod">
          <ac:chgData name="Likhitha k" userId="9c3a5a375a870a6f" providerId="LiveId" clId="{FC012E74-5459-4133-AE0D-4744DBCFF038}" dt="2025-09-18T10:13:14.516" v="288" actId="1076"/>
          <ac:spMkLst>
            <pc:docMk/>
            <pc:sldMk cId="3483116" sldId="262"/>
            <ac:spMk id="16" creationId="{476F4E96-CB8F-BC7C-9D1A-28458EB1B761}"/>
          </ac:spMkLst>
        </pc:spChg>
        <pc:spChg chg="add mod">
          <ac:chgData name="Likhitha k" userId="9c3a5a375a870a6f" providerId="LiveId" clId="{FC012E74-5459-4133-AE0D-4744DBCFF038}" dt="2025-09-18T10:16:02.267" v="334" actId="1076"/>
          <ac:spMkLst>
            <pc:docMk/>
            <pc:sldMk cId="3483116" sldId="262"/>
            <ac:spMk id="17" creationId="{E8F251EF-73F4-229B-56E1-67A57980B93E}"/>
          </ac:spMkLst>
        </pc:spChg>
        <pc:spChg chg="add mod">
          <ac:chgData name="Likhitha k" userId="9c3a5a375a870a6f" providerId="LiveId" clId="{FC012E74-5459-4133-AE0D-4744DBCFF038}" dt="2025-09-18T10:16:11.406" v="337" actId="1076"/>
          <ac:spMkLst>
            <pc:docMk/>
            <pc:sldMk cId="3483116" sldId="262"/>
            <ac:spMk id="18" creationId="{B00F21F1-3FBE-F148-7B10-CB93E2694B4E}"/>
          </ac:spMkLst>
        </pc:spChg>
        <pc:picChg chg="add mod">
          <ac:chgData name="Likhitha k" userId="9c3a5a375a870a6f" providerId="LiveId" clId="{FC012E74-5459-4133-AE0D-4744DBCFF038}" dt="2025-09-18T10:13:09.906" v="287" actId="1076"/>
          <ac:picMkLst>
            <pc:docMk/>
            <pc:sldMk cId="3483116" sldId="262"/>
            <ac:picMk id="4" creationId="{DFEB798E-C8EE-1D87-C469-02BC5D2BC8F9}"/>
          </ac:picMkLst>
        </pc:picChg>
        <pc:picChg chg="add mod">
          <ac:chgData name="Likhitha k" userId="9c3a5a375a870a6f" providerId="LiveId" clId="{FC012E74-5459-4133-AE0D-4744DBCFF038}" dt="2025-09-18T10:16:03.813" v="335" actId="1076"/>
          <ac:picMkLst>
            <pc:docMk/>
            <pc:sldMk cId="3483116" sldId="262"/>
            <ac:picMk id="7" creationId="{80FCF3F2-F341-F6CA-AC5B-36AE8CF68AC0}"/>
          </ac:picMkLst>
        </pc:picChg>
        <pc:picChg chg="add mod">
          <ac:chgData name="Likhitha k" userId="9c3a5a375a870a6f" providerId="LiveId" clId="{FC012E74-5459-4133-AE0D-4744DBCFF038}" dt="2025-09-18T10:13:16.265" v="289" actId="1076"/>
          <ac:picMkLst>
            <pc:docMk/>
            <pc:sldMk cId="3483116" sldId="262"/>
            <ac:picMk id="10" creationId="{C453654D-E879-FF1B-9FA6-1599B4D24276}"/>
          </ac:picMkLst>
        </pc:picChg>
        <pc:picChg chg="add mod">
          <ac:chgData name="Likhitha k" userId="9c3a5a375a870a6f" providerId="LiveId" clId="{FC012E74-5459-4133-AE0D-4744DBCFF038}" dt="2025-09-18T10:13:07.711" v="286" actId="1076"/>
          <ac:picMkLst>
            <pc:docMk/>
            <pc:sldMk cId="3483116" sldId="262"/>
            <ac:picMk id="12" creationId="{E56719A8-85BE-A8A8-663B-4A960007E092}"/>
          </ac:picMkLst>
        </pc:picChg>
        <pc:picChg chg="add mod">
          <ac:chgData name="Likhitha k" userId="9c3a5a375a870a6f" providerId="LiveId" clId="{FC012E74-5459-4133-AE0D-4744DBCFF038}" dt="2025-09-18T10:34:09.237" v="492" actId="1440"/>
          <ac:picMkLst>
            <pc:docMk/>
            <pc:sldMk cId="3483116" sldId="262"/>
            <ac:picMk id="8194" creationId="{63F1BF5B-72D8-58F6-7D8B-2067A085E9E8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1788235002" sldId="263"/>
        </pc:sldMkLst>
        <pc:spChg chg="add mod">
          <ac:chgData name="Likhitha k" userId="9c3a5a375a870a6f" providerId="LiveId" clId="{FC012E74-5459-4133-AE0D-4744DBCFF038}" dt="2025-09-18T09:50:02.976" v="195" actId="14100"/>
          <ac:spMkLst>
            <pc:docMk/>
            <pc:sldMk cId="1788235002" sldId="263"/>
            <ac:spMk id="2" creationId="{9949E4ED-8AE1-E8BF-54E1-CF2B14F44D4A}"/>
          </ac:spMkLst>
        </pc:spChg>
        <pc:spChg chg="add mod">
          <ac:chgData name="Likhitha k" userId="9c3a5a375a870a6f" providerId="LiveId" clId="{FC012E74-5459-4133-AE0D-4744DBCFF038}" dt="2025-09-18T10:13:55.890" v="299" actId="1076"/>
          <ac:spMkLst>
            <pc:docMk/>
            <pc:sldMk cId="1788235002" sldId="263"/>
            <ac:spMk id="9" creationId="{C234C1F0-7E0E-59A5-E109-25DF4F454BA1}"/>
          </ac:spMkLst>
        </pc:spChg>
        <pc:spChg chg="add mod">
          <ac:chgData name="Likhitha k" userId="9c3a5a375a870a6f" providerId="LiveId" clId="{FC012E74-5459-4133-AE0D-4744DBCFF038}" dt="2025-09-18T10:13:51.143" v="298" actId="14100"/>
          <ac:spMkLst>
            <pc:docMk/>
            <pc:sldMk cId="1788235002" sldId="263"/>
            <ac:spMk id="15" creationId="{899F1C50-8EAA-02AE-BE11-0D470A488E5D}"/>
          </ac:spMkLst>
        </pc:spChg>
        <pc:spChg chg="add mod">
          <ac:chgData name="Likhitha k" userId="9c3a5a375a870a6f" providerId="LiveId" clId="{FC012E74-5459-4133-AE0D-4744DBCFF038}" dt="2025-09-18T10:13:41.344" v="296" actId="1076"/>
          <ac:spMkLst>
            <pc:docMk/>
            <pc:sldMk cId="1788235002" sldId="263"/>
            <ac:spMk id="17" creationId="{77CD2E16-4F8F-0D56-BDA3-75740B5AA2BB}"/>
          </ac:spMkLst>
        </pc:spChg>
        <pc:spChg chg="add mod">
          <ac:chgData name="Likhitha k" userId="9c3a5a375a870a6f" providerId="LiveId" clId="{FC012E74-5459-4133-AE0D-4744DBCFF038}" dt="2025-09-18T10:15:45.557" v="329" actId="1076"/>
          <ac:spMkLst>
            <pc:docMk/>
            <pc:sldMk cId="1788235002" sldId="263"/>
            <ac:spMk id="18" creationId="{01B64219-658F-DBA2-4CF3-D1DED7592885}"/>
          </ac:spMkLst>
        </pc:spChg>
        <pc:spChg chg="add mod">
          <ac:chgData name="Likhitha k" userId="9c3a5a375a870a6f" providerId="LiveId" clId="{FC012E74-5459-4133-AE0D-4744DBCFF038}" dt="2025-09-18T10:15:52.574" v="331" actId="1076"/>
          <ac:spMkLst>
            <pc:docMk/>
            <pc:sldMk cId="1788235002" sldId="263"/>
            <ac:spMk id="19" creationId="{065FC5C7-079B-7149-B261-D89B94CAFBC7}"/>
          </ac:spMkLst>
        </pc:spChg>
        <pc:picChg chg="add mod">
          <ac:chgData name="Likhitha k" userId="9c3a5a375a870a6f" providerId="LiveId" clId="{FC012E74-5459-4133-AE0D-4744DBCFF038}" dt="2025-09-18T09:50:43.651" v="197" actId="1076"/>
          <ac:picMkLst>
            <pc:docMk/>
            <pc:sldMk cId="1788235002" sldId="263"/>
            <ac:picMk id="4" creationId="{0DA93839-C7D8-7421-BE1F-5D0E43572178}"/>
          </ac:picMkLst>
        </pc:picChg>
        <pc:picChg chg="add mod">
          <ac:chgData name="Likhitha k" userId="9c3a5a375a870a6f" providerId="LiveId" clId="{FC012E74-5459-4133-AE0D-4744DBCFF038}" dt="2025-09-18T09:51:10.029" v="199" actId="1076"/>
          <ac:picMkLst>
            <pc:docMk/>
            <pc:sldMk cId="1788235002" sldId="263"/>
            <ac:picMk id="7" creationId="{A7EB4408-9F9E-AD7C-D660-209AB3F98F56}"/>
          </ac:picMkLst>
        </pc:picChg>
        <pc:picChg chg="add mod">
          <ac:chgData name="Likhitha k" userId="9c3a5a375a870a6f" providerId="LiveId" clId="{FC012E74-5459-4133-AE0D-4744DBCFF038}" dt="2025-09-18T10:13:59.679" v="300" actId="1076"/>
          <ac:picMkLst>
            <pc:docMk/>
            <pc:sldMk cId="1788235002" sldId="263"/>
            <ac:picMk id="11" creationId="{85717D30-7B3B-CD4B-22C0-185F01259C37}"/>
          </ac:picMkLst>
        </pc:picChg>
        <pc:picChg chg="add mod">
          <ac:chgData name="Likhitha k" userId="9c3a5a375a870a6f" providerId="LiveId" clId="{FC012E74-5459-4133-AE0D-4744DBCFF038}" dt="2025-09-18T09:52:27.104" v="206" actId="1076"/>
          <ac:picMkLst>
            <pc:docMk/>
            <pc:sldMk cId="1788235002" sldId="263"/>
            <ac:picMk id="13" creationId="{C53A1DA7-735A-CFC9-1639-760923CAD143}"/>
          </ac:picMkLst>
        </pc:picChg>
      </pc:sldChg>
      <pc:sldChg chg="addSp delSp modSp mod modTransition">
        <pc:chgData name="Likhitha k" userId="9c3a5a375a870a6f" providerId="LiveId" clId="{FC012E74-5459-4133-AE0D-4744DBCFF038}" dt="2025-09-18T10:50:37.069" v="624"/>
        <pc:sldMkLst>
          <pc:docMk/>
          <pc:sldMk cId="3524479452" sldId="264"/>
        </pc:sldMkLst>
        <pc:spChg chg="add mod">
          <ac:chgData name="Likhitha k" userId="9c3a5a375a870a6f" providerId="LiveId" clId="{FC012E74-5459-4133-AE0D-4744DBCFF038}" dt="2025-09-18T09:57:08.720" v="223"/>
          <ac:spMkLst>
            <pc:docMk/>
            <pc:sldMk cId="3524479452" sldId="264"/>
            <ac:spMk id="3" creationId="{5FE02440-D622-B13B-4D93-C3BFF9E0DE54}"/>
          </ac:spMkLst>
        </pc:spChg>
        <pc:spChg chg="add mod">
          <ac:chgData name="Likhitha k" userId="9c3a5a375a870a6f" providerId="LiveId" clId="{FC012E74-5459-4133-AE0D-4744DBCFF038}" dt="2025-09-18T10:05:20.035" v="240" actId="1076"/>
          <ac:spMkLst>
            <pc:docMk/>
            <pc:sldMk cId="3524479452" sldId="264"/>
            <ac:spMk id="16" creationId="{1F65609A-A56B-41F1-3F5D-0F0F05CDF25F}"/>
          </ac:spMkLst>
        </pc:spChg>
        <pc:spChg chg="add mod">
          <ac:chgData name="Likhitha k" userId="9c3a5a375a870a6f" providerId="LiveId" clId="{FC012E74-5459-4133-AE0D-4744DBCFF038}" dt="2025-09-18T10:14:47.235" v="310" actId="1076"/>
          <ac:spMkLst>
            <pc:docMk/>
            <pc:sldMk cId="3524479452" sldId="264"/>
            <ac:spMk id="18" creationId="{E31071A9-81CF-79BC-4B91-CC85400054E4}"/>
          </ac:spMkLst>
        </pc:spChg>
        <pc:spChg chg="add mod">
          <ac:chgData name="Likhitha k" userId="9c3a5a375a870a6f" providerId="LiveId" clId="{FC012E74-5459-4133-AE0D-4744DBCFF038}" dt="2025-09-18T10:14:28.801" v="304" actId="1076"/>
          <ac:spMkLst>
            <pc:docMk/>
            <pc:sldMk cId="3524479452" sldId="264"/>
            <ac:spMk id="20" creationId="{67F7C4F3-02AF-DC81-DDF8-783238A45D16}"/>
          </ac:spMkLst>
        </pc:spChg>
        <pc:spChg chg="add mod">
          <ac:chgData name="Likhitha k" userId="9c3a5a375a870a6f" providerId="LiveId" clId="{FC012E74-5459-4133-AE0D-4744DBCFF038}" dt="2025-09-18T10:15:27.073" v="325" actId="1076"/>
          <ac:spMkLst>
            <pc:docMk/>
            <pc:sldMk cId="3524479452" sldId="264"/>
            <ac:spMk id="21" creationId="{E192EA87-64B6-444B-9295-114DB58925BC}"/>
          </ac:spMkLst>
        </pc:spChg>
        <pc:spChg chg="add mod">
          <ac:chgData name="Likhitha k" userId="9c3a5a375a870a6f" providerId="LiveId" clId="{FC012E74-5459-4133-AE0D-4744DBCFF038}" dt="2025-09-18T10:15:36.054" v="327" actId="1076"/>
          <ac:spMkLst>
            <pc:docMk/>
            <pc:sldMk cId="3524479452" sldId="264"/>
            <ac:spMk id="22" creationId="{7ED6340E-D7F7-142F-DB7C-2E12F1BE9664}"/>
          </ac:spMkLst>
        </pc:spChg>
        <pc:picChg chg="add del mod">
          <ac:chgData name="Likhitha k" userId="9c3a5a375a870a6f" providerId="LiveId" clId="{FC012E74-5459-4133-AE0D-4744DBCFF038}" dt="2025-09-18T09:56:26.304" v="221" actId="21"/>
          <ac:picMkLst>
            <pc:docMk/>
            <pc:sldMk cId="3524479452" sldId="264"/>
            <ac:picMk id="6" creationId="{2F491B95-2DAC-DB69-1851-A0501D79ACA1}"/>
          </ac:picMkLst>
        </pc:picChg>
        <pc:picChg chg="add mod">
          <ac:chgData name="Likhitha k" userId="9c3a5a375a870a6f" providerId="LiveId" clId="{FC012E74-5459-4133-AE0D-4744DBCFF038}" dt="2025-09-18T09:57:25.880" v="225" actId="1076"/>
          <ac:picMkLst>
            <pc:docMk/>
            <pc:sldMk cId="3524479452" sldId="264"/>
            <ac:picMk id="8" creationId="{F474F329-A876-E126-5A07-57EB41F36071}"/>
          </ac:picMkLst>
        </pc:picChg>
        <pc:picChg chg="add mod">
          <ac:chgData name="Likhitha k" userId="9c3a5a375a870a6f" providerId="LiveId" clId="{FC012E74-5459-4133-AE0D-4744DBCFF038}" dt="2025-09-18T09:58:47.181" v="227" actId="1076"/>
          <ac:picMkLst>
            <pc:docMk/>
            <pc:sldMk cId="3524479452" sldId="264"/>
            <ac:picMk id="10" creationId="{A3862174-76E6-AB3B-24AB-1813062389D7}"/>
          </ac:picMkLst>
        </pc:picChg>
        <pc:picChg chg="add mod">
          <ac:chgData name="Likhitha k" userId="9c3a5a375a870a6f" providerId="LiveId" clId="{FC012E74-5459-4133-AE0D-4744DBCFF038}" dt="2025-09-18T10:14:43.532" v="309" actId="1076"/>
          <ac:picMkLst>
            <pc:docMk/>
            <pc:sldMk cId="3524479452" sldId="264"/>
            <ac:picMk id="12" creationId="{40E2C46B-BBDF-D8A1-FA2C-79D74D52A6DC}"/>
          </ac:picMkLst>
        </pc:picChg>
        <pc:picChg chg="add mod">
          <ac:chgData name="Likhitha k" userId="9c3a5a375a870a6f" providerId="LiveId" clId="{FC012E74-5459-4133-AE0D-4744DBCFF038}" dt="2025-09-18T10:14:41.589" v="308" actId="1076"/>
          <ac:picMkLst>
            <pc:docMk/>
            <pc:sldMk cId="3524479452" sldId="264"/>
            <ac:picMk id="14" creationId="{8E93841C-2EE7-0231-6728-6ABBE01EABF7}"/>
          </ac:picMkLst>
        </pc:picChg>
      </pc:sldChg>
      <pc:sldChg chg="addSp modSp mod ord modTransition">
        <pc:chgData name="Likhitha k" userId="9c3a5a375a870a6f" providerId="LiveId" clId="{FC012E74-5459-4133-AE0D-4744DBCFF038}" dt="2025-09-18T10:50:37.069" v="624"/>
        <pc:sldMkLst>
          <pc:docMk/>
          <pc:sldMk cId="2622656076" sldId="265"/>
        </pc:sldMkLst>
        <pc:spChg chg="add mod">
          <ac:chgData name="Likhitha k" userId="9c3a5a375a870a6f" providerId="LiveId" clId="{FC012E74-5459-4133-AE0D-4744DBCFF038}" dt="2025-09-18T10:11:54.991" v="272" actId="255"/>
          <ac:spMkLst>
            <pc:docMk/>
            <pc:sldMk cId="2622656076" sldId="265"/>
            <ac:spMk id="4" creationId="{C65FAEC7-A648-82ED-440B-95CDDF2E63F0}"/>
          </ac:spMkLst>
        </pc:spChg>
        <pc:picChg chg="add mod">
          <ac:chgData name="Likhitha k" userId="9c3a5a375a870a6f" providerId="LiveId" clId="{FC012E74-5459-4133-AE0D-4744DBCFF038}" dt="2025-09-18T10:11:31.132" v="252" actId="14100"/>
          <ac:picMkLst>
            <pc:docMk/>
            <pc:sldMk cId="2622656076" sldId="265"/>
            <ac:picMk id="3" creationId="{4B57340B-6519-6538-30F0-E55CF836467B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3730487255" sldId="266"/>
        </pc:sldMkLst>
        <pc:spChg chg="add mod">
          <ac:chgData name="Likhitha k" userId="9c3a5a375a870a6f" providerId="LiveId" clId="{FC012E74-5459-4133-AE0D-4744DBCFF038}" dt="2025-09-18T09:41:00.478" v="142" actId="20577"/>
          <ac:spMkLst>
            <pc:docMk/>
            <pc:sldMk cId="3730487255" sldId="266"/>
            <ac:spMk id="4" creationId="{F2E3E777-0EFF-EF43-65BA-07FDC2B38180}"/>
          </ac:spMkLst>
        </pc:spChg>
        <pc:spChg chg="add mod">
          <ac:chgData name="Likhitha k" userId="9c3a5a375a870a6f" providerId="LiveId" clId="{FC012E74-5459-4133-AE0D-4744DBCFF038}" dt="2025-09-18T09:42:35.473" v="152" actId="20577"/>
          <ac:spMkLst>
            <pc:docMk/>
            <pc:sldMk cId="3730487255" sldId="266"/>
            <ac:spMk id="8" creationId="{65511A66-AC65-8661-4B91-3FCD62C10F0F}"/>
          </ac:spMkLst>
        </pc:spChg>
        <pc:picChg chg="add mod">
          <ac:chgData name="Likhitha k" userId="9c3a5a375a870a6f" providerId="LiveId" clId="{FC012E74-5459-4133-AE0D-4744DBCFF038}" dt="2025-09-18T09:40:31.662" v="134" actId="1076"/>
          <ac:picMkLst>
            <pc:docMk/>
            <pc:sldMk cId="3730487255" sldId="266"/>
            <ac:picMk id="3" creationId="{678707EA-A249-648E-CE05-2C789DAC2E98}"/>
          </ac:picMkLst>
        </pc:picChg>
        <pc:picChg chg="add mod">
          <ac:chgData name="Likhitha k" userId="9c3a5a375a870a6f" providerId="LiveId" clId="{FC012E74-5459-4133-AE0D-4744DBCFF038}" dt="2025-09-18T09:42:10.097" v="144" actId="1076"/>
          <ac:picMkLst>
            <pc:docMk/>
            <pc:sldMk cId="3730487255" sldId="266"/>
            <ac:picMk id="7" creationId="{D255CEA5-D12B-AFBE-B8ED-7B20E5B1366F}"/>
          </ac:picMkLst>
        </pc:picChg>
        <pc:picChg chg="add mod">
          <ac:chgData name="Likhitha k" userId="9c3a5a375a870a6f" providerId="LiveId" clId="{FC012E74-5459-4133-AE0D-4744DBCFF038}" dt="2025-09-18T10:32:12.057" v="484" actId="1440"/>
          <ac:picMkLst>
            <pc:docMk/>
            <pc:sldMk cId="3730487255" sldId="266"/>
            <ac:picMk id="6146" creationId="{4B8E24E8-EBDF-0E58-AC29-CD0F7EA3DF5F}"/>
          </ac:picMkLst>
        </pc:picChg>
      </pc:sldChg>
      <pc:sldChg chg="addSp modSp mod modTransition">
        <pc:chgData name="Likhitha k" userId="9c3a5a375a870a6f" providerId="LiveId" clId="{FC012E74-5459-4133-AE0D-4744DBCFF038}" dt="2025-09-18T10:50:37.069" v="624"/>
        <pc:sldMkLst>
          <pc:docMk/>
          <pc:sldMk cId="2319567907" sldId="267"/>
        </pc:sldMkLst>
        <pc:spChg chg="add mod">
          <ac:chgData name="Likhitha k" userId="9c3a5a375a870a6f" providerId="LiveId" clId="{FC012E74-5459-4133-AE0D-4744DBCFF038}" dt="2025-09-18T09:21:47.101" v="31" actId="20577"/>
          <ac:spMkLst>
            <pc:docMk/>
            <pc:sldMk cId="2319567907" sldId="267"/>
            <ac:spMk id="2" creationId="{D10C7C63-4ABF-CE06-A497-8629C90C52E2}"/>
          </ac:spMkLst>
        </pc:spChg>
        <pc:spChg chg="add mod">
          <ac:chgData name="Likhitha k" userId="9c3a5a375a870a6f" providerId="LiveId" clId="{FC012E74-5459-4133-AE0D-4744DBCFF038}" dt="2025-09-18T09:20:43.725" v="7" actId="255"/>
          <ac:spMkLst>
            <pc:docMk/>
            <pc:sldMk cId="2319567907" sldId="267"/>
            <ac:spMk id="3" creationId="{1996F62F-DF94-6692-8C3E-88026638F3EC}"/>
          </ac:spMkLst>
        </pc:spChg>
        <pc:picChg chg="mod">
          <ac:chgData name="Likhitha k" userId="9c3a5a375a870a6f" providerId="LiveId" clId="{FC012E74-5459-4133-AE0D-4744DBCFF038}" dt="2025-09-18T10:28:42.092" v="449" actId="1076"/>
          <ac:picMkLst>
            <pc:docMk/>
            <pc:sldMk cId="2319567907" sldId="267"/>
            <ac:picMk id="5" creationId="{07629F51-F1AE-DE8E-4B1F-295D60A3D40F}"/>
          </ac:picMkLst>
        </pc:picChg>
        <pc:picChg chg="add mod">
          <ac:chgData name="Likhitha k" userId="9c3a5a375a870a6f" providerId="LiveId" clId="{FC012E74-5459-4133-AE0D-4744DBCFF038}" dt="2025-09-18T10:28:59.527" v="453" actId="1440"/>
          <ac:picMkLst>
            <pc:docMk/>
            <pc:sldMk cId="2319567907" sldId="267"/>
            <ac:picMk id="3074" creationId="{9C59FDB8-2F29-127F-C2F5-0526AF3882EB}"/>
          </ac:picMkLst>
        </pc:picChg>
      </pc:sldChg>
      <pc:sldChg chg="addSp delSp modSp add mod modTransition">
        <pc:chgData name="Likhitha k" userId="9c3a5a375a870a6f" providerId="LiveId" clId="{FC012E74-5459-4133-AE0D-4744DBCFF038}" dt="2025-09-18T10:50:37.069" v="624"/>
        <pc:sldMkLst>
          <pc:docMk/>
          <pc:sldMk cId="2271464388" sldId="268"/>
        </pc:sldMkLst>
        <pc:spChg chg="add del">
          <ac:chgData name="Likhitha k" userId="9c3a5a375a870a6f" providerId="LiveId" clId="{FC012E74-5459-4133-AE0D-4744DBCFF038}" dt="2025-09-18T10:19:51.094" v="360" actId="22"/>
          <ac:spMkLst>
            <pc:docMk/>
            <pc:sldMk cId="2271464388" sldId="268"/>
            <ac:spMk id="3" creationId="{6F5C0551-E71E-A5FE-5A9C-44278D4166AF}"/>
          </ac:spMkLst>
        </pc:spChg>
        <pc:spChg chg="add mod">
          <ac:chgData name="Likhitha k" userId="9c3a5a375a870a6f" providerId="LiveId" clId="{FC012E74-5459-4133-AE0D-4744DBCFF038}" dt="2025-09-18T10:22:21.927" v="380" actId="20577"/>
          <ac:spMkLst>
            <pc:docMk/>
            <pc:sldMk cId="2271464388" sldId="268"/>
            <ac:spMk id="6" creationId="{6F5F1D6B-2A38-C0E6-D1B3-DE6845D616E7}"/>
          </ac:spMkLst>
        </pc:spChg>
        <pc:spChg chg="add mod">
          <ac:chgData name="Likhitha k" userId="9c3a5a375a870a6f" providerId="LiveId" clId="{FC012E74-5459-4133-AE0D-4744DBCFF038}" dt="2025-09-18T10:21:10.424" v="371" actId="1076"/>
          <ac:spMkLst>
            <pc:docMk/>
            <pc:sldMk cId="2271464388" sldId="268"/>
            <ac:spMk id="7" creationId="{231312BE-9FAC-EEB4-C8E7-3275698F984B}"/>
          </ac:spMkLst>
        </pc:spChg>
        <pc:picChg chg="add mod">
          <ac:chgData name="Likhitha k" userId="9c3a5a375a870a6f" providerId="LiveId" clId="{FC012E74-5459-4133-AE0D-4744DBCFF038}" dt="2025-09-18T10:34:43.494" v="498" actId="1440"/>
          <ac:picMkLst>
            <pc:docMk/>
            <pc:sldMk cId="2271464388" sldId="268"/>
            <ac:picMk id="9218" creationId="{B54F89E8-42F8-6012-CC79-5C93F10CC8EA}"/>
          </ac:picMkLst>
        </pc:picChg>
      </pc:sldChg>
      <pc:sldChg chg="addSp modSp add mod modTransition">
        <pc:chgData name="Likhitha k" userId="9c3a5a375a870a6f" providerId="LiveId" clId="{FC012E74-5459-4133-AE0D-4744DBCFF038}" dt="2025-09-18T10:50:37.069" v="624"/>
        <pc:sldMkLst>
          <pc:docMk/>
          <pc:sldMk cId="135543870" sldId="269"/>
        </pc:sldMkLst>
        <pc:spChg chg="add mod">
          <ac:chgData name="Likhitha k" userId="9c3a5a375a870a6f" providerId="LiveId" clId="{FC012E74-5459-4133-AE0D-4744DBCFF038}" dt="2025-09-18T10:35:46.048" v="502" actId="1076"/>
          <ac:spMkLst>
            <pc:docMk/>
            <pc:sldMk cId="135543870" sldId="269"/>
            <ac:spMk id="3" creationId="{78076711-97D7-5F53-82F2-911CD2C78B73}"/>
          </ac:spMkLst>
        </pc:spChg>
        <pc:picChg chg="mod">
          <ac:chgData name="Likhitha k" userId="9c3a5a375a870a6f" providerId="LiveId" clId="{FC012E74-5459-4133-AE0D-4744DBCFF038}" dt="2025-09-18T10:24:05.790" v="412" actId="1076"/>
          <ac:picMkLst>
            <pc:docMk/>
            <pc:sldMk cId="135543870" sldId="269"/>
            <ac:picMk id="5" creationId="{6B84D78A-2B5D-A287-1A1B-256748EA2120}"/>
          </ac:picMkLst>
        </pc:picChg>
        <pc:picChg chg="add mod">
          <ac:chgData name="Likhitha k" userId="9c3a5a375a870a6f" providerId="LiveId" clId="{FC012E74-5459-4133-AE0D-4744DBCFF038}" dt="2025-09-18T10:35:52.174" v="504" actId="1440"/>
          <ac:picMkLst>
            <pc:docMk/>
            <pc:sldMk cId="135543870" sldId="269"/>
            <ac:picMk id="10242" creationId="{DDD27572-62BB-2448-5D94-EB50B303E10B}"/>
          </ac:picMkLst>
        </pc:picChg>
      </pc:sldChg>
      <pc:sldChg chg="addSp modSp add mod ord replId modTransition">
        <pc:chgData name="Likhitha k" userId="9c3a5a375a870a6f" providerId="LiveId" clId="{FC012E74-5459-4133-AE0D-4744DBCFF038}" dt="2025-09-18T10:50:37.069" v="624"/>
        <pc:sldMkLst>
          <pc:docMk/>
          <pc:sldMk cId="3359302432" sldId="270"/>
        </pc:sldMkLst>
        <pc:spChg chg="add mod">
          <ac:chgData name="Likhitha k" userId="9c3a5a375a870a6f" providerId="LiveId" clId="{FC012E74-5459-4133-AE0D-4744DBCFF038}" dt="2025-09-18T10:40:29.947" v="541" actId="1076"/>
          <ac:spMkLst>
            <pc:docMk/>
            <pc:sldMk cId="3359302432" sldId="270"/>
            <ac:spMk id="2" creationId="{AE5C7CD0-747B-63FC-31C5-A4811D9FD0A1}"/>
          </ac:spMkLst>
        </pc:spChg>
        <pc:picChg chg="mod">
          <ac:chgData name="Likhitha k" userId="9c3a5a375a870a6f" providerId="LiveId" clId="{FC012E74-5459-4133-AE0D-4744DBCFF038}" dt="2025-09-18T10:42:37.464" v="561" actId="1076"/>
          <ac:picMkLst>
            <pc:docMk/>
            <pc:sldMk cId="3359302432" sldId="270"/>
            <ac:picMk id="5" creationId="{5CB4FA2A-ACEC-E446-D7B7-03C9BE4BF736}"/>
          </ac:picMkLst>
        </pc:picChg>
        <pc:picChg chg="add mod">
          <ac:chgData name="Likhitha k" userId="9c3a5a375a870a6f" providerId="LiveId" clId="{FC012E74-5459-4133-AE0D-4744DBCFF038}" dt="2025-09-18T10:42:47.547" v="564" actId="1076"/>
          <ac:picMkLst>
            <pc:docMk/>
            <pc:sldMk cId="3359302432" sldId="270"/>
            <ac:picMk id="12290" creationId="{FA2C25AC-A8AF-F9B5-470C-170B9C68B430}"/>
          </ac:picMkLst>
        </pc:picChg>
        <pc:picChg chg="add mod">
          <ac:chgData name="Likhitha k" userId="9c3a5a375a870a6f" providerId="LiveId" clId="{FC012E74-5459-4133-AE0D-4744DBCFF038}" dt="2025-09-18T10:43:02.020" v="566" actId="1076"/>
          <ac:picMkLst>
            <pc:docMk/>
            <pc:sldMk cId="3359302432" sldId="270"/>
            <ac:picMk id="12292" creationId="{92D328D4-69F7-1944-8F1E-801537513F28}"/>
          </ac:picMkLst>
        </pc:picChg>
      </pc:sldChg>
      <pc:sldChg chg="addSp modSp add mod modTransition">
        <pc:chgData name="Likhitha k" userId="9c3a5a375a870a6f" providerId="LiveId" clId="{FC012E74-5459-4133-AE0D-4744DBCFF038}" dt="2025-09-18T10:50:37.069" v="624"/>
        <pc:sldMkLst>
          <pc:docMk/>
          <pc:sldMk cId="926213348" sldId="271"/>
        </pc:sldMkLst>
        <pc:spChg chg="add mod">
          <ac:chgData name="Likhitha k" userId="9c3a5a375a870a6f" providerId="LiveId" clId="{FC012E74-5459-4133-AE0D-4744DBCFF038}" dt="2025-09-18T10:39:04.210" v="528" actId="113"/>
          <ac:spMkLst>
            <pc:docMk/>
            <pc:sldMk cId="926213348" sldId="271"/>
            <ac:spMk id="3" creationId="{58632451-0B3B-557E-5332-E12ABB9FDEC8}"/>
          </ac:spMkLst>
        </pc:spChg>
        <pc:spChg chg="add mod">
          <ac:chgData name="Likhitha k" userId="9c3a5a375a870a6f" providerId="LiveId" clId="{FC012E74-5459-4133-AE0D-4744DBCFF038}" dt="2025-09-18T10:37:47.157" v="509" actId="255"/>
          <ac:spMkLst>
            <pc:docMk/>
            <pc:sldMk cId="926213348" sldId="271"/>
            <ac:spMk id="4" creationId="{48AC1515-DCE2-046D-BA88-C896022EB116}"/>
          </ac:spMkLst>
        </pc:spChg>
        <pc:picChg chg="mod">
          <ac:chgData name="Likhitha k" userId="9c3a5a375a870a6f" providerId="LiveId" clId="{FC012E74-5459-4133-AE0D-4744DBCFF038}" dt="2025-09-18T10:39:45.106" v="531" actId="1076"/>
          <ac:picMkLst>
            <pc:docMk/>
            <pc:sldMk cId="926213348" sldId="271"/>
            <ac:picMk id="5" creationId="{65FCDE45-4E85-624B-69A6-F4E3A7D81759}"/>
          </ac:picMkLst>
        </pc:picChg>
        <pc:picChg chg="add mod">
          <ac:chgData name="Likhitha k" userId="9c3a5a375a870a6f" providerId="LiveId" clId="{FC012E74-5459-4133-AE0D-4744DBCFF038}" dt="2025-09-18T10:40:08.493" v="536" actId="1440"/>
          <ac:picMkLst>
            <pc:docMk/>
            <pc:sldMk cId="926213348" sldId="271"/>
            <ac:picMk id="11266" creationId="{1E56E0CB-8BFB-E95D-50E6-B35745A91C91}"/>
          </ac:picMkLst>
        </pc:picChg>
      </pc:sldChg>
      <pc:sldChg chg="add del replId">
        <pc:chgData name="Likhitha k" userId="9c3a5a375a870a6f" providerId="LiveId" clId="{FC012E74-5459-4133-AE0D-4744DBCFF038}" dt="2025-09-18T10:40:19.239" v="539" actId="2696"/>
        <pc:sldMkLst>
          <pc:docMk/>
          <pc:sldMk cId="373549297" sldId="272"/>
        </pc:sldMkLst>
      </pc:sldChg>
      <pc:sldChg chg="add del replId">
        <pc:chgData name="Likhitha k" userId="9c3a5a375a870a6f" providerId="LiveId" clId="{FC012E74-5459-4133-AE0D-4744DBCFF038}" dt="2025-09-18T10:40:22.343" v="540" actId="2696"/>
        <pc:sldMkLst>
          <pc:docMk/>
          <pc:sldMk cId="73343478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1A60-8546-4363-97D8-16597A4A290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E07B-9A1C-4703-894C-CB14C089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9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DE07B-9A1C-4703-894C-CB14C08988B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D17-D856-96FC-34F6-BB5907ADF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B5028-5473-2833-D61F-0B50B8AD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35D8-E9D0-2CD5-474F-BEA216C7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E0C0-085F-457D-1BC5-748E5266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8035-F963-8631-C223-A63DBC28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F30B-3B39-2643-A170-A5FB885D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D1416-E0C6-99FD-BDB4-0CF037F6A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F153-D9EE-CAE6-785B-1A5EDE20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3F5B-61D0-2843-7CCA-B912EDC4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7A1A-389F-5C5D-1CC5-589AA5B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8504C-AA19-824E-EA8B-F5763AF7E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EB54-8D87-E6DD-0E6D-6570A10DA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B35D-0BE1-E17A-8B0A-66475802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BF57-0375-10A7-AC2A-8B8F0163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DC71-0160-EBD3-0706-961EE0BD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3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C0E-C2A8-69B1-56E5-38A9AE5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DDE7-ED65-CFF9-66D2-00B7C5D1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68FC-7657-11FE-4521-8CE01AA1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3D8C-0D06-A533-A7F6-1E085649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FD43-017B-4EFC-16B5-15FBD7EB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5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E925-2A79-F83A-1A1C-D8AD7B5F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E6C6-2A9B-6119-2CD5-3BE17519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E8D2-7204-6E14-E486-490E1067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A2AB-9E7D-0342-F5B5-6374B889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773A-EF58-9E5C-C4E5-92F2F198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9A13-0413-FE94-0048-639AC4E7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AECA-3942-BDF8-E09E-E8E3A538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714BC-33FF-6CD6-8462-F1456BFAD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E15C-5B44-3F09-4CCB-F3EF7FB4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C9CD0-A55A-0D88-D4CC-9FC2A42B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2088-7DE2-F6C3-99D7-823A2F4E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2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0842-4C25-EB5B-D7FE-AA71A64B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0362D-3FF8-43B5-6759-2D99B25E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DF048-7D4F-FB08-CD19-AA9F220D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8A9B9-D521-9AA3-8CCD-6E43CFF4E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63FBB-77CE-4B7D-70E1-1A07BAD00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87128-1DD6-4AAA-3218-E6B5ECFA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864DB-A4AB-035A-C79E-C6F10DDB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96E89-B7C2-154E-57DD-3FF38790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43C3-A1C8-F615-E48F-6C741E52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DEA9-3A72-12BA-256E-12945EAB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B8B64-CFF3-79AF-7582-FAF0BE9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39B2-C2ED-1313-87ED-42DFB7FB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7D70A-1746-133D-0A54-3F523EA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B221-BA3D-D282-7795-9F11BE91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AD8E4-ED5A-43A2-7336-96BB408C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5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4D07-4477-D950-46F6-BB9E7031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2722-CED1-3D16-3844-C7439472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5A43E-DD5D-0332-B90C-B3CD4B9D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E7228-7102-16C2-DB2B-7FCB529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A1FF-2936-5B47-F2E8-D2A05E8A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5F33-2263-ACEF-F884-3FEF7F9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9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078B-4F72-6C49-525A-F134BF4C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7BD7D-4C56-C976-E45D-C85F2B2F6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D94A-878B-9FAB-A2CC-4EA3BEAF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9664E-0013-0C50-BDFC-3BCAEA16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5D81D-07FD-EE9C-C0FC-67E39F1A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F35B-D22D-E1E1-AE3B-BE93EEEB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A30CD-E012-E679-9232-9809C11E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94F0-43DC-2258-E17B-4186B18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A1A3-F388-FBEF-33E3-B61EE6706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A7D04-A728-4CBE-94B7-C0078D72EC6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06B4-2FA6-A650-3144-8ECBB2E0B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277B-87EE-5A14-6B61-B010046EE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DD9E3-105C-45F7-9D5D-4A4AD206F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4A3864EF-E8A2-D39C-581F-47F30052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D831E-B1E2-685F-FF69-937EA6728A8F}"/>
              </a:ext>
            </a:extLst>
          </p:cNvPr>
          <p:cNvSpPr txBox="1"/>
          <p:nvPr/>
        </p:nvSpPr>
        <p:spPr>
          <a:xfrm>
            <a:off x="679939" y="747619"/>
            <a:ext cx="1083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HireSphere – Job Portal Database</a:t>
            </a:r>
          </a:p>
        </p:txBody>
      </p:sp>
      <p:pic>
        <p:nvPicPr>
          <p:cNvPr id="1028" name="Picture 4" descr="Motivation Monday">
            <a:extLst>
              <a:ext uri="{FF2B5EF4-FFF2-40B4-BE49-F238E27FC236}">
                <a16:creationId xmlns:a16="http://schemas.microsoft.com/office/drawing/2014/main" id="{6B3044BB-BA8B-6BBA-951C-FC2EDA42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2" y="2783394"/>
            <a:ext cx="4009292" cy="38887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7C0C2-4E08-AFB8-923D-DC510C29580B}"/>
              </a:ext>
            </a:extLst>
          </p:cNvPr>
          <p:cNvSpPr txBox="1"/>
          <p:nvPr/>
        </p:nvSpPr>
        <p:spPr>
          <a:xfrm>
            <a:off x="6420678" y="3796748"/>
            <a:ext cx="46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KANDACHARAM LIKHITHA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8220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1F5A-ABB1-251F-2B3E-3E621DB1D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B9B17188-6A33-3199-31D4-F781C2246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2741C-823C-F0F6-6B69-7ABD476A1F07}"/>
              </a:ext>
            </a:extLst>
          </p:cNvPr>
          <p:cNvSpPr txBox="1"/>
          <p:nvPr/>
        </p:nvSpPr>
        <p:spPr>
          <a:xfrm>
            <a:off x="646043" y="636104"/>
            <a:ext cx="4462670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Q3. Employers with most job postings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B798E-C8EE-1D87-C469-02BC5D2B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2" y="2016134"/>
            <a:ext cx="4925112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CF3F2-F341-F6CA-AC5B-36AE8CF6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31" y="4263251"/>
            <a:ext cx="1952898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38CE1-83A1-901B-1B39-DD01DBF242AC}"/>
              </a:ext>
            </a:extLst>
          </p:cNvPr>
          <p:cNvSpPr txBox="1"/>
          <p:nvPr/>
        </p:nvSpPr>
        <p:spPr>
          <a:xfrm>
            <a:off x="6311348" y="636104"/>
            <a:ext cx="470120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Q4. Most demanded skills across jobs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3654D-E879-FF1B-9FA6-1599B4D24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27" y="2052888"/>
            <a:ext cx="4467849" cy="126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6719A8-85BE-A8A8-663B-4A960007E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799" y="4263251"/>
            <a:ext cx="2219635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A26F27-4F82-511A-9021-07688B1040F4}"/>
              </a:ext>
            </a:extLst>
          </p:cNvPr>
          <p:cNvSpPr txBox="1"/>
          <p:nvPr/>
        </p:nvSpPr>
        <p:spPr>
          <a:xfrm>
            <a:off x="6428027" y="1303947"/>
            <a:ext cx="93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F4E96-CB8F-BC7C-9D1A-28458EB1B761}"/>
              </a:ext>
            </a:extLst>
          </p:cNvPr>
          <p:cNvSpPr txBox="1"/>
          <p:nvPr/>
        </p:nvSpPr>
        <p:spPr>
          <a:xfrm>
            <a:off x="414822" y="1373184"/>
            <a:ext cx="93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251EF-73F4-229B-56E1-67A57980B93E}"/>
              </a:ext>
            </a:extLst>
          </p:cNvPr>
          <p:cNvSpPr txBox="1"/>
          <p:nvPr/>
        </p:nvSpPr>
        <p:spPr>
          <a:xfrm>
            <a:off x="414822" y="3719634"/>
            <a:ext cx="102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F21F1-3FBE-F148-7B10-CB93E2694B4E}"/>
              </a:ext>
            </a:extLst>
          </p:cNvPr>
          <p:cNvSpPr txBox="1"/>
          <p:nvPr/>
        </p:nvSpPr>
        <p:spPr>
          <a:xfrm>
            <a:off x="6221790" y="36069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pic>
        <p:nvPicPr>
          <p:cNvPr id="8194" name="Picture 2" descr="Job role Stock Photos, Royalty Free Job role Images | Depositphotos">
            <a:extLst>
              <a:ext uri="{FF2B5EF4-FFF2-40B4-BE49-F238E27FC236}">
                <a16:creationId xmlns:a16="http://schemas.microsoft.com/office/drawing/2014/main" id="{63F1BF5B-72D8-58F6-7D8B-2067A085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877" y="4982610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6636-32EA-E367-1801-3370B07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3C09B918-4FC1-4932-E620-C4196A41E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9E4ED-8AE1-E8BF-54E1-CF2B14F44D4A}"/>
              </a:ext>
            </a:extLst>
          </p:cNvPr>
          <p:cNvSpPr txBox="1"/>
          <p:nvPr/>
        </p:nvSpPr>
        <p:spPr>
          <a:xfrm>
            <a:off x="427383" y="477078"/>
            <a:ext cx="62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Q5. Match jobs with candidate skills (Example: Ravi, id=2)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93839-C7D8-7421-BE1F-5D0E4357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3" y="1323488"/>
            <a:ext cx="6954220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4408-9F9E-AD7C-D660-209AB3F98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3" y="3524548"/>
            <a:ext cx="2534004" cy="165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34C1F0-7E0E-59A5-E109-25DF4F454BA1}"/>
              </a:ext>
            </a:extLst>
          </p:cNvPr>
          <p:cNvSpPr txBox="1"/>
          <p:nvPr/>
        </p:nvSpPr>
        <p:spPr>
          <a:xfrm>
            <a:off x="5493855" y="2754632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Q6. Average application count per job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17D30-7B3B-CD4B-22C0-185F01259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925" y="3806883"/>
            <a:ext cx="5563376" cy="95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3A1DA7-735A-CFC9-1639-760923CAD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129" y="5339832"/>
            <a:ext cx="3077004" cy="1190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F1C50-8EAA-02AE-BE11-0D470A488E5D}"/>
              </a:ext>
            </a:extLst>
          </p:cNvPr>
          <p:cNvSpPr txBox="1"/>
          <p:nvPr/>
        </p:nvSpPr>
        <p:spPr>
          <a:xfrm>
            <a:off x="5493855" y="3244334"/>
            <a:ext cx="111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D2E16-4F8F-0D56-BDA3-75740B5AA2BB}"/>
              </a:ext>
            </a:extLst>
          </p:cNvPr>
          <p:cNvSpPr txBox="1"/>
          <p:nvPr/>
        </p:nvSpPr>
        <p:spPr>
          <a:xfrm>
            <a:off x="427383" y="900283"/>
            <a:ext cx="946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64219-658F-DBA2-4CF3-D1DED7592885}"/>
              </a:ext>
            </a:extLst>
          </p:cNvPr>
          <p:cNvSpPr txBox="1"/>
          <p:nvPr/>
        </p:nvSpPr>
        <p:spPr>
          <a:xfrm>
            <a:off x="427383" y="29641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FC5C7-079B-7149-B261-D89B94CAFBC7}"/>
              </a:ext>
            </a:extLst>
          </p:cNvPr>
          <p:cNvSpPr txBox="1"/>
          <p:nvPr/>
        </p:nvSpPr>
        <p:spPr>
          <a:xfrm>
            <a:off x="5630129" y="48650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8235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9EC57-9304-C463-244C-182056E0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47FE016A-46EB-6CB9-CD64-BDCCC1407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E02440-D622-B13B-4D93-C3BFF9E0DE54}"/>
              </a:ext>
            </a:extLst>
          </p:cNvPr>
          <p:cNvSpPr txBox="1"/>
          <p:nvPr/>
        </p:nvSpPr>
        <p:spPr>
          <a:xfrm>
            <a:off x="285749" y="531600"/>
            <a:ext cx="7267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Q7. </a:t>
            </a:r>
            <a:r>
              <a:rPr lang="en-US" b="1" dirty="0"/>
              <a:t>Find all candidates with more than 3 years of experience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4F329-A876-E126-5A07-57EB41F3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5" y="4681266"/>
            <a:ext cx="2981741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862174-76E6-AB3B-24AB-18130623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88" y="1644369"/>
            <a:ext cx="4324954" cy="2038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E2C46B-BBDF-D8A1-FA2C-79D74D52A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210" y="5024214"/>
            <a:ext cx="3705742" cy="1143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93841C-2EE7-0231-6728-6ABBE01EA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210" y="1926695"/>
            <a:ext cx="5029902" cy="2610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65609A-A56B-41F1-3F5D-0F0F05CDF25F}"/>
              </a:ext>
            </a:extLst>
          </p:cNvPr>
          <p:cNvSpPr txBox="1"/>
          <p:nvPr/>
        </p:nvSpPr>
        <p:spPr>
          <a:xfrm>
            <a:off x="6354417" y="930973"/>
            <a:ext cx="4827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Q8. Show jobs with average rating above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071A9-81CF-79BC-4B91-CC85400054E4}"/>
              </a:ext>
            </a:extLst>
          </p:cNvPr>
          <p:cNvSpPr txBox="1"/>
          <p:nvPr/>
        </p:nvSpPr>
        <p:spPr>
          <a:xfrm>
            <a:off x="6646793" y="1388237"/>
            <a:ext cx="90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7C4F3-02AF-DC81-DDF8-783238A45D16}"/>
              </a:ext>
            </a:extLst>
          </p:cNvPr>
          <p:cNvSpPr txBox="1"/>
          <p:nvPr/>
        </p:nvSpPr>
        <p:spPr>
          <a:xfrm>
            <a:off x="641186" y="1087984"/>
            <a:ext cx="11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2EA87-64B6-444B-9295-114DB58925BC}"/>
              </a:ext>
            </a:extLst>
          </p:cNvPr>
          <p:cNvSpPr txBox="1"/>
          <p:nvPr/>
        </p:nvSpPr>
        <p:spPr>
          <a:xfrm>
            <a:off x="673488" y="39974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D6340E-D7F7-142F-DB7C-2E12F1BE9664}"/>
              </a:ext>
            </a:extLst>
          </p:cNvPr>
          <p:cNvSpPr txBox="1"/>
          <p:nvPr/>
        </p:nvSpPr>
        <p:spPr>
          <a:xfrm>
            <a:off x="6717210" y="460294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4479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536-59C0-5F8E-CC7E-DB54ECDE7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B902C0C7-730D-8B0E-79D3-311E4282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F1D6B-2A38-C0E6-D1B3-DE6845D616E7}"/>
              </a:ext>
            </a:extLst>
          </p:cNvPr>
          <p:cNvSpPr txBox="1"/>
          <p:nvPr/>
        </p:nvSpPr>
        <p:spPr>
          <a:xfrm>
            <a:off x="993913" y="1708094"/>
            <a:ext cx="104857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Most In-Demand Skills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Skills like React, Node.js, and Python appear most frequently in job postings.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Employers prioritize technical expertise in specific areas.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High-Paying Job Roles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Roles like Senior Full-Stack Engineer and Data Scientist offer the highest average salaries.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candidates identify lucrative career paths.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2BE-9FAC-EEB4-C8E7-3275698F984B}"/>
              </a:ext>
            </a:extLst>
          </p:cNvPr>
          <p:cNvSpPr txBox="1"/>
          <p:nvPr/>
        </p:nvSpPr>
        <p:spPr>
          <a:xfrm>
            <a:off x="854765" y="969430"/>
            <a:ext cx="5088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 from Job Portal Data</a:t>
            </a:r>
          </a:p>
          <a:p>
            <a:endParaRPr lang="en-IN" dirty="0"/>
          </a:p>
        </p:txBody>
      </p:sp>
      <p:pic>
        <p:nvPicPr>
          <p:cNvPr id="9218" name="Picture 2" descr="453 Job Portal Stock Photos - Free &amp; Royalty-Free Stock Photos from  Dreamstime">
            <a:extLst>
              <a:ext uri="{FF2B5EF4-FFF2-40B4-BE49-F238E27FC236}">
                <a16:creationId xmlns:a16="http://schemas.microsoft.com/office/drawing/2014/main" id="{B54F89E8-42F8-6012-CC79-5C93F10C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3" y="4462526"/>
            <a:ext cx="3916017" cy="22263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464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2357A-934E-972B-05E1-2311C52B0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6B84D78A-2B5D-A287-1A1B-256748EA2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076711-97D7-5F53-82F2-911CD2C78B73}"/>
              </a:ext>
            </a:extLst>
          </p:cNvPr>
          <p:cNvSpPr txBox="1"/>
          <p:nvPr/>
        </p:nvSpPr>
        <p:spPr>
          <a:xfrm>
            <a:off x="665922" y="876663"/>
            <a:ext cx="99192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Active Employers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Companies with the most job postings indicate growth and hiring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Useful for candidates to target their applications.</a:t>
            </a:r>
          </a:p>
          <a:p>
            <a:pPr lvl="1"/>
            <a:endParaRPr lang="en-US" dirty="0"/>
          </a:p>
          <a:p>
            <a:r>
              <a:rPr lang="en-US" b="1" dirty="0"/>
              <a:t>4. Candidate Strength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Multi-skilled candidates tend to receive more interview calls and job offers.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Skill diversity improves employability.</a:t>
            </a:r>
          </a:p>
          <a:p>
            <a:pPr lvl="1"/>
            <a:endParaRPr lang="en-US" dirty="0"/>
          </a:p>
          <a:p>
            <a:r>
              <a:rPr lang="en-US" b="1" dirty="0"/>
              <a:t>5. Application Trends Over Time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Monthly application trends reveal peak hiring seasons.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Supports strategic job posting and recruitment planning.</a:t>
            </a:r>
          </a:p>
        </p:txBody>
      </p:sp>
      <p:pic>
        <p:nvPicPr>
          <p:cNvPr id="10242" name="Picture 2" descr="Free Recruitment PowerPoint Template ...">
            <a:extLst>
              <a:ext uri="{FF2B5EF4-FFF2-40B4-BE49-F238E27FC236}">
                <a16:creationId xmlns:a16="http://schemas.microsoft.com/office/drawing/2014/main" id="{DDD27572-62BB-2448-5D94-EB50B303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52390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3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072DB-32AF-E8C6-D7A0-47D9737D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65FCDE45-4E85-624B-69A6-F4E3A7D8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32451-0B3B-557E-5332-E12ABB9FDEC8}"/>
              </a:ext>
            </a:extLst>
          </p:cNvPr>
          <p:cNvSpPr txBox="1"/>
          <p:nvPr/>
        </p:nvSpPr>
        <p:spPr>
          <a:xfrm>
            <a:off x="1391478" y="1974719"/>
            <a:ext cx="8162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HireSphere</a:t>
            </a:r>
            <a:r>
              <a:rPr lang="en-US" sz="2400" dirty="0"/>
              <a:t> simplifies hiring by connecting </a:t>
            </a:r>
            <a:r>
              <a:rPr lang="en-US" sz="2400" b="1" dirty="0"/>
              <a:t>candidates</a:t>
            </a:r>
            <a:r>
              <a:rPr lang="en-US" sz="2400" dirty="0"/>
              <a:t> and </a:t>
            </a:r>
            <a:r>
              <a:rPr lang="en-US" sz="2400" b="1" dirty="0"/>
              <a:t>employers</a:t>
            </a:r>
            <a:r>
              <a:rPr lang="en-US" sz="2400" dirty="0"/>
              <a:t> in one smart database. It tracks </a:t>
            </a:r>
            <a:r>
              <a:rPr lang="en-US" sz="2400" b="1" dirty="0"/>
              <a:t>jobs</a:t>
            </a:r>
            <a:r>
              <a:rPr lang="en-US" sz="2400" dirty="0"/>
              <a:t>, </a:t>
            </a:r>
            <a:r>
              <a:rPr lang="en-US" sz="2400" b="1" dirty="0"/>
              <a:t>skills</a:t>
            </a:r>
            <a:r>
              <a:rPr lang="en-US" sz="2400" dirty="0"/>
              <a:t>, </a:t>
            </a:r>
            <a:r>
              <a:rPr lang="en-US" sz="2400" b="1" dirty="0"/>
              <a:t>applications</a:t>
            </a:r>
            <a:r>
              <a:rPr lang="en-US" sz="2400" dirty="0"/>
              <a:t>, and </a:t>
            </a:r>
            <a:r>
              <a:rPr lang="en-US" sz="2400" b="1" dirty="0"/>
              <a:t>reviews</a:t>
            </a:r>
            <a:r>
              <a:rPr lang="en-US" sz="2400" dirty="0"/>
              <a:t>, providing insights that make </a:t>
            </a:r>
            <a:r>
              <a:rPr lang="en-US" sz="2400" b="1" dirty="0"/>
              <a:t>recruitment faster</a:t>
            </a:r>
            <a:r>
              <a:rPr lang="en-US" sz="2400" dirty="0"/>
              <a:t>, </a:t>
            </a:r>
            <a:r>
              <a:rPr lang="en-US" sz="2400" b="1" dirty="0"/>
              <a:t>smarter</a:t>
            </a:r>
            <a:r>
              <a:rPr lang="en-US" sz="2400" dirty="0"/>
              <a:t>, and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efficient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C1515-DCE2-046D-BA88-C896022EB116}"/>
              </a:ext>
            </a:extLst>
          </p:cNvPr>
          <p:cNvSpPr txBox="1"/>
          <p:nvPr/>
        </p:nvSpPr>
        <p:spPr>
          <a:xfrm>
            <a:off x="1391478" y="795130"/>
            <a:ext cx="360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</a:p>
          <a:p>
            <a:endParaRPr lang="en-IN" dirty="0"/>
          </a:p>
        </p:txBody>
      </p:sp>
      <p:pic>
        <p:nvPicPr>
          <p:cNvPr id="11266" name="Picture 2" descr="Download Our Premium-Quality Recruiting Template for PowerPoint">
            <a:extLst>
              <a:ext uri="{FF2B5EF4-FFF2-40B4-BE49-F238E27FC236}">
                <a16:creationId xmlns:a16="http://schemas.microsoft.com/office/drawing/2014/main" id="{1E56E0CB-8BFB-E95D-50E6-B35745A9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2" y="5113683"/>
            <a:ext cx="5337313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13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8AB88-EA36-2E93-6260-4C0058BF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5CB4FA2A-ACEC-E446-D7B7-03C9BE4B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C7CD0-747B-63FC-31C5-A4811D9FD0A1}"/>
              </a:ext>
            </a:extLst>
          </p:cNvPr>
          <p:cNvSpPr txBox="1"/>
          <p:nvPr/>
        </p:nvSpPr>
        <p:spPr>
          <a:xfrm>
            <a:off x="3260035" y="1868556"/>
            <a:ext cx="729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</a:t>
            </a:r>
            <a:endParaRPr lang="en-IN" sz="7200" b="1" dirty="0"/>
          </a:p>
        </p:txBody>
      </p:sp>
      <p:pic>
        <p:nvPicPr>
          <p:cNvPr id="12290" name="Picture 2" descr="453 Job Portal Stock Photos - Free &amp; Royalty-Free Stock Photos from  Dreamstime">
            <a:extLst>
              <a:ext uri="{FF2B5EF4-FFF2-40B4-BE49-F238E27FC236}">
                <a16:creationId xmlns:a16="http://schemas.microsoft.com/office/drawing/2014/main" id="{FA2C25AC-A8AF-F9B5-470C-170B9C68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3709603"/>
            <a:ext cx="3607904" cy="1737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Top 10 Job Portals In India 2024 – Zigsaw Blog">
            <a:extLst>
              <a:ext uri="{FF2B5EF4-FFF2-40B4-BE49-F238E27FC236}">
                <a16:creationId xmlns:a16="http://schemas.microsoft.com/office/drawing/2014/main" id="{92D328D4-69F7-1944-8F1E-80153751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847" y="3808994"/>
            <a:ext cx="3975652" cy="1637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02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0FF8C-C0E2-D73A-7697-C6F6BB10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F9706561-B6A3-F8E6-928A-4FB5F9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4D2B6A-F5C0-848B-DE1F-96E06CE71A98}"/>
              </a:ext>
            </a:extLst>
          </p:cNvPr>
          <p:cNvSpPr txBox="1"/>
          <p:nvPr/>
        </p:nvSpPr>
        <p:spPr>
          <a:xfrm>
            <a:off x="864704" y="1746356"/>
            <a:ext cx="10038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project, </a:t>
            </a:r>
            <a:r>
              <a:rPr lang="en-US" sz="2400" b="1" dirty="0"/>
              <a:t>HireSphere – Job Portal Database</a:t>
            </a:r>
            <a:r>
              <a:rPr lang="en-US" sz="2400" dirty="0"/>
              <a:t>, is designed to simplify the hiring process by creating a structured system that connects candidates with employers. It manages users, profiles, jobs, skills, and applications in one place, ensuring smooth workflows for posting, applying, and reviewing jobs. By enabling skill-based matching and efficient application tracking, the database provides a reliable backbone for modern recruitment.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0637-278C-3389-F331-81F0AD63D000}"/>
              </a:ext>
            </a:extLst>
          </p:cNvPr>
          <p:cNvSpPr txBox="1"/>
          <p:nvPr/>
        </p:nvSpPr>
        <p:spPr>
          <a:xfrm>
            <a:off x="596348" y="606286"/>
            <a:ext cx="4035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About the Project</a:t>
            </a:r>
          </a:p>
          <a:p>
            <a:endParaRPr lang="en-IN" dirty="0"/>
          </a:p>
        </p:txBody>
      </p:sp>
      <p:pic>
        <p:nvPicPr>
          <p:cNvPr id="2050" name="Picture 2" descr="How new job search technologies are affecting the U.S. labor market -  Equitable Growth">
            <a:extLst>
              <a:ext uri="{FF2B5EF4-FFF2-40B4-BE49-F238E27FC236}">
                <a16:creationId xmlns:a16="http://schemas.microsoft.com/office/drawing/2014/main" id="{9CDBD087-B76C-FC71-2A6C-ADB73215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47" y="4482548"/>
            <a:ext cx="3438940" cy="2276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12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C5D17-E7C7-5308-7F0D-F5C8B8B2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07629F51-F1AE-DE8E-4B1F-295D60A3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C7C63-4ABF-CE06-A497-8629C90C52E2}"/>
              </a:ext>
            </a:extLst>
          </p:cNvPr>
          <p:cNvSpPr txBox="1"/>
          <p:nvPr/>
        </p:nvSpPr>
        <p:spPr>
          <a:xfrm>
            <a:off x="1192697" y="1590261"/>
            <a:ext cx="106149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database is structured into </a:t>
            </a:r>
            <a:r>
              <a:rPr lang="en-US" sz="2400" b="1" dirty="0"/>
              <a:t>10 key tables</a:t>
            </a:r>
            <a:r>
              <a:rPr lang="en-US" sz="2400" dirty="0"/>
              <a:t> that work together to manage the entire job portal.</a:t>
            </a:r>
          </a:p>
          <a:p>
            <a:r>
              <a:rPr lang="en-US" sz="2400" b="1" dirty="0"/>
              <a:t>1.  Users</a:t>
            </a:r>
            <a:r>
              <a:rPr lang="en-US" sz="2400" dirty="0"/>
              <a:t> store basic account details for candidates, employers, and admins.</a:t>
            </a:r>
          </a:p>
          <a:p>
            <a:r>
              <a:rPr lang="en-US" sz="2400" b="1" dirty="0"/>
              <a:t>2. Candidate Profiles</a:t>
            </a:r>
            <a:r>
              <a:rPr lang="en-US" sz="2400" dirty="0"/>
              <a:t> and </a:t>
            </a:r>
            <a:r>
              <a:rPr lang="en-US" sz="2400" b="1" dirty="0"/>
              <a:t>Employer Profiles</a:t>
            </a:r>
            <a:r>
              <a:rPr lang="en-US" sz="2400" dirty="0"/>
              <a:t> capture detailed information.</a:t>
            </a:r>
          </a:p>
          <a:p>
            <a:r>
              <a:rPr lang="en-US" sz="2400" b="1" dirty="0"/>
              <a:t>3. Skills</a:t>
            </a:r>
            <a:r>
              <a:rPr lang="en-US" sz="2400" dirty="0"/>
              <a:t> and </a:t>
            </a:r>
            <a:r>
              <a:rPr lang="en-US" sz="2400" b="1" dirty="0"/>
              <a:t>Candidate Skills</a:t>
            </a:r>
            <a:r>
              <a:rPr lang="en-US" sz="2400" dirty="0"/>
              <a:t> link abilities with experience levels.</a:t>
            </a:r>
          </a:p>
          <a:p>
            <a:r>
              <a:rPr lang="en-US" sz="2400" b="1" dirty="0"/>
              <a:t>4. Jobs</a:t>
            </a:r>
            <a:r>
              <a:rPr lang="en-US" sz="2400" dirty="0"/>
              <a:t> and </a:t>
            </a:r>
            <a:r>
              <a:rPr lang="en-US" sz="2400" b="1" dirty="0"/>
              <a:t>Job Skills</a:t>
            </a:r>
            <a:r>
              <a:rPr lang="en-US" sz="2400" dirty="0"/>
              <a:t> define openings and required expertise.</a:t>
            </a:r>
          </a:p>
          <a:p>
            <a:r>
              <a:rPr lang="en-US" sz="2400" b="1" dirty="0"/>
              <a:t>5. Applications</a:t>
            </a:r>
            <a:r>
              <a:rPr lang="en-US" sz="2400" dirty="0"/>
              <a:t> and </a:t>
            </a:r>
            <a:r>
              <a:rPr lang="en-US" sz="2400" b="1" dirty="0"/>
              <a:t>Saved Jobs</a:t>
            </a:r>
            <a:r>
              <a:rPr lang="en-US" sz="2400" dirty="0"/>
              <a:t> track candidate activity.</a:t>
            </a:r>
          </a:p>
          <a:p>
            <a:r>
              <a:rPr lang="en-US" sz="2400" b="1" dirty="0"/>
              <a:t>6. Job Reviews</a:t>
            </a:r>
            <a:r>
              <a:rPr lang="en-US" sz="2400" dirty="0"/>
              <a:t> allow feedback and ratings for transparency.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6F62F-DF94-6692-8C3E-88026638F3EC}"/>
              </a:ext>
            </a:extLst>
          </p:cNvPr>
          <p:cNvSpPr txBox="1"/>
          <p:nvPr/>
        </p:nvSpPr>
        <p:spPr>
          <a:xfrm>
            <a:off x="1043609" y="487017"/>
            <a:ext cx="4542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About the Tables</a:t>
            </a:r>
          </a:p>
          <a:p>
            <a:endParaRPr lang="en-IN" dirty="0"/>
          </a:p>
        </p:txBody>
      </p:sp>
      <p:pic>
        <p:nvPicPr>
          <p:cNvPr id="3074" name="Picture 2" descr="Work Team PPT Template | PPT Backgrounds Templates">
            <a:extLst>
              <a:ext uri="{FF2B5EF4-FFF2-40B4-BE49-F238E27FC236}">
                <a16:creationId xmlns:a16="http://schemas.microsoft.com/office/drawing/2014/main" id="{9C59FDB8-2F29-127F-C2F5-0526AF38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48" y="4914248"/>
            <a:ext cx="3473106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67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DFD5B-1E08-A1BE-C8F0-E7ADDE85C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9C40E975-ABBB-2946-D95F-AE99A36B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54548E-5DF5-CA6E-4566-B10BBCB9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0" y="1282656"/>
            <a:ext cx="8011643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8D1DB-AFFD-0A8C-0F00-DC836D83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913" y="4194026"/>
            <a:ext cx="9850225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43ED9-0B04-E0F5-DFFE-E99136D8F0B1}"/>
              </a:ext>
            </a:extLst>
          </p:cNvPr>
          <p:cNvSpPr txBox="1"/>
          <p:nvPr/>
        </p:nvSpPr>
        <p:spPr>
          <a:xfrm>
            <a:off x="2050420" y="3546233"/>
            <a:ext cx="264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Candidate_Profiles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32709-F7C6-AA6A-FC9C-F0F923A44D39}"/>
              </a:ext>
            </a:extLst>
          </p:cNvPr>
          <p:cNvSpPr txBox="1"/>
          <p:nvPr/>
        </p:nvSpPr>
        <p:spPr>
          <a:xfrm>
            <a:off x="460160" y="555466"/>
            <a:ext cx="159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Users</a:t>
            </a:r>
            <a:endParaRPr lang="en-IN" sz="2400" b="1" dirty="0"/>
          </a:p>
        </p:txBody>
      </p:sp>
      <p:pic>
        <p:nvPicPr>
          <p:cNvPr id="4098" name="Picture 2" descr="What are the requirement for launching a Online Job portal startup - Vinod  Ram Blog">
            <a:extLst>
              <a:ext uri="{FF2B5EF4-FFF2-40B4-BE49-F238E27FC236}">
                <a16:creationId xmlns:a16="http://schemas.microsoft.com/office/drawing/2014/main" id="{EF7D7A4B-625E-AFDC-E8F4-92B1C2E7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22" y="104561"/>
            <a:ext cx="3320216" cy="21085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8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527E0-7EDB-7AEF-FBA6-9832E6823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C1D0C45E-99C9-A085-B11B-6A909185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E8B960-4DFC-C051-71E6-3C9A0A98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7" y="1178723"/>
            <a:ext cx="7182852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94E09-90B0-AC6A-2954-28909784B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88" y="3776869"/>
            <a:ext cx="1724266" cy="1676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1A373-DF1C-5A4C-7939-F4749448078B}"/>
              </a:ext>
            </a:extLst>
          </p:cNvPr>
          <p:cNvSpPr txBox="1"/>
          <p:nvPr/>
        </p:nvSpPr>
        <p:spPr>
          <a:xfrm>
            <a:off x="983886" y="347870"/>
            <a:ext cx="293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Employer_Profiles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4C40-A966-FBA3-EF79-52B298B5AFA9}"/>
              </a:ext>
            </a:extLst>
          </p:cNvPr>
          <p:cNvSpPr txBox="1"/>
          <p:nvPr/>
        </p:nvSpPr>
        <p:spPr>
          <a:xfrm>
            <a:off x="1099188" y="2961861"/>
            <a:ext cx="239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Skills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30961-1E91-5720-FB94-B62BFEB44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712" y="3791158"/>
            <a:ext cx="3791479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EA74E-9DBC-0D15-86B3-1BD19C9DDBA5}"/>
              </a:ext>
            </a:extLst>
          </p:cNvPr>
          <p:cNvSpPr txBox="1"/>
          <p:nvPr/>
        </p:nvSpPr>
        <p:spPr>
          <a:xfrm>
            <a:off x="5432712" y="3051313"/>
            <a:ext cx="350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Candidate_Skills</a:t>
            </a:r>
            <a:endParaRPr lang="en-IN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8D1A6D-CC5D-0EDC-A78C-076F014CD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4791" y="145053"/>
            <a:ext cx="2951922" cy="2067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3405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98DA-C1CA-2DF0-CF45-CD7255BA4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900003E3-5008-7FD4-544E-EEACC5DC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2EC757-B318-4BA5-8B6F-AFA9F66D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3" y="1293420"/>
            <a:ext cx="11460174" cy="1667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1A3C9-70E6-27AB-A9DD-BF129F09D03E}"/>
              </a:ext>
            </a:extLst>
          </p:cNvPr>
          <p:cNvSpPr txBox="1"/>
          <p:nvPr/>
        </p:nvSpPr>
        <p:spPr>
          <a:xfrm>
            <a:off x="437322" y="407504"/>
            <a:ext cx="240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40094-66A5-456B-8348-27E462AD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3" y="4353434"/>
            <a:ext cx="1819529" cy="16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D4E8E-B392-ED32-D26E-31DBD8A21BF8}"/>
              </a:ext>
            </a:extLst>
          </p:cNvPr>
          <p:cNvSpPr txBox="1"/>
          <p:nvPr/>
        </p:nvSpPr>
        <p:spPr>
          <a:xfrm>
            <a:off x="437322" y="3498574"/>
            <a:ext cx="2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Job_Skills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96FF7-A221-82D2-AB33-8AC54B521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035" y="4353434"/>
            <a:ext cx="8316486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8805D2-5500-4A68-05E6-9D1B83185B88}"/>
              </a:ext>
            </a:extLst>
          </p:cNvPr>
          <p:cNvSpPr txBox="1"/>
          <p:nvPr/>
        </p:nvSpPr>
        <p:spPr>
          <a:xfrm>
            <a:off x="3369365" y="3498574"/>
            <a:ext cx="404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848811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3C0-5613-B587-3515-88018D18C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896E7587-7DDF-8E13-2301-2E56DA56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8707EA-A249-648E-CE05-2C789DAC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7" y="1208318"/>
            <a:ext cx="2943636" cy="1638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3E777-0EFF-EF43-65BA-07FDC2B38180}"/>
              </a:ext>
            </a:extLst>
          </p:cNvPr>
          <p:cNvSpPr txBox="1"/>
          <p:nvPr/>
        </p:nvSpPr>
        <p:spPr>
          <a:xfrm>
            <a:off x="337930" y="427383"/>
            <a:ext cx="291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Saved_Jobs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5CEA5-D12B-AFBE-B8ED-7B20E5B13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278" y="1208318"/>
            <a:ext cx="5811061" cy="1638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11A66-AC65-8661-4B91-3FCD62C10F0F}"/>
              </a:ext>
            </a:extLst>
          </p:cNvPr>
          <p:cNvSpPr txBox="1"/>
          <p:nvPr/>
        </p:nvSpPr>
        <p:spPr>
          <a:xfrm>
            <a:off x="4671391" y="427383"/>
            <a:ext cx="303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Job_Reviews</a:t>
            </a:r>
            <a:endParaRPr lang="en-IN" sz="2400" b="1" dirty="0"/>
          </a:p>
        </p:txBody>
      </p:sp>
      <p:pic>
        <p:nvPicPr>
          <p:cNvPr id="6146" name="Picture 2" descr="Free Career Google Slides Themes and PowerPoint Templates">
            <a:extLst>
              <a:ext uri="{FF2B5EF4-FFF2-40B4-BE49-F238E27FC236}">
                <a16:creationId xmlns:a16="http://schemas.microsoft.com/office/drawing/2014/main" id="{4B8E24E8-EBDF-0E58-AC29-CD0F7EA3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3" y="4874429"/>
            <a:ext cx="3945836" cy="1874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87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4FD2-D5E5-B525-639F-3F04B3E2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F0A7F7CE-293C-82CD-DAFC-B27348F28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7340B-6519-6538-30F0-E55CF836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3" y="974035"/>
            <a:ext cx="11380303" cy="5615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5FAEC7-A648-82ED-440B-95CDDF2E63F0}"/>
              </a:ext>
            </a:extLst>
          </p:cNvPr>
          <p:cNvSpPr txBox="1"/>
          <p:nvPr/>
        </p:nvSpPr>
        <p:spPr>
          <a:xfrm>
            <a:off x="536713" y="308113"/>
            <a:ext cx="454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22656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364C9-7C6B-1D6C-D0C0-0E5F758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20E67698-A3C3-01DD-B3A8-00E8FCB0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24CBAA-A578-AB60-DA24-C77E69D1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8" y="2477381"/>
            <a:ext cx="2629267" cy="1209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55761-E4C9-D435-E6BB-007F86029CB0}"/>
              </a:ext>
            </a:extLst>
          </p:cNvPr>
          <p:cNvSpPr txBox="1"/>
          <p:nvPr/>
        </p:nvSpPr>
        <p:spPr>
          <a:xfrm>
            <a:off x="526774" y="1230411"/>
            <a:ext cx="47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Q1. Top 3 highest paying open jobs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A9A7C-6571-E5DA-3FD2-29926AB6C152}"/>
              </a:ext>
            </a:extLst>
          </p:cNvPr>
          <p:cNvSpPr txBox="1"/>
          <p:nvPr/>
        </p:nvSpPr>
        <p:spPr>
          <a:xfrm>
            <a:off x="665922" y="1742390"/>
            <a:ext cx="10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77487-8E0A-E476-6CE0-4AD31A713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05" y="4712321"/>
            <a:ext cx="2705478" cy="971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AD828-07FF-48A3-5766-46B1FF915843}"/>
              </a:ext>
            </a:extLst>
          </p:cNvPr>
          <p:cNvSpPr txBox="1"/>
          <p:nvPr/>
        </p:nvSpPr>
        <p:spPr>
          <a:xfrm>
            <a:off x="5139359" y="1230411"/>
            <a:ext cx="56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Q2. Candidates who applied to more than 2 jobs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39CAC2-36D0-1333-7332-5F1C0423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156" y="2310643"/>
            <a:ext cx="6706536" cy="1495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C77D82-F73E-5200-FBB9-B8D4BB5B7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104" y="4838839"/>
            <a:ext cx="3191320" cy="495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69138-60CE-8965-18AD-CEB2981EEA64}"/>
              </a:ext>
            </a:extLst>
          </p:cNvPr>
          <p:cNvSpPr txBox="1"/>
          <p:nvPr/>
        </p:nvSpPr>
        <p:spPr>
          <a:xfrm>
            <a:off x="5139359" y="1659329"/>
            <a:ext cx="986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Query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1EB3E-4A2D-A201-7704-D7FDB327A906}"/>
              </a:ext>
            </a:extLst>
          </p:cNvPr>
          <p:cNvSpPr txBox="1"/>
          <p:nvPr/>
        </p:nvSpPr>
        <p:spPr>
          <a:xfrm>
            <a:off x="744638" y="39810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E1D9D-182B-972B-316C-B288F561483A}"/>
              </a:ext>
            </a:extLst>
          </p:cNvPr>
          <p:cNvSpPr txBox="1"/>
          <p:nvPr/>
        </p:nvSpPr>
        <p:spPr>
          <a:xfrm>
            <a:off x="5208104" y="39810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6A61C-AFCE-9CC8-9C55-C4CD2B868256}"/>
              </a:ext>
            </a:extLst>
          </p:cNvPr>
          <p:cNvSpPr txBox="1"/>
          <p:nvPr/>
        </p:nvSpPr>
        <p:spPr>
          <a:xfrm>
            <a:off x="3983107" y="319342"/>
            <a:ext cx="6177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ighlight>
                  <a:srgbClr val="C0C0C0"/>
                </a:highlight>
              </a:rPr>
              <a:t>Data Analytics Queries</a:t>
            </a:r>
          </a:p>
        </p:txBody>
      </p:sp>
      <p:pic>
        <p:nvPicPr>
          <p:cNvPr id="7170" name="Picture 2" descr="Job Portals PowerPoint Presentation and ...">
            <a:extLst>
              <a:ext uri="{FF2B5EF4-FFF2-40B4-BE49-F238E27FC236}">
                <a16:creationId xmlns:a16="http://schemas.microsoft.com/office/drawing/2014/main" id="{7A1DFF3E-411B-343D-3D2C-85DB0E9C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379" y="5086523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51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461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Likhitha k</dc:creator>
  <cp:lastModifiedBy>Likhitha k</cp:lastModifiedBy>
  <cp:revision>1</cp:revision>
  <dcterms:created xsi:type="dcterms:W3CDTF">2025-09-18T08:55:54Z</dcterms:created>
  <dcterms:modified xsi:type="dcterms:W3CDTF">2025-09-18T10:50:43Z</dcterms:modified>
</cp:coreProperties>
</file>