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0" r:id="rId3"/>
    <p:sldId id="271" r:id="rId5"/>
    <p:sldId id="272" r:id="rId6"/>
    <p:sldId id="273" r:id="rId7"/>
    <p:sldId id="274" r:id="rId8"/>
    <p:sldId id="275" r:id="rId9"/>
    <p:sldId id="276" r:id="rId10"/>
    <p:sldId id="277" r:id="rId11"/>
    <p:sldId id="256" r:id="rId12"/>
    <p:sldId id="265" r:id="rId13"/>
    <p:sldId id="260" r:id="rId14"/>
    <p:sldId id="263" r:id="rId15"/>
    <p:sldId id="26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之前关于虚拟</a:t>
            </a:r>
            <a:r>
              <a:rPr lang="en-US" altLang="zh-CN"/>
              <a:t>dom</a:t>
            </a:r>
            <a:r>
              <a:rPr lang="zh-CN" altLang="en-US"/>
              <a:t>的插件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snabbdom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：https://github.com/snabbdom/snabbdom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真实</a:t>
            </a:r>
            <a:r>
              <a:rPr lang="en-US" altLang="zh-CN"/>
              <a:t>DOM</a:t>
            </a:r>
            <a:r>
              <a:rPr lang="zh-CN" altLang="en-US"/>
              <a:t>解析成虚拟</a:t>
            </a:r>
            <a:r>
              <a:rPr lang="en-US" altLang="zh-CN"/>
              <a:t>DOM</a:t>
            </a:r>
            <a:r>
              <a:rPr lang="zh-CN" altLang="en-US"/>
              <a:t>属于模板编译范畴，本节不讲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https://github.com/janl/mustache.js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snabbdom：</a:t>
            </a:r>
            <a:r>
              <a:rPr lang="en-US" altLang="zh-CN"/>
              <a:t> </a:t>
            </a:r>
            <a:r>
              <a:rPr lang="zh-CN" altLang="en-US"/>
              <a:t>tovnode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2280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7930" y="2025650"/>
            <a:ext cx="8451215" cy="35306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Vue </a:t>
            </a:r>
            <a:endParaRPr 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虚拟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DOM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和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diff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算法</a:t>
            </a:r>
            <a:endParaRPr lang="zh-CN" altLang="en-US" sz="40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</a:t>
            </a:r>
            <a:endParaRPr lang="en-US" altLang="zh-CN" sz="32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Vue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42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高级指南</a:t>
            </a:r>
            <a:endParaRPr lang="zh-CN" altLang="en-US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4" grpId="0"/>
      <p:bldP spid="15" grpId="0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新增情况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K},  “k”)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16484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91135" y="135763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126480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删除情况（条件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0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125845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172275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33629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多删除情况（条件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85090" cy="69164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40792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333629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248602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33629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40627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7415" y="3336290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9415" y="5648960"/>
            <a:ext cx="5277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元素</a:t>
            </a:r>
            <a:r>
              <a:rPr lang="en-US" altLang="zh-CN"/>
              <a:t>D</a:t>
            </a:r>
            <a:r>
              <a:rPr lang="zh-CN" altLang="en-US"/>
              <a:t>在真实</a:t>
            </a:r>
            <a:r>
              <a:rPr lang="en-US" altLang="zh-CN"/>
              <a:t>DOM</a:t>
            </a:r>
            <a:r>
              <a:rPr lang="zh-CN" altLang="en-US"/>
              <a:t>中</a:t>
            </a:r>
            <a:r>
              <a:rPr lang="zh-CN" altLang="en-US"/>
              <a:t>实际会被移动位置并在虚拟</a:t>
            </a:r>
            <a:r>
              <a:rPr lang="en-US" altLang="zh-CN"/>
              <a:t>DOM</a:t>
            </a:r>
            <a:r>
              <a:rPr lang="zh-CN" altLang="en-US"/>
              <a:t>中被打上标签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44420" y="2146300"/>
            <a:ext cx="1485265" cy="26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54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复杂情况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M},  “M”)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0058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326136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300672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5355" y="3970655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9" name="流程图: 终止 18"/>
          <p:cNvSpPr/>
          <p:nvPr/>
        </p:nvSpPr>
        <p:spPr>
          <a:xfrm>
            <a:off x="3013710" y="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205355" y="2494280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21" name="流程图: 终止 20"/>
          <p:cNvSpPr/>
          <p:nvPr/>
        </p:nvSpPr>
        <p:spPr>
          <a:xfrm>
            <a:off x="3013710" y="35179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013710" y="72009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54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复杂情况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22540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0058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398716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99758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398716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2184" y="215188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78295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094904" y="253459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9981928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6520" y="3982720"/>
            <a:ext cx="1954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精细化对比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39530" y="3982720"/>
            <a:ext cx="255460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实现最小量更新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7674" y="1200022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93130" y="11994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37320" y="1654810"/>
            <a:ext cx="98869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4925" y="1654175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真实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DOM</a:t>
            </a:r>
            <a:endParaRPr lang="zh-CN" altLang="en-US"/>
          </a:p>
        </p:txBody>
      </p:sp>
      <p:pic>
        <p:nvPicPr>
          <p:cNvPr id="12" name="图片 11" descr="真实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3401060"/>
            <a:ext cx="4326890" cy="2922905"/>
          </a:xfrm>
          <a:prstGeom prst="rect">
            <a:avLst/>
          </a:prstGeom>
        </p:spPr>
      </p:pic>
      <p:pic>
        <p:nvPicPr>
          <p:cNvPr id="14" name="图片 13" descr="虚拟D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3401060"/>
            <a:ext cx="4341495" cy="33197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93175" y="3495040"/>
            <a:ext cx="782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选择器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虚拟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DOM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5885" y="3535045"/>
            <a:ext cx="3345815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对象描述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的层次结构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251816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880974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0" y="3535045"/>
            <a:ext cx="376174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的一切属性都在虚拟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中有对应属性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/>
      <p:bldP spid="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885" y="380365"/>
            <a:ext cx="4848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算法是发生在虚拟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之上的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455" y="5825490"/>
            <a:ext cx="9152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新虚拟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和老虚拟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进行</a:t>
            </a:r>
            <a:r>
              <a:rPr lang="en-US" altLang="zh-CN" sz="1600">
                <a:solidFill>
                  <a:srgbClr val="FF0000"/>
                </a:solidFill>
              </a:rPr>
              <a:t>diff</a:t>
            </a:r>
            <a:r>
              <a:rPr lang="zh-CN" altLang="en-US" sz="1600">
                <a:solidFill>
                  <a:srgbClr val="FF0000"/>
                </a:solidFill>
              </a:rPr>
              <a:t>（精细化比较），算出如何最小量更新，最后反应到真正的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上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3" name="图片 2" descr="虚拟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188085"/>
            <a:ext cx="4415790" cy="4253230"/>
          </a:xfrm>
          <a:prstGeom prst="rect">
            <a:avLst/>
          </a:prstGeom>
        </p:spPr>
      </p:pic>
      <p:pic>
        <p:nvPicPr>
          <p:cNvPr id="7" name="图片 6" descr="新虚拟D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1188085"/>
            <a:ext cx="3869055" cy="436753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237480" y="2676525"/>
            <a:ext cx="1823085" cy="81851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diff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关注探讨点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37666" y="3368415"/>
            <a:ext cx="131453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探讨主题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372085" y="327949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10400" y="327977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算法原理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6372085" y="450059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10400" y="4500880"/>
            <a:ext cx="429260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如何通过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变为真正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（其实已经涵盖在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算法里面）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6372085" y="188693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10400" y="1887220"/>
            <a:ext cx="429260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如何被渲染函数产生（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/>
      <p:bldP spid="2" grpId="0" bldLvl="0" animBg="1"/>
      <p:bldP spid="19" grpId="0" bldLvl="0"/>
      <p:bldP spid="3" grpId="0" bldLvl="0" animBg="1"/>
      <p:bldP spid="14" grpId="0" bldLvl="0"/>
      <p:bldP spid="16" grpId="0" bldLvl="0" animBg="1"/>
      <p:bldP spid="2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993775" y="1564640"/>
            <a:ext cx="373380" cy="36449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4960" y="1560830"/>
            <a:ext cx="42310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函数用来产生虚拟节点（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vnode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 descr="微信截图_202107042139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2264410"/>
            <a:ext cx="423926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4683760"/>
            <a:ext cx="6477000" cy="1866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4410" y="4167505"/>
            <a:ext cx="1965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其他属性：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280" y="2264410"/>
            <a:ext cx="2724150" cy="174752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366385" y="2835910"/>
            <a:ext cx="2325370" cy="60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h</a:t>
            </a:r>
            <a:r>
              <a:rPr lang="zh-CN" altLang="en-US" sz="1400">
                <a:solidFill>
                  <a:srgbClr val="FF0000"/>
                </a:solidFill>
              </a:rPr>
              <a:t>函数嵌套后得到虚拟树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327" y="358361"/>
            <a:ext cx="238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diff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算法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04335" y="3745230"/>
            <a:ext cx="6882765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4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diff</a:t>
            </a:r>
            <a:r>
              <a:rPr lang="zh-CN" altLang="en-US" sz="4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算法原理基本解析</a:t>
            </a:r>
            <a:endParaRPr lang="zh-CN" altLang="en-US" sz="48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235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新增情况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16484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22540" y="377317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325310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37896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15,&quot;width&quot;:11265}"/>
</p:tagLst>
</file>

<file path=ppt/tags/tag2.xml><?xml version="1.0" encoding="utf-8"?>
<p:tagLst xmlns:p="http://schemas.openxmlformats.org/presentationml/2006/main">
  <p:tag name="KSO_WM_UNIT_PLACING_PICTURE_USER_VIEWPORT" val="{&quot;height&quot;:2940,&quot;width&quot;:10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演示</Application>
  <PresentationFormat>宽屏</PresentationFormat>
  <Paragraphs>228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字魂58号-创中黑</vt:lpstr>
      <vt:lpstr>黑体</vt:lpstr>
      <vt:lpstr>字魂59号-创粗黑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</dc:creator>
  <cp:lastModifiedBy>Lance</cp:lastModifiedBy>
  <cp:revision>46</cp:revision>
  <dcterms:created xsi:type="dcterms:W3CDTF">2021-03-14T11:32:00Z</dcterms:created>
  <dcterms:modified xsi:type="dcterms:W3CDTF">2021-07-04T14:03:38Z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C8BFDD6B09BA4C6AA5753BDAB0A571D5</vt:lpwstr>
  </property>
</Properties>
</file>