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9" r:id="rId3"/>
    <p:sldId id="270" r:id="rId4"/>
    <p:sldId id="271" r:id="rId5"/>
    <p:sldId id="276" r:id="rId6"/>
    <p:sldId id="277" r:id="rId7"/>
    <p:sldId id="278" r:id="rId8"/>
    <p:sldId id="279" r:id="rId9"/>
    <p:sldId id="272" r:id="rId10"/>
    <p:sldId id="282" r:id="rId11"/>
    <p:sldId id="283" r:id="rId12"/>
    <p:sldId id="281" r:id="rId13"/>
    <p:sldId id="280" r:id="rId14"/>
    <p:sldId id="284" r:id="rId15"/>
    <p:sldId id="273" r:id="rId16"/>
    <p:sldId id="285" r:id="rId17"/>
    <p:sldId id="287" r:id="rId18"/>
    <p:sldId id="288" r:id="rId19"/>
    <p:sldId id="286" r:id="rId20"/>
    <p:sldId id="289" r:id="rId21"/>
    <p:sldId id="274" r:id="rId22"/>
    <p:sldId id="292" r:id="rId23"/>
    <p:sldId id="291" r:id="rId24"/>
    <p:sldId id="290" r:id="rId25"/>
    <p:sldId id="293" r:id="rId26"/>
    <p:sldId id="275" r:id="rId27"/>
    <p:sldId id="29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18" autoAdjust="0"/>
  </p:normalViewPr>
  <p:slideViewPr>
    <p:cSldViewPr snapToGrid="0">
      <p:cViewPr varScale="1">
        <p:scale>
          <a:sx n="108" d="100"/>
          <a:sy n="108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7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2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24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78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27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03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84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4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8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1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71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47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85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41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7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3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5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8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4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5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56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37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02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46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8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xmlns="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9E665AE-D1F7-4530-A01D-8118F2016433}"/>
              </a:ext>
            </a:extLst>
          </p:cNvPr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极简</a:t>
            </a:r>
            <a:r>
              <a:rPr lang="zh-CN" altLang="en-US" sz="7500" b="1" spc="225" dirty="0" smtClean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述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职报告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DE8772D-0403-49D3-BBBE-E316A5DD1A20}"/>
              </a:ext>
            </a:extLst>
          </p:cNvPr>
          <p:cNvSpPr/>
          <p:nvPr/>
        </p:nvSpPr>
        <p:spPr>
          <a:xfrm>
            <a:off x="5350901" y="2352989"/>
            <a:ext cx="1296594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8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LOGO</a:t>
            </a:r>
            <a:endParaRPr sz="28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28238AC-3B1F-4281-98A3-D0FE900CC5AA}"/>
              </a:ext>
            </a:extLst>
          </p:cNvPr>
          <p:cNvSpPr/>
          <p:nvPr/>
        </p:nvSpPr>
        <p:spPr>
          <a:xfrm>
            <a:off x="5999198" y="4101335"/>
            <a:ext cx="292274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汇报人</a:t>
            </a:r>
            <a:r>
              <a:rPr lang="zh-CN" altLang="en-US" sz="2400" spc="225" dirty="0" smtClean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：</a:t>
            </a:r>
            <a:r>
              <a:rPr lang="zh-CN" altLang="en-US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优</a:t>
            </a:r>
            <a:r>
              <a:rPr lang="zh-CN" altLang="en-US" sz="2400" spc="225" dirty="0" smtClean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品</a:t>
            </a:r>
            <a:r>
              <a:rPr lang="en-US" altLang="zh-CN" sz="2400" spc="225" dirty="0" smtClean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PPT</a:t>
            </a:r>
            <a:endParaRPr sz="2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3D0AFB9-F1B4-4D05-90D6-2624EA97AAB8}"/>
              </a:ext>
            </a:extLst>
          </p:cNvPr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F7FF11B-ECA5-40B5-BE3B-8C91AA621702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xmlns="" id="{612ACFF5-5E2D-4296-ADF3-159A3C5392F2}"/>
              </a:ext>
            </a:extLst>
          </p:cNvPr>
          <p:cNvSpPr/>
          <p:nvPr/>
        </p:nvSpPr>
        <p:spPr>
          <a:xfrm>
            <a:off x="1960398" y="2190715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" panose="020B0502040204020203" pitchFamily="34" charset="0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" panose="020B0502040204020203" pitchFamily="34" charset="0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xmlns="" id="{E972F0CA-553C-41F1-9417-4DE13CD7FC6B}"/>
              </a:ext>
            </a:extLst>
          </p:cNvPr>
          <p:cNvSpPr/>
          <p:nvPr/>
        </p:nvSpPr>
        <p:spPr>
          <a:xfrm>
            <a:off x="1960398" y="2655535"/>
            <a:ext cx="3670935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 Light" panose="020B0502040204020203" pitchFamily="34" charset="0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 Light" panose="020B0502040204020203" pitchFamily="34" charset="0"/>
                <a:sym typeface="+mn-ea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 Light" panose="020B0502040204020203" pitchFamily="34" charset="0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F7F5A466-9B25-4169-B722-89189036D08D}"/>
              </a:ext>
            </a:extLst>
          </p:cNvPr>
          <p:cNvSpPr/>
          <p:nvPr/>
        </p:nvSpPr>
        <p:spPr>
          <a:xfrm>
            <a:off x="1122198" y="2523455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C7B15C29-CAC4-49F4-9686-27E1B348F710}"/>
              </a:ext>
            </a:extLst>
          </p:cNvPr>
          <p:cNvSpPr/>
          <p:nvPr/>
        </p:nvSpPr>
        <p:spPr>
          <a:xfrm>
            <a:off x="1122198" y="4408617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xmlns="" id="{C58E60E4-D978-4396-9FCA-9D7BA98F9EF2}"/>
              </a:ext>
            </a:extLst>
          </p:cNvPr>
          <p:cNvSpPr/>
          <p:nvPr/>
        </p:nvSpPr>
        <p:spPr>
          <a:xfrm>
            <a:off x="1960398" y="4131122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" panose="020B0502040204020203" pitchFamily="34" charset="0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" panose="020B0502040204020203" pitchFamily="34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xmlns="" id="{7A2A3008-4C58-4E3C-8863-31AD59A76323}"/>
              </a:ext>
            </a:extLst>
          </p:cNvPr>
          <p:cNvSpPr/>
          <p:nvPr/>
        </p:nvSpPr>
        <p:spPr>
          <a:xfrm>
            <a:off x="1960398" y="4595942"/>
            <a:ext cx="3670935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 Light" panose="020B0502040204020203" pitchFamily="34" charset="0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 Light" panose="020B0502040204020203" pitchFamily="34" charset="0"/>
                <a:sym typeface="+mn-ea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 Light" panose="020B0502040204020203" pitchFamily="34" charset="0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xmlns="" id="{CB03A0FE-4A27-434B-A668-2928BF310A27}"/>
              </a:ext>
            </a:extLst>
          </p:cNvPr>
          <p:cNvSpPr/>
          <p:nvPr/>
        </p:nvSpPr>
        <p:spPr>
          <a:xfrm>
            <a:off x="7434728" y="2150525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" panose="020B0502040204020203" pitchFamily="34" charset="0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" panose="020B0502040204020203" pitchFamily="34" charset="0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xmlns="" id="{F10D090B-B89A-465D-81F4-009B59ECC8E0}"/>
              </a:ext>
            </a:extLst>
          </p:cNvPr>
          <p:cNvSpPr/>
          <p:nvPr/>
        </p:nvSpPr>
        <p:spPr>
          <a:xfrm>
            <a:off x="7434728" y="2615345"/>
            <a:ext cx="3670935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 Light" panose="020B0502040204020203" pitchFamily="34" charset="0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 Light" panose="020B0502040204020203" pitchFamily="34" charset="0"/>
                <a:sym typeface="+mn-ea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 Light" panose="020B0502040204020203" pitchFamily="34" charset="0"/>
            </a:endParaRP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xmlns="" id="{21090FAA-0C4F-4E38-BE1E-2CD319A23056}"/>
              </a:ext>
            </a:extLst>
          </p:cNvPr>
          <p:cNvSpPr/>
          <p:nvPr/>
        </p:nvSpPr>
        <p:spPr>
          <a:xfrm>
            <a:off x="6596528" y="2483265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xmlns="" id="{2292B276-B34E-4C93-8BC4-E71180F98FC2}"/>
              </a:ext>
            </a:extLst>
          </p:cNvPr>
          <p:cNvSpPr/>
          <p:nvPr/>
        </p:nvSpPr>
        <p:spPr>
          <a:xfrm>
            <a:off x="6596528" y="4368427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xmlns="" id="{3D92A7A2-52F9-42EA-BBAE-AAFDBE8D0612}"/>
              </a:ext>
            </a:extLst>
          </p:cNvPr>
          <p:cNvSpPr/>
          <p:nvPr/>
        </p:nvSpPr>
        <p:spPr>
          <a:xfrm>
            <a:off x="7434728" y="4090932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" panose="020B0502040204020203" pitchFamily="34" charset="0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" panose="020B0502040204020203" pitchFamily="34" charset="0"/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xmlns="" id="{C38A2949-B39D-4504-807D-A61DA0B574AE}"/>
              </a:ext>
            </a:extLst>
          </p:cNvPr>
          <p:cNvSpPr/>
          <p:nvPr/>
        </p:nvSpPr>
        <p:spPr>
          <a:xfrm>
            <a:off x="7434728" y="4555752"/>
            <a:ext cx="3670935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 Light" panose="020B0502040204020203" pitchFamily="34" charset="0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Segoe UI Light" panose="020B0502040204020203" pitchFamily="34" charset="0"/>
                <a:sym typeface="+mn-ea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0AAB898-CBD7-49E7-AABD-68A4AE0C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68" y="2001814"/>
            <a:ext cx="5094494" cy="3400392"/>
          </a:xfrm>
          <a:prstGeom prst="rect">
            <a:avLst/>
          </a:prstGeom>
        </p:spPr>
      </p:pic>
      <p:sp>
        <p:nvSpPr>
          <p:cNvPr id="7" name="Freeform 45">
            <a:extLst>
              <a:ext uri="{FF2B5EF4-FFF2-40B4-BE49-F238E27FC236}">
                <a16:creationId xmlns:a16="http://schemas.microsoft.com/office/drawing/2014/main" xmlns="" id="{84834B17-DBA2-430F-8AFE-FBDCAD05A787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233724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xmlns="" id="{3DEF5D9D-5C6A-4E01-9971-F0A302D02B5E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342102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xmlns="" id="{DCE648C2-122C-4B44-823D-F5EE05FE86ED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450480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96C0B09-CF43-4B1A-AAC9-361B94799F06}"/>
              </a:ext>
            </a:extLst>
          </p:cNvPr>
          <p:cNvSpPr txBox="1"/>
          <p:nvPr/>
        </p:nvSpPr>
        <p:spPr>
          <a:xfrm>
            <a:off x="1625715" y="2619044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18AEAC4-9866-45F4-BE63-B5C90B0A4EE9}"/>
              </a:ext>
            </a:extLst>
          </p:cNvPr>
          <p:cNvSpPr txBox="1"/>
          <p:nvPr/>
        </p:nvSpPr>
        <p:spPr>
          <a:xfrm>
            <a:off x="1593331" y="2201849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C546448-7A18-4588-A8F5-0716D74FED98}"/>
              </a:ext>
            </a:extLst>
          </p:cNvPr>
          <p:cNvSpPr txBox="1"/>
          <p:nvPr/>
        </p:nvSpPr>
        <p:spPr>
          <a:xfrm>
            <a:off x="1625715" y="3702010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40B304E-63E5-415F-B6DA-B08F04D604CE}"/>
              </a:ext>
            </a:extLst>
          </p:cNvPr>
          <p:cNvSpPr txBox="1"/>
          <p:nvPr/>
        </p:nvSpPr>
        <p:spPr>
          <a:xfrm>
            <a:off x="1593331" y="328481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8EEB5BD-123C-4E03-BC30-036CB09F6C39}"/>
              </a:ext>
            </a:extLst>
          </p:cNvPr>
          <p:cNvSpPr txBox="1"/>
          <p:nvPr/>
        </p:nvSpPr>
        <p:spPr>
          <a:xfrm>
            <a:off x="1658099" y="4833894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8E8A241-A470-48D1-971B-6ED3B7D45A1E}"/>
              </a:ext>
            </a:extLst>
          </p:cNvPr>
          <p:cNvSpPr txBox="1"/>
          <p:nvPr/>
        </p:nvSpPr>
        <p:spPr>
          <a:xfrm>
            <a:off x="1625715" y="4416699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7009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26034ED6-1977-4B53-9ECC-8A071A329453}"/>
              </a:ext>
            </a:extLst>
          </p:cNvPr>
          <p:cNvSpPr/>
          <p:nvPr/>
        </p:nvSpPr>
        <p:spPr>
          <a:xfrm>
            <a:off x="-2288847" y="3637607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E8B5E03-066C-42A6-B8A5-315EF8656EBE}"/>
              </a:ext>
            </a:extLst>
          </p:cNvPr>
          <p:cNvGrpSpPr/>
          <p:nvPr/>
        </p:nvGrpSpPr>
        <p:grpSpPr>
          <a:xfrm>
            <a:off x="4459936" y="803211"/>
            <a:ext cx="3272128" cy="3272128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D8345427-CC57-4986-AA09-469B70CFFAC2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482638FC-BDD8-429E-8712-55260661CA29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4CF0425A-2727-4CA3-AF5E-B4B1E0BD4D47}"/>
              </a:ext>
            </a:extLst>
          </p:cNvPr>
          <p:cNvSpPr txBox="1"/>
          <p:nvPr/>
        </p:nvSpPr>
        <p:spPr>
          <a:xfrm>
            <a:off x="5195885" y="242151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添加页面标题内容</a:t>
            </a:r>
          </a:p>
        </p:txBody>
      </p:sp>
      <p:sp>
        <p:nvSpPr>
          <p:cNvPr id="11" name="Google Shape;86;p19">
            <a:extLst>
              <a:ext uri="{FF2B5EF4-FFF2-40B4-BE49-F238E27FC236}">
                <a16:creationId xmlns:a16="http://schemas.microsoft.com/office/drawing/2014/main" xmlns="" id="{E0A17469-D101-4AEE-9015-34BF52944934}"/>
              </a:ext>
            </a:extLst>
          </p:cNvPr>
          <p:cNvSpPr txBox="1"/>
          <p:nvPr/>
        </p:nvSpPr>
        <p:spPr>
          <a:xfrm>
            <a:off x="5195885" y="1987240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xmlns="" id="{ABFC6352-BF00-4DC5-8C4C-1D09C16D0EF2}"/>
              </a:ext>
            </a:extLst>
          </p:cNvPr>
          <p:cNvSpPr txBox="1"/>
          <p:nvPr/>
        </p:nvSpPr>
        <p:spPr>
          <a:xfrm>
            <a:off x="5195885" y="3119994"/>
            <a:ext cx="5906784" cy="102782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xmlns="" id="{D52F21C2-3B28-48B3-B4DC-C0FBA178DB50}"/>
              </a:ext>
            </a:extLst>
          </p:cNvPr>
          <p:cNvSpPr/>
          <p:nvPr/>
        </p:nvSpPr>
        <p:spPr>
          <a:xfrm flipH="1">
            <a:off x="1608783" y="2751681"/>
            <a:ext cx="903680" cy="882228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xmlns="" id="{7D4722BE-5763-40BF-9FD9-AEE7BE9A1FA8}"/>
              </a:ext>
            </a:extLst>
          </p:cNvPr>
          <p:cNvSpPr/>
          <p:nvPr/>
        </p:nvSpPr>
        <p:spPr>
          <a:xfrm flipH="1">
            <a:off x="1813735" y="5623106"/>
            <a:ext cx="538223" cy="525446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xmlns="" id="{18C1ACEB-5BB3-4C76-A635-313505DCD0CB}"/>
              </a:ext>
            </a:extLst>
          </p:cNvPr>
          <p:cNvSpPr txBox="1"/>
          <p:nvPr/>
        </p:nvSpPr>
        <p:spPr>
          <a:xfrm>
            <a:off x="5924072" y="4797703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4</a:t>
            </a:r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8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5CF533B1-6E41-4663-973F-9593D0389A87}"/>
              </a:ext>
            </a:extLst>
          </p:cNvPr>
          <p:cNvSpPr/>
          <p:nvPr/>
        </p:nvSpPr>
        <p:spPr>
          <a:xfrm>
            <a:off x="5924072" y="5740678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Short Text Here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E4A12B84-8112-4ED2-BCD9-3A2EC9B6FF14}"/>
              </a:ext>
            </a:extLst>
          </p:cNvPr>
          <p:cNvSpPr/>
          <p:nvPr/>
        </p:nvSpPr>
        <p:spPr>
          <a:xfrm>
            <a:off x="3043579" y="5740678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Short Text Here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55A07C35-DE34-4664-8D3E-5EB899BD8DF3}"/>
              </a:ext>
            </a:extLst>
          </p:cNvPr>
          <p:cNvSpPr txBox="1"/>
          <p:nvPr/>
        </p:nvSpPr>
        <p:spPr>
          <a:xfrm>
            <a:off x="3043579" y="4797703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3</a:t>
            </a:r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6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xmlns="" id="{28EB5F69-48EA-4809-9780-79145443B148}"/>
              </a:ext>
            </a:extLst>
          </p:cNvPr>
          <p:cNvSpPr txBox="1"/>
          <p:nvPr/>
        </p:nvSpPr>
        <p:spPr>
          <a:xfrm>
            <a:off x="8638413" y="4797703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52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183181CC-A7AE-4A8F-A32C-64C742C67CF0}"/>
              </a:ext>
            </a:extLst>
          </p:cNvPr>
          <p:cNvSpPr/>
          <p:nvPr/>
        </p:nvSpPr>
        <p:spPr>
          <a:xfrm>
            <a:off x="8638413" y="5740678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Short Text Here</a:t>
            </a:r>
          </a:p>
        </p:txBody>
      </p:sp>
    </p:spTree>
    <p:extLst>
      <p:ext uri="{BB962C8B-B14F-4D97-AF65-F5344CB8AC3E}">
        <p14:creationId xmlns:p14="http://schemas.microsoft.com/office/powerpoint/2010/main" val="38084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xmlns="" id="{9AA28805-4B81-46DC-8072-457443DCC610}"/>
              </a:ext>
            </a:extLst>
          </p:cNvPr>
          <p:cNvSpPr/>
          <p:nvPr/>
        </p:nvSpPr>
        <p:spPr>
          <a:xfrm>
            <a:off x="992841" y="1745673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xmlns="" id="{8E405EE4-51CF-46C8-BCEC-15A465F246BB}"/>
              </a:ext>
            </a:extLst>
          </p:cNvPr>
          <p:cNvSpPr/>
          <p:nvPr/>
        </p:nvSpPr>
        <p:spPr>
          <a:xfrm>
            <a:off x="4525750" y="1745673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xmlns="" id="{72F6BA68-A088-4E18-91B1-9BAB09B5F681}"/>
              </a:ext>
            </a:extLst>
          </p:cNvPr>
          <p:cNvSpPr/>
          <p:nvPr/>
        </p:nvSpPr>
        <p:spPr>
          <a:xfrm>
            <a:off x="8058659" y="1745672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06">
            <a:extLst>
              <a:ext uri="{FF2B5EF4-FFF2-40B4-BE49-F238E27FC236}">
                <a16:creationId xmlns:a16="http://schemas.microsoft.com/office/drawing/2014/main" xmlns="" id="{486FA7D5-83C9-4B2D-A57C-0671BF0BF21E}"/>
              </a:ext>
            </a:extLst>
          </p:cNvPr>
          <p:cNvSpPr>
            <a:spLocks noEditPoints="1"/>
          </p:cNvSpPr>
          <p:nvPr/>
        </p:nvSpPr>
        <p:spPr bwMode="auto">
          <a:xfrm>
            <a:off x="5555520" y="2257692"/>
            <a:ext cx="1181348" cy="745222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grpSp>
        <p:nvGrpSpPr>
          <p:cNvPr id="10" name="Group 86">
            <a:extLst>
              <a:ext uri="{FF2B5EF4-FFF2-40B4-BE49-F238E27FC236}">
                <a16:creationId xmlns:a16="http://schemas.microsoft.com/office/drawing/2014/main" xmlns="" id="{DBD5850A-C25E-4F4D-B0C8-1B0D3ACC5217}"/>
              </a:ext>
            </a:extLst>
          </p:cNvPr>
          <p:cNvGrpSpPr/>
          <p:nvPr/>
        </p:nvGrpSpPr>
        <p:grpSpPr>
          <a:xfrm>
            <a:off x="2045848" y="2374840"/>
            <a:ext cx="979516" cy="628074"/>
            <a:chOff x="1626118" y="4887786"/>
            <a:chExt cx="361614" cy="232148"/>
          </a:xfrm>
          <a:solidFill>
            <a:srgbClr val="FFD966"/>
          </a:solidFill>
        </p:grpSpPr>
        <p:sp>
          <p:nvSpPr>
            <p:cNvPr id="11" name="Freeform 114">
              <a:extLst>
                <a:ext uri="{FF2B5EF4-FFF2-40B4-BE49-F238E27FC236}">
                  <a16:creationId xmlns:a16="http://schemas.microsoft.com/office/drawing/2014/main" xmlns="" id="{FBD39047-1FF4-4899-B34F-55043794EFEE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2" name="Freeform 115">
              <a:extLst>
                <a:ext uri="{FF2B5EF4-FFF2-40B4-BE49-F238E27FC236}">
                  <a16:creationId xmlns:a16="http://schemas.microsoft.com/office/drawing/2014/main" xmlns="" id="{540F6203-5541-4A80-8AD6-939E08E22652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3" name="Freeform 116">
              <a:extLst>
                <a:ext uri="{FF2B5EF4-FFF2-40B4-BE49-F238E27FC236}">
                  <a16:creationId xmlns:a16="http://schemas.microsoft.com/office/drawing/2014/main" xmlns="" id="{43B156C2-7040-4670-A54D-36578A4F9A4B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4" name="Freeform 117">
              <a:extLst>
                <a:ext uri="{FF2B5EF4-FFF2-40B4-BE49-F238E27FC236}">
                  <a16:creationId xmlns:a16="http://schemas.microsoft.com/office/drawing/2014/main" xmlns="" id="{D855ADEB-66B7-4ACC-A726-3983AB4F55C7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sp>
        <p:nvSpPr>
          <p:cNvPr id="15" name="Freeform 149">
            <a:extLst>
              <a:ext uri="{FF2B5EF4-FFF2-40B4-BE49-F238E27FC236}">
                <a16:creationId xmlns:a16="http://schemas.microsoft.com/office/drawing/2014/main" xmlns="" id="{A70877CE-A582-4927-AE9A-2C5F951ED91A}"/>
              </a:ext>
            </a:extLst>
          </p:cNvPr>
          <p:cNvSpPr/>
          <p:nvPr/>
        </p:nvSpPr>
        <p:spPr bwMode="auto">
          <a:xfrm>
            <a:off x="9256177" y="2158961"/>
            <a:ext cx="849666" cy="849666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68B02B7F-38CE-42E8-A1B0-6BA7679B15CD}"/>
              </a:ext>
            </a:extLst>
          </p:cNvPr>
          <p:cNvGrpSpPr/>
          <p:nvPr/>
        </p:nvGrpSpPr>
        <p:grpSpPr>
          <a:xfrm flipH="1">
            <a:off x="965355" y="3450905"/>
            <a:ext cx="3140500" cy="1867432"/>
            <a:chOff x="8386921" y="2190006"/>
            <a:chExt cx="2501951" cy="134270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C7D4DAED-089A-48DD-99AB-C2D99491C2F4}"/>
                </a:ext>
              </a:extLst>
            </p:cNvPr>
            <p:cNvSpPr/>
            <p:nvPr/>
          </p:nvSpPr>
          <p:spPr>
            <a:xfrm>
              <a:off x="8386921" y="2190006"/>
              <a:ext cx="2501951" cy="3631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C48521A6-AD4E-482B-B194-D9CA17B45BA9}"/>
                </a:ext>
              </a:extLst>
            </p:cNvPr>
            <p:cNvSpPr txBox="1"/>
            <p:nvPr/>
          </p:nvSpPr>
          <p:spPr>
            <a:xfrm>
              <a:off x="8753877" y="2593915"/>
              <a:ext cx="1768040" cy="9388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E92B715-A123-4472-926A-BF14C3A49894}"/>
              </a:ext>
            </a:extLst>
          </p:cNvPr>
          <p:cNvGrpSpPr/>
          <p:nvPr/>
        </p:nvGrpSpPr>
        <p:grpSpPr>
          <a:xfrm flipH="1">
            <a:off x="4575944" y="3510168"/>
            <a:ext cx="3140500" cy="1867432"/>
            <a:chOff x="8386921" y="2190006"/>
            <a:chExt cx="2501951" cy="134270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6E98EBB5-1FDE-4020-83F1-939E18486C86}"/>
                </a:ext>
              </a:extLst>
            </p:cNvPr>
            <p:cNvSpPr/>
            <p:nvPr/>
          </p:nvSpPr>
          <p:spPr>
            <a:xfrm>
              <a:off x="8386921" y="2190006"/>
              <a:ext cx="2501951" cy="3631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9D43D0B7-80BF-4745-AEBB-5ECB7F64B406}"/>
                </a:ext>
              </a:extLst>
            </p:cNvPr>
            <p:cNvSpPr txBox="1"/>
            <p:nvPr/>
          </p:nvSpPr>
          <p:spPr>
            <a:xfrm>
              <a:off x="8753877" y="2593915"/>
              <a:ext cx="1768040" cy="9388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C332FB7E-B59A-454F-9D38-B7D2D5C03B16}"/>
              </a:ext>
            </a:extLst>
          </p:cNvPr>
          <p:cNvGrpSpPr/>
          <p:nvPr/>
        </p:nvGrpSpPr>
        <p:grpSpPr>
          <a:xfrm flipH="1">
            <a:off x="8008465" y="3499352"/>
            <a:ext cx="3140500" cy="1867432"/>
            <a:chOff x="8386921" y="2190006"/>
            <a:chExt cx="2501951" cy="134270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6D0372BD-EF28-42D2-8FC7-035145CA1862}"/>
                </a:ext>
              </a:extLst>
            </p:cNvPr>
            <p:cNvSpPr/>
            <p:nvPr/>
          </p:nvSpPr>
          <p:spPr>
            <a:xfrm>
              <a:off x="8386921" y="2190006"/>
              <a:ext cx="2501951" cy="3631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70DE93BC-EBFB-40FF-811E-A2ED0CCE6E8E}"/>
                </a:ext>
              </a:extLst>
            </p:cNvPr>
            <p:cNvSpPr txBox="1"/>
            <p:nvPr/>
          </p:nvSpPr>
          <p:spPr>
            <a:xfrm>
              <a:off x="8753877" y="2593915"/>
              <a:ext cx="1768040" cy="9388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88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成果展示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6145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2C265431-7BB5-41FE-976F-27F21858FABA}"/>
              </a:ext>
            </a:extLst>
          </p:cNvPr>
          <p:cNvSpPr/>
          <p:nvPr/>
        </p:nvSpPr>
        <p:spPr>
          <a:xfrm>
            <a:off x="9335256" y="1056920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3FE481F-D87E-4CF0-9BC7-79B12E28F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64" y="1717547"/>
            <a:ext cx="3474748" cy="43342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8D06FE9-027C-4E21-86E5-DBD569407049}"/>
              </a:ext>
            </a:extLst>
          </p:cNvPr>
          <p:cNvSpPr txBox="1"/>
          <p:nvPr/>
        </p:nvSpPr>
        <p:spPr>
          <a:xfrm>
            <a:off x="5547801" y="4251723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2FD1006-F337-483B-BFA0-05174123D653}"/>
              </a:ext>
            </a:extLst>
          </p:cNvPr>
          <p:cNvSpPr txBox="1"/>
          <p:nvPr/>
        </p:nvSpPr>
        <p:spPr>
          <a:xfrm>
            <a:off x="5547799" y="382817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4E32175-B120-4775-A896-D86363E47351}"/>
              </a:ext>
            </a:extLst>
          </p:cNvPr>
          <p:cNvSpPr txBox="1"/>
          <p:nvPr/>
        </p:nvSpPr>
        <p:spPr>
          <a:xfrm>
            <a:off x="8310051" y="4208543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0545DA3-3609-45D8-B16B-22C1F98B9778}"/>
              </a:ext>
            </a:extLst>
          </p:cNvPr>
          <p:cNvSpPr txBox="1"/>
          <p:nvPr/>
        </p:nvSpPr>
        <p:spPr>
          <a:xfrm>
            <a:off x="8310049" y="378499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7" name="Freeform 84">
            <a:extLst>
              <a:ext uri="{FF2B5EF4-FFF2-40B4-BE49-F238E27FC236}">
                <a16:creationId xmlns:a16="http://schemas.microsoft.com/office/drawing/2014/main" xmlns="" id="{6CD84FA7-6F23-47D9-AFDA-10B37A1538EE}"/>
              </a:ext>
            </a:extLst>
          </p:cNvPr>
          <p:cNvSpPr>
            <a:spLocks noEditPoints="1"/>
          </p:cNvSpPr>
          <p:nvPr/>
        </p:nvSpPr>
        <p:spPr bwMode="auto">
          <a:xfrm>
            <a:off x="6123691" y="255841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Freeform 84">
            <a:extLst>
              <a:ext uri="{FF2B5EF4-FFF2-40B4-BE49-F238E27FC236}">
                <a16:creationId xmlns:a16="http://schemas.microsoft.com/office/drawing/2014/main" xmlns="" id="{1459CE70-52AF-46EC-92E8-C5E52F0E78FD}"/>
              </a:ext>
            </a:extLst>
          </p:cNvPr>
          <p:cNvSpPr>
            <a:spLocks noEditPoints="1"/>
          </p:cNvSpPr>
          <p:nvPr/>
        </p:nvSpPr>
        <p:spPr bwMode="auto">
          <a:xfrm>
            <a:off x="8764656" y="2529840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087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ldLvl="0"/>
      <p:bldP spid="14" grpId="0" bldLvl="0"/>
      <p:bldP spid="15" grpId="0" bldLvl="0"/>
      <p:bldP spid="16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42C4806-5DD2-44F1-820D-7CA22B1EC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11" y="3961745"/>
            <a:ext cx="6532813" cy="28946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41BD4FC-0D40-44A2-B33F-2E479FDC195A}"/>
              </a:ext>
            </a:extLst>
          </p:cNvPr>
          <p:cNvSpPr txBox="1"/>
          <p:nvPr/>
        </p:nvSpPr>
        <p:spPr>
          <a:xfrm>
            <a:off x="6431448" y="198208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67CFA05-6372-4136-8D88-B728DA7F578A}"/>
              </a:ext>
            </a:extLst>
          </p:cNvPr>
          <p:cNvSpPr txBox="1"/>
          <p:nvPr/>
        </p:nvSpPr>
        <p:spPr>
          <a:xfrm>
            <a:off x="6454399" y="2534781"/>
            <a:ext cx="3460894" cy="89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398C322-0861-458F-8061-0FEBA9501EB0}"/>
              </a:ext>
            </a:extLst>
          </p:cNvPr>
          <p:cNvSpPr txBox="1"/>
          <p:nvPr/>
        </p:nvSpPr>
        <p:spPr>
          <a:xfrm>
            <a:off x="1792211" y="198208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3CA2143-8AD1-4F0B-A657-540BEE90C8CD}"/>
              </a:ext>
            </a:extLst>
          </p:cNvPr>
          <p:cNvSpPr txBox="1"/>
          <p:nvPr/>
        </p:nvSpPr>
        <p:spPr>
          <a:xfrm>
            <a:off x="1815162" y="2534781"/>
            <a:ext cx="3460894" cy="89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BCE02C3-E029-4946-B840-A540F4B19DAC}"/>
              </a:ext>
            </a:extLst>
          </p:cNvPr>
          <p:cNvSpPr txBox="1"/>
          <p:nvPr/>
        </p:nvSpPr>
        <p:spPr>
          <a:xfrm>
            <a:off x="8917334" y="4663126"/>
            <a:ext cx="1995917" cy="144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</p:txBody>
      </p:sp>
    </p:spTree>
    <p:extLst>
      <p:ext uri="{BB962C8B-B14F-4D97-AF65-F5344CB8AC3E}">
        <p14:creationId xmlns:p14="http://schemas.microsoft.com/office/powerpoint/2010/main" val="2211102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6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7FB0965C-2BC6-4227-A660-3AAED328D1EF}"/>
              </a:ext>
            </a:extLst>
          </p:cNvPr>
          <p:cNvGrpSpPr/>
          <p:nvPr/>
        </p:nvGrpSpPr>
        <p:grpSpPr>
          <a:xfrm>
            <a:off x="1100339" y="3408244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F0DD17C2-120E-44C7-B311-0D0CC0094898}"/>
                </a:ext>
              </a:extLst>
            </p:cNvPr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8" name="Freeform 101">
              <a:extLst>
                <a:ext uri="{FF2B5EF4-FFF2-40B4-BE49-F238E27FC236}">
                  <a16:creationId xmlns:a16="http://schemas.microsoft.com/office/drawing/2014/main" xmlns="" id="{B55865C5-5E13-4F30-BD80-36A6DED62D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7146560E-EADE-4CD1-A9BE-FD097004938A}"/>
              </a:ext>
            </a:extLst>
          </p:cNvPr>
          <p:cNvGrpSpPr/>
          <p:nvPr/>
        </p:nvGrpSpPr>
        <p:grpSpPr>
          <a:xfrm>
            <a:off x="1100338" y="483802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68AF73AB-7661-445C-BAB4-C3739D74F710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6339651-28FC-4862-AE39-2D2265F87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ACC15AD-B6F9-4C12-BC01-60A53DD9283F}"/>
              </a:ext>
            </a:extLst>
          </p:cNvPr>
          <p:cNvGrpSpPr/>
          <p:nvPr/>
        </p:nvGrpSpPr>
        <p:grpSpPr>
          <a:xfrm>
            <a:off x="1100339" y="196449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0EA8AA56-564A-4AC2-B441-CAB69EC5F92E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0D99DA9D-20B0-4DF3-9362-F8F620089B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7CA759A6-B8E4-448A-9EFB-C6631D2CAA9E}"/>
              </a:ext>
            </a:extLst>
          </p:cNvPr>
          <p:cNvSpPr txBox="1"/>
          <p:nvPr/>
        </p:nvSpPr>
        <p:spPr>
          <a:xfrm>
            <a:off x="2111174" y="190217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xmlns="" id="{6A63495E-C392-483C-B435-CF58A7D7EEEC}"/>
              </a:ext>
            </a:extLst>
          </p:cNvPr>
          <p:cNvSpPr txBox="1"/>
          <p:nvPr/>
        </p:nvSpPr>
        <p:spPr>
          <a:xfrm>
            <a:off x="2126615" y="2275205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6A8DC06-CFB0-4C65-82B1-C06353CD94D3}"/>
              </a:ext>
            </a:extLst>
          </p:cNvPr>
          <p:cNvSpPr txBox="1"/>
          <p:nvPr/>
        </p:nvSpPr>
        <p:spPr>
          <a:xfrm>
            <a:off x="2126414" y="329223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xmlns="" id="{211089B6-56B5-4B67-B99C-08FA522E6643}"/>
              </a:ext>
            </a:extLst>
          </p:cNvPr>
          <p:cNvSpPr txBox="1"/>
          <p:nvPr/>
        </p:nvSpPr>
        <p:spPr>
          <a:xfrm>
            <a:off x="2141855" y="3665220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036E915-47A9-4C3E-A55A-3961A035593B}"/>
              </a:ext>
            </a:extLst>
          </p:cNvPr>
          <p:cNvSpPr txBox="1"/>
          <p:nvPr/>
        </p:nvSpPr>
        <p:spPr>
          <a:xfrm>
            <a:off x="2141654" y="4668319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xmlns="" id="{E293CADF-FE7D-4C7E-8918-4B6ABE3E3CB0}"/>
              </a:ext>
            </a:extLst>
          </p:cNvPr>
          <p:cNvSpPr txBox="1"/>
          <p:nvPr/>
        </p:nvSpPr>
        <p:spPr>
          <a:xfrm>
            <a:off x="2157095" y="5041265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CC039F8A-5D06-45A9-AEC8-98C6DA26F52B}"/>
              </a:ext>
            </a:extLst>
          </p:cNvPr>
          <p:cNvGrpSpPr/>
          <p:nvPr/>
        </p:nvGrpSpPr>
        <p:grpSpPr>
          <a:xfrm>
            <a:off x="6511928" y="3408244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40633B7F-A9C5-4762-A4CB-F009D6D2673F}"/>
                </a:ext>
              </a:extLst>
            </p:cNvPr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8" name="Freeform 101">
              <a:extLst>
                <a:ext uri="{FF2B5EF4-FFF2-40B4-BE49-F238E27FC236}">
                  <a16:creationId xmlns:a16="http://schemas.microsoft.com/office/drawing/2014/main" xmlns="" id="{20CC97FA-343A-4F03-983C-1D875FED7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25726567-981C-4484-95A9-C757C08D12F0}"/>
              </a:ext>
            </a:extLst>
          </p:cNvPr>
          <p:cNvGrpSpPr/>
          <p:nvPr/>
        </p:nvGrpSpPr>
        <p:grpSpPr>
          <a:xfrm>
            <a:off x="6511927" y="483802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889EFFE1-5685-466D-82C8-FF79BAF5FE40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xmlns="" id="{30751E4B-8547-4B18-8100-B42DA15FE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736FFCDF-2B39-4E25-BE6D-60CB5F025172}"/>
              </a:ext>
            </a:extLst>
          </p:cNvPr>
          <p:cNvGrpSpPr/>
          <p:nvPr/>
        </p:nvGrpSpPr>
        <p:grpSpPr>
          <a:xfrm>
            <a:off x="6511928" y="196449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AF68CC3D-FB92-4678-8073-254A16EFF0A0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D5885133-F1BA-4B3E-8A44-0D6C2F9CE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649E60EE-A715-432B-9BDD-BDD540A7197E}"/>
              </a:ext>
            </a:extLst>
          </p:cNvPr>
          <p:cNvSpPr txBox="1"/>
          <p:nvPr/>
        </p:nvSpPr>
        <p:spPr>
          <a:xfrm>
            <a:off x="7522763" y="190217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xmlns="" id="{F1945853-130C-4898-836A-C3B06A8C9249}"/>
              </a:ext>
            </a:extLst>
          </p:cNvPr>
          <p:cNvSpPr txBox="1"/>
          <p:nvPr/>
        </p:nvSpPr>
        <p:spPr>
          <a:xfrm>
            <a:off x="7538204" y="2275205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C450039-361F-46FE-B0B4-889358A73D69}"/>
              </a:ext>
            </a:extLst>
          </p:cNvPr>
          <p:cNvSpPr txBox="1"/>
          <p:nvPr/>
        </p:nvSpPr>
        <p:spPr>
          <a:xfrm>
            <a:off x="7538003" y="329223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8" name="TextBox 34">
            <a:extLst>
              <a:ext uri="{FF2B5EF4-FFF2-40B4-BE49-F238E27FC236}">
                <a16:creationId xmlns:a16="http://schemas.microsoft.com/office/drawing/2014/main" xmlns="" id="{53195EB6-62A9-429D-B984-EC89789A5D90}"/>
              </a:ext>
            </a:extLst>
          </p:cNvPr>
          <p:cNvSpPr txBox="1"/>
          <p:nvPr/>
        </p:nvSpPr>
        <p:spPr>
          <a:xfrm>
            <a:off x="7553444" y="3665220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B24BAE74-2B04-4277-B530-BC60860E8684}"/>
              </a:ext>
            </a:extLst>
          </p:cNvPr>
          <p:cNvSpPr txBox="1"/>
          <p:nvPr/>
        </p:nvSpPr>
        <p:spPr>
          <a:xfrm>
            <a:off x="7553243" y="4668319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0" name="TextBox 34">
            <a:extLst>
              <a:ext uri="{FF2B5EF4-FFF2-40B4-BE49-F238E27FC236}">
                <a16:creationId xmlns:a16="http://schemas.microsoft.com/office/drawing/2014/main" xmlns="" id="{9490CA93-333B-475C-AC66-2DFB2FFDA9DA}"/>
              </a:ext>
            </a:extLst>
          </p:cNvPr>
          <p:cNvSpPr txBox="1"/>
          <p:nvPr/>
        </p:nvSpPr>
        <p:spPr>
          <a:xfrm>
            <a:off x="7568684" y="5041265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85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E1F64655-8B08-49B6-9586-9FF0CC1CB937}"/>
              </a:ext>
            </a:extLst>
          </p:cNvPr>
          <p:cNvSpPr/>
          <p:nvPr/>
        </p:nvSpPr>
        <p:spPr>
          <a:xfrm>
            <a:off x="2190750" y="1973580"/>
            <a:ext cx="1833880" cy="18338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41EC35C0-4A38-4486-BE25-FAD718DAAD21}"/>
              </a:ext>
            </a:extLst>
          </p:cNvPr>
          <p:cNvSpPr/>
          <p:nvPr/>
        </p:nvSpPr>
        <p:spPr>
          <a:xfrm>
            <a:off x="5306695" y="1973580"/>
            <a:ext cx="1833880" cy="18338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F917BC3D-97C8-4380-84D9-2B20DA320D36}"/>
              </a:ext>
            </a:extLst>
          </p:cNvPr>
          <p:cNvSpPr/>
          <p:nvPr/>
        </p:nvSpPr>
        <p:spPr>
          <a:xfrm>
            <a:off x="8423275" y="1973580"/>
            <a:ext cx="1833880" cy="18338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EFACD47-A655-4F9A-A9F5-CA04415CF4A3}"/>
              </a:ext>
            </a:extLst>
          </p:cNvPr>
          <p:cNvSpPr txBox="1"/>
          <p:nvPr/>
        </p:nvSpPr>
        <p:spPr>
          <a:xfrm>
            <a:off x="2283259" y="418055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xmlns="" id="{6094C835-613B-4228-9F8F-E552A83FE321}"/>
              </a:ext>
            </a:extLst>
          </p:cNvPr>
          <p:cNvSpPr txBox="1"/>
          <p:nvPr/>
        </p:nvSpPr>
        <p:spPr>
          <a:xfrm>
            <a:off x="2190750" y="4756785"/>
            <a:ext cx="223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F0BA822-1EE3-49A0-8005-ED59F54230C5}"/>
              </a:ext>
            </a:extLst>
          </p:cNvPr>
          <p:cNvSpPr txBox="1"/>
          <p:nvPr/>
        </p:nvSpPr>
        <p:spPr>
          <a:xfrm>
            <a:off x="5306494" y="418055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xmlns="" id="{7518AAC2-EC3E-4980-B4EA-EB792125E35F}"/>
              </a:ext>
            </a:extLst>
          </p:cNvPr>
          <p:cNvSpPr txBox="1"/>
          <p:nvPr/>
        </p:nvSpPr>
        <p:spPr>
          <a:xfrm>
            <a:off x="5213985" y="4756785"/>
            <a:ext cx="223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A22FF55-DD14-412B-9D74-625B1D5FD335}"/>
              </a:ext>
            </a:extLst>
          </p:cNvPr>
          <p:cNvSpPr txBox="1"/>
          <p:nvPr/>
        </p:nvSpPr>
        <p:spPr>
          <a:xfrm>
            <a:off x="8423074" y="418055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xmlns="" id="{8D7C570D-13DC-4166-B47F-BD22A15B764D}"/>
              </a:ext>
            </a:extLst>
          </p:cNvPr>
          <p:cNvSpPr txBox="1"/>
          <p:nvPr/>
        </p:nvSpPr>
        <p:spPr>
          <a:xfrm>
            <a:off x="8330565" y="4756785"/>
            <a:ext cx="223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041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983A24C0-2596-4E3E-BBEC-79DDFD7F065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7362" y="1984375"/>
            <a:ext cx="6075363" cy="420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xmlns="" id="{B3F2CB10-A35E-43D1-A0C8-D7C6F4A09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22923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xmlns="" id="{2058ADFA-5246-488D-A2F5-1B827B93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27495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xmlns="" id="{091F5470-E89C-469C-9499-E58179B61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32067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xmlns="" id="{9BA4DF35-DAF6-4126-BDFF-5E39F972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36607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xmlns="" id="{82FD224B-4C2B-4C05-8FA0-3DDBDD93C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41179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xmlns="" id="{10BC2A6D-9D87-40CA-B167-0521E0357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45751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xmlns="" id="{4AA680D5-55DC-4F1B-A658-5C5E40AD6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50323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BE23BB59-447D-4C0D-959D-C308B3C5CEBB}"/>
              </a:ext>
            </a:extLst>
          </p:cNvPr>
          <p:cNvSpPr/>
          <p:nvPr/>
        </p:nvSpPr>
        <p:spPr bwMode="auto">
          <a:xfrm>
            <a:off x="1926200" y="2771775"/>
            <a:ext cx="1406525" cy="2260600"/>
          </a:xfrm>
          <a:custGeom>
            <a:avLst/>
            <a:gdLst/>
            <a:ahLst/>
            <a:cxnLst>
              <a:cxn ang="0">
                <a:pos x="444" y="0"/>
              </a:cxn>
              <a:cxn ang="0">
                <a:pos x="0" y="1424"/>
              </a:cxn>
              <a:cxn ang="0">
                <a:pos x="886" y="1424"/>
              </a:cxn>
              <a:cxn ang="0">
                <a:pos x="444" y="0"/>
              </a:cxn>
            </a:cxnLst>
            <a:rect l="0" t="0" r="r" b="b"/>
            <a:pathLst>
              <a:path w="886" h="1424">
                <a:moveTo>
                  <a:pt x="444" y="0"/>
                </a:moveTo>
                <a:lnTo>
                  <a:pt x="0" y="1424"/>
                </a:lnTo>
                <a:lnTo>
                  <a:pt x="886" y="1424"/>
                </a:lnTo>
                <a:lnTo>
                  <a:pt x="444" y="0"/>
                </a:ln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5A91598-4787-4307-9124-555654011FE9}"/>
              </a:ext>
            </a:extLst>
          </p:cNvPr>
          <p:cNvSpPr/>
          <p:nvPr/>
        </p:nvSpPr>
        <p:spPr bwMode="auto">
          <a:xfrm>
            <a:off x="2983475" y="1987550"/>
            <a:ext cx="1406525" cy="3044825"/>
          </a:xfrm>
          <a:custGeom>
            <a:avLst/>
            <a:gdLst/>
            <a:ahLst/>
            <a:cxnLst>
              <a:cxn ang="0">
                <a:pos x="442" y="0"/>
              </a:cxn>
              <a:cxn ang="0">
                <a:pos x="0" y="1918"/>
              </a:cxn>
              <a:cxn ang="0">
                <a:pos x="886" y="1918"/>
              </a:cxn>
              <a:cxn ang="0">
                <a:pos x="442" y="0"/>
              </a:cxn>
            </a:cxnLst>
            <a:rect l="0" t="0" r="r" b="b"/>
            <a:pathLst>
              <a:path w="886" h="1918">
                <a:moveTo>
                  <a:pt x="442" y="0"/>
                </a:moveTo>
                <a:lnTo>
                  <a:pt x="0" y="1918"/>
                </a:lnTo>
                <a:lnTo>
                  <a:pt x="886" y="1918"/>
                </a:lnTo>
                <a:lnTo>
                  <a:pt x="442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CBA5A3E4-A61D-426B-B6D3-515B9BD5D81C}"/>
              </a:ext>
            </a:extLst>
          </p:cNvPr>
          <p:cNvSpPr/>
          <p:nvPr/>
        </p:nvSpPr>
        <p:spPr bwMode="auto">
          <a:xfrm>
            <a:off x="4093137" y="2771775"/>
            <a:ext cx="1406525" cy="2260600"/>
          </a:xfrm>
          <a:custGeom>
            <a:avLst/>
            <a:gdLst/>
            <a:ahLst/>
            <a:cxnLst>
              <a:cxn ang="0">
                <a:pos x="445" y="0"/>
              </a:cxn>
              <a:cxn ang="0">
                <a:pos x="0" y="1424"/>
              </a:cxn>
              <a:cxn ang="0">
                <a:pos x="886" y="1424"/>
              </a:cxn>
              <a:cxn ang="0">
                <a:pos x="445" y="0"/>
              </a:cxn>
            </a:cxnLst>
            <a:rect l="0" t="0" r="r" b="b"/>
            <a:pathLst>
              <a:path w="886" h="1424">
                <a:moveTo>
                  <a:pt x="445" y="0"/>
                </a:moveTo>
                <a:lnTo>
                  <a:pt x="0" y="1424"/>
                </a:lnTo>
                <a:lnTo>
                  <a:pt x="886" y="1424"/>
                </a:lnTo>
                <a:lnTo>
                  <a:pt x="445" y="0"/>
                </a:ln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59E672F2-A8D7-4C4E-97CB-BC066F6B80E0}"/>
              </a:ext>
            </a:extLst>
          </p:cNvPr>
          <p:cNvSpPr/>
          <p:nvPr/>
        </p:nvSpPr>
        <p:spPr bwMode="auto">
          <a:xfrm>
            <a:off x="5279000" y="3735388"/>
            <a:ext cx="1090613" cy="1296988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817"/>
              </a:cxn>
              <a:cxn ang="0">
                <a:pos x="687" y="817"/>
              </a:cxn>
              <a:cxn ang="0">
                <a:pos x="342" y="0"/>
              </a:cxn>
            </a:cxnLst>
            <a:rect l="0" t="0" r="r" b="b"/>
            <a:pathLst>
              <a:path w="687" h="817">
                <a:moveTo>
                  <a:pt x="342" y="0"/>
                </a:moveTo>
                <a:lnTo>
                  <a:pt x="0" y="817"/>
                </a:lnTo>
                <a:lnTo>
                  <a:pt x="687" y="817"/>
                </a:lnTo>
                <a:lnTo>
                  <a:pt x="342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7C36CB83-3F35-4635-9CAF-A5BEA2435ACA}"/>
              </a:ext>
            </a:extLst>
          </p:cNvPr>
          <p:cNvSpPr/>
          <p:nvPr/>
        </p:nvSpPr>
        <p:spPr bwMode="auto">
          <a:xfrm>
            <a:off x="1529325" y="2047875"/>
            <a:ext cx="5613400" cy="3371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24"/>
              </a:cxn>
              <a:cxn ang="0">
                <a:pos x="3536" y="2124"/>
              </a:cxn>
            </a:cxnLst>
            <a:rect l="0" t="0" r="r" b="b"/>
            <a:pathLst>
              <a:path w="3536" h="2124">
                <a:moveTo>
                  <a:pt x="0" y="0"/>
                </a:moveTo>
                <a:lnTo>
                  <a:pt x="0" y="2124"/>
                </a:lnTo>
                <a:lnTo>
                  <a:pt x="3536" y="2124"/>
                </a:lnTo>
              </a:path>
            </a:pathLst>
          </a:custGeom>
          <a:noFill/>
          <a:ln w="30163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EE07E461-BB21-41D6-A026-7CCE3473E32C}"/>
              </a:ext>
            </a:extLst>
          </p:cNvPr>
          <p:cNvSpPr/>
          <p:nvPr/>
        </p:nvSpPr>
        <p:spPr bwMode="auto">
          <a:xfrm>
            <a:off x="1081650" y="4203700"/>
            <a:ext cx="731838" cy="1797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32"/>
              </a:cxn>
              <a:cxn ang="0">
                <a:pos x="461" y="1132"/>
              </a:cxn>
            </a:cxnLst>
            <a:rect l="0" t="0" r="r" b="b"/>
            <a:pathLst>
              <a:path w="461" h="1132">
                <a:moveTo>
                  <a:pt x="0" y="0"/>
                </a:moveTo>
                <a:lnTo>
                  <a:pt x="0" y="1132"/>
                </a:lnTo>
                <a:lnTo>
                  <a:pt x="461" y="1132"/>
                </a:lnTo>
              </a:path>
            </a:pathLst>
          </a:custGeom>
          <a:noFill/>
          <a:ln w="26988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311EC4E-A3BD-4D35-814D-60C7EA3B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25" y="5786898"/>
            <a:ext cx="123110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宋体" panose="02010600030101010101" pitchFamily="2" charset="-122"/>
              </a:rPr>
              <a:t>输入标题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"/>
              <a:ea typeface="字魂58号-创中黑" panose="00000500000000000000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xmlns="" id="{370EC6A3-0F9B-4296-9E88-FDE372E0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375" y="5772150"/>
            <a:ext cx="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: 圆角 17">
            <a:extLst>
              <a:ext uri="{FF2B5EF4-FFF2-40B4-BE49-F238E27FC236}">
                <a16:creationId xmlns:a16="http://schemas.microsoft.com/office/drawing/2014/main" xmlns="" id="{2994F159-58E5-4891-8D8A-FD9D37E24D87}"/>
              </a:ext>
            </a:extLst>
          </p:cNvPr>
          <p:cNvSpPr/>
          <p:nvPr/>
        </p:nvSpPr>
        <p:spPr>
          <a:xfrm>
            <a:off x="7944135" y="2262310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571F42C-F3B0-477E-B7C0-AE61F4BD5BE1}"/>
              </a:ext>
            </a:extLst>
          </p:cNvPr>
          <p:cNvSpPr txBox="1"/>
          <p:nvPr/>
        </p:nvSpPr>
        <p:spPr>
          <a:xfrm>
            <a:off x="8540275" y="2154555"/>
            <a:ext cx="2517817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24" name="矩形: 圆角 19">
            <a:extLst>
              <a:ext uri="{FF2B5EF4-FFF2-40B4-BE49-F238E27FC236}">
                <a16:creationId xmlns:a16="http://schemas.microsoft.com/office/drawing/2014/main" xmlns="" id="{FE6EF438-646C-452B-BA4C-04EF1C409238}"/>
              </a:ext>
            </a:extLst>
          </p:cNvPr>
          <p:cNvSpPr/>
          <p:nvPr/>
        </p:nvSpPr>
        <p:spPr>
          <a:xfrm>
            <a:off x="7956040" y="3247382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0AD89742-04AD-4F7E-923F-7025A1BB532A}"/>
              </a:ext>
            </a:extLst>
          </p:cNvPr>
          <p:cNvSpPr txBox="1"/>
          <p:nvPr/>
        </p:nvSpPr>
        <p:spPr>
          <a:xfrm>
            <a:off x="8552180" y="3139627"/>
            <a:ext cx="2517817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26" name="矩形: 圆角 21">
            <a:extLst>
              <a:ext uri="{FF2B5EF4-FFF2-40B4-BE49-F238E27FC236}">
                <a16:creationId xmlns:a16="http://schemas.microsoft.com/office/drawing/2014/main" xmlns="" id="{87037E5E-CDA3-44A1-A7DD-9F7F66A2B24B}"/>
              </a:ext>
            </a:extLst>
          </p:cNvPr>
          <p:cNvSpPr/>
          <p:nvPr/>
        </p:nvSpPr>
        <p:spPr>
          <a:xfrm>
            <a:off x="7967231" y="4186361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03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EABF9756-185C-4E20-9E35-1BA132210774}"/>
              </a:ext>
            </a:extLst>
          </p:cNvPr>
          <p:cNvSpPr txBox="1"/>
          <p:nvPr/>
        </p:nvSpPr>
        <p:spPr>
          <a:xfrm>
            <a:off x="8563371" y="4078606"/>
            <a:ext cx="2517817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28" name="矩形: 圆角 23">
            <a:extLst>
              <a:ext uri="{FF2B5EF4-FFF2-40B4-BE49-F238E27FC236}">
                <a16:creationId xmlns:a16="http://schemas.microsoft.com/office/drawing/2014/main" xmlns="" id="{A455C738-8560-40CF-8E1A-6A3BDC520597}"/>
              </a:ext>
            </a:extLst>
          </p:cNvPr>
          <p:cNvSpPr/>
          <p:nvPr/>
        </p:nvSpPr>
        <p:spPr>
          <a:xfrm>
            <a:off x="7980540" y="5086202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85BAA93-F213-496A-873C-75F325AFADD1}"/>
              </a:ext>
            </a:extLst>
          </p:cNvPr>
          <p:cNvSpPr txBox="1"/>
          <p:nvPr/>
        </p:nvSpPr>
        <p:spPr>
          <a:xfrm>
            <a:off x="8576680" y="4978447"/>
            <a:ext cx="2517817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</p:spTree>
    <p:extLst>
      <p:ext uri="{BB962C8B-B14F-4D97-AF65-F5344CB8AC3E}">
        <p14:creationId xmlns:p14="http://schemas.microsoft.com/office/powerpoint/2010/main" val="251753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/>
      <p:bldP spid="25" grpId="0" bldLvl="0"/>
      <p:bldP spid="27" grpId="0" bldLvl="0"/>
      <p:bldP spid="29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1F6AD62B-194E-4E29-8C2E-D96C0768732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B456296-6DD8-4B7C-B908-15E5D6D45644}"/>
              </a:ext>
            </a:extLst>
          </p:cNvPr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E016343-FCBA-4183-8159-71054396E91F}"/>
              </a:ext>
            </a:extLst>
          </p:cNvPr>
          <p:cNvGrpSpPr/>
          <p:nvPr/>
        </p:nvGrpSpPr>
        <p:grpSpPr>
          <a:xfrm>
            <a:off x="7183963" y="1332416"/>
            <a:ext cx="3420745" cy="909052"/>
            <a:chOff x="7220041" y="2044156"/>
            <a:chExt cx="3420745" cy="90905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648C587-C8E5-481F-9366-C41B8CC67B5C}"/>
                </a:ext>
              </a:extLst>
            </p:cNvPr>
            <p:cNvSpPr txBox="1"/>
            <p:nvPr/>
          </p:nvSpPr>
          <p:spPr>
            <a:xfrm>
              <a:off x="8013156" y="204415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工作内容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9526AC7C-3A8D-4750-8BE0-98E56524852D}"/>
                </a:ext>
              </a:extLst>
            </p:cNvPr>
            <p:cNvSpPr/>
            <p:nvPr/>
          </p:nvSpPr>
          <p:spPr>
            <a:xfrm>
              <a:off x="8120074" y="2614654"/>
              <a:ext cx="1973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UNIVERSAL TEMPLATE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B784B0D0-48F4-47B1-842D-0C350A58B3D7}"/>
              </a:ext>
            </a:extLst>
          </p:cNvPr>
          <p:cNvGrpSpPr/>
          <p:nvPr/>
        </p:nvGrpSpPr>
        <p:grpSpPr>
          <a:xfrm>
            <a:off x="7183963" y="2496715"/>
            <a:ext cx="3420745" cy="925830"/>
            <a:chOff x="7220041" y="2904581"/>
            <a:chExt cx="3420745" cy="92583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29C9D555-2B4E-4141-B9D7-1825884C330C}"/>
                </a:ext>
              </a:extLst>
            </p:cNvPr>
            <p:cNvSpPr txBox="1"/>
            <p:nvPr/>
          </p:nvSpPr>
          <p:spPr>
            <a:xfrm>
              <a:off x="8013156" y="2904581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完成情况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9276D7B9-A41C-47C2-A8F6-3937DA18D5D0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2FFF783-129C-41D1-BAAB-F3DA8A2AD868}"/>
                </a:ext>
              </a:extLst>
            </p:cNvPr>
            <p:cNvSpPr/>
            <p:nvPr/>
          </p:nvSpPr>
          <p:spPr>
            <a:xfrm>
              <a:off x="8120074" y="3491857"/>
              <a:ext cx="1973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UNIVERSAL TEMPLATE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41F7C4E-3B14-4D3F-8CF7-93122ACA04F0}"/>
              </a:ext>
            </a:extLst>
          </p:cNvPr>
          <p:cNvGrpSpPr/>
          <p:nvPr/>
        </p:nvGrpSpPr>
        <p:grpSpPr>
          <a:xfrm>
            <a:off x="7183963" y="4758186"/>
            <a:ext cx="3420745" cy="942335"/>
            <a:chOff x="7220041" y="4632416"/>
            <a:chExt cx="3420745" cy="94233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5D3F1F5E-2F19-42A2-814C-C735B6B0D98C}"/>
                </a:ext>
              </a:extLst>
            </p:cNvPr>
            <p:cNvSpPr txBox="1"/>
            <p:nvPr/>
          </p:nvSpPr>
          <p:spPr>
            <a:xfrm>
              <a:off x="8013156" y="463241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工作安排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9E8E322A-C252-4090-8403-43E92E62CA98}"/>
                </a:ext>
              </a:extLst>
            </p:cNvPr>
            <p:cNvSpPr txBox="1"/>
            <p:nvPr/>
          </p:nvSpPr>
          <p:spPr>
            <a:xfrm>
              <a:off x="7220041" y="4752729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4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E465EF99-5203-4AC9-98E5-9F34D59816E1}"/>
                </a:ext>
              </a:extLst>
            </p:cNvPr>
            <p:cNvSpPr/>
            <p:nvPr/>
          </p:nvSpPr>
          <p:spPr>
            <a:xfrm>
              <a:off x="8120074" y="5236197"/>
              <a:ext cx="1973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UNIVERSAL TEMPLATE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01E93E25-7BEA-4443-B348-AD825BD80B8E}"/>
              </a:ext>
            </a:extLst>
          </p:cNvPr>
          <p:cNvGrpSpPr/>
          <p:nvPr/>
        </p:nvGrpSpPr>
        <p:grpSpPr>
          <a:xfrm>
            <a:off x="7183963" y="3633644"/>
            <a:ext cx="3420745" cy="935087"/>
            <a:chOff x="7220041" y="3745956"/>
            <a:chExt cx="3420745" cy="93508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1351D9B3-4EFB-495B-9CF5-1FDCB19B13F1}"/>
                </a:ext>
              </a:extLst>
            </p:cNvPr>
            <p:cNvSpPr txBox="1"/>
            <p:nvPr/>
          </p:nvSpPr>
          <p:spPr>
            <a:xfrm>
              <a:off x="8013156" y="374595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成果展示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84A7DCCD-F854-461F-8909-8B578702A1D9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6C3F18F9-EC80-4C20-9549-9ABD5AF3BC75}"/>
                </a:ext>
              </a:extLst>
            </p:cNvPr>
            <p:cNvSpPr/>
            <p:nvPr/>
          </p:nvSpPr>
          <p:spPr>
            <a:xfrm>
              <a:off x="8120074" y="4342489"/>
              <a:ext cx="1973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UNIVERSAL TEMPLATE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0AC75C6-C365-4063-9484-DC573736F4EF}"/>
              </a:ext>
            </a:extLst>
          </p:cNvPr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工作安排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09334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7A2952E5-F410-4007-A9C3-5523E85AC911}"/>
              </a:ext>
            </a:extLst>
          </p:cNvPr>
          <p:cNvSpPr/>
          <p:nvPr/>
        </p:nvSpPr>
        <p:spPr>
          <a:xfrm>
            <a:off x="2237156" y="1848274"/>
            <a:ext cx="3858844" cy="385884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7EB89131-6189-4C14-A951-802475E9A5CC}"/>
              </a:ext>
            </a:extLst>
          </p:cNvPr>
          <p:cNvGrpSpPr/>
          <p:nvPr/>
        </p:nvGrpSpPr>
        <p:grpSpPr>
          <a:xfrm flipH="1">
            <a:off x="762133" y="3878318"/>
            <a:ext cx="2356775" cy="2356775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03B9C5A-736D-481D-A329-44CA8A9A0ED5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938041CB-0166-4AFF-9B41-955EE7801E1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A5EA8CD-D493-4421-8C7F-AB503D6AC190}"/>
              </a:ext>
            </a:extLst>
          </p:cNvPr>
          <p:cNvSpPr txBox="1"/>
          <p:nvPr/>
        </p:nvSpPr>
        <p:spPr>
          <a:xfrm>
            <a:off x="7302046" y="1900062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xmlns="" id="{361E2C0C-CB0E-4EDF-B256-799B236BD1EB}"/>
              </a:ext>
            </a:extLst>
          </p:cNvPr>
          <p:cNvSpPr txBox="1"/>
          <p:nvPr/>
        </p:nvSpPr>
        <p:spPr>
          <a:xfrm>
            <a:off x="7317487" y="2273094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0FCD6FC-4C6F-4C0C-AD0C-42834F3F8E80}"/>
              </a:ext>
            </a:extLst>
          </p:cNvPr>
          <p:cNvSpPr txBox="1"/>
          <p:nvPr/>
        </p:nvSpPr>
        <p:spPr>
          <a:xfrm>
            <a:off x="7317286" y="3290120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xmlns="" id="{E26E06E8-2985-4C5B-A67A-BE0A8D3BFDBA}"/>
              </a:ext>
            </a:extLst>
          </p:cNvPr>
          <p:cNvSpPr txBox="1"/>
          <p:nvPr/>
        </p:nvSpPr>
        <p:spPr>
          <a:xfrm>
            <a:off x="7332727" y="3663109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3E18DCA-736B-4AB6-AA72-505F632EB023}"/>
              </a:ext>
            </a:extLst>
          </p:cNvPr>
          <p:cNvSpPr txBox="1"/>
          <p:nvPr/>
        </p:nvSpPr>
        <p:spPr>
          <a:xfrm>
            <a:off x="7332526" y="4666208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xmlns="" id="{21777031-A5D5-482D-9735-72839AAB8CDD}"/>
              </a:ext>
            </a:extLst>
          </p:cNvPr>
          <p:cNvSpPr txBox="1"/>
          <p:nvPr/>
        </p:nvSpPr>
        <p:spPr>
          <a:xfrm>
            <a:off x="7347967" y="5039154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654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53" name="Picture Placeholder 1">
            <a:extLst>
              <a:ext uri="{FF2B5EF4-FFF2-40B4-BE49-F238E27FC236}">
                <a16:creationId xmlns:a16="http://schemas.microsoft.com/office/drawing/2014/main" xmlns="" id="{3A3F8969-B85D-4E01-A532-E11AD579C488}"/>
              </a:ext>
            </a:extLst>
          </p:cNvPr>
          <p:cNvSpPr txBox="1">
            <a:spLocks/>
          </p:cNvSpPr>
          <p:nvPr/>
        </p:nvSpPr>
        <p:spPr>
          <a:xfrm>
            <a:off x="7797504" y="1546617"/>
            <a:ext cx="3274850" cy="4384727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BB5BE03E-F7D7-4A98-BDF0-FDDA32379C5D}"/>
              </a:ext>
            </a:extLst>
          </p:cNvPr>
          <p:cNvSpPr txBox="1"/>
          <p:nvPr/>
        </p:nvSpPr>
        <p:spPr>
          <a:xfrm>
            <a:off x="1119646" y="4098334"/>
            <a:ext cx="2658171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Please enter text here.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58" name="Google Shape;86;p19">
            <a:extLst>
              <a:ext uri="{FF2B5EF4-FFF2-40B4-BE49-F238E27FC236}">
                <a16:creationId xmlns:a16="http://schemas.microsoft.com/office/drawing/2014/main" xmlns="" id="{578E6466-B7F7-403F-8CE6-941A998CFB46}"/>
              </a:ext>
            </a:extLst>
          </p:cNvPr>
          <p:cNvSpPr txBox="1"/>
          <p:nvPr/>
        </p:nvSpPr>
        <p:spPr>
          <a:xfrm>
            <a:off x="1001459" y="154661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YOUR TITLE HERE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xmlns="" id="{E821C74E-DE46-4F75-907D-CA69D84E7C38}"/>
              </a:ext>
            </a:extLst>
          </p:cNvPr>
          <p:cNvSpPr txBox="1"/>
          <p:nvPr/>
        </p:nvSpPr>
        <p:spPr>
          <a:xfrm>
            <a:off x="1022280" y="2221085"/>
            <a:ext cx="5073720" cy="153085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A24D5C5-8F38-44D4-8CC9-DD8B9CFAC2C6}"/>
              </a:ext>
            </a:extLst>
          </p:cNvPr>
          <p:cNvGrpSpPr/>
          <p:nvPr/>
        </p:nvGrpSpPr>
        <p:grpSpPr>
          <a:xfrm flipH="1">
            <a:off x="5926736" y="4350581"/>
            <a:ext cx="2926943" cy="2926943"/>
            <a:chOff x="1269667" y="1823914"/>
            <a:chExt cx="4093043" cy="4093043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A34DD85F-06AF-4738-A873-2B03F5EE822A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7B4A05E-A80B-4B1A-B2D7-17E7D5865ED9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276627DB-BBE6-439B-A9E0-FEE9ED111026}"/>
              </a:ext>
            </a:extLst>
          </p:cNvPr>
          <p:cNvSpPr txBox="1"/>
          <p:nvPr/>
        </p:nvSpPr>
        <p:spPr>
          <a:xfrm>
            <a:off x="4458575" y="4108011"/>
            <a:ext cx="2658171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Please enter text here.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9035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/>
      <p:bldP spid="59" grpId="0"/>
      <p:bldP spid="63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2FA4BFD-6137-441C-A7C4-1C21BEA281FC}"/>
              </a:ext>
            </a:extLst>
          </p:cNvPr>
          <p:cNvGrpSpPr/>
          <p:nvPr/>
        </p:nvGrpSpPr>
        <p:grpSpPr>
          <a:xfrm>
            <a:off x="1516062" y="2008797"/>
            <a:ext cx="9052632" cy="2200921"/>
            <a:chOff x="2734046" y="4852153"/>
            <a:chExt cx="15044112" cy="3657600"/>
          </a:xfrm>
        </p:grpSpPr>
        <p:sp>
          <p:nvSpPr>
            <p:cNvPr id="7" name="Shape 711">
              <a:extLst>
                <a:ext uri="{FF2B5EF4-FFF2-40B4-BE49-F238E27FC236}">
                  <a16:creationId xmlns:a16="http://schemas.microsoft.com/office/drawing/2014/main" xmlns="" id="{CC43333C-52EF-4558-95B9-AA13A41BBB48}"/>
                </a:ext>
              </a:extLst>
            </p:cNvPr>
            <p:cNvSpPr/>
            <p:nvPr/>
          </p:nvSpPr>
          <p:spPr>
            <a:xfrm rot="-5400000">
              <a:off x="25419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8" name="Shape 712">
              <a:extLst>
                <a:ext uri="{FF2B5EF4-FFF2-40B4-BE49-F238E27FC236}">
                  <a16:creationId xmlns:a16="http://schemas.microsoft.com/office/drawing/2014/main" xmlns="" id="{BD5740E9-05A4-4ECE-95C4-C9E5C7468894}"/>
                </a:ext>
              </a:extLst>
            </p:cNvPr>
            <p:cNvSpPr/>
            <p:nvPr/>
          </p:nvSpPr>
          <p:spPr>
            <a:xfrm rot="-5400000">
              <a:off x="64655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9" name="Shape 713">
              <a:extLst>
                <a:ext uri="{FF2B5EF4-FFF2-40B4-BE49-F238E27FC236}">
                  <a16:creationId xmlns:a16="http://schemas.microsoft.com/office/drawing/2014/main" xmlns="" id="{A98145D8-9573-491C-83D2-08653A9E6135}"/>
                </a:ext>
              </a:extLst>
            </p:cNvPr>
            <p:cNvSpPr/>
            <p:nvPr/>
          </p:nvSpPr>
          <p:spPr>
            <a:xfrm rot="-5400000">
              <a:off x="103891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0" name="Shape 714">
              <a:extLst>
                <a:ext uri="{FF2B5EF4-FFF2-40B4-BE49-F238E27FC236}">
                  <a16:creationId xmlns:a16="http://schemas.microsoft.com/office/drawing/2014/main" xmlns="" id="{0BDDBF37-7583-4949-A243-13499A3EA1E2}"/>
                </a:ext>
              </a:extLst>
            </p:cNvPr>
            <p:cNvSpPr/>
            <p:nvPr/>
          </p:nvSpPr>
          <p:spPr>
            <a:xfrm rot="-5400000">
              <a:off x="14312702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1" name="Shape 729">
              <a:extLst>
                <a:ext uri="{FF2B5EF4-FFF2-40B4-BE49-F238E27FC236}">
                  <a16:creationId xmlns:a16="http://schemas.microsoft.com/office/drawing/2014/main" xmlns="" id="{0E42F91C-9D67-462F-BBD8-BFB9F9405465}"/>
                </a:ext>
              </a:extLst>
            </p:cNvPr>
            <p:cNvSpPr/>
            <p:nvPr/>
          </p:nvSpPr>
          <p:spPr>
            <a:xfrm>
              <a:off x="3945917" y="6202389"/>
              <a:ext cx="924298" cy="92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4" y="98183"/>
                  </a:moveTo>
                  <a:cubicBezTo>
                    <a:pt x="114544" y="101194"/>
                    <a:pt x="112100" y="103638"/>
                    <a:pt x="109088" y="103638"/>
                  </a:cubicBezTo>
                  <a:lnTo>
                    <a:pt x="10911" y="103638"/>
                  </a:lnTo>
                  <a:cubicBezTo>
                    <a:pt x="7900" y="103638"/>
                    <a:pt x="5455" y="101194"/>
                    <a:pt x="5455" y="98183"/>
                  </a:cubicBezTo>
                  <a:lnTo>
                    <a:pt x="5455" y="32727"/>
                  </a:lnTo>
                  <a:cubicBezTo>
                    <a:pt x="5455" y="29716"/>
                    <a:pt x="7900" y="27272"/>
                    <a:pt x="10911" y="27272"/>
                  </a:cubicBezTo>
                  <a:lnTo>
                    <a:pt x="109088" y="27272"/>
                  </a:lnTo>
                  <a:cubicBezTo>
                    <a:pt x="112100" y="27272"/>
                    <a:pt x="114544" y="29716"/>
                    <a:pt x="114544" y="32727"/>
                  </a:cubicBezTo>
                  <a:cubicBezTo>
                    <a:pt x="114544" y="32727"/>
                    <a:pt x="114544" y="98183"/>
                    <a:pt x="114544" y="98183"/>
                  </a:cubicBezTo>
                  <a:close/>
                  <a:moveTo>
                    <a:pt x="109088" y="21816"/>
                  </a:moveTo>
                  <a:lnTo>
                    <a:pt x="69311" y="21816"/>
                  </a:lnTo>
                  <a:lnTo>
                    <a:pt x="80422" y="10705"/>
                  </a:lnTo>
                  <a:cubicBezTo>
                    <a:pt x="80872" y="10827"/>
                    <a:pt x="81333" y="10911"/>
                    <a:pt x="81816" y="10911"/>
                  </a:cubicBezTo>
                  <a:cubicBezTo>
                    <a:pt x="84827" y="10911"/>
                    <a:pt x="87272" y="8466"/>
                    <a:pt x="87272" y="5455"/>
                  </a:cubicBezTo>
                  <a:cubicBezTo>
                    <a:pt x="87272" y="2444"/>
                    <a:pt x="84827" y="0"/>
                    <a:pt x="81816" y="0"/>
                  </a:cubicBezTo>
                  <a:cubicBezTo>
                    <a:pt x="78805" y="0"/>
                    <a:pt x="76361" y="2444"/>
                    <a:pt x="76361" y="5455"/>
                  </a:cubicBezTo>
                  <a:cubicBezTo>
                    <a:pt x="76361" y="5938"/>
                    <a:pt x="76450" y="6405"/>
                    <a:pt x="76566" y="6850"/>
                  </a:cubicBezTo>
                  <a:lnTo>
                    <a:pt x="61600" y="21816"/>
                  </a:lnTo>
                  <a:lnTo>
                    <a:pt x="58405" y="21816"/>
                  </a:lnTo>
                  <a:lnTo>
                    <a:pt x="43433" y="6850"/>
                  </a:lnTo>
                  <a:cubicBezTo>
                    <a:pt x="43550" y="6405"/>
                    <a:pt x="43638" y="5938"/>
                    <a:pt x="43638" y="5455"/>
                  </a:cubicBezTo>
                  <a:cubicBezTo>
                    <a:pt x="43638" y="2444"/>
                    <a:pt x="41194" y="0"/>
                    <a:pt x="38183" y="0"/>
                  </a:cubicBezTo>
                  <a:cubicBezTo>
                    <a:pt x="35172" y="0"/>
                    <a:pt x="32727" y="2444"/>
                    <a:pt x="32727" y="5455"/>
                  </a:cubicBezTo>
                  <a:cubicBezTo>
                    <a:pt x="32727" y="8466"/>
                    <a:pt x="35172" y="10911"/>
                    <a:pt x="38183" y="10911"/>
                  </a:cubicBezTo>
                  <a:cubicBezTo>
                    <a:pt x="38666" y="10911"/>
                    <a:pt x="39127" y="10827"/>
                    <a:pt x="39577" y="10705"/>
                  </a:cubicBezTo>
                  <a:lnTo>
                    <a:pt x="50688" y="21816"/>
                  </a:lnTo>
                  <a:lnTo>
                    <a:pt x="10911" y="21816"/>
                  </a:lnTo>
                  <a:cubicBezTo>
                    <a:pt x="4883" y="21816"/>
                    <a:pt x="0" y="26700"/>
                    <a:pt x="0" y="32727"/>
                  </a:cubicBezTo>
                  <a:lnTo>
                    <a:pt x="0" y="98183"/>
                  </a:lnTo>
                  <a:cubicBezTo>
                    <a:pt x="0" y="104205"/>
                    <a:pt x="4883" y="109094"/>
                    <a:pt x="10911" y="109094"/>
                  </a:cubicBezTo>
                  <a:lnTo>
                    <a:pt x="21816" y="109094"/>
                  </a:lnTo>
                  <a:lnTo>
                    <a:pt x="21816" y="117272"/>
                  </a:lnTo>
                  <a:cubicBezTo>
                    <a:pt x="21816" y="118783"/>
                    <a:pt x="23038" y="120000"/>
                    <a:pt x="24544" y="120000"/>
                  </a:cubicBezTo>
                  <a:cubicBezTo>
                    <a:pt x="26050" y="120000"/>
                    <a:pt x="27272" y="118783"/>
                    <a:pt x="27272" y="117272"/>
                  </a:cubicBezTo>
                  <a:lnTo>
                    <a:pt x="27272" y="114544"/>
                  </a:lnTo>
                  <a:lnTo>
                    <a:pt x="92727" y="114544"/>
                  </a:lnTo>
                  <a:lnTo>
                    <a:pt x="92727" y="117272"/>
                  </a:lnTo>
                  <a:cubicBezTo>
                    <a:pt x="92727" y="118783"/>
                    <a:pt x="93950" y="120000"/>
                    <a:pt x="95455" y="120000"/>
                  </a:cubicBezTo>
                  <a:cubicBezTo>
                    <a:pt x="96961" y="120000"/>
                    <a:pt x="98183" y="118783"/>
                    <a:pt x="98183" y="117272"/>
                  </a:cubicBezTo>
                  <a:lnTo>
                    <a:pt x="98183" y="109094"/>
                  </a:lnTo>
                  <a:lnTo>
                    <a:pt x="109088" y="109094"/>
                  </a:lnTo>
                  <a:cubicBezTo>
                    <a:pt x="115116" y="109094"/>
                    <a:pt x="120000" y="104205"/>
                    <a:pt x="120000" y="98183"/>
                  </a:cubicBezTo>
                  <a:lnTo>
                    <a:pt x="120000" y="32727"/>
                  </a:lnTo>
                  <a:cubicBezTo>
                    <a:pt x="120000" y="26700"/>
                    <a:pt x="115116" y="21816"/>
                    <a:pt x="109088" y="21816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2" name="Shape 730">
              <a:extLst>
                <a:ext uri="{FF2B5EF4-FFF2-40B4-BE49-F238E27FC236}">
                  <a16:creationId xmlns:a16="http://schemas.microsoft.com/office/drawing/2014/main" xmlns="" id="{8366A4EF-A92B-4BEA-9817-C77A7A9545E3}"/>
                </a:ext>
              </a:extLst>
            </p:cNvPr>
            <p:cNvSpPr/>
            <p:nvPr/>
          </p:nvSpPr>
          <p:spPr>
            <a:xfrm>
              <a:off x="7837886" y="6373064"/>
              <a:ext cx="924298" cy="5041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8" y="100000"/>
                  </a:moveTo>
                  <a:cubicBezTo>
                    <a:pt x="109088" y="105527"/>
                    <a:pt x="106644" y="110000"/>
                    <a:pt x="103638" y="110000"/>
                  </a:cubicBezTo>
                  <a:lnTo>
                    <a:pt x="10911" y="110000"/>
                  </a:lnTo>
                  <a:cubicBezTo>
                    <a:pt x="7900" y="110000"/>
                    <a:pt x="5455" y="105527"/>
                    <a:pt x="5455" y="100000"/>
                  </a:cubicBezTo>
                  <a:lnTo>
                    <a:pt x="5455" y="20000"/>
                  </a:lnTo>
                  <a:cubicBezTo>
                    <a:pt x="5455" y="14483"/>
                    <a:pt x="7900" y="10000"/>
                    <a:pt x="10911" y="10000"/>
                  </a:cubicBezTo>
                  <a:lnTo>
                    <a:pt x="103638" y="10000"/>
                  </a:lnTo>
                  <a:cubicBezTo>
                    <a:pt x="106644" y="10000"/>
                    <a:pt x="109088" y="14483"/>
                    <a:pt x="109088" y="20000"/>
                  </a:cubicBezTo>
                  <a:cubicBezTo>
                    <a:pt x="109088" y="20000"/>
                    <a:pt x="109088" y="100000"/>
                    <a:pt x="109088" y="100000"/>
                  </a:cubicBezTo>
                  <a:close/>
                  <a:moveTo>
                    <a:pt x="114544" y="40000"/>
                  </a:moveTo>
                  <a:lnTo>
                    <a:pt x="114544" y="20000"/>
                  </a:lnTo>
                  <a:cubicBezTo>
                    <a:pt x="114544" y="8955"/>
                    <a:pt x="109661" y="0"/>
                    <a:pt x="103638" y="0"/>
                  </a:cubicBezTo>
                  <a:lnTo>
                    <a:pt x="10911" y="0"/>
                  </a:lnTo>
                  <a:cubicBezTo>
                    <a:pt x="4883" y="0"/>
                    <a:pt x="0" y="8955"/>
                    <a:pt x="0" y="20000"/>
                  </a:cubicBezTo>
                  <a:lnTo>
                    <a:pt x="0" y="100000"/>
                  </a:lnTo>
                  <a:cubicBezTo>
                    <a:pt x="0" y="111050"/>
                    <a:pt x="4883" y="120000"/>
                    <a:pt x="10911" y="120000"/>
                  </a:cubicBezTo>
                  <a:lnTo>
                    <a:pt x="103638" y="120000"/>
                  </a:lnTo>
                  <a:cubicBezTo>
                    <a:pt x="109661" y="120000"/>
                    <a:pt x="114544" y="111050"/>
                    <a:pt x="114544" y="100000"/>
                  </a:cubicBezTo>
                  <a:lnTo>
                    <a:pt x="114544" y="80000"/>
                  </a:lnTo>
                  <a:cubicBezTo>
                    <a:pt x="117555" y="80000"/>
                    <a:pt x="120000" y="75527"/>
                    <a:pt x="120000" y="70000"/>
                  </a:cubicBezTo>
                  <a:lnTo>
                    <a:pt x="120000" y="50000"/>
                  </a:lnTo>
                  <a:cubicBezTo>
                    <a:pt x="120000" y="44483"/>
                    <a:pt x="117555" y="40000"/>
                    <a:pt x="114544" y="40000"/>
                  </a:cubicBezTo>
                  <a:moveTo>
                    <a:pt x="10911" y="100000"/>
                  </a:moveTo>
                  <a:lnTo>
                    <a:pt x="38183" y="100000"/>
                  </a:lnTo>
                  <a:lnTo>
                    <a:pt x="38183" y="20000"/>
                  </a:lnTo>
                  <a:lnTo>
                    <a:pt x="10911" y="20000"/>
                  </a:lnTo>
                  <a:cubicBezTo>
                    <a:pt x="10911" y="20000"/>
                    <a:pt x="10911" y="100000"/>
                    <a:pt x="10911" y="10000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3" name="Shape 731">
              <a:extLst>
                <a:ext uri="{FF2B5EF4-FFF2-40B4-BE49-F238E27FC236}">
                  <a16:creationId xmlns:a16="http://schemas.microsoft.com/office/drawing/2014/main" xmlns="" id="{272C2611-57F8-4D46-B5FA-B2B08EFC312E}"/>
                </a:ext>
              </a:extLst>
            </p:cNvPr>
            <p:cNvSpPr/>
            <p:nvPr/>
          </p:nvSpPr>
          <p:spPr>
            <a:xfrm>
              <a:off x="11839114" y="6165017"/>
              <a:ext cx="672218" cy="92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111783"/>
                  </a:moveTo>
                  <a:cubicBezTo>
                    <a:pt x="82500" y="113294"/>
                    <a:pt x="80811" y="114511"/>
                    <a:pt x="78727" y="114511"/>
                  </a:cubicBezTo>
                  <a:cubicBezTo>
                    <a:pt x="77650" y="114511"/>
                    <a:pt x="76688" y="114177"/>
                    <a:pt x="76000" y="113650"/>
                  </a:cubicBezTo>
                  <a:lnTo>
                    <a:pt x="75983" y="113661"/>
                  </a:lnTo>
                  <a:lnTo>
                    <a:pt x="75000" y="113011"/>
                  </a:lnTo>
                  <a:lnTo>
                    <a:pt x="75000" y="6977"/>
                  </a:lnTo>
                  <a:lnTo>
                    <a:pt x="76100" y="6255"/>
                  </a:lnTo>
                  <a:lnTo>
                    <a:pt x="76111" y="6261"/>
                  </a:lnTo>
                  <a:cubicBezTo>
                    <a:pt x="76788" y="5788"/>
                    <a:pt x="77711" y="5483"/>
                    <a:pt x="78727" y="5483"/>
                  </a:cubicBezTo>
                  <a:cubicBezTo>
                    <a:pt x="80811" y="5483"/>
                    <a:pt x="82500" y="6711"/>
                    <a:pt x="82500" y="8216"/>
                  </a:cubicBezTo>
                  <a:cubicBezTo>
                    <a:pt x="82500" y="8216"/>
                    <a:pt x="82500" y="111783"/>
                    <a:pt x="82500" y="111783"/>
                  </a:cubicBezTo>
                  <a:close/>
                  <a:moveTo>
                    <a:pt x="67500" y="108044"/>
                  </a:moveTo>
                  <a:lnTo>
                    <a:pt x="30000" y="83211"/>
                  </a:lnTo>
                  <a:lnTo>
                    <a:pt x="30000" y="36705"/>
                  </a:lnTo>
                  <a:lnTo>
                    <a:pt x="31677" y="35594"/>
                  </a:lnTo>
                  <a:lnTo>
                    <a:pt x="31661" y="35588"/>
                  </a:lnTo>
                  <a:lnTo>
                    <a:pt x="67500" y="11927"/>
                  </a:lnTo>
                  <a:cubicBezTo>
                    <a:pt x="67500" y="11927"/>
                    <a:pt x="67500" y="108044"/>
                    <a:pt x="67500" y="108044"/>
                  </a:cubicBezTo>
                  <a:close/>
                  <a:moveTo>
                    <a:pt x="22500" y="81377"/>
                  </a:moveTo>
                  <a:cubicBezTo>
                    <a:pt x="13938" y="79355"/>
                    <a:pt x="7500" y="70555"/>
                    <a:pt x="7500" y="60000"/>
                  </a:cubicBezTo>
                  <a:cubicBezTo>
                    <a:pt x="7500" y="49444"/>
                    <a:pt x="13938" y="40638"/>
                    <a:pt x="22500" y="38622"/>
                  </a:cubicBezTo>
                  <a:cubicBezTo>
                    <a:pt x="22500" y="38622"/>
                    <a:pt x="22500" y="81377"/>
                    <a:pt x="22500" y="81377"/>
                  </a:cubicBezTo>
                  <a:close/>
                  <a:moveTo>
                    <a:pt x="90044" y="8177"/>
                  </a:moveTo>
                  <a:cubicBezTo>
                    <a:pt x="90044" y="3655"/>
                    <a:pt x="84983" y="0"/>
                    <a:pt x="78744" y="0"/>
                  </a:cubicBezTo>
                  <a:cubicBezTo>
                    <a:pt x="75550" y="0"/>
                    <a:pt x="72683" y="966"/>
                    <a:pt x="70627" y="2505"/>
                  </a:cubicBezTo>
                  <a:lnTo>
                    <a:pt x="24755" y="32805"/>
                  </a:lnTo>
                  <a:cubicBezTo>
                    <a:pt x="10955" y="33611"/>
                    <a:pt x="0" y="45461"/>
                    <a:pt x="0" y="60000"/>
                  </a:cubicBezTo>
                  <a:cubicBezTo>
                    <a:pt x="0" y="74583"/>
                    <a:pt x="11027" y="86461"/>
                    <a:pt x="24894" y="87200"/>
                  </a:cubicBezTo>
                  <a:lnTo>
                    <a:pt x="70627" y="117488"/>
                  </a:lnTo>
                  <a:cubicBezTo>
                    <a:pt x="72683" y="119033"/>
                    <a:pt x="75550" y="120000"/>
                    <a:pt x="78744" y="120000"/>
                  </a:cubicBezTo>
                  <a:cubicBezTo>
                    <a:pt x="84983" y="120000"/>
                    <a:pt x="90044" y="116338"/>
                    <a:pt x="90044" y="111827"/>
                  </a:cubicBezTo>
                  <a:cubicBezTo>
                    <a:pt x="90044" y="111722"/>
                    <a:pt x="90005" y="111622"/>
                    <a:pt x="90000" y="111516"/>
                  </a:cubicBezTo>
                  <a:lnTo>
                    <a:pt x="90000" y="8483"/>
                  </a:lnTo>
                  <a:cubicBezTo>
                    <a:pt x="90005" y="8377"/>
                    <a:pt x="90044" y="8277"/>
                    <a:pt x="90044" y="8177"/>
                  </a:cubicBezTo>
                  <a:moveTo>
                    <a:pt x="101250" y="43638"/>
                  </a:moveTo>
                  <a:cubicBezTo>
                    <a:pt x="99177" y="43638"/>
                    <a:pt x="97500" y="44855"/>
                    <a:pt x="97500" y="46361"/>
                  </a:cubicBezTo>
                  <a:cubicBezTo>
                    <a:pt x="97500" y="47872"/>
                    <a:pt x="99177" y="49088"/>
                    <a:pt x="101250" y="49088"/>
                  </a:cubicBezTo>
                  <a:cubicBezTo>
                    <a:pt x="107466" y="49088"/>
                    <a:pt x="112500" y="53977"/>
                    <a:pt x="112500" y="60000"/>
                  </a:cubicBezTo>
                  <a:cubicBezTo>
                    <a:pt x="112500" y="66022"/>
                    <a:pt x="107466" y="70911"/>
                    <a:pt x="101250" y="70911"/>
                  </a:cubicBezTo>
                  <a:cubicBezTo>
                    <a:pt x="99177" y="70911"/>
                    <a:pt x="97500" y="72127"/>
                    <a:pt x="97500" y="73638"/>
                  </a:cubicBezTo>
                  <a:cubicBezTo>
                    <a:pt x="97500" y="75144"/>
                    <a:pt x="99177" y="76361"/>
                    <a:pt x="101250" y="76361"/>
                  </a:cubicBezTo>
                  <a:cubicBezTo>
                    <a:pt x="111605" y="76361"/>
                    <a:pt x="120000" y="69033"/>
                    <a:pt x="120000" y="60000"/>
                  </a:cubicBezTo>
                  <a:cubicBezTo>
                    <a:pt x="120000" y="50961"/>
                    <a:pt x="111605" y="43638"/>
                    <a:pt x="101250" y="43638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4" name="Shape 732">
              <a:extLst>
                <a:ext uri="{FF2B5EF4-FFF2-40B4-BE49-F238E27FC236}">
                  <a16:creationId xmlns:a16="http://schemas.microsoft.com/office/drawing/2014/main" xmlns="" id="{EE637A29-0A20-4B53-AC05-3F71E7843B52}"/>
                </a:ext>
              </a:extLst>
            </p:cNvPr>
            <p:cNvSpPr/>
            <p:nvPr/>
          </p:nvSpPr>
          <p:spPr>
            <a:xfrm>
              <a:off x="15645850" y="6254935"/>
              <a:ext cx="924298" cy="7562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200" y="113333"/>
                  </a:moveTo>
                  <a:lnTo>
                    <a:pt x="60000" y="75122"/>
                  </a:lnTo>
                  <a:lnTo>
                    <a:pt x="86794" y="113333"/>
                  </a:lnTo>
                  <a:cubicBezTo>
                    <a:pt x="86794" y="113333"/>
                    <a:pt x="33200" y="113333"/>
                    <a:pt x="33200" y="113333"/>
                  </a:cubicBezTo>
                  <a:close/>
                  <a:moveTo>
                    <a:pt x="94794" y="114500"/>
                  </a:moveTo>
                  <a:lnTo>
                    <a:pt x="62066" y="67833"/>
                  </a:lnTo>
                  <a:lnTo>
                    <a:pt x="62044" y="67855"/>
                  </a:lnTo>
                  <a:cubicBezTo>
                    <a:pt x="61544" y="67144"/>
                    <a:pt x="60827" y="66666"/>
                    <a:pt x="60000" y="66666"/>
                  </a:cubicBezTo>
                  <a:cubicBezTo>
                    <a:pt x="59172" y="66666"/>
                    <a:pt x="58450" y="67144"/>
                    <a:pt x="57955" y="67855"/>
                  </a:cubicBezTo>
                  <a:lnTo>
                    <a:pt x="57927" y="67833"/>
                  </a:lnTo>
                  <a:lnTo>
                    <a:pt x="25200" y="114500"/>
                  </a:lnTo>
                  <a:lnTo>
                    <a:pt x="25222" y="114522"/>
                  </a:lnTo>
                  <a:cubicBezTo>
                    <a:pt x="24816" y="115105"/>
                    <a:pt x="24544" y="115838"/>
                    <a:pt x="24544" y="116666"/>
                  </a:cubicBezTo>
                  <a:cubicBezTo>
                    <a:pt x="24544" y="118511"/>
                    <a:pt x="25766" y="120000"/>
                    <a:pt x="27272" y="120000"/>
                  </a:cubicBezTo>
                  <a:lnTo>
                    <a:pt x="92727" y="120000"/>
                  </a:lnTo>
                  <a:cubicBezTo>
                    <a:pt x="94233" y="120000"/>
                    <a:pt x="95455" y="118511"/>
                    <a:pt x="95455" y="116666"/>
                  </a:cubicBezTo>
                  <a:cubicBezTo>
                    <a:pt x="95455" y="115838"/>
                    <a:pt x="95183" y="115105"/>
                    <a:pt x="94772" y="114522"/>
                  </a:cubicBezTo>
                  <a:cubicBezTo>
                    <a:pt x="94772" y="114522"/>
                    <a:pt x="94794" y="114500"/>
                    <a:pt x="94794" y="114500"/>
                  </a:cubicBezTo>
                  <a:close/>
                  <a:moveTo>
                    <a:pt x="117272" y="0"/>
                  </a:moveTo>
                  <a:lnTo>
                    <a:pt x="2727" y="0"/>
                  </a:lnTo>
                  <a:cubicBezTo>
                    <a:pt x="1222" y="0"/>
                    <a:pt x="0" y="1494"/>
                    <a:pt x="0" y="3333"/>
                  </a:cubicBezTo>
                  <a:lnTo>
                    <a:pt x="0" y="96666"/>
                  </a:lnTo>
                  <a:cubicBezTo>
                    <a:pt x="0" y="98511"/>
                    <a:pt x="1222" y="100000"/>
                    <a:pt x="2727" y="100000"/>
                  </a:cubicBezTo>
                  <a:lnTo>
                    <a:pt x="24544" y="100000"/>
                  </a:lnTo>
                  <a:cubicBezTo>
                    <a:pt x="26050" y="100000"/>
                    <a:pt x="27272" y="98511"/>
                    <a:pt x="27272" y="96666"/>
                  </a:cubicBezTo>
                  <a:cubicBezTo>
                    <a:pt x="27272" y="94822"/>
                    <a:pt x="26050" y="93333"/>
                    <a:pt x="24544" y="93333"/>
                  </a:cubicBezTo>
                  <a:lnTo>
                    <a:pt x="5455" y="93333"/>
                  </a:lnTo>
                  <a:lnTo>
                    <a:pt x="5455" y="6666"/>
                  </a:lnTo>
                  <a:lnTo>
                    <a:pt x="114544" y="6666"/>
                  </a:lnTo>
                  <a:lnTo>
                    <a:pt x="114544" y="93333"/>
                  </a:lnTo>
                  <a:lnTo>
                    <a:pt x="95455" y="93333"/>
                  </a:lnTo>
                  <a:cubicBezTo>
                    <a:pt x="93950" y="93333"/>
                    <a:pt x="92727" y="94822"/>
                    <a:pt x="92727" y="96666"/>
                  </a:cubicBezTo>
                  <a:cubicBezTo>
                    <a:pt x="92727" y="98511"/>
                    <a:pt x="93950" y="100000"/>
                    <a:pt x="95455" y="100000"/>
                  </a:cubicBezTo>
                  <a:lnTo>
                    <a:pt x="117272" y="100000"/>
                  </a:lnTo>
                  <a:cubicBezTo>
                    <a:pt x="118777" y="100000"/>
                    <a:pt x="120000" y="98511"/>
                    <a:pt x="120000" y="96666"/>
                  </a:cubicBezTo>
                  <a:lnTo>
                    <a:pt x="120000" y="3333"/>
                  </a:lnTo>
                  <a:cubicBezTo>
                    <a:pt x="120000" y="1494"/>
                    <a:pt x="118777" y="0"/>
                    <a:pt x="117272" y="0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15" name="Shape 69">
            <a:extLst>
              <a:ext uri="{FF2B5EF4-FFF2-40B4-BE49-F238E27FC236}">
                <a16:creationId xmlns:a16="http://schemas.microsoft.com/office/drawing/2014/main" xmlns="" id="{18FCB5D0-21FC-4B08-A69A-6A2074DCAA9F}"/>
              </a:ext>
            </a:extLst>
          </p:cNvPr>
          <p:cNvSpPr txBox="1"/>
          <p:nvPr/>
        </p:nvSpPr>
        <p:spPr>
          <a:xfrm>
            <a:off x="1268602" y="4943413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16" name="Shape 70">
            <a:extLst>
              <a:ext uri="{FF2B5EF4-FFF2-40B4-BE49-F238E27FC236}">
                <a16:creationId xmlns:a16="http://schemas.microsoft.com/office/drawing/2014/main" xmlns="" id="{121A9C8F-1899-4E29-998B-EB4AD0851B56}"/>
              </a:ext>
            </a:extLst>
          </p:cNvPr>
          <p:cNvSpPr txBox="1"/>
          <p:nvPr/>
        </p:nvSpPr>
        <p:spPr>
          <a:xfrm>
            <a:off x="1217036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7" name="Shape 69">
            <a:extLst>
              <a:ext uri="{FF2B5EF4-FFF2-40B4-BE49-F238E27FC236}">
                <a16:creationId xmlns:a16="http://schemas.microsoft.com/office/drawing/2014/main" xmlns="" id="{61FA04FD-8128-476E-AD87-AB41CD2939D6}"/>
              </a:ext>
            </a:extLst>
          </p:cNvPr>
          <p:cNvSpPr txBox="1"/>
          <p:nvPr/>
        </p:nvSpPr>
        <p:spPr>
          <a:xfrm>
            <a:off x="3537309" y="4943413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18" name="Shape 70">
            <a:extLst>
              <a:ext uri="{FF2B5EF4-FFF2-40B4-BE49-F238E27FC236}">
                <a16:creationId xmlns:a16="http://schemas.microsoft.com/office/drawing/2014/main" xmlns="" id="{369358B3-455C-4093-A6C4-A5E8EAB69BA8}"/>
              </a:ext>
            </a:extLst>
          </p:cNvPr>
          <p:cNvSpPr txBox="1"/>
          <p:nvPr/>
        </p:nvSpPr>
        <p:spPr>
          <a:xfrm>
            <a:off x="3485743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xmlns="" id="{E4186266-9EF4-48E0-B85F-45622C3E9528}"/>
              </a:ext>
            </a:extLst>
          </p:cNvPr>
          <p:cNvSpPr txBox="1"/>
          <p:nvPr/>
        </p:nvSpPr>
        <p:spPr>
          <a:xfrm>
            <a:off x="6017056" y="4943413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0" name="Shape 70">
            <a:extLst>
              <a:ext uri="{FF2B5EF4-FFF2-40B4-BE49-F238E27FC236}">
                <a16:creationId xmlns:a16="http://schemas.microsoft.com/office/drawing/2014/main" xmlns="" id="{2EE330F6-92B7-4503-8475-350BF93FBCC0}"/>
              </a:ext>
            </a:extLst>
          </p:cNvPr>
          <p:cNvSpPr txBox="1"/>
          <p:nvPr/>
        </p:nvSpPr>
        <p:spPr>
          <a:xfrm>
            <a:off x="5965490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xmlns="" id="{91FBE05B-404F-4565-994B-8089F015301E}"/>
              </a:ext>
            </a:extLst>
          </p:cNvPr>
          <p:cNvSpPr txBox="1"/>
          <p:nvPr/>
        </p:nvSpPr>
        <p:spPr>
          <a:xfrm>
            <a:off x="8511047" y="4943413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2" name="Shape 70">
            <a:extLst>
              <a:ext uri="{FF2B5EF4-FFF2-40B4-BE49-F238E27FC236}">
                <a16:creationId xmlns:a16="http://schemas.microsoft.com/office/drawing/2014/main" xmlns="" id="{8DDD2E3F-2646-42E8-AF59-D5331A553632}"/>
              </a:ext>
            </a:extLst>
          </p:cNvPr>
          <p:cNvSpPr txBox="1"/>
          <p:nvPr/>
        </p:nvSpPr>
        <p:spPr>
          <a:xfrm>
            <a:off x="8459481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83852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Shape 144">
            <a:extLst>
              <a:ext uri="{FF2B5EF4-FFF2-40B4-BE49-F238E27FC236}">
                <a16:creationId xmlns:a16="http://schemas.microsoft.com/office/drawing/2014/main" xmlns="" id="{3A355E4A-4539-4E72-9BBF-7D5CE9568EF1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7" name="Shape 145">
            <a:extLst>
              <a:ext uri="{FF2B5EF4-FFF2-40B4-BE49-F238E27FC236}">
                <a16:creationId xmlns:a16="http://schemas.microsoft.com/office/drawing/2014/main" xmlns="" id="{8B61E38D-BC02-4AF4-9B84-4FC75BA95602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8" name="Shape 146">
            <a:extLst>
              <a:ext uri="{FF2B5EF4-FFF2-40B4-BE49-F238E27FC236}">
                <a16:creationId xmlns:a16="http://schemas.microsoft.com/office/drawing/2014/main" xmlns="" id="{7833A506-5FE2-4E89-ACE4-5DD578FE8AED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grpSp>
        <p:nvGrpSpPr>
          <p:cNvPr id="9" name="Shape 150">
            <a:extLst>
              <a:ext uri="{FF2B5EF4-FFF2-40B4-BE49-F238E27FC236}">
                <a16:creationId xmlns:a16="http://schemas.microsoft.com/office/drawing/2014/main" xmlns="" id="{D4355DC3-AF40-4992-ACC9-901BD3EFAFA0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10" name="Shape 151">
              <a:extLst>
                <a:ext uri="{FF2B5EF4-FFF2-40B4-BE49-F238E27FC236}">
                  <a16:creationId xmlns:a16="http://schemas.microsoft.com/office/drawing/2014/main" xmlns="" id="{A7F32F0C-0DA1-4AAA-B888-00B606503CCE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1" name="Shape 152">
              <a:extLst>
                <a:ext uri="{FF2B5EF4-FFF2-40B4-BE49-F238E27FC236}">
                  <a16:creationId xmlns:a16="http://schemas.microsoft.com/office/drawing/2014/main" xmlns="" id="{3630263B-5DAE-423A-903E-0CABCDB4E0BA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grpSp>
        <p:nvGrpSpPr>
          <p:cNvPr id="12" name="Shape 155">
            <a:extLst>
              <a:ext uri="{FF2B5EF4-FFF2-40B4-BE49-F238E27FC236}">
                <a16:creationId xmlns:a16="http://schemas.microsoft.com/office/drawing/2014/main" xmlns="" id="{51306FAC-BC88-414C-90B3-B3262C7F856E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13" name="Shape 156">
              <a:extLst>
                <a:ext uri="{FF2B5EF4-FFF2-40B4-BE49-F238E27FC236}">
                  <a16:creationId xmlns:a16="http://schemas.microsoft.com/office/drawing/2014/main" xmlns="" id="{4B52FCCD-5BFC-48C5-8569-EA4C54F6C1E3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4" name="Shape 157">
              <a:extLst>
                <a:ext uri="{FF2B5EF4-FFF2-40B4-BE49-F238E27FC236}">
                  <a16:creationId xmlns:a16="http://schemas.microsoft.com/office/drawing/2014/main" xmlns="" id="{01D6D17E-E7C1-45E3-848F-B7DF3C4BF5C6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cxnSp>
          <p:nvCxnSpPr>
            <p:cNvPr id="15" name="Shape 158">
              <a:extLst>
                <a:ext uri="{FF2B5EF4-FFF2-40B4-BE49-F238E27FC236}">
                  <a16:creationId xmlns:a16="http://schemas.microsoft.com/office/drawing/2014/main" xmlns="" id="{FEA09AEB-3357-48F0-BF84-147D8EBFC50D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Shape 159">
              <a:extLst>
                <a:ext uri="{FF2B5EF4-FFF2-40B4-BE49-F238E27FC236}">
                  <a16:creationId xmlns:a16="http://schemas.microsoft.com/office/drawing/2014/main" xmlns="" id="{1B730C83-8134-4DE2-AB3B-1DBECC829CD8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grpSp>
        <p:nvGrpSpPr>
          <p:cNvPr id="17" name="Shape 162">
            <a:extLst>
              <a:ext uri="{FF2B5EF4-FFF2-40B4-BE49-F238E27FC236}">
                <a16:creationId xmlns:a16="http://schemas.microsoft.com/office/drawing/2014/main" xmlns="" id="{5A420A65-AB76-460D-A992-C848C9333F47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18" name="Shape 163">
              <a:extLst>
                <a:ext uri="{FF2B5EF4-FFF2-40B4-BE49-F238E27FC236}">
                  <a16:creationId xmlns:a16="http://schemas.microsoft.com/office/drawing/2014/main" xmlns="" id="{07E00002-B1CA-4B88-A4CA-0BD51B3B767C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9" name="Shape 164">
              <a:extLst>
                <a:ext uri="{FF2B5EF4-FFF2-40B4-BE49-F238E27FC236}">
                  <a16:creationId xmlns:a16="http://schemas.microsoft.com/office/drawing/2014/main" xmlns="" id="{5861ED85-FB45-4BA3-B440-C3ED821E967E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0" name="Shape 165">
              <a:extLst>
                <a:ext uri="{FF2B5EF4-FFF2-40B4-BE49-F238E27FC236}">
                  <a16:creationId xmlns:a16="http://schemas.microsoft.com/office/drawing/2014/main" xmlns="" id="{F6831BE4-0604-45F6-ACAA-EAEC1E32115D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234F47E-BC81-457A-A5EE-4BC5C6437667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3A77B9B-33CC-47E2-A2EC-F727189E04C5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209C505-A1C8-4A19-A64A-B93579FEF29F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C047E979-E808-4572-9BA6-B7172741F7E7}"/>
              </a:ext>
            </a:extLst>
          </p:cNvPr>
          <p:cNvSpPr txBox="1"/>
          <p:nvPr/>
        </p:nvSpPr>
        <p:spPr>
          <a:xfrm>
            <a:off x="1755990" y="3865621"/>
            <a:ext cx="2470538" cy="11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</a:t>
            </a:r>
            <a:endParaRPr lang="en-US" altLang="zh-CN" sz="1050" dirty="0">
              <a:solidFill>
                <a:srgbClr val="262626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D4255561-0C5F-4647-A96F-6D70F10B6F2D}"/>
              </a:ext>
            </a:extLst>
          </p:cNvPr>
          <p:cNvSpPr txBox="1"/>
          <p:nvPr/>
        </p:nvSpPr>
        <p:spPr>
          <a:xfrm>
            <a:off x="4779089" y="3966529"/>
            <a:ext cx="2470538" cy="11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</a:t>
            </a:r>
            <a:endParaRPr lang="en-US" altLang="zh-CN" sz="1050" dirty="0">
              <a:solidFill>
                <a:srgbClr val="262626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6E74B79D-113A-42FF-8D78-56226CC24A80}"/>
              </a:ext>
            </a:extLst>
          </p:cNvPr>
          <p:cNvSpPr txBox="1"/>
          <p:nvPr/>
        </p:nvSpPr>
        <p:spPr>
          <a:xfrm>
            <a:off x="8028509" y="3966529"/>
            <a:ext cx="2470538" cy="11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</a:t>
            </a:r>
            <a:endParaRPr lang="en-US" altLang="zh-CN" sz="1050" dirty="0">
              <a:solidFill>
                <a:srgbClr val="262626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381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/>
      <p:bldP spid="22" grpId="0" bldLvl="0"/>
      <p:bldP spid="23" grpId="0" bldLvl="0"/>
      <p:bldP spid="24" grpId="0" bldLvl="0"/>
      <p:bldP spid="25" grpId="0" bldLvl="0"/>
      <p:bldP spid="26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xmlns="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9E665AE-D1F7-4530-A01D-8118F2016433}"/>
              </a:ext>
            </a:extLst>
          </p:cNvPr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感谢您的观看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28238AC-3B1F-4281-98A3-D0FE900CC5AA}"/>
              </a:ext>
            </a:extLst>
          </p:cNvPr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3D0AFB9-F1B4-4D05-90D6-2624EA97AAB8}"/>
              </a:ext>
            </a:extLst>
          </p:cNvPr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F7FF11B-ECA5-40B5-BE3B-8C91AA621702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4" grpId="0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0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工作内容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440EB04-E88A-4FD5-803E-3850F0A2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99" y="1699256"/>
            <a:ext cx="3309537" cy="44858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03A6E5A-BBD2-4CB3-BE95-586115139FE2}"/>
              </a:ext>
            </a:extLst>
          </p:cNvPr>
          <p:cNvSpPr txBox="1"/>
          <p:nvPr/>
        </p:nvSpPr>
        <p:spPr>
          <a:xfrm>
            <a:off x="1569515" y="2879103"/>
            <a:ext cx="1903438" cy="21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4BD821F-347E-466B-A78A-EEBD4AFE8EE9}"/>
              </a:ext>
            </a:extLst>
          </p:cNvPr>
          <p:cNvSpPr txBox="1"/>
          <p:nvPr/>
        </p:nvSpPr>
        <p:spPr>
          <a:xfrm>
            <a:off x="8011470" y="246230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931D7A5-0E55-4255-AFC6-F9D4EACD4790}"/>
              </a:ext>
            </a:extLst>
          </p:cNvPr>
          <p:cNvSpPr txBox="1"/>
          <p:nvPr/>
        </p:nvSpPr>
        <p:spPr>
          <a:xfrm>
            <a:off x="8034421" y="3262558"/>
            <a:ext cx="3460894" cy="20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Please enter text Please enter text Please enter text Please enter text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0AD38D40-4A6D-448B-A180-A7EB20A870E4}"/>
              </a:ext>
            </a:extLst>
          </p:cNvPr>
          <p:cNvSpPr/>
          <p:nvPr/>
        </p:nvSpPr>
        <p:spPr>
          <a:xfrm>
            <a:off x="3737091" y="19042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A6363EFF-03BF-4FF2-BD00-75C605CA1585}"/>
              </a:ext>
            </a:extLst>
          </p:cNvPr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1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/>
      <p:bldP spid="12" grpId="0" bldLvl="0"/>
      <p:bldP spid="13" grpId="0" bldLvl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54ADF4D-AC5C-4A96-8D3C-F139D1C0B708}"/>
              </a:ext>
            </a:extLst>
          </p:cNvPr>
          <p:cNvGrpSpPr/>
          <p:nvPr/>
        </p:nvGrpSpPr>
        <p:grpSpPr>
          <a:xfrm>
            <a:off x="1493892" y="1887289"/>
            <a:ext cx="4039804" cy="4039804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54AC05CC-27BF-4D5C-B64C-DB589244171B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622161B2-4472-4983-8BA1-D1B76C67758B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9" name="Freeform 45">
            <a:extLst>
              <a:ext uri="{FF2B5EF4-FFF2-40B4-BE49-F238E27FC236}">
                <a16:creationId xmlns:a16="http://schemas.microsoft.com/office/drawing/2014/main" xmlns="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6425425" y="24857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xmlns="" id="{881351EC-9FAC-4569-9739-8DA78CED2B3E}"/>
              </a:ext>
            </a:extLst>
          </p:cNvPr>
          <p:cNvSpPr>
            <a:spLocks noEditPoints="1"/>
          </p:cNvSpPr>
          <p:nvPr/>
        </p:nvSpPr>
        <p:spPr bwMode="auto">
          <a:xfrm>
            <a:off x="6425425" y="356952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xmlns="" id="{47A06425-B039-4D1C-AFC8-D902F1A2E3B6}"/>
              </a:ext>
            </a:extLst>
          </p:cNvPr>
          <p:cNvSpPr>
            <a:spLocks noEditPoints="1"/>
          </p:cNvSpPr>
          <p:nvPr/>
        </p:nvSpPr>
        <p:spPr bwMode="auto">
          <a:xfrm>
            <a:off x="6425425" y="465330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B881BD2-21BC-415C-9DFD-E485156F6D4F}"/>
              </a:ext>
            </a:extLst>
          </p:cNvPr>
          <p:cNvSpPr txBox="1"/>
          <p:nvPr/>
        </p:nvSpPr>
        <p:spPr>
          <a:xfrm>
            <a:off x="7096349" y="2767543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EF59D6A-7F24-4CF7-A3C3-1C670EF08362}"/>
              </a:ext>
            </a:extLst>
          </p:cNvPr>
          <p:cNvSpPr txBox="1"/>
          <p:nvPr/>
        </p:nvSpPr>
        <p:spPr>
          <a:xfrm>
            <a:off x="7063965" y="235034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3A8408D-3FCD-4BB5-AFFE-C7DC57AF7A94}"/>
              </a:ext>
            </a:extLst>
          </p:cNvPr>
          <p:cNvSpPr txBox="1"/>
          <p:nvPr/>
        </p:nvSpPr>
        <p:spPr>
          <a:xfrm>
            <a:off x="7096349" y="3850509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2CB9009-9E89-4F41-928E-D9EB7AB0A392}"/>
              </a:ext>
            </a:extLst>
          </p:cNvPr>
          <p:cNvSpPr txBox="1"/>
          <p:nvPr/>
        </p:nvSpPr>
        <p:spPr>
          <a:xfrm>
            <a:off x="7063965" y="343331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0C19821-4F96-4E29-ABB2-F5B7D8DEA10A}"/>
              </a:ext>
            </a:extLst>
          </p:cNvPr>
          <p:cNvSpPr txBox="1"/>
          <p:nvPr/>
        </p:nvSpPr>
        <p:spPr>
          <a:xfrm>
            <a:off x="7128733" y="4982393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709DB56-B027-481F-95EB-2E9CC2FA347B}"/>
              </a:ext>
            </a:extLst>
          </p:cNvPr>
          <p:cNvSpPr txBox="1"/>
          <p:nvPr/>
        </p:nvSpPr>
        <p:spPr>
          <a:xfrm>
            <a:off x="7096349" y="456519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589A2AE-BCFC-460C-A9CC-6C46AB0FD50E}"/>
              </a:ext>
            </a:extLst>
          </p:cNvPr>
          <p:cNvSpPr txBox="1"/>
          <p:nvPr/>
        </p:nvSpPr>
        <p:spPr>
          <a:xfrm>
            <a:off x="2199261" y="3311900"/>
            <a:ext cx="1314533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2769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xmlns="" id="{601F35A7-C409-4169-A432-FF1AA7130604}"/>
              </a:ext>
            </a:extLst>
          </p:cNvPr>
          <p:cNvSpPr txBox="1"/>
          <p:nvPr/>
        </p:nvSpPr>
        <p:spPr>
          <a:xfrm>
            <a:off x="4415265" y="4178300"/>
            <a:ext cx="2053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Lato Light" charset="0"/>
              </a:rPr>
              <a:t>Phenomenon whereby something new and somehow valuable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DE609799-6125-4686-A843-55F14C5E835B}"/>
              </a:ext>
            </a:extLst>
          </p:cNvPr>
          <p:cNvSpPr/>
          <p:nvPr/>
        </p:nvSpPr>
        <p:spPr>
          <a:xfrm>
            <a:off x="4409550" y="3917315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Lato" charset="0"/>
              </a:rPr>
              <a:t>2018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xmlns="" id="{30E6EE37-57FF-4AA0-8801-7D8B3AB1A503}"/>
              </a:ext>
            </a:extLst>
          </p:cNvPr>
          <p:cNvSpPr txBox="1"/>
          <p:nvPr/>
        </p:nvSpPr>
        <p:spPr>
          <a:xfrm>
            <a:off x="1494790" y="2806700"/>
            <a:ext cx="231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Lato Light" charset="0"/>
              </a:rPr>
              <a:t>Phenomenon whereby something new and somehow valuable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xmlns="" id="{6E771E03-FB73-4F58-AB84-F736748F6B11}"/>
              </a:ext>
            </a:extLst>
          </p:cNvPr>
          <p:cNvSpPr/>
          <p:nvPr/>
        </p:nvSpPr>
        <p:spPr>
          <a:xfrm>
            <a:off x="1489075" y="2546350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Lato" charset="0"/>
              </a:rPr>
              <a:t>2010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xmlns="" id="{8B085C0A-275F-460E-9646-5E61A7B5F65D}"/>
              </a:ext>
            </a:extLst>
          </p:cNvPr>
          <p:cNvSpPr txBox="1"/>
          <p:nvPr/>
        </p:nvSpPr>
        <p:spPr>
          <a:xfrm>
            <a:off x="4415265" y="2806700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Lato Light" charset="0"/>
              </a:rPr>
              <a:t>Phenomenon whereby something new and somehow valuable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xmlns="" id="{9D88B1AF-EC64-469F-AE4F-8CA435E63A83}"/>
              </a:ext>
            </a:extLst>
          </p:cNvPr>
          <p:cNvSpPr/>
          <p:nvPr/>
        </p:nvSpPr>
        <p:spPr>
          <a:xfrm>
            <a:off x="4409550" y="2546350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Lato" charset="0"/>
              </a:rPr>
              <a:t>2012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xmlns="" id="{85A9C4B6-F741-47B2-9A9B-FF782F8668B4}"/>
              </a:ext>
            </a:extLst>
          </p:cNvPr>
          <p:cNvSpPr txBox="1"/>
          <p:nvPr/>
        </p:nvSpPr>
        <p:spPr>
          <a:xfrm>
            <a:off x="1494790" y="4224020"/>
            <a:ext cx="2182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Lato Light" charset="0"/>
              </a:rPr>
              <a:t>Phenomenon whereby something new and somehow valuable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xmlns="" id="{DF04281E-266E-4698-BB7D-D506DE7F23B0}"/>
              </a:ext>
            </a:extLst>
          </p:cNvPr>
          <p:cNvSpPr/>
          <p:nvPr/>
        </p:nvSpPr>
        <p:spPr>
          <a:xfrm>
            <a:off x="1489075" y="3963035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Lato" charset="0"/>
              </a:rPr>
              <a:t>2015</a:t>
            </a: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7BE1627E-7D0D-46DE-963C-51E8087C2023}"/>
              </a:ext>
            </a:extLst>
          </p:cNvPr>
          <p:cNvSpPr/>
          <p:nvPr/>
        </p:nvSpPr>
        <p:spPr>
          <a:xfrm>
            <a:off x="4069825" y="3987800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xmlns="" id="{2E3E5932-FB3E-4CA2-B263-F8E5F46313D5}"/>
              </a:ext>
            </a:extLst>
          </p:cNvPr>
          <p:cNvSpPr/>
          <p:nvPr/>
        </p:nvSpPr>
        <p:spPr>
          <a:xfrm>
            <a:off x="1149350" y="3987800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DF36DE1F-8945-4FC8-9A0A-768F7BF5AAE0}"/>
              </a:ext>
            </a:extLst>
          </p:cNvPr>
          <p:cNvSpPr/>
          <p:nvPr/>
        </p:nvSpPr>
        <p:spPr>
          <a:xfrm>
            <a:off x="4069825" y="2611120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xmlns="" id="{4F0D5FD2-46CA-4F55-85CE-861212F8678F}"/>
              </a:ext>
            </a:extLst>
          </p:cNvPr>
          <p:cNvSpPr/>
          <p:nvPr/>
        </p:nvSpPr>
        <p:spPr>
          <a:xfrm>
            <a:off x="1149350" y="2619375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C84D0DB-0FE7-40E9-8F0D-E0310348DC44}"/>
              </a:ext>
            </a:extLst>
          </p:cNvPr>
          <p:cNvSpPr/>
          <p:nvPr/>
        </p:nvSpPr>
        <p:spPr>
          <a:xfrm>
            <a:off x="7435437" y="-297653"/>
            <a:ext cx="7870699" cy="787069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23045694-65AC-400C-AB0B-CFD9465654CF}"/>
              </a:ext>
            </a:extLst>
          </p:cNvPr>
          <p:cNvSpPr/>
          <p:nvPr/>
        </p:nvSpPr>
        <p:spPr>
          <a:xfrm>
            <a:off x="7607095" y="1119352"/>
            <a:ext cx="804001" cy="8040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4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ADD4BB23-08B3-4009-A6F8-0AAD694ABDB8}"/>
              </a:ext>
            </a:extLst>
          </p:cNvPr>
          <p:cNvSpPr/>
          <p:nvPr/>
        </p:nvSpPr>
        <p:spPr>
          <a:xfrm>
            <a:off x="2161609" y="219125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492E68A8-A709-4BE6-96CC-39025DB43EBD}"/>
              </a:ext>
            </a:extLst>
          </p:cNvPr>
          <p:cNvSpPr/>
          <p:nvPr/>
        </p:nvSpPr>
        <p:spPr>
          <a:xfrm>
            <a:off x="5371878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143D9DA-966C-4E50-AEEE-83FF42D4500B}"/>
              </a:ext>
            </a:extLst>
          </p:cNvPr>
          <p:cNvSpPr/>
          <p:nvPr/>
        </p:nvSpPr>
        <p:spPr>
          <a:xfrm>
            <a:off x="8419420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3AAEF55-73BE-454D-8602-49DECA89C33E}"/>
              </a:ext>
            </a:extLst>
          </p:cNvPr>
          <p:cNvSpPr>
            <a:spLocks noEditPoints="1"/>
          </p:cNvSpPr>
          <p:nvPr/>
        </p:nvSpPr>
        <p:spPr bwMode="auto">
          <a:xfrm>
            <a:off x="2574329" y="257396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Freeform 103">
            <a:extLst>
              <a:ext uri="{FF2B5EF4-FFF2-40B4-BE49-F238E27FC236}">
                <a16:creationId xmlns:a16="http://schemas.microsoft.com/office/drawing/2014/main" xmlns="" id="{957F7E92-C3C2-4085-B93B-75BC7493463B}"/>
              </a:ext>
            </a:extLst>
          </p:cNvPr>
          <p:cNvSpPr>
            <a:spLocks noEditPoints="1"/>
          </p:cNvSpPr>
          <p:nvPr/>
        </p:nvSpPr>
        <p:spPr bwMode="auto">
          <a:xfrm>
            <a:off x="5830024" y="2494347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63">
            <a:extLst>
              <a:ext uri="{FF2B5EF4-FFF2-40B4-BE49-F238E27FC236}">
                <a16:creationId xmlns:a16="http://schemas.microsoft.com/office/drawing/2014/main" xmlns="" id="{67158E59-EADA-426B-8870-032C685EA520}"/>
              </a:ext>
            </a:extLst>
          </p:cNvPr>
          <p:cNvSpPr>
            <a:spLocks noEditPoints="1"/>
          </p:cNvSpPr>
          <p:nvPr/>
        </p:nvSpPr>
        <p:spPr bwMode="auto">
          <a:xfrm>
            <a:off x="8823053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CA4D4C06-73C7-4378-AA3B-CCBF044ED164}"/>
              </a:ext>
            </a:extLst>
          </p:cNvPr>
          <p:cNvSpPr txBox="1"/>
          <p:nvPr/>
        </p:nvSpPr>
        <p:spPr>
          <a:xfrm>
            <a:off x="1582264" y="4472574"/>
            <a:ext cx="2462364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0991DF5-B228-42E7-9068-92766A485506}"/>
              </a:ext>
            </a:extLst>
          </p:cNvPr>
          <p:cNvSpPr txBox="1"/>
          <p:nvPr/>
        </p:nvSpPr>
        <p:spPr>
          <a:xfrm>
            <a:off x="1860556" y="4022009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67111DE-A96E-4EE5-BF8A-6C6D57B3EDA9}"/>
              </a:ext>
            </a:extLst>
          </p:cNvPr>
          <p:cNvSpPr txBox="1"/>
          <p:nvPr/>
        </p:nvSpPr>
        <p:spPr>
          <a:xfrm>
            <a:off x="4751948" y="4489218"/>
            <a:ext cx="2462364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6952C43-D67A-4247-BA7E-DAFBE7505B06}"/>
              </a:ext>
            </a:extLst>
          </p:cNvPr>
          <p:cNvSpPr txBox="1"/>
          <p:nvPr/>
        </p:nvSpPr>
        <p:spPr>
          <a:xfrm>
            <a:off x="5030240" y="40386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A396B8C-E334-4F89-A48E-3F663761D501}"/>
              </a:ext>
            </a:extLst>
          </p:cNvPr>
          <p:cNvSpPr txBox="1"/>
          <p:nvPr/>
        </p:nvSpPr>
        <p:spPr>
          <a:xfrm>
            <a:off x="7864055" y="4489218"/>
            <a:ext cx="2462364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E46AA07-0BCB-4C60-B081-4FA9D0C9E39C}"/>
              </a:ext>
            </a:extLst>
          </p:cNvPr>
          <p:cNvSpPr txBox="1"/>
          <p:nvPr/>
        </p:nvSpPr>
        <p:spPr>
          <a:xfrm>
            <a:off x="8142347" y="40386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5166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完成情况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16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5FB0EB3-015A-4677-A766-3BDD13C2F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60" y="1775078"/>
            <a:ext cx="3230758" cy="39551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62D42F4-3A83-453B-8A3E-C148505567C5}"/>
              </a:ext>
            </a:extLst>
          </p:cNvPr>
          <p:cNvSpPr/>
          <p:nvPr/>
        </p:nvSpPr>
        <p:spPr>
          <a:xfrm>
            <a:off x="3788139" y="5112350"/>
            <a:ext cx="1960090" cy="105799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3E0BB042-9385-4475-BE0E-C0E3549DFC51}"/>
              </a:ext>
            </a:extLst>
          </p:cNvPr>
          <p:cNvSpPr txBox="1"/>
          <p:nvPr/>
        </p:nvSpPr>
        <p:spPr>
          <a:xfrm>
            <a:off x="5674173" y="24960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添加页面标题内容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xmlns="" id="{ED0C2AC3-14B8-41EC-B7D7-BE96F41209C3}"/>
              </a:ext>
            </a:extLst>
          </p:cNvPr>
          <p:cNvSpPr txBox="1"/>
          <p:nvPr/>
        </p:nvSpPr>
        <p:spPr>
          <a:xfrm>
            <a:off x="5674173" y="206176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xmlns="" id="{55BEDDE1-885C-485E-8062-40E214BCC8ED}"/>
              </a:ext>
            </a:extLst>
          </p:cNvPr>
          <p:cNvSpPr txBox="1"/>
          <p:nvPr/>
        </p:nvSpPr>
        <p:spPr>
          <a:xfrm>
            <a:off x="5674172" y="3294041"/>
            <a:ext cx="5245357" cy="102782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07CD9A7-096F-4C60-9890-5FFCD9B9F8A6}"/>
              </a:ext>
            </a:extLst>
          </p:cNvPr>
          <p:cNvSpPr txBox="1"/>
          <p:nvPr/>
        </p:nvSpPr>
        <p:spPr>
          <a:xfrm>
            <a:off x="6332487" y="5033250"/>
            <a:ext cx="4289560" cy="10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8E44F8B8-B290-4CE7-882E-5B022C665846}"/>
              </a:ext>
            </a:extLst>
          </p:cNvPr>
          <p:cNvSpPr txBox="1"/>
          <p:nvPr/>
        </p:nvSpPr>
        <p:spPr>
          <a:xfrm>
            <a:off x="3994035" y="53797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标题内容</a:t>
            </a:r>
          </a:p>
        </p:txBody>
      </p:sp>
    </p:spTree>
    <p:extLst>
      <p:ext uri="{BB962C8B-B14F-4D97-AF65-F5344CB8AC3E}">
        <p14:creationId xmlns:p14="http://schemas.microsoft.com/office/powerpoint/2010/main" val="22007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1370</Words>
  <Application>Microsoft Office PowerPoint</Application>
  <PresentationFormat>宽屏</PresentationFormat>
  <Paragraphs>206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Gill Sans</vt:lpstr>
      <vt:lpstr>Meiryo</vt:lpstr>
      <vt:lpstr>等线</vt:lpstr>
      <vt:lpstr>等线 Light</vt:lpstr>
      <vt:lpstr>思源黑体</vt:lpstr>
      <vt:lpstr>宋体</vt:lpstr>
      <vt:lpstr>微软雅黑</vt:lpstr>
      <vt:lpstr>字魂58号-创中黑</vt:lpstr>
      <vt:lpstr>字魂59号-创粗黑</vt:lpstr>
      <vt:lpstr>Arial</vt:lpstr>
      <vt:lpstr>Calibri</vt:lpstr>
      <vt:lpstr>Calibri Light</vt:lpstr>
      <vt:lpstr>Lato</vt:lpstr>
      <vt:lpstr>Lato Light</vt:lpstr>
      <vt:lpstr>Montserrat</vt:lpstr>
      <vt:lpstr>Segoe UI</vt:lpstr>
      <vt:lpstr>Segoe UI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kan</cp:lastModifiedBy>
  <cp:revision>64</cp:revision>
  <dcterms:created xsi:type="dcterms:W3CDTF">2019-06-11T09:29:47Z</dcterms:created>
  <dcterms:modified xsi:type="dcterms:W3CDTF">2020-05-28T03:18:19Z</dcterms:modified>
</cp:coreProperties>
</file>