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70" r:id="rId6"/>
    <p:sldId id="300" r:id="rId7"/>
    <p:sldId id="301" r:id="rId8"/>
    <p:sldId id="302" r:id="rId9"/>
    <p:sldId id="312" r:id="rId10"/>
    <p:sldId id="305" r:id="rId11"/>
    <p:sldId id="304" r:id="rId12"/>
    <p:sldId id="303" r:id="rId13"/>
    <p:sldId id="311" r:id="rId14"/>
    <p:sldId id="306" r:id="rId15"/>
    <p:sldId id="308" r:id="rId16"/>
    <p:sldId id="307" r:id="rId17"/>
    <p:sldId id="313" r:id="rId18"/>
    <p:sldId id="315" r:id="rId19"/>
    <p:sldId id="30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108" d="100"/>
          <a:sy n="108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2280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3470" y="2398395"/>
            <a:ext cx="8451215" cy="23768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系列探讨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   </a:t>
            </a:r>
            <a:r>
              <a:rPr lang="en-US" altLang="zh-CN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</a:t>
            </a:r>
            <a:r>
              <a:rPr lang="zh-CN" altLang="en-US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入门到放弃</a:t>
            </a:r>
            <a:endParaRPr lang="en-US" altLang="zh-CN" sz="32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42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入门指南</a:t>
            </a:r>
            <a:endParaRPr lang="zh-CN" altLang="en-US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animBg="1"/>
      <p:bldP spid="10" grpId="0" animBg="1"/>
      <p:bldP spid="11" grpId="0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总结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8" name="Google Shape;86;p19"/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1001325" y="2221085"/>
            <a:ext cx="5073720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Webpack作为前端工程化的重要一环，其作用是前端资源模块化管理和打包工具。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1001325" y="3324715"/>
            <a:ext cx="5073720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了解概念：内部构建依赖图，根据依赖关系映射到每个模块并生成一或多个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bundle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993705" y="4549630"/>
            <a:ext cx="5073720" cy="1567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了解优势：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、code splitting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Resolve </a:t>
            </a:r>
            <a:r>
              <a:rPr lang="zh-CN" altLang="en-US" sz="16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Static Asset</a:t>
            </a:r>
            <a:r>
              <a:rPr lang="en-US" altLang="zh-CN" sz="16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(all-modules)</a:t>
            </a:r>
            <a:endParaRPr lang="zh-CN" altLang="en-US" sz="16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Plugin System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、Hot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reload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6" name="图片 5" descr="toptal-blog-image-1484069520643-3fe07c68c08902f11a88beaad08c0e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760" y="417195"/>
            <a:ext cx="5342890" cy="551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Ⅱ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webpack配置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配置步骤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2184" y="215188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6204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094904" y="253459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Freeform 103"/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946567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1125" y="3982720"/>
            <a:ext cx="1954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安装webpack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4875" y="4038600"/>
            <a:ext cx="265366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了解重要的依赖包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8935" y="4038600"/>
            <a:ext cx="3478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配置webpack.config.js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5" grpId="0" bldLvl="0"/>
      <p:bldP spid="17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Ⅲ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19905" y="3283585"/>
            <a:ext cx="6882765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与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rollUp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对比</a:t>
            </a:r>
            <a:endParaRPr lang="zh-CN" altLang="en-US" sz="54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2105232205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985" y="925830"/>
            <a:ext cx="9393555" cy="487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工具对比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441" y="335179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7" name="图片 16" descr="微信截图_202105232205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985" y="1052830"/>
            <a:ext cx="9393555" cy="4872990"/>
          </a:xfrm>
          <a:prstGeom prst="rect">
            <a:avLst/>
          </a:prstGeom>
        </p:spPr>
      </p:pic>
      <p:pic>
        <p:nvPicPr>
          <p:cNvPr id="18" name="图片 17" descr="微信截图_202105232205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985" y="1179830"/>
            <a:ext cx="9393555" cy="487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工具对比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8" name="Google Shape;86;p19"/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993775" y="1546860"/>
            <a:ext cx="9511665" cy="3413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正是因为 webpack 拥有如此强大的功能，所以 webpack 在进行资源打包的时候，就会产生很多冗余的代码（如果你有查看过 webpack 的 bundle 文件，便会发现）。比如，把 export default str =&gt; str; 这段代码用 webpack 打包就会得到下面的结果：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这在以下的一些情境中就不太高效，需要寻求更好的解决方案：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- 需要 js 高效运行。因为 webpack 对子模块定义和运行时的依赖处理（__webpack_require__），不仅导致文件体积增大，还会大幅拉低性能；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- 项目（特别是类库）只有 js，而没有其他的静态资源文件，使用 webpack 就有点大才小用了，因为 webpack bundle 文件的体积略大，运行略慢，可读性略低。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下次继续</a:t>
            </a:r>
            <a:endParaRPr lang="zh-CN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5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入门指南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3" grpId="0"/>
      <p:bldP spid="15" grpId="0"/>
      <p:bldP spid="16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5190" y="2806065"/>
            <a:ext cx="2430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基础回顾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83755" y="1332230"/>
            <a:ext cx="3876675" cy="897890"/>
            <a:chOff x="7220041" y="2044156"/>
            <a:chExt cx="3359120" cy="897890"/>
          </a:xfrm>
        </p:grpSpPr>
        <p:sp>
          <p:nvSpPr>
            <p:cNvPr id="8" name="文本框 7"/>
            <p:cNvSpPr txBox="1"/>
            <p:nvPr/>
          </p:nvSpPr>
          <p:spPr>
            <a:xfrm>
              <a:off x="7951531" y="2044156"/>
              <a:ext cx="26276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webpack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概念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20208" y="2604861"/>
              <a:ext cx="1973655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解决了什么问题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83755" y="2496185"/>
            <a:ext cx="3640455" cy="924560"/>
            <a:chOff x="7220041" y="2904581"/>
            <a:chExt cx="3420745" cy="924560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2904581"/>
              <a:ext cx="26276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webpack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配置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692" y="3491956"/>
              <a:ext cx="2387302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如何配置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webpack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7179310" y="3708400"/>
            <a:ext cx="4080510" cy="1039495"/>
            <a:chOff x="7220041" y="3773261"/>
            <a:chExt cx="3401695" cy="1038959"/>
          </a:xfrm>
        </p:grpSpPr>
        <p:sp>
          <p:nvSpPr>
            <p:cNvPr id="20" name="文本框 19"/>
            <p:cNvSpPr txBox="1"/>
            <p:nvPr/>
          </p:nvSpPr>
          <p:spPr>
            <a:xfrm>
              <a:off x="7923566" y="3773261"/>
              <a:ext cx="2698170" cy="46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webpack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与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rollUp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对比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4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67024" y="4475209"/>
              <a:ext cx="1944355" cy="3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开发时的使用建议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810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5190" y="2739390"/>
            <a:ext cx="3046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高级进阶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1630" y="603250"/>
            <a:ext cx="4826635" cy="720065"/>
            <a:chOff x="7220041" y="2053684"/>
            <a:chExt cx="3386881" cy="720278"/>
          </a:xfrm>
        </p:grpSpPr>
        <p:sp>
          <p:nvSpPr>
            <p:cNvPr id="8" name="文本框 7"/>
            <p:cNvSpPr txBox="1"/>
            <p:nvPr/>
          </p:nvSpPr>
          <p:spPr>
            <a:xfrm>
              <a:off x="7979292" y="2053684"/>
              <a:ext cx="2627630" cy="64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webpack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实现原理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-247" y="501640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91630" y="1687805"/>
            <a:ext cx="4874261" cy="770255"/>
            <a:chOff x="7220041" y="1906931"/>
            <a:chExt cx="3420300" cy="770482"/>
          </a:xfrm>
        </p:grpSpPr>
        <p:sp>
          <p:nvSpPr>
            <p:cNvPr id="16" name="文本框 15"/>
            <p:cNvSpPr txBox="1"/>
            <p:nvPr/>
          </p:nvSpPr>
          <p:spPr>
            <a:xfrm>
              <a:off x="7945452" y="2155289"/>
              <a:ext cx="2694889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Tree Shaking</a:t>
              </a:r>
              <a:r>
                <a:rPr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性能优化实践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0041" y="190693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91630" y="2877795"/>
            <a:ext cx="4874895" cy="645160"/>
            <a:chOff x="7220041" y="2128611"/>
            <a:chExt cx="3420745" cy="645350"/>
          </a:xfrm>
        </p:grpSpPr>
        <p:sp>
          <p:nvSpPr>
            <p:cNvPr id="25" name="文本框 24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loader原理解析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91630" y="4039210"/>
            <a:ext cx="4874895" cy="645160"/>
            <a:chOff x="7220041" y="2128611"/>
            <a:chExt cx="3420745" cy="645350"/>
          </a:xfrm>
        </p:grpSpPr>
        <p:sp>
          <p:nvSpPr>
            <p:cNvPr id="28" name="文本框 27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Plugin原理解析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91630" y="5200625"/>
            <a:ext cx="4874895" cy="645160"/>
            <a:chOff x="7220041" y="2128611"/>
            <a:chExt cx="3420745" cy="645350"/>
          </a:xfrm>
        </p:grpSpPr>
        <p:sp>
          <p:nvSpPr>
            <p:cNvPr id="33" name="文本框 32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Chunk 分包规则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5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23" grpId="0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Ⅰ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概念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前端历史演变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569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425425" y="46533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28734" y="3884799"/>
            <a:ext cx="3755419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Ryan Dahl利用Chrome的V8引擎打造了基于事件循环的异步I/O框架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，更重要是构建了前端庞大的生态系统，使得前端工程化称为可能。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3965" y="34244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ode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JS 的爆发 2009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8733" y="4982393"/>
            <a:ext cx="3755419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backone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等MV* 框架的出现，网页逐渐由 Web Site 演变成了 Web App，最终导致了复杂的单页应用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6349" y="454360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前端MV**架构阶段 2010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9261" y="3311900"/>
            <a:ext cx="131453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前端演变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6349" y="2767543"/>
            <a:ext cx="3755419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火狐、谷歌等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技术的应用出现，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前端的作用不仅仅是展示页面，可以管理数据和用户互动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。解决一些糟糕的用户体验，前端页面要想获取后台数据需要刷新整个页面。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3965" y="23503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AJAX阶段 2005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425425" y="140243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8734" y="1684233"/>
            <a:ext cx="375541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前端只负责写静态页面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，前端只是后端MVC中的V(视图)。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6125" y="127571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静态页面 1990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2005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2" grpId="0" bldLvl="0" animBg="1"/>
      <p:bldP spid="3" grpId="0" bldLvl="0"/>
      <p:bldP spid="19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模块系统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演变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569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425425" y="46526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3965" y="34244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AMD和一些变种实现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6349" y="4542973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ES6模块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1006" y="3187440"/>
            <a:ext cx="1314533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模块系统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演变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6349" y="2767543"/>
            <a:ext cx="3755419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seaJs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。依赖的模块延迟执行，CMD 推崇依赖就近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3965" y="23503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CommonJS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425425" y="140243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6125" y="127571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Script标签形式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3824" y="3885143"/>
            <a:ext cx="375541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RequireJs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依赖的模块提前执行，AMD 推崇依赖前置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/>
      <p:bldP spid="13" grpId="0" bldLvl="0"/>
      <p:bldP spid="15" grpId="0" bldLvl="0"/>
      <p:bldP spid="17" grpId="0" bldLvl="0"/>
      <p:bldP spid="18" grpId="0" bldLvl="0"/>
      <p:bldP spid="2" grpId="0" bldLvl="0" animBg="1"/>
      <p:bldP spid="19" grpId="0" bldLvl="0"/>
      <p:bldP spid="20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 bundle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 descr="微信截图_20210523204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291590"/>
            <a:ext cx="9585325" cy="456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9744" y="3784998"/>
            <a:ext cx="205041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前端资源模块化管理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9009" y="378499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打包工具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263500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84"/>
          <p:cNvSpPr>
            <a:spLocks noEditPoints="1"/>
          </p:cNvSpPr>
          <p:nvPr/>
        </p:nvSpPr>
        <p:spPr bwMode="auto">
          <a:xfrm>
            <a:off x="691490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715" y="5484495"/>
            <a:ext cx="10121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注意点：</a:t>
            </a:r>
            <a:r>
              <a:rPr lang="en-US" altLang="zh-CN" sz="1600"/>
              <a:t>   1</a:t>
            </a:r>
            <a:r>
              <a:rPr lang="zh-CN" altLang="en-US" sz="1600"/>
              <a:t>、Gulp/Grunt优化前端的开发流程的工具，主要是解决重复任务的问题（压缩、编译less、sass、地址添加hash、替换等）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en-US" altLang="zh-CN" sz="1600"/>
              <a:t>                 2</a:t>
            </a:r>
            <a:r>
              <a:rPr lang="zh-CN" altLang="en-US" sz="1600"/>
              <a:t>、</a:t>
            </a:r>
            <a:r>
              <a:rPr lang="en-US" altLang="zh-CN" sz="1600"/>
              <a:t> webpack</a:t>
            </a:r>
            <a:r>
              <a:rPr lang="zh-CN" altLang="en-US" sz="1600"/>
              <a:t>可以看做</a:t>
            </a:r>
            <a:r>
              <a:rPr lang="en-US" altLang="zh-CN" sz="1600"/>
              <a:t>一套前端工程化解决方案</a:t>
            </a:r>
            <a:r>
              <a:rPr lang="zh-CN" altLang="en-US" sz="1600"/>
              <a:t>，</a:t>
            </a:r>
            <a:r>
              <a:rPr lang="en-US" altLang="zh-CN" sz="1600"/>
              <a:t>利用强大插件机制，解决前端静态资源依赖管理的问题。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/>
      <p:bldP spid="16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解决痛点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61609" y="219125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1942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574329" y="257396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882305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3140" y="4472305"/>
            <a:ext cx="3914140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将应用程序分解成可管理的代码块，可以按需加载，这样用户便可快速与应用交互，而不必等到整个应用程序下载和解析完成才能使用，以此构建复杂的单页应用程序（SPA）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275" y="3897630"/>
            <a:ext cx="40640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代码拆分（Code Splitting）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6285" y="4489450"/>
            <a:ext cx="3929380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将所有的静态资源，如 js、css、图片、字体等，导入到应用程序中，然后由 webpack 使用 hash 重命名需要的资源文件，而无需为文件 URL 增添 hash 而使用 hack 脚本，并且一个资源还能依赖其他资源。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57365" y="3897630"/>
            <a:ext cx="445579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静态资源管理（Static Assets）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6" grpId="0" bldLvl="0"/>
      <p:bldP spid="17" grpId="0" bldLvl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2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3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4.xml><?xml version="1.0" encoding="utf-8"?>
<p:tagLst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>宽屏</PresentationFormat>
  <Paragraphs>165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字魂58号-创中黑</vt:lpstr>
      <vt:lpstr>黑体</vt:lpstr>
      <vt:lpstr>字魂59号-创粗黑</vt:lpstr>
      <vt:lpstr>Lato</vt:lpstr>
      <vt:lpstr>思源黑体</vt:lpstr>
      <vt:lpstr>微软雅黑</vt:lpstr>
      <vt:lpstr>Arial Unicode MS</vt:lpstr>
      <vt:lpstr>等线 Light</vt:lpstr>
      <vt:lpstr>等线</vt:lpstr>
      <vt:lpstr>Calibri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Lance</cp:lastModifiedBy>
  <cp:revision>92</cp:revision>
  <dcterms:created xsi:type="dcterms:W3CDTF">2019-06-11T09:29:00Z</dcterms:created>
  <dcterms:modified xsi:type="dcterms:W3CDTF">2021-06-20T13:02:58Z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20BC14D413A447A4BD34B296A807250A</vt:lpwstr>
  </property>
  <property fmtid="{D5CDD505-2E9C-101B-9397-08002B2CF9AE}" pid="3" name="KSOProductBuildVer">
    <vt:lpwstr>2052-11.1.0.10578</vt:lpwstr>
  </property>
</Properties>
</file>