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300" r:id="rId6"/>
    <p:sldId id="323" r:id="rId7"/>
    <p:sldId id="324" r:id="rId8"/>
    <p:sldId id="325" r:id="rId9"/>
    <p:sldId id="329" r:id="rId10"/>
    <p:sldId id="333" r:id="rId11"/>
    <p:sldId id="330" r:id="rId12"/>
    <p:sldId id="331" r:id="rId13"/>
    <p:sldId id="332" r:id="rId14"/>
    <p:sldId id="335" r:id="rId15"/>
    <p:sldId id="326" r:id="rId16"/>
    <p:sldId id="336" r:id="rId17"/>
    <p:sldId id="334" r:id="rId18"/>
    <p:sldId id="30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18" autoAdjust="0"/>
  </p:normalViewPr>
  <p:slideViewPr>
    <p:cSldViewPr snapToGrid="0">
      <p:cViewPr varScale="1">
        <p:scale>
          <a:sx n="108" d="100"/>
          <a:sy n="108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72280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3470" y="2398395"/>
            <a:ext cx="8451215" cy="23768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 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系列探讨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         </a:t>
            </a:r>
            <a:r>
              <a:rPr lang="en-US" altLang="zh-CN" sz="32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-</a:t>
            </a:r>
            <a:r>
              <a:rPr lang="zh-CN" altLang="en-US" sz="32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入门到放弃</a:t>
            </a:r>
            <a:endParaRPr lang="en-US" altLang="zh-CN" sz="32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2525" y="810260"/>
            <a:ext cx="414020" cy="1981835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 guide</a:t>
            </a:r>
            <a:endParaRPr lang="en-US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4283" y="5016459"/>
            <a:ext cx="352425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高级指南</a:t>
            </a:r>
            <a:endParaRPr lang="zh-CN" altLang="en-US"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  <p:bldP spid="8" grpId="0" animBg="1"/>
      <p:bldP spid="10" grpId="0" animBg="1"/>
      <p:bldP spid="11" grpId="0"/>
      <p:bldP spid="14" grpId="0"/>
      <p:bldP spid="15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生成阶段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465385" y="1562590"/>
            <a:ext cx="5073720" cy="304482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a.输出资源(seal)：根据入口和模块之间的依赖关系，组装成一个个包含多个模块的 Chunk，再把每个 Chunk 转换成一个单独的文件加入到输出列表，这步是可以修改输出内容的最后机会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b.写入文件系统(emitAssets)：在确定好输出内容后，根据配置确定输出的路径和文件名，把文件内容写入到文件系统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pic>
        <p:nvPicPr>
          <p:cNvPr id="8" name="图片 7" descr="生成阶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8470" y="0"/>
            <a:ext cx="66541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资源形态流转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465455" y="1145540"/>
            <a:ext cx="5196840" cy="56299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compiler.make 阶段：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entry 文件以 dependence 对象形式加入 compilation 的依赖列表，dependence 对象记录有 entry 的类型、路径等信息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根据 dependence 调用对应的工厂函数创建 module 对象，之后读入 module 对应的文件内容，调用 loader-runner 对内容做转化，转化结果若有其它依赖则继续读入依赖资源，重复此过程直到所有依赖均被转化为 module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compilation.seal 阶段：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遍历 module 集合，根据 entry 配置及引入资源的方式，将 module 分配到不同的 chunk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遍历 chunk 集合，调用 compilation.emitAsset 方法标记 chunk 的输出规则，即转化为 assets 集合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compiler.emitAssets 阶段：将 assets 写入文件系统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pic>
        <p:nvPicPr>
          <p:cNvPr id="3" name="图片 2" descr="资源形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645" y="1177925"/>
            <a:ext cx="6325235" cy="559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Ⅲ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295" y="2959100"/>
            <a:ext cx="573341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loader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loader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简介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465455" y="2524125"/>
            <a:ext cx="4591050" cy="230568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简单理解：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runLoaders 调用用户所配置的 loader 集合读取、转译资源，转译后输出标准 JavaScript 文本或者 AST 对象，webpack 才能继续处理模块依赖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loader </a:t>
            </a: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的主要作用就是将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</a:t>
            </a:r>
            <a:r>
              <a:rPr kumimoji="0" sz="1600" b="0" i="0" u="none" strike="noStrike" kern="1200" cap="none" spc="0" normalizeH="0" baseline="0" noProof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A 转化为内容 B</a:t>
            </a:r>
            <a:endParaRPr kumimoji="0" sz="1600" b="0" i="0" u="none" strike="noStrike" kern="1200" cap="none" spc="0" normalizeH="0" baseline="0" noProof="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pic>
        <p:nvPicPr>
          <p:cNvPr id="6" name="图片 5" descr="loader介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4930" y="721995"/>
            <a:ext cx="7037070" cy="546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6327" y="388841"/>
            <a:ext cx="23885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附录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6025" y="1228725"/>
            <a:ext cx="98056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Entry：编译入口，webpack 编译的起点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Compiler：编译管理器，webpack 启动后会创建 compiler 对象，该对象一直存活知道结束退出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Compilation：单次编辑过程的管理器，比如 watch = true 时，运行过程中只有一个 compiler 但每次文件变更触发重新编译时，都会创建一个新的 compilation 对象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Dependence：依赖对象，webpack 基于该类型记录模块间依赖关系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Module：webpack 内部所有资源都会以“module”对象形式存在，所有关于资源的操作、转译、合并都是以 “module” 为基本单位进行的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Chunk：编译完成准备输出时，webpack 会将 module 按特定的规则组织成一个一个的 chunk，这些 chunk 某种程度上跟最终输出一一对应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Loader：资源内容转换器，其实就是实现从内容 A 转换 B 的转换器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Plugin：webpack构建过程中，会在特定的时机广播对应的事件，插件监听这些事件，在特定时间点介入编译过程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6189" y="2792067"/>
            <a:ext cx="6166377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下次继续</a:t>
            </a:r>
            <a:endParaRPr lang="zh-CN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583" y="5016459"/>
            <a:ext cx="352425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高级指南</a:t>
            </a:r>
            <a:endParaRPr lang="zh-CN"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312525" y="810260"/>
            <a:ext cx="414020" cy="1981835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 guide</a:t>
            </a:r>
            <a:endParaRPr lang="en-US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3" grpId="0"/>
      <p:bldP spid="15" grpId="0"/>
      <p:bldP spid="16" grpId="0" bldLvl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1419" y="461810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4855" y="2945130"/>
            <a:ext cx="3744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核心原理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-247" y="501640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532105" y="373970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9935" y="3739515"/>
            <a:ext cx="228346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loader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21" name="Freeform 45"/>
          <p:cNvSpPr>
            <a:spLocks noEditPoints="1"/>
          </p:cNvSpPr>
          <p:nvPr/>
        </p:nvSpPr>
        <p:spPr bwMode="auto">
          <a:xfrm>
            <a:off x="6478765" y="215109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99935" y="2151380"/>
            <a:ext cx="270129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构建核心流程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23" grpId="0"/>
      <p:bldP spid="24" grpId="0" bldLvl="0" animBg="1"/>
      <p:bldP spid="10" grpId="0" bldLvl="0" animBg="1"/>
      <p:bldP spid="12" grpId="0" bldLvl="0"/>
      <p:bldP spid="21" grpId="0" bldLvl="0" animBg="1"/>
      <p:bldP spid="2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Ⅰ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295" y="2959100"/>
            <a:ext cx="573341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工程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98805" y="388620"/>
            <a:ext cx="227330" cy="235585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3892" y="1887289"/>
            <a:ext cx="4039804" cy="4039804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425425" y="36679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58035" y="3615055"/>
            <a:ext cx="1580515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功能集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Freeform 45"/>
          <p:cNvSpPr>
            <a:spLocks noEditPoints="1"/>
          </p:cNvSpPr>
          <p:nvPr/>
        </p:nvSpPr>
        <p:spPr bwMode="auto">
          <a:xfrm>
            <a:off x="6425425" y="125130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36435" y="1251585"/>
            <a:ext cx="429260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模块打包、代码分割、按需加载、HMR、Tree-shaking、文件监听、sourcemap、devServer、DLL、多进程等等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36435" y="3667760"/>
            <a:ext cx="42926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498 份JS文件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18862 行注释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73548 行代码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54 个 module 类型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69 个 dependency 类型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162 个内置插件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237 个hook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8" grpId="0" bldLvl="0"/>
      <p:bldP spid="2" grpId="0" bldLvl="0" animBg="1"/>
      <p:bldP spid="19" grpId="0" bldLvl="0"/>
      <p:bldP spid="3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Ⅱ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295" y="2959100"/>
            <a:ext cx="638238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构建核心流程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构建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核心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流程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82184" y="215188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71878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062040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094904" y="253459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Freeform 103"/>
          <p:cNvSpPr>
            <a:spLocks noEditPoints="1"/>
          </p:cNvSpPr>
          <p:nvPr/>
        </p:nvSpPr>
        <p:spPr bwMode="auto">
          <a:xfrm>
            <a:off x="5830024" y="2494347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63"/>
          <p:cNvSpPr>
            <a:spLocks noEditPoints="1"/>
          </p:cNvSpPr>
          <p:nvPr/>
        </p:nvSpPr>
        <p:spPr bwMode="auto">
          <a:xfrm>
            <a:off x="9465673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81125" y="3982720"/>
            <a:ext cx="195453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初始化阶段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4875" y="4038600"/>
            <a:ext cx="265366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构建阶段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88935" y="4038600"/>
            <a:ext cx="347853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生成阶段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1125" y="6083300"/>
            <a:ext cx="687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webpack API</a:t>
            </a:r>
            <a:r>
              <a:rPr lang="zh-CN" altLang="en-US"/>
              <a:t>：</a:t>
            </a:r>
            <a:r>
              <a:rPr lang="en-US" altLang="zh-CN"/>
              <a:t> https://v4.webpack.docschina.org/api/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5" grpId="0" bldLvl="0"/>
      <p:bldP spid="17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框架认识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7441" y="335179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5" name="图片 4" descr="构建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987425"/>
            <a:ext cx="9455785" cy="587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初始化阶段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994410" y="1225550"/>
            <a:ext cx="5080635" cy="52609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a.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初始化参数：从配置文件、 配置对象、Shell 参数中读取，与默认配置结合得出最终的参数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b.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创建编译器对象：用上一步得到的参数创建 Compiler 对象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c.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初始化编译环境：包括注入内置插件、注册各种模块工厂、初始化 RuleSet 集合、加载配置的插件等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d.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开始编译：执行 compiler 对象的 run 方法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e.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确定入口：根据配置中的 entry 找出所有的入口文件，调用 compilition.addEntry 将入口文件转换为 dependence 对象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pic>
        <p:nvPicPr>
          <p:cNvPr id="7" name="图片 6" descr="初始化阶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5680" y="-635"/>
            <a:ext cx="6115685" cy="68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构建阶段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465385" y="1691495"/>
            <a:ext cx="5073720" cy="3413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a. 编译模块(make)：根据 entry 对应的 dependence 创建 module 对象，调用 loader 将模块转译为标准 JS 内容，调用 JS 解释器将内容转换为 AST 对象，从中找出该模块依赖的模块，再 递归 本步骤直到所有入口依赖的文件都经过了本步骤的处理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b. 完成模块编译：上一步递归处理所有能触达到的模块后，得到了每个模块被翻译后的内容以及它们之间的 依赖关系图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pic>
        <p:nvPicPr>
          <p:cNvPr id="8" name="图片 7" descr="构建阶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9105" y="485140"/>
            <a:ext cx="6629400" cy="619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演示</Application>
  <PresentationFormat>宽屏</PresentationFormat>
  <Paragraphs>126</Paragraphs>
  <Slides>15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字魂58号-创中黑</vt:lpstr>
      <vt:lpstr>黑体</vt:lpstr>
      <vt:lpstr>字魂59号-创粗黑</vt:lpstr>
      <vt:lpstr>Lato</vt:lpstr>
      <vt:lpstr>思源黑体</vt:lpstr>
      <vt:lpstr>微软雅黑</vt:lpstr>
      <vt:lpstr>Arial Unicode MS</vt:lpstr>
      <vt:lpstr>等线 Light</vt:lpstr>
      <vt:lpstr>等线</vt:lpstr>
      <vt:lpstr>Calibri</vt:lpstr>
      <vt:lpstr>Segoe Print</vt:lpstr>
      <vt:lpstr>方正舒体</vt:lpstr>
      <vt:lpstr>方正粗黑宋简体</vt:lpstr>
      <vt:lpstr>华文仿宋</vt:lpstr>
      <vt:lpstr>方正姚体</vt:lpstr>
      <vt:lpstr>华文楷体</vt:lpstr>
      <vt:lpstr>楷体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Lance</cp:lastModifiedBy>
  <cp:revision>119</cp:revision>
  <dcterms:created xsi:type="dcterms:W3CDTF">2019-06-11T09:29:00Z</dcterms:created>
  <dcterms:modified xsi:type="dcterms:W3CDTF">2021-06-20T14:56:06Z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20BC14D413A447A4BD34B296A807250A</vt:lpwstr>
  </property>
  <property fmtid="{D5CDD505-2E9C-101B-9397-08002B2CF9AE}" pid="3" name="KSOProductBuildVer">
    <vt:lpwstr>2052-11.1.0.10578</vt:lpwstr>
  </property>
</Properties>
</file>