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B2BE-F776-4F4F-8F66-450F07CEE916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00CB-32DC-4AEF-9E1B-C82C044291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656183"/>
          </a:xfrm>
        </p:spPr>
        <p:txBody>
          <a:bodyPr>
            <a:normAutofit/>
          </a:bodyPr>
          <a:lstStyle/>
          <a:p>
            <a:r>
              <a:rPr lang="en-US" b="1" dirty="0"/>
              <a:t>WEB </a:t>
            </a:r>
            <a:r>
              <a:rPr lang="ru-RU" b="1" dirty="0"/>
              <a:t>проект </a:t>
            </a:r>
            <a:r>
              <a:rPr lang="ru-RU" b="1" dirty="0" err="1"/>
              <a:t>Яндекс.лицей</a:t>
            </a:r>
            <a:r>
              <a:rPr lang="ru-RU" b="1" dirty="0"/>
              <a:t> "</a:t>
            </a:r>
            <a:r>
              <a:rPr lang="en-US" b="1" dirty="0" err="1"/>
              <a:t>OnlineShop</a:t>
            </a:r>
            <a:r>
              <a:rPr lang="ru-RU" b="1" dirty="0" smtClean="0"/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6021288"/>
            <a:ext cx="6400800" cy="622920"/>
          </a:xfrm>
        </p:spPr>
        <p:txBody>
          <a:bodyPr>
            <a:normAutofit/>
          </a:bodyPr>
          <a:lstStyle/>
          <a:p>
            <a:r>
              <a:rPr lang="ru-RU" dirty="0"/>
              <a:t>Работу выполнил Долгов </a:t>
            </a:r>
            <a:r>
              <a:rPr lang="ru-RU" dirty="0" smtClean="0"/>
              <a:t>Кирилл</a:t>
            </a:r>
            <a:endParaRPr lang="ru-RU" dirty="0"/>
          </a:p>
        </p:txBody>
      </p:sp>
      <p:pic>
        <p:nvPicPr>
          <p:cNvPr id="3074" name="Picture 2" descr="C:\Users\Kirill\Pictures\Screenshots\Снимок экрана (27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429157" cy="3937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rill\Desktop\Новая папка\Снимок экрана (25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8036790" cy="364773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55576" y="40466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OnlineShop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dirty="0" err="1"/>
              <a:t>онлайн</a:t>
            </a:r>
            <a:r>
              <a:rPr lang="ru-RU" dirty="0"/>
              <a:t> магазин, в котором любой человек может </a:t>
            </a:r>
            <a:r>
              <a:rPr lang="ru-RU" dirty="0" smtClean="0"/>
              <a:t>реализовать</a:t>
            </a:r>
            <a:endParaRPr lang="en-US" dirty="0" smtClean="0"/>
          </a:p>
          <a:p>
            <a:r>
              <a:rPr lang="ru-RU" dirty="0" smtClean="0"/>
              <a:t>свои </a:t>
            </a:r>
            <a:r>
              <a:rPr lang="ru-RU" dirty="0"/>
              <a:t>экономические способности или купить любую необходимую </a:t>
            </a:r>
            <a:r>
              <a:rPr lang="ru-RU" dirty="0" smtClean="0"/>
              <a:t>ему</a:t>
            </a:r>
            <a:endParaRPr lang="en-US" dirty="0" smtClean="0"/>
          </a:p>
          <a:p>
            <a:r>
              <a:rPr lang="ru-RU" dirty="0" smtClean="0"/>
              <a:t>вещь </a:t>
            </a:r>
            <a:r>
              <a:rPr lang="ru-RU" dirty="0"/>
              <a:t>у любого из множества продавцов.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irill\Desktop\Новая папка\Снимок экрана (25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4408914" cy="2304256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115616" y="260648"/>
            <a:ext cx="658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Реализованы такие возможности как регистрация и авторизация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пользователя, добавление, удаление и покупка товара.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333283"/>
            <a:ext cx="4211960" cy="1887056"/>
          </a:xfrm>
          <a:prstGeom prst="rect">
            <a:avLst/>
          </a:prstGeom>
          <a:noFill/>
        </p:spPr>
      </p:pic>
      <p:pic>
        <p:nvPicPr>
          <p:cNvPr id="5" name="Picture 2" descr="C:\Users\Kirill\Desktop\Новая папка\Снимок экрана (26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4427913" cy="2016224"/>
          </a:xfrm>
          <a:prstGeom prst="rect">
            <a:avLst/>
          </a:prstGeom>
          <a:noFill/>
        </p:spPr>
      </p:pic>
      <p:pic>
        <p:nvPicPr>
          <p:cNvPr id="6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645024"/>
            <a:ext cx="4460498" cy="2024530"/>
          </a:xfrm>
          <a:prstGeom prst="rect">
            <a:avLst/>
          </a:prstGeom>
          <a:noFill/>
        </p:spPr>
      </p:pic>
      <p:pic>
        <p:nvPicPr>
          <p:cNvPr id="7" name="Picture 2" descr="C:\Users\Kirill\Desktop\Новая папка\Снимок экрана (261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53136"/>
            <a:ext cx="4446315" cy="2018093"/>
          </a:xfrm>
          <a:prstGeom prst="rect">
            <a:avLst/>
          </a:prstGeom>
          <a:noFill/>
        </p:spPr>
      </p:pic>
      <p:pic>
        <p:nvPicPr>
          <p:cNvPr id="8" name="Picture 2" descr="C:\Users\Kirill\Desktop\Новая папка\Безымянный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4653136"/>
            <a:ext cx="4435694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5536" y="404664"/>
            <a:ext cx="8122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У каждого товара есть своя страница, на которой его можно купить или удалить.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Kirill\Desktop\Новая папка\Снимок экрана (26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200801" cy="3268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40466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добавлении товара, ему можно указать любой тип, который потом будет добавлен в общий поиск (фильтр товаров по типу)</a:t>
            </a:r>
            <a:endParaRPr lang="ru-RU" dirty="0"/>
          </a:p>
        </p:txBody>
      </p:sp>
      <p:pic>
        <p:nvPicPr>
          <p:cNvPr id="1026" name="Picture 2" descr="C:\Users\Kirill\Pictures\Screenshots\Снимок экрана (26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84784"/>
            <a:ext cx="8381169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Kirill\Pictures\Screenshots\Снимок экрана (27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2656"/>
            <a:ext cx="6192688" cy="2493840"/>
          </a:xfrm>
          <a:prstGeom prst="rect">
            <a:avLst/>
          </a:prstGeom>
          <a:noFill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979712" y="0"/>
            <a:ext cx="6018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Так же реализован поиск товара по его названию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или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типу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7" name="Picture 9" descr="C:\Users\Kirill\Pictures\Screenshots\Снимок экрана (27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780928"/>
            <a:ext cx="5976664" cy="2336965"/>
          </a:xfrm>
          <a:prstGeom prst="rect">
            <a:avLst/>
          </a:prstGeom>
          <a:noFill/>
        </p:spPr>
      </p:pic>
      <p:pic>
        <p:nvPicPr>
          <p:cNvPr id="2058" name="Picture 10" descr="C:\Users\Kirill\Pictures\Screenshots\Снимок экрана (279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078759"/>
            <a:ext cx="7116965" cy="1779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Kirill\Pictures\Screenshots\Снимок экрана (26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04664"/>
            <a:ext cx="3048000" cy="60388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9512" y="404664"/>
            <a:ext cx="3528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Имеется возможность получить список доступных товаров в формате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json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109</Words>
  <Application>Microsoft Office PowerPoint</Application>
  <PresentationFormat>Экран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WEB проект Яндекс.лицей "OnlineShop"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Kirill Dolgov</dc:creator>
  <cp:lastModifiedBy>Kirill Dolgov</cp:lastModifiedBy>
  <cp:revision>12</cp:revision>
  <dcterms:created xsi:type="dcterms:W3CDTF">2020-05-10T20:11:42Z</dcterms:created>
  <dcterms:modified xsi:type="dcterms:W3CDTF">2020-05-11T12:12:30Z</dcterms:modified>
</cp:coreProperties>
</file>