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3B72-102E-4699-AD53-11817E73EEA1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DE0F-38DA-40A7-B781-EE9771FB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3B72-102E-4699-AD53-11817E73EEA1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DE0F-38DA-40A7-B781-EE9771FB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3B72-102E-4699-AD53-11817E73EEA1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DE0F-38DA-40A7-B781-EE9771FB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3B72-102E-4699-AD53-11817E73EEA1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DE0F-38DA-40A7-B781-EE9771FB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3B72-102E-4699-AD53-11817E73EEA1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DE0F-38DA-40A7-B781-EE9771FB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3B72-102E-4699-AD53-11817E73EEA1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DE0F-38DA-40A7-B781-EE9771FB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3B72-102E-4699-AD53-11817E73EEA1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DE0F-38DA-40A7-B781-EE9771FB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3B72-102E-4699-AD53-11817E73EEA1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DE0F-38DA-40A7-B781-EE9771FB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3B72-102E-4699-AD53-11817E73EEA1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DE0F-38DA-40A7-B781-EE9771FB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3B72-102E-4699-AD53-11817E73EEA1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DE0F-38DA-40A7-B781-EE9771FB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3B72-102E-4699-AD53-11817E73EEA1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DE0F-38DA-40A7-B781-EE9771FB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3B72-102E-4699-AD53-11817E73EEA1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DE0F-38DA-40A7-B781-EE9771FBB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US" dirty="0" smtClean="0"/>
              <a:t>The Hell 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5105400"/>
            <a:ext cx="6400800" cy="1752600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Проект выполнил ученик </a:t>
            </a:r>
            <a:r>
              <a:rPr lang="ru-RU" dirty="0" err="1" smtClean="0">
                <a:solidFill>
                  <a:schemeClr val="tx1"/>
                </a:solidFill>
              </a:rPr>
              <a:t>яндекс.Лицея</a:t>
            </a:r>
            <a:endParaRPr lang="ru-RU" dirty="0" smtClean="0">
              <a:solidFill>
                <a:schemeClr val="tx1"/>
              </a:solidFill>
            </a:endParaRP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Долгов Кирилл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Kirill\PycharmProjects\HellGame\data\SpritesList\mainthe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916832"/>
            <a:ext cx="5716588" cy="2447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496" y="188640"/>
            <a:ext cx="8993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Hell Game – </a:t>
            </a:r>
            <a:r>
              <a:rPr lang="ru-RU" sz="3600" dirty="0" smtClean="0"/>
              <a:t>Игра в жанре </a:t>
            </a:r>
            <a:r>
              <a:rPr lang="ru-RU" sz="3600" dirty="0" err="1" smtClean="0"/>
              <a:t>шутер</a:t>
            </a:r>
            <a:r>
              <a:rPr lang="ru-RU" sz="3600" dirty="0" err="1"/>
              <a:t>-</a:t>
            </a:r>
            <a:r>
              <a:rPr lang="ru-RU" sz="3600" dirty="0" err="1" smtClean="0"/>
              <a:t>платформер</a:t>
            </a:r>
            <a:endParaRPr lang="ru-RU" sz="3600" dirty="0"/>
          </a:p>
        </p:txBody>
      </p:sp>
      <p:pic>
        <p:nvPicPr>
          <p:cNvPr id="2050" name="Picture 2" descr="C:\Users\Kirill\Desktop\TheHellGame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6709371" cy="4320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404664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Реализованы такие вещи как</a:t>
            </a:r>
          </a:p>
          <a:p>
            <a:r>
              <a:rPr lang="ru-RU" sz="3600" dirty="0" smtClean="0"/>
              <a:t>2 класса противников</a:t>
            </a:r>
          </a:p>
          <a:p>
            <a:r>
              <a:rPr lang="ru-RU" sz="3600" dirty="0" smtClean="0"/>
              <a:t>3 класса снарядов</a:t>
            </a:r>
            <a:r>
              <a:rPr lang="en-US" sz="3600" dirty="0" smtClean="0"/>
              <a:t>, </a:t>
            </a:r>
            <a:r>
              <a:rPr lang="ru-RU" sz="3600" dirty="0" smtClean="0"/>
              <a:t>доступные как герою так и противникам</a:t>
            </a:r>
          </a:p>
          <a:p>
            <a:r>
              <a:rPr lang="ru-RU" sz="3600" dirty="0" smtClean="0"/>
              <a:t>Класс </a:t>
            </a:r>
            <a:r>
              <a:rPr lang="en-US" sz="3600" dirty="0" smtClean="0"/>
              <a:t>NPC</a:t>
            </a:r>
            <a:endParaRPr lang="ru-RU" sz="3600" dirty="0" smtClean="0"/>
          </a:p>
          <a:p>
            <a:r>
              <a:rPr lang="ru-RU" sz="3600" dirty="0" smtClean="0"/>
              <a:t>Ограниченное кол-во </a:t>
            </a:r>
            <a:r>
              <a:rPr lang="en-US" sz="3600" dirty="0" smtClean="0"/>
              <a:t>HP </a:t>
            </a:r>
            <a:r>
              <a:rPr lang="ru-RU" sz="3600" dirty="0" smtClean="0"/>
              <a:t>у противников и героя</a:t>
            </a:r>
          </a:p>
          <a:p>
            <a:r>
              <a:rPr lang="ru-RU" sz="3600" dirty="0" smtClean="0"/>
              <a:t>2 типа предметов</a:t>
            </a:r>
          </a:p>
          <a:p>
            <a:endParaRPr lang="ru-RU" sz="3600" dirty="0" smtClean="0"/>
          </a:p>
        </p:txBody>
      </p:sp>
      <p:pic>
        <p:nvPicPr>
          <p:cNvPr id="7170" name="Picture 2" descr="C:\Users\Kirill\PycharmProjects\HellGame\data\SpritesList\Bullets\bull_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5203676"/>
            <a:ext cx="504056" cy="504056"/>
          </a:xfrm>
          <a:prstGeom prst="rect">
            <a:avLst/>
          </a:prstGeom>
          <a:noFill/>
        </p:spPr>
      </p:pic>
      <p:pic>
        <p:nvPicPr>
          <p:cNvPr id="7171" name="Picture 3" descr="C:\Users\Kirill\PycharmProjects\HellGame\data\SpritesList\Bullets\bull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5229200"/>
            <a:ext cx="495722" cy="495722"/>
          </a:xfrm>
          <a:prstGeom prst="rect">
            <a:avLst/>
          </a:prstGeom>
          <a:noFill/>
        </p:spPr>
      </p:pic>
      <p:pic>
        <p:nvPicPr>
          <p:cNvPr id="7172" name="Picture 4" descr="C:\Users\Kirill\PycharmProjects\HellGame\data\SpritesList\Bullets\bull_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5301208"/>
            <a:ext cx="744390" cy="372195"/>
          </a:xfrm>
          <a:prstGeom prst="rect">
            <a:avLst/>
          </a:prstGeom>
          <a:noFill/>
        </p:spPr>
      </p:pic>
      <p:pic>
        <p:nvPicPr>
          <p:cNvPr id="7173" name="Picture 5" descr="C:\Users\Kirill\PycharmProjects\HellGame\data\SpritesList\Enemys\Enemy_base_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5012994"/>
            <a:ext cx="720080" cy="1100122"/>
          </a:xfrm>
          <a:prstGeom prst="rect">
            <a:avLst/>
          </a:prstGeom>
          <a:noFill/>
        </p:spPr>
      </p:pic>
      <p:pic>
        <p:nvPicPr>
          <p:cNvPr id="7174" name="Picture 6" descr="C:\Users\Kirill\PycharmProjects\HellGame\data\SpritesList\Enemys\Enemy_u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5085184"/>
            <a:ext cx="1052314" cy="1052314"/>
          </a:xfrm>
          <a:prstGeom prst="rect">
            <a:avLst/>
          </a:prstGeom>
          <a:noFill/>
        </p:spPr>
      </p:pic>
      <p:pic>
        <p:nvPicPr>
          <p:cNvPr id="7176" name="Picture 8" descr="C:\Users\Kirill\PycharmProjects\HellGame\data\SpritesList\Floor\floo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92280" y="5517232"/>
            <a:ext cx="864096" cy="864096"/>
          </a:xfrm>
          <a:prstGeom prst="rect">
            <a:avLst/>
          </a:prstGeom>
          <a:noFill/>
        </p:spPr>
      </p:pic>
      <p:pic>
        <p:nvPicPr>
          <p:cNvPr id="7177" name="Picture 9" descr="C:\Users\Kirill\PycharmProjects\HellGame\data\SpritesList\Floor\box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28384" y="5517232"/>
            <a:ext cx="864096" cy="864096"/>
          </a:xfrm>
          <a:prstGeom prst="rect">
            <a:avLst/>
          </a:prstGeom>
          <a:noFill/>
        </p:spPr>
      </p:pic>
      <p:pic>
        <p:nvPicPr>
          <p:cNvPr id="7178" name="Picture 10" descr="C:\Users\Kirill\PycharmProjects\HellGame\data\SpritesList\Npces\robo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56176" y="5013176"/>
            <a:ext cx="936104" cy="1310546"/>
          </a:xfrm>
          <a:prstGeom prst="rect">
            <a:avLst/>
          </a:prstGeom>
          <a:noFill/>
        </p:spPr>
      </p:pic>
      <p:pic>
        <p:nvPicPr>
          <p:cNvPr id="7179" name="Picture 11" descr="C:\Users\Kirill\PycharmProjects\HellGame\data\SpritesList\Hero\healthpoint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60032" y="5373216"/>
            <a:ext cx="1008112" cy="504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Kirill\PycharmProjects\HellGame\data\SpritesList\Endsoflevels\level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564904"/>
            <a:ext cx="944302" cy="1888604"/>
          </a:xfrm>
          <a:prstGeom prst="rect">
            <a:avLst/>
          </a:prstGeom>
          <a:noFill/>
        </p:spPr>
      </p:pic>
      <p:pic>
        <p:nvPicPr>
          <p:cNvPr id="8195" name="Picture 3" descr="C:\Users\Kirill\PycharmProjects\HellGame\data\SpritesList\dialog_wind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4624720"/>
            <a:ext cx="5544616" cy="2233280"/>
          </a:xfrm>
          <a:prstGeom prst="rect">
            <a:avLst/>
          </a:prstGeom>
          <a:noFill/>
        </p:spPr>
      </p:pic>
      <p:pic>
        <p:nvPicPr>
          <p:cNvPr id="8196" name="Picture 4" descr="C:\Users\Kirill\PycharmProjects\HellGame\data\SpritesList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1052736"/>
            <a:ext cx="2112226" cy="1303843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251520" y="188640"/>
            <a:ext cx="80648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Возможность перемещения по уровням</a:t>
            </a:r>
          </a:p>
          <a:p>
            <a:r>
              <a:rPr lang="ru-RU" sz="3600" dirty="0" smtClean="0"/>
              <a:t>Загрузочный экран</a:t>
            </a:r>
          </a:p>
          <a:p>
            <a:r>
              <a:rPr lang="ru-RU" sz="3600" dirty="0" smtClean="0"/>
              <a:t>Диалоги с </a:t>
            </a:r>
            <a:r>
              <a:rPr lang="en-US" sz="3600" dirty="0" smtClean="0"/>
              <a:t>NPC</a:t>
            </a:r>
            <a:endParaRPr lang="ru-RU" sz="3600" dirty="0" smtClean="0"/>
          </a:p>
          <a:p>
            <a:r>
              <a:rPr lang="ru-RU" sz="3600" dirty="0" smtClean="0"/>
              <a:t>Музыка</a:t>
            </a:r>
            <a:endParaRPr lang="ru-RU" sz="3600" dirty="0"/>
          </a:p>
          <a:p>
            <a:r>
              <a:rPr lang="ru-RU" sz="3600" dirty="0" smtClean="0"/>
              <a:t>Сюжет</a:t>
            </a:r>
          </a:p>
          <a:p>
            <a:r>
              <a:rPr lang="ru-RU" sz="3600" dirty="0" smtClean="0"/>
              <a:t>Сохранение прогресса</a:t>
            </a:r>
          </a:p>
          <a:p>
            <a:r>
              <a:rPr lang="ru-RU" sz="3600" dirty="0" smtClean="0"/>
              <a:t>Возможность продолжить игру с последнего сохранения</a:t>
            </a:r>
            <a:endParaRPr lang="en-US" sz="3600" dirty="0" smtClean="0"/>
          </a:p>
          <a:p>
            <a:r>
              <a:rPr lang="ru-RU" sz="3600" dirty="0" smtClean="0"/>
              <a:t>Анимация кнопок в главном меню</a:t>
            </a:r>
          </a:p>
          <a:p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0"/>
            <a:ext cx="78488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В коде игры используются библиотеки:</a:t>
            </a:r>
            <a:endParaRPr lang="en-US" sz="2800" dirty="0" smtClean="0"/>
          </a:p>
          <a:p>
            <a:endParaRPr lang="ru-RU" sz="2400" dirty="0" smtClean="0"/>
          </a:p>
          <a:p>
            <a:r>
              <a:rPr lang="en-US" sz="2400" dirty="0" err="1" smtClean="0"/>
              <a:t>pygame</a:t>
            </a:r>
            <a:endParaRPr lang="en-US" sz="2400" dirty="0" smtClean="0"/>
          </a:p>
          <a:p>
            <a:r>
              <a:rPr lang="en-US" sz="2400" dirty="0" smtClean="0"/>
              <a:t>time</a:t>
            </a:r>
          </a:p>
          <a:p>
            <a:r>
              <a:rPr lang="en-US" sz="2400" dirty="0" err="1" smtClean="0"/>
              <a:t>os</a:t>
            </a:r>
            <a:endParaRPr lang="en-US" sz="2400" dirty="0" smtClean="0"/>
          </a:p>
          <a:p>
            <a:r>
              <a:rPr lang="en-US" sz="2400" dirty="0" smtClean="0"/>
              <a:t>sqlite3</a:t>
            </a:r>
          </a:p>
          <a:p>
            <a:r>
              <a:rPr lang="en-US" sz="2400" dirty="0" smtClean="0"/>
              <a:t>sys</a:t>
            </a:r>
          </a:p>
          <a:p>
            <a:r>
              <a:rPr lang="en-US" sz="2400" dirty="0" smtClean="0"/>
              <a:t>math</a:t>
            </a:r>
            <a:endParaRPr lang="ru-RU" sz="2400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339752" y="720080"/>
            <a:ext cx="4464496" cy="1323439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import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pygame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import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os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import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sqlite3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import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sys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339752" y="2664296"/>
            <a:ext cx="4464496" cy="707886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import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time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339752" y="2016224"/>
            <a:ext cx="4464496" cy="707886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import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math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3528392"/>
            <a:ext cx="8873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Уровни можно редактировать через удобный </a:t>
            </a:r>
            <a:r>
              <a:rPr lang="en-US" sz="2800" dirty="0" smtClean="0"/>
              <a:t>txt </a:t>
            </a:r>
            <a:r>
              <a:rPr lang="ru-RU" sz="2800" dirty="0" smtClean="0"/>
              <a:t>формат</a:t>
            </a:r>
            <a:endParaRPr lang="ru-RU" sz="2800" dirty="0"/>
          </a:p>
        </p:txBody>
      </p:sp>
      <p:pic>
        <p:nvPicPr>
          <p:cNvPr id="3078" name="Picture 6" descr="C:\Users\Kirill\Desktop\TheHellGame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05064"/>
            <a:ext cx="4392488" cy="27102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10344"/>
          </a:xfrm>
        </p:spPr>
        <p:txBody>
          <a:bodyPr/>
          <a:lstStyle/>
          <a:p>
            <a:r>
              <a:rPr lang="ru-RU" dirty="0" smtClean="0"/>
              <a:t>Структура кода: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75656" y="1268760"/>
            <a:ext cx="60303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smtClean="0"/>
              <a:t>Главный </a:t>
            </a:r>
            <a:r>
              <a:rPr lang="ru-RU" sz="4800" dirty="0" err="1" smtClean="0"/>
              <a:t>скрипт</a:t>
            </a:r>
            <a:r>
              <a:rPr lang="ru-RU" sz="4800" dirty="0" smtClean="0"/>
              <a:t> (</a:t>
            </a:r>
            <a:r>
              <a:rPr lang="en-US" sz="4800" dirty="0" smtClean="0"/>
              <a:t>main</a:t>
            </a:r>
            <a:r>
              <a:rPr lang="ru-RU" sz="4800" dirty="0" smtClean="0"/>
              <a:t>)</a:t>
            </a:r>
            <a:endParaRPr lang="ru-RU" sz="4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39752" y="2564904"/>
            <a:ext cx="40742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smtClean="0"/>
              <a:t>Сцены (</a:t>
            </a:r>
            <a:r>
              <a:rPr lang="en-US" sz="4800" dirty="0" smtClean="0"/>
              <a:t>scenes)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15616" y="3933056"/>
            <a:ext cx="68140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 smtClean="0"/>
              <a:t>Классы спрайтов </a:t>
            </a:r>
            <a:r>
              <a:rPr lang="en-US" sz="4800" dirty="0" smtClean="0"/>
              <a:t>(classes)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5661248"/>
            <a:ext cx="3953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Функции</a:t>
            </a:r>
            <a:r>
              <a:rPr lang="en-US" sz="3600" dirty="0" smtClean="0"/>
              <a:t>(functions)</a:t>
            </a:r>
            <a:endParaRPr lang="ru-RU" sz="3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004048" y="5661248"/>
            <a:ext cx="3542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Диалоги </a:t>
            </a:r>
            <a:r>
              <a:rPr lang="en-US" sz="3600" dirty="0" smtClean="0"/>
              <a:t>(dialogs)</a:t>
            </a:r>
            <a:endParaRPr lang="ru-RU" sz="3600" dirty="0"/>
          </a:p>
        </p:txBody>
      </p:sp>
      <p:sp>
        <p:nvSpPr>
          <p:cNvPr id="10" name="Стрелка вниз 9"/>
          <p:cNvSpPr/>
          <p:nvPr/>
        </p:nvSpPr>
        <p:spPr>
          <a:xfrm>
            <a:off x="3275856" y="2132856"/>
            <a:ext cx="23042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827584" y="5085184"/>
            <a:ext cx="23042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203848" y="3501008"/>
            <a:ext cx="23042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5652120" y="5013176"/>
            <a:ext cx="23042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114</Words>
  <Application>Microsoft Office PowerPoint</Application>
  <PresentationFormat>Экран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The Hell Game</vt:lpstr>
      <vt:lpstr>Слайд 2</vt:lpstr>
      <vt:lpstr>Слайд 3</vt:lpstr>
      <vt:lpstr>Слайд 4</vt:lpstr>
      <vt:lpstr>Слайд 5</vt:lpstr>
      <vt:lpstr>Структура кода: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Hell Game</dc:title>
  <dc:creator>Kirill Dolgov</dc:creator>
  <cp:lastModifiedBy>Kirill Dolgov</cp:lastModifiedBy>
  <cp:revision>8</cp:revision>
  <dcterms:created xsi:type="dcterms:W3CDTF">2020-01-22T20:38:03Z</dcterms:created>
  <dcterms:modified xsi:type="dcterms:W3CDTF">2020-01-22T21:44:23Z</dcterms:modified>
</cp:coreProperties>
</file>