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7" r:id="rId5"/>
    <p:sldId id="268" r:id="rId6"/>
    <p:sldId id="258" r:id="rId7"/>
    <p:sldId id="259" r:id="rId8"/>
    <p:sldId id="270" r:id="rId9"/>
    <p:sldId id="271" r:id="rId10"/>
    <p:sldId id="272" r:id="rId11"/>
    <p:sldId id="273" r:id="rId12"/>
    <p:sldId id="260" r:id="rId13"/>
    <p:sldId id="274" r:id="rId14"/>
    <p:sldId id="269" r:id="rId15"/>
    <p:sldId id="261" r:id="rId16"/>
    <p:sldId id="262" r:id="rId17"/>
    <p:sldId id="263" r:id="rId18"/>
    <p:sldId id="26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8DE1"/>
    <a:srgbClr val="F7F7F7"/>
    <a:srgbClr val="7BEBD8"/>
    <a:srgbClr val="8335E5"/>
    <a:srgbClr val="6C92E1"/>
    <a:srgbClr val="6313DC"/>
    <a:srgbClr val="1E3ADA"/>
    <a:srgbClr val="030553"/>
    <a:srgbClr val="7D4BC9"/>
    <a:srgbClr val="16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47" d="100"/>
          <a:sy n="47" d="100"/>
        </p:scale>
        <p:origin x="77" y="79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3.0909815071996201E-2"/>
          <c:w val="0.92562513848602002"/>
          <c:h val="0.86878974795596198"/>
        </c:manualLayout>
      </c:layout>
      <c:barChart>
        <c:barDir val="col"/>
        <c:grouping val="clustered"/>
        <c:varyColors val="0"/>
        <c:ser>
          <c:idx val="0"/>
          <c:order val="0"/>
          <c:tx>
            <c:strRef>
              <c:f>Sheet1!$B$1</c:f>
              <c:strCache>
                <c:ptCount val="1"/>
                <c:pt idx="0">
                  <c:v>Lorem ipsum</c:v>
                </c:pt>
              </c:strCache>
            </c:strRef>
          </c:tx>
          <c:spPr>
            <a:solidFill>
              <a:srgbClr val="7BEAD8"/>
            </a:solidFill>
            <a:ln>
              <a:noFill/>
            </a:ln>
            <a:effectLst>
              <a:outerShdw blurRad="190500" sx="102000" sy="102000" algn="ctr" rotWithShape="0">
                <a:prstClr val="black">
                  <a:alpha val="5000"/>
                </a:prstClr>
              </a:outerShdw>
            </a:effectLst>
          </c:spPr>
          <c:invertIfNegative val="0"/>
          <c:dPt>
            <c:idx val="0"/>
            <c:invertIfNegative val="0"/>
            <c:bubble3D val="0"/>
            <c:spPr>
              <a:solidFill>
                <a:srgbClr val="7BEAD8"/>
              </a:solidFill>
              <a:ln>
                <a:noFill/>
              </a:ln>
              <a:effectLst>
                <a:outerShdw blurRad="190500" sx="102000" sy="102000" algn="ctr" rotWithShape="0">
                  <a:prstClr val="black">
                    <a:alpha val="5000"/>
                  </a:prstClr>
                </a:outerShdw>
              </a:effectLst>
            </c:spPr>
            <c:extLst xmlns:c16r2="http://schemas.microsoft.com/office/drawing/2015/06/chart">
              <c:ext xmlns:c16="http://schemas.microsoft.com/office/drawing/2014/chart" uri="{C3380CC4-5D6E-409C-BE32-E72D297353CC}">
                <c16:uniqueId val="{00000001-D92F-4C56-B09B-1A8350847F53}"/>
              </c:ext>
            </c:extLst>
          </c:dPt>
          <c:cat>
            <c:strRef>
              <c:f>Sheet1!$A$2:$A$5</c:f>
              <c:strCache>
                <c:ptCount val="4"/>
                <c:pt idx="0">
                  <c:v>Lorem ipsum</c:v>
                </c:pt>
                <c:pt idx="1">
                  <c:v>Lorem ipsum</c:v>
                </c:pt>
                <c:pt idx="2">
                  <c:v>Lorem ipsum</c:v>
                </c:pt>
                <c:pt idx="3">
                  <c:v>Lorem ipsum</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2-D92F-4C56-B09B-1A8350847F53}"/>
            </c:ext>
          </c:extLst>
        </c:ser>
        <c:ser>
          <c:idx val="1"/>
          <c:order val="1"/>
          <c:tx>
            <c:strRef>
              <c:f>Sheet1!$C$1</c:f>
              <c:strCache>
                <c:ptCount val="1"/>
                <c:pt idx="0">
                  <c:v>Lorem ipsum2</c:v>
                </c:pt>
              </c:strCache>
            </c:strRef>
          </c:tx>
          <c:spPr>
            <a:solidFill>
              <a:srgbClr val="6C92E1"/>
            </a:solidFill>
            <a:ln>
              <a:noFill/>
            </a:ln>
            <a:effectLst>
              <a:outerShdw blurRad="190500" sx="102000" sy="102000" algn="ctr" rotWithShape="0">
                <a:prstClr val="black">
                  <a:alpha val="5000"/>
                </a:prstClr>
              </a:outerShdw>
            </a:effectLst>
          </c:spPr>
          <c:invertIfNegative val="0"/>
          <c:dPt>
            <c:idx val="0"/>
            <c:invertIfNegative val="0"/>
            <c:bubble3D val="0"/>
            <c:spPr>
              <a:solidFill>
                <a:srgbClr val="6C92E1"/>
              </a:solidFill>
              <a:ln>
                <a:noFill/>
              </a:ln>
              <a:effectLst>
                <a:outerShdw blurRad="190500" sx="102000" sy="102000" algn="ctr" rotWithShape="0">
                  <a:prstClr val="black">
                    <a:alpha val="5000"/>
                  </a:prstClr>
                </a:outerShdw>
              </a:effectLst>
            </c:spPr>
            <c:extLst xmlns:c16r2="http://schemas.microsoft.com/office/drawing/2015/06/chart">
              <c:ext xmlns:c16="http://schemas.microsoft.com/office/drawing/2014/chart" uri="{C3380CC4-5D6E-409C-BE32-E72D297353CC}">
                <c16:uniqueId val="{00000004-D92F-4C56-B09B-1A8350847F53}"/>
              </c:ext>
            </c:extLst>
          </c:dPt>
          <c:cat>
            <c:strRef>
              <c:f>Sheet1!$A$2:$A$5</c:f>
              <c:strCache>
                <c:ptCount val="4"/>
                <c:pt idx="0">
                  <c:v>Lorem ipsum</c:v>
                </c:pt>
                <c:pt idx="1">
                  <c:v>Lorem ipsum</c:v>
                </c:pt>
                <c:pt idx="2">
                  <c:v>Lorem ipsum</c:v>
                </c:pt>
                <c:pt idx="3">
                  <c:v>Lorem ipsum</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5-D92F-4C56-B09B-1A8350847F53}"/>
            </c:ext>
          </c:extLst>
        </c:ser>
        <c:ser>
          <c:idx val="2"/>
          <c:order val="2"/>
          <c:tx>
            <c:strRef>
              <c:f>Sheet1!$D$1</c:f>
              <c:strCache>
                <c:ptCount val="1"/>
                <c:pt idx="0">
                  <c:v>Lorem ipsum3</c:v>
                </c:pt>
              </c:strCache>
            </c:strRef>
          </c:tx>
          <c:spPr>
            <a:solidFill>
              <a:srgbClr val="872DE5"/>
            </a:solidFill>
            <a:ln>
              <a:noFill/>
            </a:ln>
            <a:effectLst>
              <a:outerShdw blurRad="190500" sx="102000" sy="102000" algn="ctr" rotWithShape="0">
                <a:prstClr val="black">
                  <a:alpha val="5000"/>
                </a:prstClr>
              </a:outerShdw>
            </a:effectLst>
          </c:spPr>
          <c:invertIfNegative val="0"/>
          <c:cat>
            <c:strRef>
              <c:f>Sheet1!$A$2:$A$5</c:f>
              <c:strCache>
                <c:ptCount val="4"/>
                <c:pt idx="0">
                  <c:v>Lorem ipsum</c:v>
                </c:pt>
                <c:pt idx="1">
                  <c:v>Lorem ipsum</c:v>
                </c:pt>
                <c:pt idx="2">
                  <c:v>Lorem ipsum</c:v>
                </c:pt>
                <c:pt idx="3">
                  <c:v>Lorem ipsum</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6-D92F-4C56-B09B-1A8350847F53}"/>
            </c:ext>
          </c:extLst>
        </c:ser>
        <c:dLbls>
          <c:showLegendKey val="0"/>
          <c:showVal val="0"/>
          <c:showCatName val="0"/>
          <c:showSerName val="0"/>
          <c:showPercent val="0"/>
          <c:showBubbleSize val="0"/>
        </c:dLbls>
        <c:gapWidth val="77"/>
        <c:overlap val="-27"/>
        <c:axId val="-749554448"/>
        <c:axId val="-749548464"/>
      </c:barChart>
      <c:catAx>
        <c:axId val="-749554448"/>
        <c:scaling>
          <c:orientation val="minMax"/>
        </c:scaling>
        <c:delete val="0"/>
        <c:axPos val="b"/>
        <c:numFmt formatCode="General" sourceLinked="1"/>
        <c:majorTickMark val="none"/>
        <c:minorTickMark val="none"/>
        <c:tickLblPos val="nextTo"/>
        <c:spPr>
          <a:noFill/>
          <a:ln w="9525" cap="flat" cmpd="sng" algn="ctr">
            <a:solidFill>
              <a:srgbClr val="6971FF"/>
            </a:solidFill>
            <a:round/>
          </a:ln>
          <a:effectLst/>
        </c:spPr>
        <c:txPr>
          <a:bodyPr rot="-60000000" spcFirstLastPara="1" vertOverflow="ellipsis" vert="horz" wrap="square" anchor="ctr" anchorCtr="1"/>
          <a:lstStyle/>
          <a:p>
            <a:pPr>
              <a:defRPr sz="1600" b="0" i="0" u="none" strike="noStrike" kern="1200" baseline="0">
                <a:solidFill>
                  <a:srgbClr val="002060"/>
                </a:solidFill>
                <a:latin typeface="Segoe UI" panose="020B0502040204020203" pitchFamily="34" charset="0"/>
                <a:ea typeface="+mn-ea"/>
                <a:cs typeface="Segoe UI" panose="020B0502040204020203" pitchFamily="34" charset="0"/>
              </a:defRPr>
            </a:pPr>
            <a:endParaRPr lang="en-US"/>
          </a:p>
        </c:txPr>
        <c:crossAx val="-749548464"/>
        <c:crosses val="autoZero"/>
        <c:auto val="1"/>
        <c:lblAlgn val="ctr"/>
        <c:lblOffset val="100"/>
        <c:noMultiLvlLbl val="0"/>
      </c:catAx>
      <c:valAx>
        <c:axId val="-749548464"/>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crossAx val="-749554448"/>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rgbClr val="7030A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2/26/2020</a:t>
            </a:fld>
            <a:endParaRPr lang="en-US" dirty="0"/>
          </a:p>
        </p:txBody>
      </p:sp>
      <p:sp>
        <p:nvSpPr>
          <p:cNvPr id="4" name="Footer Placeholder 3">
            <a:extLst>
              <a:ext uri="{FF2B5EF4-FFF2-40B4-BE49-F238E27FC236}">
                <a16:creationId xmlns=""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2586947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167497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30907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5" name="Footer Placeholder 4">
            <a:extLst>
              <a:ext uri="{FF2B5EF4-FFF2-40B4-BE49-F238E27FC236}">
                <a16:creationId xmlns=""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081C24-32F4-4208-B651-CDCBFCD0312A}"/>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48B74779-B577-461F-A409-71F6A5A11A01}"/>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5" name="Footer Placeholder 4">
            <a:extLst>
              <a:ext uri="{FF2B5EF4-FFF2-40B4-BE49-F238E27FC236}">
                <a16:creationId xmlns=""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5" name="Footer Placeholder 4">
            <a:extLst>
              <a:ext uri="{FF2B5EF4-FFF2-40B4-BE49-F238E27FC236}">
                <a16:creationId xmlns=""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DADCE2-978E-4923-B0E9-4C966B6798C3}"/>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CEB0BD6-F012-4C6D-BDAD-9E90ED25A387}"/>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5" name="Footer Placeholder 4">
            <a:extLst>
              <a:ext uri="{FF2B5EF4-FFF2-40B4-BE49-F238E27FC236}">
                <a16:creationId xmlns=""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5" name="Footer Placeholder 4">
            <a:extLst>
              <a:ext uri="{FF2B5EF4-FFF2-40B4-BE49-F238E27FC236}">
                <a16:creationId xmlns=""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AA026-BFE6-4D2A-9ABF-C593B5666574}"/>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6" name="Footer Placeholder 5">
            <a:extLst>
              <a:ext uri="{FF2B5EF4-FFF2-40B4-BE49-F238E27FC236}">
                <a16:creationId xmlns=""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8" name="Footer Placeholder 7">
            <a:extLst>
              <a:ext uri="{FF2B5EF4-FFF2-40B4-BE49-F238E27FC236}">
                <a16:creationId xmlns=""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E02F8A-97AC-456C-B9E3-45A7D520C5DA}"/>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4" name="Footer Placeholder 3">
            <a:extLst>
              <a:ext uri="{FF2B5EF4-FFF2-40B4-BE49-F238E27FC236}">
                <a16:creationId xmlns=""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3" name="Footer Placeholder 2">
            <a:extLst>
              <a:ext uri="{FF2B5EF4-FFF2-40B4-BE49-F238E27FC236}">
                <a16:creationId xmlns=""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6" name="Footer Placeholder 5">
            <a:extLst>
              <a:ext uri="{FF2B5EF4-FFF2-40B4-BE49-F238E27FC236}">
                <a16:creationId xmlns=""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2/26/2020</a:t>
            </a:fld>
            <a:endParaRPr lang="en-US" dirty="0"/>
          </a:p>
        </p:txBody>
      </p:sp>
      <p:sp>
        <p:nvSpPr>
          <p:cNvPr id="6" name="Footer Placeholder 5">
            <a:extLst>
              <a:ext uri="{FF2B5EF4-FFF2-40B4-BE49-F238E27FC236}">
                <a16:creationId xmlns=""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2/26/2020</a:t>
            </a:fld>
            <a:endParaRPr lang="en-US" dirty="0"/>
          </a:p>
        </p:txBody>
      </p:sp>
      <p:sp>
        <p:nvSpPr>
          <p:cNvPr id="5" name="Footer Placeholder 4">
            <a:extLst>
              <a:ext uri="{FF2B5EF4-FFF2-40B4-BE49-F238E27FC236}">
                <a16:creationId xmlns=""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5" name="Rectangle 54">
            <a:extLst>
              <a:ext uri="{FF2B5EF4-FFF2-40B4-BE49-F238E27FC236}">
                <a16:creationId xmlns="" xmlns:a16="http://schemas.microsoft.com/office/drawing/2014/main" id="{6BBBCB2E-F413-4381-8378-02FDC20EA4F6}"/>
              </a:ext>
            </a:extLst>
          </p:cNvPr>
          <p:cNvSpPr/>
          <p:nvPr/>
        </p:nvSpPr>
        <p:spPr>
          <a:xfrm>
            <a:off x="805112" y="5151831"/>
            <a:ext cx="4965287" cy="246221"/>
          </a:xfrm>
          <a:prstGeom prst="rect">
            <a:avLst/>
          </a:prstGeom>
        </p:spPr>
        <p:txBody>
          <a:bodyPr wrap="square" lIns="0" tIns="0" rIns="0" bIns="0">
            <a:spAutoFit/>
          </a:bodyPr>
          <a:lstStyle/>
          <a:p>
            <a:r>
              <a:rPr lang="id-ID" sz="1600" i="1" dirty="0" smtClean="0">
                <a:solidFill>
                  <a:srgbClr val="002060"/>
                </a:solidFill>
                <a:latin typeface="+mj-lt"/>
                <a:cs typeface="Segoe UI" panose="020B0502040204020203" pitchFamily="34" charset="0"/>
              </a:rPr>
              <a:t>Drone Agriculture, Smart Farming Control, Boat Batrimetry</a:t>
            </a:r>
            <a:endParaRPr lang="en-US" sz="1600" i="1" dirty="0">
              <a:solidFill>
                <a:srgbClr val="002060"/>
              </a:solidFill>
              <a:latin typeface="+mj-lt"/>
              <a:cs typeface="Segoe UI" panose="020B0502040204020203" pitchFamily="34" charset="0"/>
            </a:endParaRPr>
          </a:p>
        </p:txBody>
      </p:sp>
      <p:sp>
        <p:nvSpPr>
          <p:cNvPr id="3" name="Title 2" hidden="1">
            <a:extLst>
              <a:ext uri="{FF2B5EF4-FFF2-40B4-BE49-F238E27FC236}">
                <a16:creationId xmlns=""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358" t="38061" r="10807" b="35757"/>
          <a:stretch/>
        </p:blipFill>
        <p:spPr>
          <a:xfrm>
            <a:off x="520259" y="3408218"/>
            <a:ext cx="5250140" cy="1743613"/>
          </a:xfrm>
          <a:prstGeom prst="rect">
            <a:avLst/>
          </a:prstGeom>
        </p:spPr>
      </p:pic>
    </p:spTree>
    <p:extLst>
      <p:ext uri="{BB962C8B-B14F-4D97-AF65-F5344CB8AC3E}">
        <p14:creationId xmlns:p14="http://schemas.microsoft.com/office/powerpoint/2010/main" val="3254356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HUMAN RESOURCES </a:t>
            </a:r>
            <a:endParaRPr lang="en-US" sz="2400" dirty="0">
              <a:solidFill>
                <a:srgbClr val="002060"/>
              </a:solidFill>
            </a:endParaRPr>
          </a:p>
        </p:txBody>
      </p:sp>
      <p:grpSp>
        <p:nvGrpSpPr>
          <p:cNvPr id="27" name="Group 26" descr="This image is of a man seen from the back. ">
            <a:extLst>
              <a:ext uri="{FF2B5EF4-FFF2-40B4-BE49-F238E27FC236}">
                <a16:creationId xmlns=""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40" name="Group 39" descr="This image is an icon of 1 person interacting with three people. ">
            <a:extLst>
              <a:ext uri="{FF2B5EF4-FFF2-40B4-BE49-F238E27FC236}">
                <a16:creationId xmlns=""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1" name="Group 40" descr="This image is an icon of three people interacting. ">
            <a:extLst>
              <a:ext uri="{FF2B5EF4-FFF2-40B4-BE49-F238E27FC236}">
                <a16:creationId xmlns=""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81" name="Group 180">
            <a:extLst>
              <a:ext uri="{FF2B5EF4-FFF2-40B4-BE49-F238E27FC236}">
                <a16:creationId xmlns="" xmlns:a16="http://schemas.microsoft.com/office/drawing/2014/main" id="{D14F9816-D761-44CD-80AC-A13A6A2BF4F4}"/>
              </a:ext>
              <a:ext uri="{C183D7F6-B498-43B3-948B-1728B52AA6E4}">
                <adec:decorative xmlns="" xmlns:adec="http://schemas.microsoft.com/office/drawing/2017/decorative" val="1"/>
              </a:ext>
            </a:extLst>
          </p:cNvPr>
          <p:cNvGrpSpPr/>
          <p:nvPr/>
        </p:nvGrpSpPr>
        <p:grpSpPr>
          <a:xfrm>
            <a:off x="2892834" y="3292485"/>
            <a:ext cx="584970" cy="615624"/>
            <a:chOff x="4127500" y="2909888"/>
            <a:chExt cx="330200" cy="315913"/>
          </a:xfrm>
        </p:grpSpPr>
        <p:sp>
          <p:nvSpPr>
            <p:cNvPr id="182" name="Oval 268">
              <a:extLst>
                <a:ext uri="{FF2B5EF4-FFF2-40B4-BE49-F238E27FC236}">
                  <a16:creationId xmlns=""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69">
              <a:extLst>
                <a:ext uri="{FF2B5EF4-FFF2-40B4-BE49-F238E27FC236}">
                  <a16:creationId xmlns=""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4" name="Oval 270">
              <a:extLst>
                <a:ext uri="{FF2B5EF4-FFF2-40B4-BE49-F238E27FC236}">
                  <a16:creationId xmlns=""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71">
              <a:extLst>
                <a:ext uri="{FF2B5EF4-FFF2-40B4-BE49-F238E27FC236}">
                  <a16:creationId xmlns=""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Oval 272">
              <a:extLst>
                <a:ext uri="{FF2B5EF4-FFF2-40B4-BE49-F238E27FC236}">
                  <a16:creationId xmlns=""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73">
              <a:extLst>
                <a:ext uri="{FF2B5EF4-FFF2-40B4-BE49-F238E27FC236}">
                  <a16:creationId xmlns=""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274">
              <a:extLst>
                <a:ext uri="{FF2B5EF4-FFF2-40B4-BE49-F238E27FC236}">
                  <a16:creationId xmlns=""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275">
              <a:extLst>
                <a:ext uri="{FF2B5EF4-FFF2-40B4-BE49-F238E27FC236}">
                  <a16:creationId xmlns=""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276">
              <a:extLst>
                <a:ext uri="{FF2B5EF4-FFF2-40B4-BE49-F238E27FC236}">
                  <a16:creationId xmlns=""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descr="This image is an icon of three people and a globe. ">
            <a:extLst>
              <a:ext uri="{FF2B5EF4-FFF2-40B4-BE49-F238E27FC236}">
                <a16:creationId xmlns=""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descr="This image is an icon of three people and a globe. ">
            <a:extLst>
              <a:ext uri="{FF2B5EF4-FFF2-40B4-BE49-F238E27FC236}">
                <a16:creationId xmlns=""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 xmlns:a16="http://schemas.microsoft.com/office/drawing/2014/main" id="{A64F8879-D01A-46C0-82F4-C2574F5186EA}"/>
              </a:ext>
              <a:ext uri="{C183D7F6-B498-43B3-948B-1728B52AA6E4}">
                <adec:decorative xmlns="" xmlns:adec="http://schemas.microsoft.com/office/drawing/2017/decorative" val="1"/>
              </a:ext>
            </a:extLst>
          </p:cNvPr>
          <p:cNvGrpSpPr/>
          <p:nvPr/>
        </p:nvGrpSpPr>
        <p:grpSpPr>
          <a:xfrm>
            <a:off x="9854371" y="4157408"/>
            <a:ext cx="1598853" cy="1322865"/>
            <a:chOff x="9695998" y="4157408"/>
            <a:chExt cx="1734002" cy="1322865"/>
          </a:xfrm>
        </p:grpSpPr>
        <p:sp>
          <p:nvSpPr>
            <p:cNvPr id="331" name="TextBox 330">
              <a:extLst>
                <a:ext uri="{FF2B5EF4-FFF2-40B4-BE49-F238E27FC236}">
                  <a16:creationId xmlns="" xmlns:a16="http://schemas.microsoft.com/office/drawing/2014/main" id="{62109C55-9EBC-4778-80D4-D55D22307915}"/>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2" name="Rectangle 331">
              <a:extLst>
                <a:ext uri="{FF2B5EF4-FFF2-40B4-BE49-F238E27FC236}">
                  <a16:creationId xmlns="" xmlns:a16="http://schemas.microsoft.com/office/drawing/2014/main" id="{779BDC05-BA31-44EF-B695-331F1F3CEBCA}"/>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grpSp>
        <p:nvGrpSpPr>
          <p:cNvPr id="336" name="Group 335">
            <a:extLst>
              <a:ext uri="{FF2B5EF4-FFF2-40B4-BE49-F238E27FC236}">
                <a16:creationId xmlns="" xmlns:a16="http://schemas.microsoft.com/office/drawing/2014/main" id="{28F9A76E-D468-407E-9575-CEACF4453F35}"/>
              </a:ext>
              <a:ext uri="{C183D7F6-B498-43B3-948B-1728B52AA6E4}">
                <adec:decorative xmlns="" xmlns:adec="http://schemas.microsoft.com/office/drawing/2017/decorative" val="1"/>
              </a:ext>
            </a:extLst>
          </p:cNvPr>
          <p:cNvGrpSpPr/>
          <p:nvPr/>
        </p:nvGrpSpPr>
        <p:grpSpPr>
          <a:xfrm>
            <a:off x="9094628" y="2203556"/>
            <a:ext cx="1598853" cy="1322865"/>
            <a:chOff x="9695998" y="4157408"/>
            <a:chExt cx="1734002" cy="1322865"/>
          </a:xfrm>
        </p:grpSpPr>
        <p:sp>
          <p:nvSpPr>
            <p:cNvPr id="337" name="TextBox 336">
              <a:extLst>
                <a:ext uri="{FF2B5EF4-FFF2-40B4-BE49-F238E27FC236}">
                  <a16:creationId xmlns="" xmlns:a16="http://schemas.microsoft.com/office/drawing/2014/main" id="{3380BC47-47FB-44F3-9E0B-80B83E426031}"/>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8" name="Rectangle 337">
              <a:extLst>
                <a:ext uri="{FF2B5EF4-FFF2-40B4-BE49-F238E27FC236}">
                  <a16:creationId xmlns="" xmlns:a16="http://schemas.microsoft.com/office/drawing/2014/main" id="{9DE6A47E-C4CC-416D-9C28-3273394521C8}"/>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grpSp>
        <p:nvGrpSpPr>
          <p:cNvPr id="45" name="Group 44">
            <a:extLst>
              <a:ext uri="{FF2B5EF4-FFF2-40B4-BE49-F238E27FC236}">
                <a16:creationId xmlns="" xmlns:a16="http://schemas.microsoft.com/office/drawing/2014/main" id="{99CDDA2C-6FA4-497B-A320-3ED782990E8C}"/>
              </a:ext>
              <a:ext uri="{C183D7F6-B498-43B3-948B-1728B52AA6E4}">
                <adec:decorative xmlns="" xmlns:adec="http://schemas.microsoft.com/office/drawing/2017/decorative" val="1"/>
              </a:ext>
            </a:extLst>
          </p:cNvPr>
          <p:cNvGrpSpPr/>
          <p:nvPr/>
        </p:nvGrpSpPr>
        <p:grpSpPr>
          <a:xfrm>
            <a:off x="1427303" y="2164807"/>
            <a:ext cx="1594605" cy="1322865"/>
            <a:chOff x="1427303" y="2203556"/>
            <a:chExt cx="1594605" cy="1322865"/>
          </a:xfrm>
        </p:grpSpPr>
        <p:sp>
          <p:nvSpPr>
            <p:cNvPr id="340" name="TextBox 339">
              <a:extLst>
                <a:ext uri="{FF2B5EF4-FFF2-40B4-BE49-F238E27FC236}">
                  <a16:creationId xmlns="" xmlns:a16="http://schemas.microsoft.com/office/drawing/2014/main" id="{246A1BD9-59BD-467C-9A84-D6A5E4382773}"/>
                </a:ext>
              </a:extLst>
            </p:cNvPr>
            <p:cNvSpPr txBox="1"/>
            <p:nvPr/>
          </p:nvSpPr>
          <p:spPr>
            <a:xfrm>
              <a:off x="1427303" y="2203556"/>
              <a:ext cx="1594605"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1" name="Rectangle 340">
              <a:extLst>
                <a:ext uri="{FF2B5EF4-FFF2-40B4-BE49-F238E27FC236}">
                  <a16:creationId xmlns="" xmlns:a16="http://schemas.microsoft.com/office/drawing/2014/main" id="{594EDD4C-FB3C-4D67-A0E0-448BE5307678}"/>
                </a:ext>
              </a:extLst>
            </p:cNvPr>
            <p:cNvSpPr/>
            <p:nvPr/>
          </p:nvSpPr>
          <p:spPr>
            <a:xfrm>
              <a:off x="1427304" y="3033978"/>
              <a:ext cx="1594604" cy="492443"/>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Lorem ipsum dolor sit amet </a:t>
              </a:r>
            </a:p>
          </p:txBody>
        </p:sp>
      </p:grpSp>
      <p:grpSp>
        <p:nvGrpSpPr>
          <p:cNvPr id="342" name="Group 341">
            <a:extLst>
              <a:ext uri="{FF2B5EF4-FFF2-40B4-BE49-F238E27FC236}">
                <a16:creationId xmlns="" xmlns:a16="http://schemas.microsoft.com/office/drawing/2014/main" id="{6ADA542D-B2D5-4962-8376-A598260BA8B9}"/>
              </a:ext>
              <a:ext uri="{C183D7F6-B498-43B3-948B-1728B52AA6E4}">
                <adec:decorative xmlns="" xmlns:adec="http://schemas.microsoft.com/office/drawing/2017/decorative" val="1"/>
              </a:ext>
            </a:extLst>
          </p:cNvPr>
          <p:cNvGrpSpPr/>
          <p:nvPr/>
        </p:nvGrpSpPr>
        <p:grpSpPr>
          <a:xfrm>
            <a:off x="786405" y="4157408"/>
            <a:ext cx="1598853" cy="1322865"/>
            <a:chOff x="9695998" y="4157408"/>
            <a:chExt cx="1734002" cy="1322865"/>
          </a:xfrm>
        </p:grpSpPr>
        <p:sp>
          <p:nvSpPr>
            <p:cNvPr id="343" name="TextBox 342">
              <a:extLst>
                <a:ext uri="{FF2B5EF4-FFF2-40B4-BE49-F238E27FC236}">
                  <a16:creationId xmlns="" xmlns:a16="http://schemas.microsoft.com/office/drawing/2014/main" id="{36571B2F-0463-48D1-8CC7-EA6BC8F3FB67}"/>
                </a:ext>
              </a:extLst>
            </p:cNvPr>
            <p:cNvSpPr txBox="1"/>
            <p:nvPr/>
          </p:nvSpPr>
          <p:spPr>
            <a:xfrm>
              <a:off x="9700605" y="4157408"/>
              <a:ext cx="1729395"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4" name="Rectangle 343">
              <a:extLst>
                <a:ext uri="{FF2B5EF4-FFF2-40B4-BE49-F238E27FC236}">
                  <a16:creationId xmlns="" xmlns:a16="http://schemas.microsoft.com/office/drawing/2014/main" id="{2BA0C149-973C-4722-BF48-FF9DE9B8BC55}"/>
                </a:ext>
              </a:extLst>
            </p:cNvPr>
            <p:cNvSpPr/>
            <p:nvPr/>
          </p:nvSpPr>
          <p:spPr>
            <a:xfrm>
              <a:off x="9695998" y="4987830"/>
              <a:ext cx="1729394" cy="492443"/>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Lorem ipsum dolor sit amet </a:t>
              </a:r>
            </a:p>
          </p:txBody>
        </p:sp>
      </p:grpSp>
      <p:grpSp>
        <p:nvGrpSpPr>
          <p:cNvPr id="345" name="Group 344">
            <a:extLst>
              <a:ext uri="{FF2B5EF4-FFF2-40B4-BE49-F238E27FC236}">
                <a16:creationId xmlns="" xmlns:a16="http://schemas.microsoft.com/office/drawing/2014/main" id="{E6D6E19C-DE46-4402-8CBF-17BB95458532}"/>
              </a:ext>
              <a:ext uri="{C183D7F6-B498-43B3-948B-1728B52AA6E4}">
                <adec:decorative xmlns="" xmlns:adec="http://schemas.microsoft.com/office/drawing/2017/decorative" val="1"/>
              </a:ext>
            </a:extLst>
          </p:cNvPr>
          <p:cNvGrpSpPr/>
          <p:nvPr/>
        </p:nvGrpSpPr>
        <p:grpSpPr>
          <a:xfrm>
            <a:off x="3953987" y="537999"/>
            <a:ext cx="4284026" cy="517853"/>
            <a:chOff x="9379627" y="4410753"/>
            <a:chExt cx="2371352" cy="517853"/>
          </a:xfrm>
        </p:grpSpPr>
        <p:sp>
          <p:nvSpPr>
            <p:cNvPr id="346" name="TextBox 345">
              <a:extLst>
                <a:ext uri="{FF2B5EF4-FFF2-40B4-BE49-F238E27FC236}">
                  <a16:creationId xmlns=""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7" name="Rectangle 346">
              <a:extLst>
                <a:ext uri="{FF2B5EF4-FFF2-40B4-BE49-F238E27FC236}">
                  <a16:creationId xmlns=""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Lorem ipsum dolor sit amet </a:t>
              </a:r>
            </a:p>
          </p:txBody>
        </p:sp>
      </p:grpSp>
      <p:sp>
        <p:nvSpPr>
          <p:cNvPr id="24" name="Title 23" hidden="1">
            <a:extLst>
              <a:ext uri="{FF2B5EF4-FFF2-40B4-BE49-F238E27FC236}">
                <a16:creationId xmlns=""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Tree>
    <p:extLst>
      <p:ext uri="{BB962C8B-B14F-4D97-AF65-F5344CB8AC3E}">
        <p14:creationId xmlns:p14="http://schemas.microsoft.com/office/powerpoint/2010/main" val="824893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 xmlns:a16="http://schemas.microsoft.com/office/drawing/2014/main" id="{470070FC-19D0-4354-9BC9-608A5DC44997}"/>
              </a:ext>
              <a:ext uri="{C183D7F6-B498-43B3-948B-1728B52AA6E4}">
                <adec:decorative xmlns=""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 xmlns:a16="http://schemas.microsoft.com/office/drawing/2014/main" id="{C9C2C56A-C4D4-4578-84E9-27FD62603EAA}"/>
              </a:ext>
              <a:ext uri="{C183D7F6-B498-43B3-948B-1728B52AA6E4}">
                <adec:decorative xmlns=""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br>
              <a:rPr lang="en-US" sz="4400" b="1" dirty="0">
                <a:solidFill>
                  <a:srgbClr val="002060"/>
                </a:solidFill>
                <a:latin typeface="Segoe UI" panose="020B0502040204020203" pitchFamily="34" charset="0"/>
                <a:cs typeface="Segoe UI" panose="020B0502040204020203" pitchFamily="34" charset="0"/>
              </a:rPr>
            </a:br>
            <a:r>
              <a:rPr lang="en-US" sz="4400" b="1" dirty="0">
                <a:solidFill>
                  <a:srgbClr val="002060"/>
                </a:solidFill>
                <a:latin typeface="Segoe UI" panose="020B0502040204020203" pitchFamily="34" charset="0"/>
                <a:cs typeface="Segoe UI" panose="020B0502040204020203" pitchFamily="34" charset="0"/>
              </a:rPr>
              <a:t>PLAN</a:t>
            </a:r>
          </a:p>
        </p:txBody>
      </p:sp>
      <p:sp>
        <p:nvSpPr>
          <p:cNvPr id="3" name="Rectangle 2">
            <a:extLst>
              <a:ext uri="{FF2B5EF4-FFF2-40B4-BE49-F238E27FC236}">
                <a16:creationId xmlns=""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is text of the printing and typesetting industry. </a:t>
            </a:r>
          </a:p>
        </p:txBody>
      </p:sp>
      <p:sp>
        <p:nvSpPr>
          <p:cNvPr id="5" name="TextBox 4">
            <a:extLst>
              <a:ext uri="{FF2B5EF4-FFF2-40B4-BE49-F238E27FC236}">
                <a16:creationId xmlns=""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80%</a:t>
            </a:r>
          </a:p>
        </p:txBody>
      </p:sp>
      <p:sp>
        <p:nvSpPr>
          <p:cNvPr id="6" name="Rectangle: Rounded Corners 5">
            <a:extLst>
              <a:ext uri="{FF2B5EF4-FFF2-40B4-BE49-F238E27FC236}">
                <a16:creationId xmlns="" xmlns:a16="http://schemas.microsoft.com/office/drawing/2014/main" id="{C8431200-8E45-4A0C-B12B-CFA1B2C53C47}"/>
              </a:ext>
              <a:ext uri="{C183D7F6-B498-43B3-948B-1728B52AA6E4}">
                <adec:decorative xmlns=""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 xmlns:a16="http://schemas.microsoft.com/office/drawing/2014/main" id="{241C7FC4-FEFA-4A96-9749-9068C68611EF}"/>
              </a:ext>
              <a:ext uri="{C183D7F6-B498-43B3-948B-1728B52AA6E4}">
                <adec:decorative xmlns=""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ARE MOTIVATED BY:</a:t>
            </a:r>
          </a:p>
        </p:txBody>
      </p:sp>
      <p:grpSp>
        <p:nvGrpSpPr>
          <p:cNvPr id="64" name="Group 63">
            <a:extLst>
              <a:ext uri="{FF2B5EF4-FFF2-40B4-BE49-F238E27FC236}">
                <a16:creationId xmlns="" xmlns:a16="http://schemas.microsoft.com/office/drawing/2014/main" id="{EBB415A0-39A4-4597-926D-819C33316679}"/>
              </a:ext>
              <a:ext uri="{C183D7F6-B498-43B3-948B-1728B52AA6E4}">
                <adec:decorative xmlns="" xmlns:adec="http://schemas.microsoft.com/office/drawing/2017/decorative" val="1"/>
              </a:ext>
            </a:extLst>
          </p:cNvPr>
          <p:cNvGrpSpPr/>
          <p:nvPr/>
        </p:nvGrpSpPr>
        <p:grpSpPr>
          <a:xfrm>
            <a:off x="4490387" y="2034832"/>
            <a:ext cx="3075334" cy="3827676"/>
            <a:chOff x="4711392" y="2125063"/>
            <a:chExt cx="3075333" cy="3827676"/>
          </a:xfrm>
        </p:grpSpPr>
        <p:grpSp>
          <p:nvGrpSpPr>
            <p:cNvPr id="99" name="Group 98">
              <a:extLst>
                <a:ext uri="{FF2B5EF4-FFF2-40B4-BE49-F238E27FC236}">
                  <a16:creationId xmlns="" xmlns:a16="http://schemas.microsoft.com/office/drawing/2014/main" id="{6E4AB604-CF34-4776-BFF1-9AD3477F593C}"/>
                </a:ext>
              </a:extLst>
            </p:cNvPr>
            <p:cNvGrpSpPr/>
            <p:nvPr/>
          </p:nvGrpSpPr>
          <p:grpSpPr>
            <a:xfrm>
              <a:off x="4719329" y="2125063"/>
              <a:ext cx="3067396" cy="492443"/>
              <a:chOff x="5063285" y="2128413"/>
              <a:chExt cx="3067396" cy="492443"/>
            </a:xfrm>
          </p:grpSpPr>
          <p:sp>
            <p:nvSpPr>
              <p:cNvPr id="12" name="Rectangle 11">
                <a:extLst>
                  <a:ext uri="{FF2B5EF4-FFF2-40B4-BE49-F238E27FC236}">
                    <a16:creationId xmlns="" xmlns:a16="http://schemas.microsoft.com/office/drawing/2014/main" id="{267E4A54-8A0F-43A0-AA7D-F508F05BB2EF}"/>
                  </a:ext>
                </a:extLst>
              </p:cNvPr>
              <p:cNvSpPr/>
              <p:nvPr/>
            </p:nvSpPr>
            <p:spPr>
              <a:xfrm>
                <a:off x="5642387" y="212841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 xmlns:a16="http://schemas.microsoft.com/office/drawing/2014/main" id="{294AEDC0-6B1D-4A3D-860D-83756CC387D3}"/>
              </a:ext>
              <a:ext uri="{C183D7F6-B498-43B3-948B-1728B52AA6E4}">
                <adec:decorative xmlns="" xmlns:adec="http://schemas.microsoft.com/office/drawing/2017/decorative" val="1"/>
              </a:ext>
            </a:extLst>
          </p:cNvPr>
          <p:cNvGrpSpPr/>
          <p:nvPr/>
        </p:nvGrpSpPr>
        <p:grpSpPr>
          <a:xfrm>
            <a:off x="8446733" y="1300476"/>
            <a:ext cx="3047138" cy="4564360"/>
            <a:chOff x="8462691" y="1300476"/>
            <a:chExt cx="3047138" cy="4564360"/>
          </a:xfrm>
        </p:grpSpPr>
        <p:sp>
          <p:nvSpPr>
            <p:cNvPr id="101" name="TextBox 100">
              <a:extLst>
                <a:ext uri="{FF2B5EF4-FFF2-40B4-BE49-F238E27FC236}">
                  <a16:creationId xmlns="" xmlns:a16="http://schemas.microsoft.com/office/drawing/2014/main" id="{CAECCF3F-B2FA-4F0A-96EE-B54207D66547}"/>
                </a:ext>
              </a:extLst>
            </p:cNvPr>
            <p:cNvSpPr txBox="1"/>
            <p:nvPr/>
          </p:nvSpPr>
          <p:spPr>
            <a:xfrm>
              <a:off x="8462691" y="130047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3" name="Rectangle 102">
              <a:extLst>
                <a:ext uri="{FF2B5EF4-FFF2-40B4-BE49-F238E27FC236}">
                  <a16:creationId xmlns=""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4" name="TextBox 103">
              <a:extLst>
                <a:ext uri="{FF2B5EF4-FFF2-40B4-BE49-F238E27FC236}">
                  <a16:creationId xmlns="" xmlns:a16="http://schemas.microsoft.com/office/drawing/2014/main" id="{36650A66-75C3-4933-AFC0-6AB58DFE89D9}"/>
                </a:ext>
              </a:extLst>
            </p:cNvPr>
            <p:cNvSpPr txBox="1"/>
            <p:nvPr/>
          </p:nvSpPr>
          <p:spPr>
            <a:xfrm>
              <a:off x="8462691" y="289970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5" name="Rectangle 104">
              <a:extLst>
                <a:ext uri="{FF2B5EF4-FFF2-40B4-BE49-F238E27FC236}">
                  <a16:creationId xmlns="" xmlns:a16="http://schemas.microsoft.com/office/drawing/2014/main" id="{AD1F5E0B-9D11-43FF-9946-9B61EF9D6E88}"/>
                </a:ext>
              </a:extLst>
            </p:cNvPr>
            <p:cNvSpPr/>
            <p:nvPr/>
          </p:nvSpPr>
          <p:spPr>
            <a:xfrm>
              <a:off x="8483139" y="363326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6" name="TextBox 105">
              <a:extLst>
                <a:ext uri="{FF2B5EF4-FFF2-40B4-BE49-F238E27FC236}">
                  <a16:creationId xmlns="" xmlns:a16="http://schemas.microsoft.com/office/drawing/2014/main" id="{2BACDD99-66AF-423B-B714-10B1BD09EBE4}"/>
                </a:ext>
              </a:extLst>
            </p:cNvPr>
            <p:cNvSpPr txBox="1"/>
            <p:nvPr/>
          </p:nvSpPr>
          <p:spPr>
            <a:xfrm>
              <a:off x="8462691" y="4638831"/>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7" name="Rectangle 106">
              <a:extLst>
                <a:ext uri="{FF2B5EF4-FFF2-40B4-BE49-F238E27FC236}">
                  <a16:creationId xmlns="" xmlns:a16="http://schemas.microsoft.com/office/drawing/2014/main" id="{D6D9691D-4606-4981-97A5-3BEAC7F0804E}"/>
                </a:ext>
              </a:extLst>
            </p:cNvPr>
            <p:cNvSpPr/>
            <p:nvPr/>
          </p:nvSpPr>
          <p:spPr>
            <a:xfrm>
              <a:off x="8483139" y="5372393"/>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cxnSp>
          <p:nvCxnSpPr>
            <p:cNvPr id="72" name="Straight Connector 71">
              <a:extLst>
                <a:ext uri="{FF2B5EF4-FFF2-40B4-BE49-F238E27FC236}">
                  <a16:creationId xmlns=""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Tree>
    <p:extLst>
      <p:ext uri="{BB962C8B-B14F-4D97-AF65-F5344CB8AC3E}">
        <p14:creationId xmlns:p14="http://schemas.microsoft.com/office/powerpoint/2010/main" val="1188072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 xmlns:a16="http://schemas.microsoft.com/office/drawing/2014/main" id="{3638C06D-F644-4B33-8858-D880F038FAC3}"/>
              </a:ext>
              <a:ext uri="{C183D7F6-B498-43B3-948B-1728B52AA6E4}">
                <adec:decorative xmlns="" xmlns:adec="http://schemas.microsoft.com/office/drawing/2017/decorative" val="1"/>
              </a:ext>
            </a:extLst>
          </p:cNvPr>
          <p:cNvGrpSpPr/>
          <p:nvPr/>
        </p:nvGrpSpPr>
        <p:grpSpPr>
          <a:xfrm>
            <a:off x="453385" y="1025338"/>
            <a:ext cx="5372100" cy="4921047"/>
            <a:chOff x="723900" y="968477"/>
            <a:chExt cx="5372100" cy="4921047"/>
          </a:xfrm>
        </p:grpSpPr>
        <p:sp>
          <p:nvSpPr>
            <p:cNvPr id="16" name="Freeform 15">
              <a:extLst>
                <a:ext uri="{FF2B5EF4-FFF2-40B4-BE49-F238E27FC236}">
                  <a16:creationId xmlns=""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 xmlns:a16="http://schemas.microsoft.com/office/drawing/2014/main" id="{76037B9F-F7D4-490B-B8D1-723E759320EF}"/>
                </a:ext>
              </a:extLst>
            </p:cNvPr>
            <p:cNvSpPr txBox="1"/>
            <p:nvPr/>
          </p:nvSpPr>
          <p:spPr>
            <a:xfrm>
              <a:off x="3162299" y="3906330"/>
              <a:ext cx="495302" cy="323165"/>
            </a:xfrm>
            <a:prstGeom prst="rect">
              <a:avLst/>
            </a:prstGeom>
            <a:noFill/>
          </p:spPr>
          <p:txBody>
            <a:bodyPr wrap="square" lIns="0" tIns="0" rIns="0" bIns="0" rtlCol="0">
              <a:spAutoFit/>
            </a:bodyPr>
            <a:lstStyle/>
            <a:p>
              <a:pPr algn="ctr"/>
              <a:r>
                <a:rPr lang="en-US" sz="1200" dirty="0">
                  <a:solidFill>
                    <a:schemeClr val="bg1"/>
                  </a:solidFill>
                </a:rPr>
                <a:t>HR</a:t>
              </a:r>
              <a:br>
                <a:rPr lang="en-US" sz="1200" dirty="0">
                  <a:solidFill>
                    <a:schemeClr val="bg1"/>
                  </a:solidFill>
                </a:rPr>
              </a:br>
              <a:r>
                <a:rPr lang="en-US" sz="900" dirty="0">
                  <a:solidFill>
                    <a:schemeClr val="bg1"/>
                  </a:solidFill>
                </a:rPr>
                <a:t>PLAN</a:t>
              </a:r>
              <a:endParaRPr lang="en-US" sz="1200" dirty="0">
                <a:solidFill>
                  <a:schemeClr val="bg1"/>
                </a:solidFill>
              </a:endParaRPr>
            </a:p>
          </p:txBody>
        </p:sp>
        <p:grpSp>
          <p:nvGrpSpPr>
            <p:cNvPr id="90" name="Group 89">
              <a:extLst>
                <a:ext uri="{FF2B5EF4-FFF2-40B4-BE49-F238E27FC236}">
                  <a16:creationId xmlns="" xmlns:a16="http://schemas.microsoft.com/office/drawing/2014/main" id="{732C0092-A5BE-4296-9B7E-73CA9D6A0C92}"/>
                </a:ext>
              </a:extLst>
            </p:cNvPr>
            <p:cNvGrpSpPr/>
            <p:nvPr/>
          </p:nvGrpSpPr>
          <p:grpSpPr>
            <a:xfrm>
              <a:off x="3260907" y="3075729"/>
              <a:ext cx="1407003" cy="720469"/>
              <a:chOff x="2686050" y="2521207"/>
              <a:chExt cx="1407003" cy="720469"/>
            </a:xfrm>
          </p:grpSpPr>
          <p:sp>
            <p:nvSpPr>
              <p:cNvPr id="91" name="Oval 309">
                <a:extLst>
                  <a:ext uri="{FF2B5EF4-FFF2-40B4-BE49-F238E27FC236}">
                    <a16:creationId xmlns=""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10">
                <a:extLst>
                  <a:ext uri="{FF2B5EF4-FFF2-40B4-BE49-F238E27FC236}">
                    <a16:creationId xmlns=""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311">
                <a:extLst>
                  <a:ext uri="{FF2B5EF4-FFF2-40B4-BE49-F238E27FC236}">
                    <a16:creationId xmlns=""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12">
                <a:extLst>
                  <a:ext uri="{FF2B5EF4-FFF2-40B4-BE49-F238E27FC236}">
                    <a16:creationId xmlns=""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313">
                <a:extLst>
                  <a:ext uri="{FF2B5EF4-FFF2-40B4-BE49-F238E27FC236}">
                    <a16:creationId xmlns=""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14">
                <a:extLst>
                  <a:ext uri="{FF2B5EF4-FFF2-40B4-BE49-F238E27FC236}">
                    <a16:creationId xmlns=""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315">
                <a:extLst>
                  <a:ext uri="{FF2B5EF4-FFF2-40B4-BE49-F238E27FC236}">
                    <a16:creationId xmlns="" xmlns:a16="http://schemas.microsoft.com/office/drawing/2014/main" id="{8E007759-5FF7-4D0A-A475-0EAD05E962C7}"/>
                  </a:ext>
                </a:extLst>
              </p:cNvPr>
              <p:cNvSpPr>
                <a:spLocks noChangeArrowheads="1"/>
              </p:cNvSpPr>
              <p:nvPr/>
            </p:nvSpPr>
            <p:spPr bwMode="auto">
              <a:xfrm>
                <a:off x="3699660" y="2525838"/>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16">
                <a:extLst>
                  <a:ext uri="{FF2B5EF4-FFF2-40B4-BE49-F238E27FC236}">
                    <a16:creationId xmlns=""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Oval 317">
                <a:extLst>
                  <a:ext uri="{FF2B5EF4-FFF2-40B4-BE49-F238E27FC236}">
                    <a16:creationId xmlns=""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18">
                <a:extLst>
                  <a:ext uri="{FF2B5EF4-FFF2-40B4-BE49-F238E27FC236}">
                    <a16:creationId xmlns=""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19">
                <a:extLst>
                  <a:ext uri="{FF2B5EF4-FFF2-40B4-BE49-F238E27FC236}">
                    <a16:creationId xmlns=""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320">
                <a:extLst>
                  <a:ext uri="{FF2B5EF4-FFF2-40B4-BE49-F238E27FC236}">
                    <a16:creationId xmlns="" xmlns:a16="http://schemas.microsoft.com/office/drawing/2014/main" id="{625F2B4F-F75B-4093-862F-865FC16ABC82}"/>
                  </a:ext>
                </a:extLst>
              </p:cNvPr>
              <p:cNvSpPr>
                <a:spLocks noChangeShapeType="1"/>
              </p:cNvSpPr>
              <p:nvPr/>
            </p:nvSpPr>
            <p:spPr bwMode="auto">
              <a:xfrm>
                <a:off x="4093053" y="2521207"/>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a:extLst>
                <a:ext uri="{FF2B5EF4-FFF2-40B4-BE49-F238E27FC236}">
                  <a16:creationId xmlns=""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a:extLst>
                  <a:ext uri="{FF2B5EF4-FFF2-40B4-BE49-F238E27FC236}">
                    <a16:creationId xmlns=""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51">
                <a:extLst>
                  <a:ext uri="{FF2B5EF4-FFF2-40B4-BE49-F238E27FC236}">
                    <a16:creationId xmlns=""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a:extLst>
                  <a:ext uri="{FF2B5EF4-FFF2-40B4-BE49-F238E27FC236}">
                    <a16:creationId xmlns=""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
                <a:extLst>
                  <a:ext uri="{FF2B5EF4-FFF2-40B4-BE49-F238E27FC236}">
                    <a16:creationId xmlns=""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a:extLst>
                  <a:ext uri="{FF2B5EF4-FFF2-40B4-BE49-F238E27FC236}">
                    <a16:creationId xmlns=""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55">
                <a:extLst>
                  <a:ext uri="{FF2B5EF4-FFF2-40B4-BE49-F238E27FC236}">
                    <a16:creationId xmlns=""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a:extLst>
                  <a:ext uri="{FF2B5EF4-FFF2-40B4-BE49-F238E27FC236}">
                    <a16:creationId xmlns=""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57">
                <a:extLst>
                  <a:ext uri="{FF2B5EF4-FFF2-40B4-BE49-F238E27FC236}">
                    <a16:creationId xmlns=""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8">
                <a:extLst>
                  <a:ext uri="{FF2B5EF4-FFF2-40B4-BE49-F238E27FC236}">
                    <a16:creationId xmlns=""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59">
                <a:extLst>
                  <a:ext uri="{FF2B5EF4-FFF2-40B4-BE49-F238E27FC236}">
                    <a16:creationId xmlns=""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61">
                <a:extLst>
                  <a:ext uri="{FF2B5EF4-FFF2-40B4-BE49-F238E27FC236}">
                    <a16:creationId xmlns=""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62">
                <a:extLst>
                  <a:ext uri="{FF2B5EF4-FFF2-40B4-BE49-F238E27FC236}">
                    <a16:creationId xmlns=""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69">
                <a:extLst>
                  <a:ext uri="{FF2B5EF4-FFF2-40B4-BE49-F238E27FC236}">
                    <a16:creationId xmlns=""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270">
                <a:extLst>
                  <a:ext uri="{FF2B5EF4-FFF2-40B4-BE49-F238E27FC236}">
                    <a16:creationId xmlns=""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71">
                <a:extLst>
                  <a:ext uri="{FF2B5EF4-FFF2-40B4-BE49-F238E27FC236}">
                    <a16:creationId xmlns=""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Oval 272">
                <a:extLst>
                  <a:ext uri="{FF2B5EF4-FFF2-40B4-BE49-F238E27FC236}">
                    <a16:creationId xmlns=""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73">
                <a:extLst>
                  <a:ext uri="{FF2B5EF4-FFF2-40B4-BE49-F238E27FC236}">
                    <a16:creationId xmlns=""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74">
                <a:extLst>
                  <a:ext uri="{FF2B5EF4-FFF2-40B4-BE49-F238E27FC236}">
                    <a16:creationId xmlns=""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75">
                <a:extLst>
                  <a:ext uri="{FF2B5EF4-FFF2-40B4-BE49-F238E27FC236}">
                    <a16:creationId xmlns=""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76">
                <a:extLst>
                  <a:ext uri="{FF2B5EF4-FFF2-40B4-BE49-F238E27FC236}">
                    <a16:creationId xmlns=""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3" name="Rectangle 62" descr="This image is of three overlapping circles.   ">
              <a:extLst>
                <a:ext uri="{FF2B5EF4-FFF2-40B4-BE49-F238E27FC236}">
                  <a16:creationId xmlns=""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grpSp>
          <p:nvGrpSpPr>
            <p:cNvPr id="50" name="Group 49">
              <a:extLst>
                <a:ext uri="{FF2B5EF4-FFF2-40B4-BE49-F238E27FC236}">
                  <a16:creationId xmlns=""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59">
                <a:extLst>
                  <a:ext uri="{FF2B5EF4-FFF2-40B4-BE49-F238E27FC236}">
                    <a16:creationId xmlns=""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60">
                <a:extLst>
                  <a:ext uri="{FF2B5EF4-FFF2-40B4-BE49-F238E27FC236}">
                    <a16:creationId xmlns=""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261">
                <a:extLst>
                  <a:ext uri="{FF2B5EF4-FFF2-40B4-BE49-F238E27FC236}">
                    <a16:creationId xmlns=""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262">
                <a:extLst>
                  <a:ext uri="{FF2B5EF4-FFF2-40B4-BE49-F238E27FC236}">
                    <a16:creationId xmlns=""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263">
                <a:extLst>
                  <a:ext uri="{FF2B5EF4-FFF2-40B4-BE49-F238E27FC236}">
                    <a16:creationId xmlns=""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264">
                <a:extLst>
                  <a:ext uri="{FF2B5EF4-FFF2-40B4-BE49-F238E27FC236}">
                    <a16:creationId xmlns=""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265">
                <a:extLst>
                  <a:ext uri="{FF2B5EF4-FFF2-40B4-BE49-F238E27FC236}">
                    <a16:creationId xmlns=""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266">
                <a:extLst>
                  <a:ext uri="{FF2B5EF4-FFF2-40B4-BE49-F238E27FC236}">
                    <a16:creationId xmlns=""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67">
                <a:extLst>
                  <a:ext uri="{FF2B5EF4-FFF2-40B4-BE49-F238E27FC236}">
                    <a16:creationId xmlns=""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a:extLst>
                <a:ext uri="{FF2B5EF4-FFF2-40B4-BE49-F238E27FC236}">
                  <a16:creationId xmlns=""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sp>
          <p:nvSpPr>
            <p:cNvPr id="105" name="Rectangle 104">
              <a:extLst>
                <a:ext uri="{FF2B5EF4-FFF2-40B4-BE49-F238E27FC236}">
                  <a16:creationId xmlns="" xmlns:a16="http://schemas.microsoft.com/office/drawing/2014/main" id="{F5EBCB29-78BB-40FE-BAC2-F83D56B8F2B7}"/>
                </a:ext>
              </a:extLst>
            </p:cNvPr>
            <p:cNvSpPr/>
            <p:nvPr/>
          </p:nvSpPr>
          <p:spPr>
            <a:xfrm>
              <a:off x="2776791" y="1495581"/>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grpSp>
      <p:sp>
        <p:nvSpPr>
          <p:cNvPr id="107" name="TextBox 106">
            <a:extLst>
              <a:ext uri="{FF2B5EF4-FFF2-40B4-BE49-F238E27FC236}">
                <a16:creationId xmlns=""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p>
        </p:txBody>
      </p:sp>
      <p:cxnSp>
        <p:nvCxnSpPr>
          <p:cNvPr id="110" name="Straight Connector 109">
            <a:extLst>
              <a:ext uri="{FF2B5EF4-FFF2-40B4-BE49-F238E27FC236}">
                <a16:creationId xmlns="" xmlns:a16="http://schemas.microsoft.com/office/drawing/2014/main" id="{6D08E99A-0644-4757-9F3A-BBA1A4F39081}"/>
              </a:ext>
              <a:ext uri="{C183D7F6-B498-43B3-948B-1728B52AA6E4}">
                <adec:decorative xmlns=""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 xmlns:a16="http://schemas.microsoft.com/office/drawing/2014/main" id="{A21B85DB-181D-46E7-A9DF-F92B1DF032FD}"/>
              </a:ext>
              <a:ext uri="{C183D7F6-B498-43B3-948B-1728B52AA6E4}">
                <adec:decorative xmlns=""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 xmlns:a16="http://schemas.microsoft.com/office/drawing/2014/main" id="{EE9F5B85-E2F5-4C15-9A02-657F53EEE3BD}"/>
              </a:ext>
            </a:extLst>
          </p:cNvPr>
          <p:cNvSpPr/>
          <p:nvPr/>
        </p:nvSpPr>
        <p:spPr>
          <a:xfrm>
            <a:off x="7347313" y="26680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24" name="Oval 123">
            <a:extLst>
              <a:ext uri="{FF2B5EF4-FFF2-40B4-BE49-F238E27FC236}">
                <a16:creationId xmlns="" xmlns:a16="http://schemas.microsoft.com/office/drawing/2014/main" id="{0B8C9A86-3574-4A2E-BC62-481A2BE7FBED}"/>
              </a:ext>
              <a:ext uri="{C183D7F6-B498-43B3-948B-1728B52AA6E4}">
                <adec:decorative xmlns=""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 xmlns:a16="http://schemas.microsoft.com/office/drawing/2014/main" id="{23348E2E-A7EF-4B89-8F8D-D88C5354E9D5}"/>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191" name="Group 190">
              <a:extLst>
                <a:ext uri="{FF2B5EF4-FFF2-40B4-BE49-F238E27FC236}">
                  <a16:creationId xmlns=""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5" name="Group 204" descr="This image is an icon of three people interacting. ">
            <a:extLst>
              <a:ext uri="{FF2B5EF4-FFF2-40B4-BE49-F238E27FC236}">
                <a16:creationId xmlns="" xmlns:a16="http://schemas.microsoft.com/office/drawing/2014/main" id="{45696519-F308-4262-9DC5-C541B866A807}"/>
              </a:ext>
            </a:extLst>
          </p:cNvPr>
          <p:cNvGrpSpPr/>
          <p:nvPr/>
        </p:nvGrpSpPr>
        <p:grpSpPr>
          <a:xfrm>
            <a:off x="7311873" y="4554108"/>
            <a:ext cx="3075334" cy="492443"/>
            <a:chOff x="7991679" y="4554108"/>
            <a:chExt cx="3075334" cy="492443"/>
          </a:xfrm>
        </p:grpSpPr>
        <p:grpSp>
          <p:nvGrpSpPr>
            <p:cNvPr id="174" name="Group 173">
              <a:extLst>
                <a:ext uri="{FF2B5EF4-FFF2-40B4-BE49-F238E27FC236}">
                  <a16:creationId xmlns=""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75" name="Rectangle 174">
              <a:extLst>
                <a:ext uri="{FF2B5EF4-FFF2-40B4-BE49-F238E27FC236}">
                  <a16:creationId xmlns="" xmlns:a16="http://schemas.microsoft.com/office/drawing/2014/main" id="{E522F3F9-ECF0-4D2A-9244-1942DCB20E98}"/>
                </a:ext>
              </a:extLst>
            </p:cNvPr>
            <p:cNvSpPr/>
            <p:nvPr/>
          </p:nvSpPr>
          <p:spPr>
            <a:xfrm>
              <a:off x="8578718" y="4554108"/>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4" name="Group 203" descr="This image is an icon of three people with a symbol that indicates connection to the internet. ">
            <a:extLst>
              <a:ext uri="{FF2B5EF4-FFF2-40B4-BE49-F238E27FC236}">
                <a16:creationId xmlns=""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sp>
        <p:nvSpPr>
          <p:cNvPr id="4" name="Title 3" hidden="1">
            <a:extLst>
              <a:ext uri="{FF2B5EF4-FFF2-40B4-BE49-F238E27FC236}">
                <a16:creationId xmlns=""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Tree>
    <p:extLst>
      <p:ext uri="{BB962C8B-B14F-4D97-AF65-F5344CB8AC3E}">
        <p14:creationId xmlns:p14="http://schemas.microsoft.com/office/powerpoint/2010/main" val="3740025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descr="This image is of a bar chart.">
            <a:extLst>
              <a:ext uri="{FF2B5EF4-FFF2-40B4-BE49-F238E27FC236}">
                <a16:creationId xmlns="" xmlns:a16="http://schemas.microsoft.com/office/drawing/2014/main" id="{ED955612-D5ED-475F-9193-5A17B7DE395F}"/>
              </a:ext>
            </a:extLst>
          </p:cNvPr>
          <p:cNvGraphicFramePr/>
          <p:nvPr>
            <p:extLst>
              <p:ext uri="{D42A27DB-BD31-4B8C-83A1-F6EECF244321}">
                <p14:modId xmlns:p14="http://schemas.microsoft.com/office/powerpoint/2010/main" val="817320413"/>
              </p:ext>
            </p:extLst>
          </p:nvPr>
        </p:nvGraphicFramePr>
        <p:xfrm>
          <a:off x="5257800" y="1705473"/>
          <a:ext cx="6172200" cy="263512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 xmlns:a16="http://schemas.microsoft.com/office/drawing/2014/main" id="{C12B5D39-FFB4-48DA-8278-FC3F12E94DD9}"/>
              </a:ext>
            </a:extLst>
          </p:cNvPr>
          <p:cNvSpPr/>
          <p:nvPr/>
        </p:nvSpPr>
        <p:spPr>
          <a:xfrm>
            <a:off x="5257800" y="4615348"/>
            <a:ext cx="6172200"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proident, sunt in culpa qui officia deserunt mollit anim id est laborum.</a:t>
            </a:r>
          </a:p>
        </p:txBody>
      </p:sp>
      <p:grpSp>
        <p:nvGrpSpPr>
          <p:cNvPr id="29" name="Group 28" descr="This image is an illustration of a man with a beard. ">
            <a:extLst>
              <a:ext uri="{FF2B5EF4-FFF2-40B4-BE49-F238E27FC236}">
                <a16:creationId xmlns=""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HUMAN RESOURCES </a:t>
            </a:r>
          </a:p>
        </p:txBody>
      </p:sp>
      <p:sp>
        <p:nvSpPr>
          <p:cNvPr id="35" name="TextBox 34">
            <a:extLst>
              <a:ext uri="{FF2B5EF4-FFF2-40B4-BE49-F238E27FC236}">
                <a16:creationId xmlns="" xmlns:a16="http://schemas.microsoft.com/office/drawing/2014/main" id="{5B9B6ACE-82EA-46F9-BDC2-CEC041ABBF22}"/>
              </a:ext>
            </a:extLst>
          </p:cNvPr>
          <p:cNvSpPr txBox="1"/>
          <p:nvPr/>
        </p:nvSpPr>
        <p:spPr>
          <a:xfrm>
            <a:off x="5257799" y="1015244"/>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adipiscing elit, sed do eiusmod</a:t>
            </a:r>
          </a:p>
        </p:txBody>
      </p:sp>
      <p:sp>
        <p:nvSpPr>
          <p:cNvPr id="6" name="Title 5" hidden="1">
            <a:extLst>
              <a:ext uri="{FF2B5EF4-FFF2-40B4-BE49-F238E27FC236}">
                <a16:creationId xmlns=""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Tree>
    <p:extLst>
      <p:ext uri="{BB962C8B-B14F-4D97-AF65-F5344CB8AC3E}">
        <p14:creationId xmlns:p14="http://schemas.microsoft.com/office/powerpoint/2010/main" val="2132068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 xmlns:a16="http://schemas.microsoft.com/office/drawing/2014/main" id="{39929E06-4AB9-4598-A963-82CCC18A3FF2}"/>
              </a:ext>
            </a:extLst>
          </p:cNvPr>
          <p:cNvSpPr txBox="1"/>
          <p:nvPr/>
        </p:nvSpPr>
        <p:spPr>
          <a:xfrm>
            <a:off x="826999" y="4841786"/>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19" name="Text Placeholder 2">
            <a:extLst>
              <a:ext uri="{FF2B5EF4-FFF2-40B4-BE49-F238E27FC236}">
                <a16:creationId xmlns="" xmlns:a16="http://schemas.microsoft.com/office/drawing/2014/main" id="{9DF162EE-A4BE-4D4C-9A3C-51FC2F765D81}"/>
              </a:ext>
            </a:extLst>
          </p:cNvPr>
          <p:cNvSpPr txBox="1">
            <a:spLocks/>
          </p:cNvSpPr>
          <p:nvPr/>
        </p:nvSpPr>
        <p:spPr>
          <a:xfrm>
            <a:off x="241881"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0" name="Straight Connector 19">
            <a:extLst>
              <a:ext uri="{FF2B5EF4-FFF2-40B4-BE49-F238E27FC236}">
                <a16:creationId xmlns="" xmlns:a16="http://schemas.microsoft.com/office/drawing/2014/main" id="{A258B9C9-A63C-4AE4-8EB4-544F3A70C2F7}"/>
              </a:ext>
              <a:ext uri="{C183D7F6-B498-43B3-948B-1728B52AA6E4}">
                <adec:decorative xmlns=""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AB0754C1-4097-4CDA-B3CB-7304331CBBB9}"/>
              </a:ext>
            </a:extLst>
          </p:cNvPr>
          <p:cNvSpPr txBox="1"/>
          <p:nvPr/>
        </p:nvSpPr>
        <p:spPr>
          <a:xfrm>
            <a:off x="3819250"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25" name="Text Placeholder 2">
            <a:extLst>
              <a:ext uri="{FF2B5EF4-FFF2-40B4-BE49-F238E27FC236}">
                <a16:creationId xmlns="" xmlns:a16="http://schemas.microsoft.com/office/drawing/2014/main" id="{72AC3065-20B0-4A63-89FA-B10AD6D1363C}"/>
              </a:ext>
            </a:extLst>
          </p:cNvPr>
          <p:cNvSpPr txBox="1">
            <a:spLocks/>
          </p:cNvSpPr>
          <p:nvPr/>
        </p:nvSpPr>
        <p:spPr>
          <a:xfrm>
            <a:off x="3234132"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6" name="Straight Connector 25">
            <a:extLst>
              <a:ext uri="{FF2B5EF4-FFF2-40B4-BE49-F238E27FC236}">
                <a16:creationId xmlns="" xmlns:a16="http://schemas.microsoft.com/office/drawing/2014/main" id="{EE30765C-622F-4015-90C6-297DE00BBDB5}"/>
              </a:ext>
              <a:ext uri="{C183D7F6-B498-43B3-948B-1728B52AA6E4}">
                <adec:decorative xmlns=""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 xmlns:a16="http://schemas.microsoft.com/office/drawing/2014/main" id="{54005B0B-E5FC-472B-962B-C2258039F3B2}"/>
              </a:ext>
            </a:extLst>
          </p:cNvPr>
          <p:cNvSpPr txBox="1"/>
          <p:nvPr/>
        </p:nvSpPr>
        <p:spPr>
          <a:xfrm>
            <a:off x="6832606"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37" name="Text Placeholder 2">
            <a:extLst>
              <a:ext uri="{FF2B5EF4-FFF2-40B4-BE49-F238E27FC236}">
                <a16:creationId xmlns="" xmlns:a16="http://schemas.microsoft.com/office/drawing/2014/main" id="{5BA86B7F-9A89-4AB5-BADE-64D7C6E5C868}"/>
              </a:ext>
            </a:extLst>
          </p:cNvPr>
          <p:cNvSpPr txBox="1">
            <a:spLocks/>
          </p:cNvSpPr>
          <p:nvPr/>
        </p:nvSpPr>
        <p:spPr>
          <a:xfrm>
            <a:off x="6247488"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38" name="Straight Connector 37">
            <a:extLst>
              <a:ext uri="{FF2B5EF4-FFF2-40B4-BE49-F238E27FC236}">
                <a16:creationId xmlns="" xmlns:a16="http://schemas.microsoft.com/office/drawing/2014/main" id="{8781AB32-AC63-443B-8ADA-AAB7C9723936}"/>
              </a:ext>
              <a:ext uri="{C183D7F6-B498-43B3-948B-1728B52AA6E4}">
                <adec:decorative xmlns=""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F7B6FBDF-4663-4A5D-A2B3-B90DCEBBA233}"/>
              </a:ext>
            </a:extLst>
          </p:cNvPr>
          <p:cNvSpPr txBox="1"/>
          <p:nvPr/>
        </p:nvSpPr>
        <p:spPr>
          <a:xfrm>
            <a:off x="9845961"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49" name="Text Placeholder 2">
            <a:extLst>
              <a:ext uri="{FF2B5EF4-FFF2-40B4-BE49-F238E27FC236}">
                <a16:creationId xmlns=""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50" name="Straight Connector 49">
            <a:extLst>
              <a:ext uri="{FF2B5EF4-FFF2-40B4-BE49-F238E27FC236}">
                <a16:creationId xmlns="" xmlns:a16="http://schemas.microsoft.com/office/drawing/2014/main" id="{28F561C8-B2FA-4D2D-9122-39870DF5465F}"/>
              </a:ext>
              <a:ext uri="{C183D7F6-B498-43B3-948B-1728B52AA6E4}">
                <adec:decorative xmlns=""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 xmlns:a16="http://schemas.microsoft.com/office/drawing/2014/main" id="{25264A13-2CF6-4653-9A8E-AE29B6F25F8E}"/>
              </a:ext>
            </a:extLst>
          </p:cNvPr>
          <p:cNvSpPr txBox="1"/>
          <p:nvPr/>
        </p:nvSpPr>
        <p:spPr>
          <a:xfrm>
            <a:off x="723900" y="457291"/>
            <a:ext cx="4717895" cy="1159742"/>
          </a:xfrm>
          <a:prstGeom prst="rect">
            <a:avLst/>
          </a:prstGeom>
          <a:noFill/>
        </p:spPr>
        <p:txBody>
          <a:bodyPr wrap="square" lIns="0" tIns="0" rIns="0" bIns="0" rtlCol="0">
            <a:noAutofit/>
          </a:bodyPr>
          <a:lstStyle/>
          <a:p>
            <a:pPr>
              <a:lnSpc>
                <a:spcPts val="4000"/>
              </a:lnSpc>
            </a:pPr>
            <a:r>
              <a:rPr lang="id-ID" sz="3600" b="1" dirty="0" smtClean="0">
                <a:solidFill>
                  <a:srgbClr val="002060"/>
                </a:solidFill>
                <a:latin typeface="Segoe UI" panose="020B0502040204020203" pitchFamily="34" charset="0"/>
                <a:cs typeface="Segoe UI" panose="020B0502040204020203" pitchFamily="34" charset="0"/>
              </a:rPr>
              <a:t>MARKET PRODUK WaterIoT</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7" name="Group 66">
            <a:extLst>
              <a:ext uri="{FF2B5EF4-FFF2-40B4-BE49-F238E27FC236}">
                <a16:creationId xmlns="" xmlns:a16="http://schemas.microsoft.com/office/drawing/2014/main" id="{A6D12FB3-2E0E-4392-B30A-8FABD55972D2}"/>
              </a:ext>
              <a:ext uri="{C183D7F6-B498-43B3-948B-1728B52AA6E4}">
                <adec:decorative xmlns=""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 xmlns:a16="http://schemas.microsoft.com/office/drawing/2014/main" id="{3CFBA714-94A9-4CEA-9D73-2E90A898B450}"/>
                </a:ext>
                <a:ext uri="{C183D7F6-B498-43B3-948B-1728B52AA6E4}">
                  <adec:decorative xmlns=""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 xmlns:a16="http://schemas.microsoft.com/office/drawing/2014/main" id="{DC02C732-8960-4820-B185-F087E030DAAA}"/>
                </a:ext>
              </a:extLst>
            </p:cNvPr>
            <p:cNvSpPr txBox="1"/>
            <p:nvPr/>
          </p:nvSpPr>
          <p:spPr>
            <a:xfrm>
              <a:off x="1210469" y="3189004"/>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45%</a:t>
              </a:r>
            </a:p>
          </p:txBody>
        </p:sp>
        <p:sp>
          <p:nvSpPr>
            <p:cNvPr id="29" name="Oval 28">
              <a:extLst>
                <a:ext uri="{FF2B5EF4-FFF2-40B4-BE49-F238E27FC236}">
                  <a16:creationId xmlns="" xmlns:a16="http://schemas.microsoft.com/office/drawing/2014/main" id="{1B02FFA3-53E3-4FFD-922C-CCB9EFEA5C8A}"/>
                </a:ext>
                <a:ext uri="{C183D7F6-B498-43B3-948B-1728B52AA6E4}">
                  <adec:decorative xmlns=""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 xmlns:a16="http://schemas.microsoft.com/office/drawing/2014/main" id="{1CC8C601-FB40-4573-87B3-B1126A610542}"/>
                </a:ext>
              </a:extLst>
            </p:cNvPr>
            <p:cNvSpPr txBox="1"/>
            <p:nvPr/>
          </p:nvSpPr>
          <p:spPr>
            <a:xfrm>
              <a:off x="4202720"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sp>
          <p:nvSpPr>
            <p:cNvPr id="41" name="Oval 40">
              <a:extLst>
                <a:ext uri="{FF2B5EF4-FFF2-40B4-BE49-F238E27FC236}">
                  <a16:creationId xmlns=""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 xmlns:a16="http://schemas.microsoft.com/office/drawing/2014/main" id="{63F2913C-4436-40AC-9048-54405BD23C0C}"/>
                </a:ext>
                <a:ext uri="{C183D7F6-B498-43B3-948B-1728B52AA6E4}">
                  <adec:decorative xmlns=""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 xmlns:a16="http://schemas.microsoft.com/office/drawing/2014/main" id="{5C436978-7B84-4F27-8A32-574050B29AD0}"/>
                </a:ext>
              </a:extLst>
            </p:cNvPr>
            <p:cNvSpPr txBox="1"/>
            <p:nvPr/>
          </p:nvSpPr>
          <p:spPr>
            <a:xfrm>
              <a:off x="7216076"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35%</a:t>
              </a:r>
            </a:p>
          </p:txBody>
        </p:sp>
        <p:grpSp>
          <p:nvGrpSpPr>
            <p:cNvPr id="46" name="Group 45">
              <a:extLst>
                <a:ext uri="{FF2B5EF4-FFF2-40B4-BE49-F238E27FC236}">
                  <a16:creationId xmlns=""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 xmlns:a16="http://schemas.microsoft.com/office/drawing/2014/main" id="{52EBF013-87F7-4305-9CC9-737BE16F0D9F}"/>
                    </a:ext>
                    <a:ext uri="{C183D7F6-B498-43B3-948B-1728B52AA6E4}">
                      <adec:decorative xmlns=""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 xmlns:a16="http://schemas.microsoft.com/office/drawing/2014/main" id="{38F4B3FC-E555-4F37-BC12-4940EF773A7E}"/>
                  </a:ext>
                </a:extLst>
              </p:cNvPr>
              <p:cNvSpPr txBox="1"/>
              <p:nvPr/>
            </p:nvSpPr>
            <p:spPr>
              <a:xfrm>
                <a:off x="7526112" y="3160041"/>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grpSp>
        <p:sp>
          <p:nvSpPr>
            <p:cNvPr id="64" name="Arc 63">
              <a:extLst>
                <a:ext uri="{FF2B5EF4-FFF2-40B4-BE49-F238E27FC236}">
                  <a16:creationId xmlns=""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Tree>
    <p:extLst>
      <p:ext uri="{BB962C8B-B14F-4D97-AF65-F5344CB8AC3E}">
        <p14:creationId xmlns:p14="http://schemas.microsoft.com/office/powerpoint/2010/main" val="2163769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BA9C83A5-8679-49CE-AE7A-38DF4C577A2B}"/>
              </a:ext>
              <a:ext uri="{C183D7F6-B498-43B3-948B-1728B52AA6E4}">
                <adec:decorative xmlns="" xmlns:adec="http://schemas.microsoft.com/office/drawing/2017/decorative" val="1"/>
              </a:ext>
            </a:extLst>
          </p:cNvPr>
          <p:cNvGrpSpPr/>
          <p:nvPr/>
        </p:nvGrpSpPr>
        <p:grpSpPr>
          <a:xfrm>
            <a:off x="4931971" y="1722518"/>
            <a:ext cx="6040829" cy="3153419"/>
            <a:chOff x="1504597" y="2399471"/>
            <a:chExt cx="6134807" cy="3202478"/>
          </a:xfrm>
          <a:solidFill>
            <a:schemeClr val="bg1">
              <a:lumMod val="85000"/>
            </a:schemeClr>
          </a:solidFill>
          <a:effectLst/>
        </p:grpSpPr>
        <p:sp>
          <p:nvSpPr>
            <p:cNvPr id="3" name="Freeform 5962">
              <a:extLst>
                <a:ext uri="{FF2B5EF4-FFF2-40B4-BE49-F238E27FC236}">
                  <a16:creationId xmlns=""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9" name="Gruppe 224">
              <a:extLst>
                <a:ext uri="{FF2B5EF4-FFF2-40B4-BE49-F238E27FC236}">
                  <a16:creationId xmlns=""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8" name="Freeform 6017">
                <a:extLst>
                  <a:ext uri="{FF2B5EF4-FFF2-40B4-BE49-F238E27FC236}">
                    <a16:creationId xmlns=""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9" name="Freeform 6018">
                <a:extLst>
                  <a:ext uri="{FF2B5EF4-FFF2-40B4-BE49-F238E27FC236}">
                    <a16:creationId xmlns=""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20" name="Freeform 6019">
                <a:extLst>
                  <a:ext uri="{FF2B5EF4-FFF2-40B4-BE49-F238E27FC236}">
                    <a16:creationId xmlns=""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21" name="Freeform 6020">
                <a:extLst>
                  <a:ext uri="{FF2B5EF4-FFF2-40B4-BE49-F238E27FC236}">
                    <a16:creationId xmlns=""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22" name="Freeform 6021">
                <a:extLst>
                  <a:ext uri="{FF2B5EF4-FFF2-40B4-BE49-F238E27FC236}">
                    <a16:creationId xmlns=""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23" name="Freeform 6022">
                <a:extLst>
                  <a:ext uri="{FF2B5EF4-FFF2-40B4-BE49-F238E27FC236}">
                    <a16:creationId xmlns=""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24" name="Freeform 6023">
                <a:extLst>
                  <a:ext uri="{FF2B5EF4-FFF2-40B4-BE49-F238E27FC236}">
                    <a16:creationId xmlns=""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25" name="Freeform 6024">
                <a:extLst>
                  <a:ext uri="{FF2B5EF4-FFF2-40B4-BE49-F238E27FC236}">
                    <a16:creationId xmlns=""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26" name="Freeform 6025">
                <a:extLst>
                  <a:ext uri="{FF2B5EF4-FFF2-40B4-BE49-F238E27FC236}">
                    <a16:creationId xmlns=""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27" name="Freeform 6026">
                <a:extLst>
                  <a:ext uri="{FF2B5EF4-FFF2-40B4-BE49-F238E27FC236}">
                    <a16:creationId xmlns=""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28" name="Freeform 6027">
                <a:extLst>
                  <a:ext uri="{FF2B5EF4-FFF2-40B4-BE49-F238E27FC236}">
                    <a16:creationId xmlns=""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29" name="Freeform 6033">
                <a:extLst>
                  <a:ext uri="{FF2B5EF4-FFF2-40B4-BE49-F238E27FC236}">
                    <a16:creationId xmlns=""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30" name="Freeform 6037">
                <a:extLst>
                  <a:ext uri="{FF2B5EF4-FFF2-40B4-BE49-F238E27FC236}">
                    <a16:creationId xmlns=""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31" name="Freeform 6054">
                <a:extLst>
                  <a:ext uri="{FF2B5EF4-FFF2-40B4-BE49-F238E27FC236}">
                    <a16:creationId xmlns=""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32" name="Freeform 6074">
                <a:extLst>
                  <a:ext uri="{FF2B5EF4-FFF2-40B4-BE49-F238E27FC236}">
                    <a16:creationId xmlns=""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33" name="Freeform 6084">
                <a:extLst>
                  <a:ext uri="{FF2B5EF4-FFF2-40B4-BE49-F238E27FC236}">
                    <a16:creationId xmlns=""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34" name="Freeform 6086">
                <a:extLst>
                  <a:ext uri="{FF2B5EF4-FFF2-40B4-BE49-F238E27FC236}">
                    <a16:creationId xmlns=""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en-US" b="1" dirty="0"/>
              </a:p>
            </p:txBody>
          </p:sp>
          <p:sp>
            <p:nvSpPr>
              <p:cNvPr id="35" name="Freeform 6087">
                <a:extLst>
                  <a:ext uri="{FF2B5EF4-FFF2-40B4-BE49-F238E27FC236}">
                    <a16:creationId xmlns=""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36" name="Freeform 6088">
                <a:extLst>
                  <a:ext uri="{FF2B5EF4-FFF2-40B4-BE49-F238E27FC236}">
                    <a16:creationId xmlns=""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37" name="Freeform 6089">
                <a:extLst>
                  <a:ext uri="{FF2B5EF4-FFF2-40B4-BE49-F238E27FC236}">
                    <a16:creationId xmlns=""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38" name="Freeform 6091">
                <a:extLst>
                  <a:ext uri="{FF2B5EF4-FFF2-40B4-BE49-F238E27FC236}">
                    <a16:creationId xmlns=""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39" name="Freeform 6092">
                <a:extLst>
                  <a:ext uri="{FF2B5EF4-FFF2-40B4-BE49-F238E27FC236}">
                    <a16:creationId xmlns=""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40" name="Freeform 6094">
                <a:extLst>
                  <a:ext uri="{FF2B5EF4-FFF2-40B4-BE49-F238E27FC236}">
                    <a16:creationId xmlns=""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41" name="Freeform 6098">
                <a:extLst>
                  <a:ext uri="{FF2B5EF4-FFF2-40B4-BE49-F238E27FC236}">
                    <a16:creationId xmlns=""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42" name="Freeform 6099">
                <a:extLst>
                  <a:ext uri="{FF2B5EF4-FFF2-40B4-BE49-F238E27FC236}">
                    <a16:creationId xmlns=""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43" name="Freeform 6100">
                <a:extLst>
                  <a:ext uri="{FF2B5EF4-FFF2-40B4-BE49-F238E27FC236}">
                    <a16:creationId xmlns=""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44" name="Freeform 6101">
                <a:extLst>
                  <a:ext uri="{FF2B5EF4-FFF2-40B4-BE49-F238E27FC236}">
                    <a16:creationId xmlns=""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45" name="Freeform 6102">
                <a:extLst>
                  <a:ext uri="{FF2B5EF4-FFF2-40B4-BE49-F238E27FC236}">
                    <a16:creationId xmlns=""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46" name="Freeform 6103">
                <a:extLst>
                  <a:ext uri="{FF2B5EF4-FFF2-40B4-BE49-F238E27FC236}">
                    <a16:creationId xmlns=""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47" name="Freeform 6104">
                <a:extLst>
                  <a:ext uri="{FF2B5EF4-FFF2-40B4-BE49-F238E27FC236}">
                    <a16:creationId xmlns=""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48" name="Freeform 6105">
                <a:extLst>
                  <a:ext uri="{FF2B5EF4-FFF2-40B4-BE49-F238E27FC236}">
                    <a16:creationId xmlns=""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49" name="Freeform 6106">
                <a:extLst>
                  <a:ext uri="{FF2B5EF4-FFF2-40B4-BE49-F238E27FC236}">
                    <a16:creationId xmlns=""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50" name="Freeform 6107">
                <a:extLst>
                  <a:ext uri="{FF2B5EF4-FFF2-40B4-BE49-F238E27FC236}">
                    <a16:creationId xmlns=""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51" name="Freeform 6108">
                <a:extLst>
                  <a:ext uri="{FF2B5EF4-FFF2-40B4-BE49-F238E27FC236}">
                    <a16:creationId xmlns=""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52" name="Freeform 6109">
                <a:extLst>
                  <a:ext uri="{FF2B5EF4-FFF2-40B4-BE49-F238E27FC236}">
                    <a16:creationId xmlns=""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53" name="Freeform 6110">
                <a:extLst>
                  <a:ext uri="{FF2B5EF4-FFF2-40B4-BE49-F238E27FC236}">
                    <a16:creationId xmlns=""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54" name="Freeform 6111">
                <a:extLst>
                  <a:ext uri="{FF2B5EF4-FFF2-40B4-BE49-F238E27FC236}">
                    <a16:creationId xmlns=""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55" name="Freeform 6112">
                <a:extLst>
                  <a:ext uri="{FF2B5EF4-FFF2-40B4-BE49-F238E27FC236}">
                    <a16:creationId xmlns=""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56" name="Freeform 6113">
                <a:extLst>
                  <a:ext uri="{FF2B5EF4-FFF2-40B4-BE49-F238E27FC236}">
                    <a16:creationId xmlns=""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57" name="Freeform 6115">
                <a:extLst>
                  <a:ext uri="{FF2B5EF4-FFF2-40B4-BE49-F238E27FC236}">
                    <a16:creationId xmlns=""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58" name="Freeform 6116">
                <a:extLst>
                  <a:ext uri="{FF2B5EF4-FFF2-40B4-BE49-F238E27FC236}">
                    <a16:creationId xmlns=""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59" name="Freeform 6117">
                <a:extLst>
                  <a:ext uri="{FF2B5EF4-FFF2-40B4-BE49-F238E27FC236}">
                    <a16:creationId xmlns=""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60" name="Freeform 6118">
                <a:extLst>
                  <a:ext uri="{FF2B5EF4-FFF2-40B4-BE49-F238E27FC236}">
                    <a16:creationId xmlns=""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0" name="Freeform 6134">
              <a:extLst>
                <a:ext uri="{FF2B5EF4-FFF2-40B4-BE49-F238E27FC236}">
                  <a16:creationId xmlns=""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1" name="Freeform 6135">
              <a:extLst>
                <a:ext uri="{FF2B5EF4-FFF2-40B4-BE49-F238E27FC236}">
                  <a16:creationId xmlns=""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2" name="Freeform 6136">
              <a:extLst>
                <a:ext uri="{FF2B5EF4-FFF2-40B4-BE49-F238E27FC236}">
                  <a16:creationId xmlns=""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 name="Freeform 6138">
              <a:extLst>
                <a:ext uri="{FF2B5EF4-FFF2-40B4-BE49-F238E27FC236}">
                  <a16:creationId xmlns=""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4" name="Freeform 6144">
              <a:extLst>
                <a:ext uri="{FF2B5EF4-FFF2-40B4-BE49-F238E27FC236}">
                  <a16:creationId xmlns=""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5" name="Freeform 6149">
              <a:extLst>
                <a:ext uri="{FF2B5EF4-FFF2-40B4-BE49-F238E27FC236}">
                  <a16:creationId xmlns=""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6" name="Freeform 6150">
              <a:extLst>
                <a:ext uri="{FF2B5EF4-FFF2-40B4-BE49-F238E27FC236}">
                  <a16:creationId xmlns=""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sp>
        <p:nvSpPr>
          <p:cNvPr id="61" name="Freeform 6">
            <a:extLst>
              <a:ext uri="{FF2B5EF4-FFF2-40B4-BE49-F238E27FC236}">
                <a16:creationId xmlns="" xmlns:a16="http://schemas.microsoft.com/office/drawing/2014/main" id="{D83BBA1A-1810-4171-BD9C-B27B7C26AF70}"/>
              </a:ext>
              <a:ext uri="{C183D7F6-B498-43B3-948B-1728B52AA6E4}">
                <adec:decorative xmlns="" xmlns:adec="http://schemas.microsoft.com/office/drawing/2017/decorative" val="1"/>
              </a:ext>
            </a:extLst>
          </p:cNvPr>
          <p:cNvSpPr>
            <a:spLocks/>
          </p:cNvSpPr>
          <p:nvPr/>
        </p:nvSpPr>
        <p:spPr bwMode="auto">
          <a:xfrm>
            <a:off x="835163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2" name="Freeform 6">
            <a:extLst>
              <a:ext uri="{FF2B5EF4-FFF2-40B4-BE49-F238E27FC236}">
                <a16:creationId xmlns="" xmlns:a16="http://schemas.microsoft.com/office/drawing/2014/main" id="{2D409DD0-6B30-47E3-9886-F8F16D42AB79}"/>
              </a:ext>
              <a:ext uri="{C183D7F6-B498-43B3-948B-1728B52AA6E4}">
                <adec:decorative xmlns="" xmlns:adec="http://schemas.microsoft.com/office/drawing/2017/decorative" val="1"/>
              </a:ext>
            </a:extLst>
          </p:cNvPr>
          <p:cNvSpPr>
            <a:spLocks/>
          </p:cNvSpPr>
          <p:nvPr/>
        </p:nvSpPr>
        <p:spPr bwMode="auto">
          <a:xfrm>
            <a:off x="9902715"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3" name="Freeform 6">
            <a:extLst>
              <a:ext uri="{FF2B5EF4-FFF2-40B4-BE49-F238E27FC236}">
                <a16:creationId xmlns="" xmlns:a16="http://schemas.microsoft.com/office/drawing/2014/main" id="{8B1A45F7-385D-4B67-98E4-489AB4E31714}"/>
              </a:ext>
              <a:ext uri="{C183D7F6-B498-43B3-948B-1728B52AA6E4}">
                <adec:decorative xmlns="" xmlns:adec="http://schemas.microsoft.com/office/drawing/2017/decorative" val="1"/>
              </a:ext>
            </a:extLst>
          </p:cNvPr>
          <p:cNvSpPr>
            <a:spLocks/>
          </p:cNvSpPr>
          <p:nvPr/>
        </p:nvSpPr>
        <p:spPr bwMode="auto">
          <a:xfrm>
            <a:off x="6800564"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4" name="Freeform 6">
            <a:extLst>
              <a:ext uri="{FF2B5EF4-FFF2-40B4-BE49-F238E27FC236}">
                <a16:creationId xmlns="" xmlns:a16="http://schemas.microsoft.com/office/drawing/2014/main" id="{7F192ACD-9C75-481C-8934-C15F525ED96C}"/>
              </a:ext>
              <a:ext uri="{C183D7F6-B498-43B3-948B-1728B52AA6E4}">
                <adec:decorative xmlns="" xmlns:adec="http://schemas.microsoft.com/office/drawing/2017/decorative" val="1"/>
              </a:ext>
            </a:extLst>
          </p:cNvPr>
          <p:cNvSpPr>
            <a:spLocks/>
          </p:cNvSpPr>
          <p:nvPr/>
        </p:nvSpPr>
        <p:spPr bwMode="auto">
          <a:xfrm>
            <a:off x="524948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cxnSp>
        <p:nvCxnSpPr>
          <p:cNvPr id="65" name="Straight Connector 64">
            <a:extLst>
              <a:ext uri="{FF2B5EF4-FFF2-40B4-BE49-F238E27FC236}">
                <a16:creationId xmlns="" xmlns:a16="http://schemas.microsoft.com/office/drawing/2014/main" id="{5B7ACCD3-FC43-4E32-B7AA-E6D86BED1A32}"/>
              </a:ext>
              <a:ext uri="{C183D7F6-B498-43B3-948B-1728B52AA6E4}">
                <adec:decorative xmlns="" xmlns:adec="http://schemas.microsoft.com/office/drawing/2017/decorative" val="1"/>
              </a:ext>
            </a:extLst>
          </p:cNvPr>
          <p:cNvCxnSpPr/>
          <p:nvPr/>
        </p:nvCxnSpPr>
        <p:spPr>
          <a:xfrm flipV="1">
            <a:off x="5736300" y="2448181"/>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7" name="TextBox 66">
            <a:extLst>
              <a:ext uri="{FF2B5EF4-FFF2-40B4-BE49-F238E27FC236}">
                <a16:creationId xmlns=""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id-ID" dirty="0" smtClean="0"/>
              <a:t>TESTIMONI</a:t>
            </a:r>
            <a:endParaRPr lang="en-US" dirty="0"/>
          </a:p>
        </p:txBody>
      </p:sp>
      <p:sp>
        <p:nvSpPr>
          <p:cNvPr id="68" name="TextBox 67">
            <a:extLst>
              <a:ext uri="{FF2B5EF4-FFF2-40B4-BE49-F238E27FC236}">
                <a16:creationId xmlns=""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69" name="TextBox 68">
            <a:extLst>
              <a:ext uri="{FF2B5EF4-FFF2-40B4-BE49-F238E27FC236}">
                <a16:creationId xmlns="" xmlns:a16="http://schemas.microsoft.com/office/drawing/2014/main" id="{4A424134-52BB-4183-A9FC-3CBBA75DCD28}"/>
              </a:ext>
            </a:extLst>
          </p:cNvPr>
          <p:cNvSpPr txBox="1"/>
          <p:nvPr/>
        </p:nvSpPr>
        <p:spPr>
          <a:xfrm>
            <a:off x="726781" y="2245249"/>
            <a:ext cx="3499537" cy="320087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pic>
        <p:nvPicPr>
          <p:cNvPr id="71" name="Picture 70" descr="This is a picture of a human being. ">
            <a:extLst>
              <a:ext uri="{FF2B5EF4-FFF2-40B4-BE49-F238E27FC236}">
                <a16:creationId xmlns="" xmlns:a16="http://schemas.microsoft.com/office/drawing/2014/main" id="{F50EC33F-8894-4BEA-B710-42C21395D6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29156" y="4152497"/>
            <a:ext cx="814289" cy="814289"/>
          </a:xfrm>
          <a:prstGeom prst="ellipse">
            <a:avLst/>
          </a:prstGeom>
        </p:spPr>
      </p:pic>
      <p:sp>
        <p:nvSpPr>
          <p:cNvPr id="72" name="TextBox 71">
            <a:extLst>
              <a:ext uri="{FF2B5EF4-FFF2-40B4-BE49-F238E27FC236}">
                <a16:creationId xmlns="" xmlns:a16="http://schemas.microsoft.com/office/drawing/2014/main" id="{80237CDA-91C7-49E9-BAFC-0776846C7C3C}"/>
              </a:ext>
            </a:extLst>
          </p:cNvPr>
          <p:cNvSpPr txBox="1"/>
          <p:nvPr/>
        </p:nvSpPr>
        <p:spPr>
          <a:xfrm>
            <a:off x="5405320" y="5117528"/>
            <a:ext cx="748603"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Ian	</a:t>
            </a:r>
          </a:p>
        </p:txBody>
      </p:sp>
      <p:sp>
        <p:nvSpPr>
          <p:cNvPr id="73" name="TextBox 72">
            <a:extLst>
              <a:ext uri="{FF2B5EF4-FFF2-40B4-BE49-F238E27FC236}">
                <a16:creationId xmlns="" xmlns:a16="http://schemas.microsoft.com/office/drawing/2014/main" id="{8539F668-991D-4BEA-B3AA-3A269274108D}"/>
              </a:ext>
            </a:extLst>
          </p:cNvPr>
          <p:cNvSpPr txBox="1"/>
          <p:nvPr/>
        </p:nvSpPr>
        <p:spPr>
          <a:xfrm>
            <a:off x="6879360" y="5117528"/>
            <a:ext cx="812521"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Flora	</a:t>
            </a:r>
          </a:p>
        </p:txBody>
      </p:sp>
      <p:sp>
        <p:nvSpPr>
          <p:cNvPr id="74" name="TextBox 73">
            <a:extLst>
              <a:ext uri="{FF2B5EF4-FFF2-40B4-BE49-F238E27FC236}">
                <a16:creationId xmlns="" xmlns:a16="http://schemas.microsoft.com/office/drawing/2014/main" id="{2FCB3924-9B8A-42C3-8967-71424F7BEF3D}"/>
              </a:ext>
            </a:extLst>
          </p:cNvPr>
          <p:cNvSpPr txBox="1"/>
          <p:nvPr/>
        </p:nvSpPr>
        <p:spPr>
          <a:xfrm>
            <a:off x="8392770" y="5117528"/>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Allan</a:t>
            </a:r>
          </a:p>
        </p:txBody>
      </p:sp>
      <p:sp>
        <p:nvSpPr>
          <p:cNvPr id="75" name="TextBox 74">
            <a:extLst>
              <a:ext uri="{FF2B5EF4-FFF2-40B4-BE49-F238E27FC236}">
                <a16:creationId xmlns="" xmlns:a16="http://schemas.microsoft.com/office/drawing/2014/main" id="{E92082CD-B83F-48FB-8070-8FA0500FF4B6}"/>
              </a:ext>
            </a:extLst>
          </p:cNvPr>
          <p:cNvSpPr txBox="1"/>
          <p:nvPr/>
        </p:nvSpPr>
        <p:spPr>
          <a:xfrm>
            <a:off x="9880274" y="5117528"/>
            <a:ext cx="102111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Victoria</a:t>
            </a:r>
          </a:p>
        </p:txBody>
      </p:sp>
      <p:cxnSp>
        <p:nvCxnSpPr>
          <p:cNvPr id="76" name="Straight Connector 75">
            <a:extLst>
              <a:ext uri="{FF2B5EF4-FFF2-40B4-BE49-F238E27FC236}">
                <a16:creationId xmlns="" xmlns:a16="http://schemas.microsoft.com/office/drawing/2014/main" id="{E4AFE17F-D5F3-4088-A119-1B09AC60EA16}"/>
              </a:ext>
              <a:ext uri="{C183D7F6-B498-43B3-948B-1728B52AA6E4}">
                <adec:decorative xmlns="" xmlns:adec="http://schemas.microsoft.com/office/drawing/2017/decorative" val="1"/>
              </a:ext>
            </a:extLst>
          </p:cNvPr>
          <p:cNvCxnSpPr/>
          <p:nvPr/>
        </p:nvCxnSpPr>
        <p:spPr>
          <a:xfrm flipV="1">
            <a:off x="7288463" y="1925714"/>
            <a:ext cx="0" cy="248881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 xmlns:a16="http://schemas.microsoft.com/office/drawing/2014/main" id="{B73380DA-31E8-4A4F-8316-F527A262BAB7}"/>
              </a:ext>
              <a:ext uri="{C183D7F6-B498-43B3-948B-1728B52AA6E4}">
                <adec:decorative xmlns="" xmlns:adec="http://schemas.microsoft.com/office/drawing/2017/decorative" val="1"/>
              </a:ext>
            </a:extLst>
          </p:cNvPr>
          <p:cNvCxnSpPr/>
          <p:nvPr/>
        </p:nvCxnSpPr>
        <p:spPr>
          <a:xfrm flipV="1">
            <a:off x="8834941" y="3030283"/>
            <a:ext cx="0" cy="150490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78" name="Picture 77" descr="This is a picture of a human being. ">
            <a:extLst>
              <a:ext uri="{FF2B5EF4-FFF2-40B4-BE49-F238E27FC236}">
                <a16:creationId xmlns="" xmlns:a16="http://schemas.microsoft.com/office/drawing/2014/main" id="{2577F7D1-192D-40B4-99E0-89844CC3E1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879361" y="4154911"/>
            <a:ext cx="818204" cy="818204"/>
          </a:xfrm>
          <a:prstGeom prst="ellipse">
            <a:avLst/>
          </a:prstGeom>
        </p:spPr>
      </p:pic>
      <p:pic>
        <p:nvPicPr>
          <p:cNvPr id="79" name="Picture 78" descr="This is a picture of a human being. ">
            <a:extLst>
              <a:ext uri="{FF2B5EF4-FFF2-40B4-BE49-F238E27FC236}">
                <a16:creationId xmlns="" xmlns:a16="http://schemas.microsoft.com/office/drawing/2014/main" id="{D2843F61-A10E-4A12-A192-7001FFCF4E3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427796"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cxnSp>
        <p:nvCxnSpPr>
          <p:cNvPr id="80" name="Straight Connector 79">
            <a:extLst>
              <a:ext uri="{FF2B5EF4-FFF2-40B4-BE49-F238E27FC236}">
                <a16:creationId xmlns="" xmlns:a16="http://schemas.microsoft.com/office/drawing/2014/main" id="{BB4E19F0-9268-49F1-864A-6AF530251A78}"/>
              </a:ext>
              <a:ext uri="{C183D7F6-B498-43B3-948B-1728B52AA6E4}">
                <adec:decorative xmlns="" xmlns:adec="http://schemas.microsoft.com/office/drawing/2017/decorative" val="1"/>
              </a:ext>
            </a:extLst>
          </p:cNvPr>
          <p:cNvCxnSpPr/>
          <p:nvPr/>
        </p:nvCxnSpPr>
        <p:spPr>
          <a:xfrm flipV="1">
            <a:off x="10390830" y="2272028"/>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81" name="Picture 80" descr="This is a picture of a human being. ">
            <a:extLst>
              <a:ext uri="{FF2B5EF4-FFF2-40B4-BE49-F238E27FC236}">
                <a16:creationId xmlns="" xmlns:a16="http://schemas.microsoft.com/office/drawing/2014/main" id="{27224B11-0E50-4872-A2D1-98ABC3C8B4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9983685"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82" name="TextBox 81">
            <a:extLst>
              <a:ext uri="{FF2B5EF4-FFF2-40B4-BE49-F238E27FC236}">
                <a16:creationId xmlns="" xmlns:a16="http://schemas.microsoft.com/office/drawing/2014/main" id="{98E46396-D16F-446B-A9AD-53DEF0657574}"/>
              </a:ext>
            </a:extLst>
          </p:cNvPr>
          <p:cNvSpPr txBox="1"/>
          <p:nvPr/>
        </p:nvSpPr>
        <p:spPr>
          <a:xfrm>
            <a:off x="667392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Berggren</a:t>
            </a:r>
          </a:p>
        </p:txBody>
      </p:sp>
      <p:sp>
        <p:nvSpPr>
          <p:cNvPr id="83" name="TextBox 82">
            <a:extLst>
              <a:ext uri="{FF2B5EF4-FFF2-40B4-BE49-F238E27FC236}">
                <a16:creationId xmlns="" xmlns:a16="http://schemas.microsoft.com/office/drawing/2014/main" id="{F8C08D76-A3A7-451C-B0C3-B5D7AA140249}"/>
              </a:ext>
            </a:extLst>
          </p:cNvPr>
          <p:cNvSpPr txBox="1"/>
          <p:nvPr/>
        </p:nvSpPr>
        <p:spPr>
          <a:xfrm>
            <a:off x="512460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Hanssen</a:t>
            </a:r>
          </a:p>
        </p:txBody>
      </p:sp>
      <p:sp>
        <p:nvSpPr>
          <p:cNvPr id="84" name="TextBox 83">
            <a:extLst>
              <a:ext uri="{FF2B5EF4-FFF2-40B4-BE49-F238E27FC236}">
                <a16:creationId xmlns="" xmlns:a16="http://schemas.microsoft.com/office/drawing/2014/main" id="{9E1E9291-AD0F-43F4-8144-EB5D7B638F82}"/>
              </a:ext>
            </a:extLst>
          </p:cNvPr>
          <p:cNvSpPr txBox="1"/>
          <p:nvPr/>
        </p:nvSpPr>
        <p:spPr>
          <a:xfrm>
            <a:off x="822324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Mattsson</a:t>
            </a:r>
          </a:p>
        </p:txBody>
      </p:sp>
      <p:sp>
        <p:nvSpPr>
          <p:cNvPr id="85" name="TextBox 84">
            <a:extLst>
              <a:ext uri="{FF2B5EF4-FFF2-40B4-BE49-F238E27FC236}">
                <a16:creationId xmlns="" xmlns:a16="http://schemas.microsoft.com/office/drawing/2014/main" id="{9A9AA184-8D4A-41A0-B201-C0804EF24B2C}"/>
              </a:ext>
            </a:extLst>
          </p:cNvPr>
          <p:cNvSpPr txBox="1"/>
          <p:nvPr/>
        </p:nvSpPr>
        <p:spPr>
          <a:xfrm>
            <a:off x="977913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Lindqvist</a:t>
            </a:r>
          </a:p>
        </p:txBody>
      </p:sp>
      <p:sp>
        <p:nvSpPr>
          <p:cNvPr id="87" name="Rectangle: Rounded Corners 86">
            <a:extLst>
              <a:ext uri="{FF2B5EF4-FFF2-40B4-BE49-F238E27FC236}">
                <a16:creationId xmlns="" xmlns:a16="http://schemas.microsoft.com/office/drawing/2014/main" id="{A8111457-D9DC-4BEB-BBB9-82FD4783D0EE}"/>
              </a:ext>
              <a:ext uri="{C183D7F6-B498-43B3-948B-1728B52AA6E4}">
                <adec:decorative xmlns=""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 xmlns:a16="http://schemas.microsoft.com/office/drawing/2014/main" id="{06C5D049-85D7-4673-9E2C-A2DF6A4D5048}"/>
              </a:ext>
            </a:extLst>
          </p:cNvPr>
          <p:cNvGrpSpPr/>
          <p:nvPr/>
        </p:nvGrpSpPr>
        <p:grpSpPr>
          <a:xfrm rot="15309759">
            <a:off x="9162641" y="4105843"/>
            <a:ext cx="4736736" cy="6407275"/>
            <a:chOff x="4855953" y="-2833465"/>
            <a:chExt cx="8948964" cy="12105059"/>
          </a:xfrm>
        </p:grpSpPr>
        <p:sp>
          <p:nvSpPr>
            <p:cNvPr id="95" name="Freeform 10">
              <a:extLst>
                <a:ext uri="{FF2B5EF4-FFF2-40B4-BE49-F238E27FC236}">
                  <a16:creationId xmlns=""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3532204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 xmlns:a16="http://schemas.microsoft.com/office/drawing/2014/main" id="{A9B74FAF-1757-48A8-BBFB-722E8E1D6FA4}"/>
              </a:ext>
            </a:extLst>
          </p:cNvPr>
          <p:cNvSpPr/>
          <p:nvPr/>
        </p:nvSpPr>
        <p:spPr>
          <a:xfrm>
            <a:off x="733192" y="5358396"/>
            <a:ext cx="3536195" cy="492443"/>
          </a:xfrm>
          <a:prstGeom prst="rect">
            <a:avLst/>
          </a:prstGeom>
        </p:spPr>
        <p:txBody>
          <a:bodyPr wrap="square" lIns="0" tIns="0" rIns="0" bIns="0">
            <a:spAutoFit/>
          </a:bodyPr>
          <a:lstStyle/>
          <a:p>
            <a:r>
              <a:rPr lang="en-US" sz="1600" dirty="0">
                <a:latin typeface="+mj-lt"/>
              </a:rPr>
              <a:t>Lorem ipsum dolor sit amet, consectetur adipiscing elit. </a:t>
            </a:r>
            <a:endParaRPr lang="en-US" sz="1600" i="1" dirty="0">
              <a:solidFill>
                <a:srgbClr val="002060"/>
              </a:solidFill>
              <a:latin typeface="+mj-lt"/>
              <a:cs typeface="Segoe UI" panose="020B0502040204020203" pitchFamily="34" charset="0"/>
            </a:endParaRPr>
          </a:p>
        </p:txBody>
      </p:sp>
      <p:grpSp>
        <p:nvGrpSpPr>
          <p:cNvPr id="5" name="Group 4" descr="This image is an icon of three human beings. ">
            <a:extLst>
              <a:ext uri="{FF2B5EF4-FFF2-40B4-BE49-F238E27FC236}">
                <a16:creationId xmlns=""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19" name="Group 18" descr="This image is a logo that reads &quot;24.&quot; ">
            <a:extLst>
              <a:ext uri="{FF2B5EF4-FFF2-40B4-BE49-F238E27FC236}">
                <a16:creationId xmlns="" xmlns:a16="http://schemas.microsoft.com/office/drawing/2014/main" id="{28514796-5CCE-4908-9069-378D749B8407}"/>
              </a:ext>
            </a:extLst>
          </p:cNvPr>
          <p:cNvGrpSpPr/>
          <p:nvPr/>
        </p:nvGrpSpPr>
        <p:grpSpPr>
          <a:xfrm>
            <a:off x="733192" y="531685"/>
            <a:ext cx="530996" cy="530996"/>
            <a:chOff x="1116392" y="531685"/>
            <a:chExt cx="530996" cy="530996"/>
          </a:xfrm>
        </p:grpSpPr>
        <p:sp>
          <p:nvSpPr>
            <p:cNvPr id="24" name="Rectangle: Rounded Corners 23">
              <a:extLst>
                <a:ext uri="{FF2B5EF4-FFF2-40B4-BE49-F238E27FC236}">
                  <a16:creationId xmlns="" xmlns:a16="http://schemas.microsoft.com/office/drawing/2014/main" id="{3DAFE0C3-ADBF-4568-8971-E7BB1DC18FCF}"/>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A6C540A9-B6C9-4A39-B2A9-F8D99AAA7515}"/>
                </a:ext>
              </a:extLst>
            </p:cNvPr>
            <p:cNvGrpSpPr/>
            <p:nvPr/>
          </p:nvGrpSpPr>
          <p:grpSpPr>
            <a:xfrm>
              <a:off x="1225345" y="623888"/>
              <a:ext cx="313090" cy="346590"/>
              <a:chOff x="-2198688" y="-1935162"/>
              <a:chExt cx="1157288" cy="1281111"/>
            </a:xfrm>
          </p:grpSpPr>
          <p:sp>
            <p:nvSpPr>
              <p:cNvPr id="27" name="Freeform 11">
                <a:hlinkClick r:id="rId3"/>
                <a:extLst>
                  <a:ext uri="{FF2B5EF4-FFF2-40B4-BE49-F238E27FC236}">
                    <a16:creationId xmlns="" xmlns:a16="http://schemas.microsoft.com/office/drawing/2014/main" id="{AFF915B9-3BC1-4270-81D2-171636BAF0D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2">
                <a:extLst>
                  <a:ext uri="{FF2B5EF4-FFF2-40B4-BE49-F238E27FC236}">
                    <a16:creationId xmlns="" xmlns:a16="http://schemas.microsoft.com/office/drawing/2014/main" id="{DD109419-50C7-4E35-AC9A-AE0655C353B9}"/>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352568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3027"/>
            <a:ext cx="12214506" cy="4878930"/>
          </a:xfrm>
        </p:spPr>
      </p:pic>
    </p:spTree>
    <p:extLst>
      <p:ext uri="{BB962C8B-B14F-4D97-AF65-F5344CB8AC3E}">
        <p14:creationId xmlns:p14="http://schemas.microsoft.com/office/powerpoint/2010/main" val="667457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id-ID" sz="3200" b="1" dirty="0" smtClean="0">
                <a:solidFill>
                  <a:srgbClr val="002060"/>
                </a:solidFill>
                <a:latin typeface="Segoe UI" panose="020B0502040204020203" pitchFamily="34" charset="0"/>
                <a:cs typeface="Segoe UI" panose="020B0502040204020203" pitchFamily="34" charset="0"/>
              </a:rPr>
              <a:t>Latar Belakang Masalah</a:t>
            </a:r>
            <a:endParaRPr lang="en-US" sz="3200" b="1" dirty="0">
              <a:solidFill>
                <a:srgbClr val="002060"/>
              </a:solidFill>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 xmlns:a16="http://schemas.microsoft.com/office/drawing/2014/main" id="{B38D4B56-7D6C-4345-912F-B3BA9A014E8B}"/>
              </a:ext>
              <a:ext uri="{C183D7F6-B498-43B3-948B-1728B52AA6E4}">
                <adec:decorative xmlns=""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 xmlns:a16="http://schemas.microsoft.com/office/drawing/2014/main" id="{B457331C-2A24-4352-9B4C-1C1B326F404F}"/>
              </a:ext>
              <a:ext uri="{C183D7F6-B498-43B3-948B-1728B52AA6E4}">
                <adec:decorative xmlns="" xmlns:adec="http://schemas.microsoft.com/office/drawing/2017/decorative" val="1"/>
              </a:ext>
            </a:extLst>
          </p:cNvPr>
          <p:cNvGrpSpPr/>
          <p:nvPr/>
        </p:nvGrpSpPr>
        <p:grpSpPr>
          <a:xfrm>
            <a:off x="518433" y="1881815"/>
            <a:ext cx="4201583" cy="3742543"/>
            <a:chOff x="518433" y="1692049"/>
            <a:chExt cx="4201583" cy="3742543"/>
          </a:xfrm>
        </p:grpSpPr>
        <p:grpSp>
          <p:nvGrpSpPr>
            <p:cNvPr id="21" name="Group 20">
              <a:extLst>
                <a:ext uri="{FF2B5EF4-FFF2-40B4-BE49-F238E27FC236}">
                  <a16:creationId xmlns=""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Rectangle: Rounded Corners 5">
                <a:extLst>
                  <a:ext uri="{FF2B5EF4-FFF2-40B4-BE49-F238E27FC236}">
                    <a16:creationId xmlns=""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 name="Group 19">
              <a:extLst>
                <a:ext uri="{FF2B5EF4-FFF2-40B4-BE49-F238E27FC236}">
                  <a16:creationId xmlns="" xmlns:a16="http://schemas.microsoft.com/office/drawing/2014/main" id="{2D19246F-8F2D-4FAD-8927-AA34DDAA5DFA}"/>
                </a:ext>
              </a:extLst>
            </p:cNvPr>
            <p:cNvGrpSpPr/>
            <p:nvPr/>
          </p:nvGrpSpPr>
          <p:grpSpPr>
            <a:xfrm>
              <a:off x="518433" y="2775416"/>
              <a:ext cx="4201583" cy="492443"/>
              <a:chOff x="518433" y="2717554"/>
              <a:chExt cx="4201583" cy="492443"/>
            </a:xfrm>
          </p:grpSpPr>
          <p:sp>
            <p:nvSpPr>
              <p:cNvPr id="9" name="Rectangle: Rounded Corners 8">
                <a:extLst>
                  <a:ext uri="{FF2B5EF4-FFF2-40B4-BE49-F238E27FC236}">
                    <a16:creationId xmlns=""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B00C2221-E8A7-47E0-B2B2-5A6A32F96791}"/>
                  </a:ext>
                </a:extLst>
              </p:cNvPr>
              <p:cNvSpPr/>
              <p:nvPr/>
            </p:nvSpPr>
            <p:spPr>
              <a:xfrm>
                <a:off x="1183821" y="2717554"/>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19" name="Group 18">
              <a:extLst>
                <a:ext uri="{FF2B5EF4-FFF2-40B4-BE49-F238E27FC236}">
                  <a16:creationId xmlns="" xmlns:a16="http://schemas.microsoft.com/office/drawing/2014/main" id="{9D065A01-39E4-4CC9-9075-3910C66205F5}"/>
                </a:ext>
              </a:extLst>
            </p:cNvPr>
            <p:cNvGrpSpPr/>
            <p:nvPr/>
          </p:nvGrpSpPr>
          <p:grpSpPr>
            <a:xfrm>
              <a:off x="518433" y="3858783"/>
              <a:ext cx="4201583" cy="492443"/>
              <a:chOff x="518433" y="3597907"/>
              <a:chExt cx="4201583" cy="492443"/>
            </a:xfrm>
          </p:grpSpPr>
          <p:sp>
            <p:nvSpPr>
              <p:cNvPr id="11" name="Rectangle: Rounded Corners 10">
                <a:extLst>
                  <a:ext uri="{FF2B5EF4-FFF2-40B4-BE49-F238E27FC236}">
                    <a16:creationId xmlns=""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CA17B45E-57F0-4725-89C0-3CD74A5097A3}"/>
                  </a:ext>
                </a:extLst>
              </p:cNvPr>
              <p:cNvSpPr/>
              <p:nvPr/>
            </p:nvSpPr>
            <p:spPr>
              <a:xfrm>
                <a:off x="1183821" y="3597907"/>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18" name="Group 17">
              <a:extLst>
                <a:ext uri="{FF2B5EF4-FFF2-40B4-BE49-F238E27FC236}">
                  <a16:creationId xmlns="" xmlns:a16="http://schemas.microsoft.com/office/drawing/2014/main" id="{609D452F-25F9-4A2F-84BD-9A44714884C6}"/>
                </a:ext>
              </a:extLst>
            </p:cNvPr>
            <p:cNvGrpSpPr/>
            <p:nvPr/>
          </p:nvGrpSpPr>
          <p:grpSpPr>
            <a:xfrm>
              <a:off x="518433" y="4942149"/>
              <a:ext cx="4201583" cy="492443"/>
              <a:chOff x="518433" y="4478260"/>
              <a:chExt cx="4201583" cy="492443"/>
            </a:xfrm>
          </p:grpSpPr>
          <p:sp>
            <p:nvSpPr>
              <p:cNvPr id="13" name="Rectangle: Rounded Corners 12">
                <a:extLst>
                  <a:ext uri="{FF2B5EF4-FFF2-40B4-BE49-F238E27FC236}">
                    <a16:creationId xmlns=""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9187696D-0387-46E9-A420-AD2392161D95}"/>
                  </a:ext>
                </a:extLst>
              </p:cNvPr>
              <p:cNvSpPr/>
              <p:nvPr/>
            </p:nvSpPr>
            <p:spPr>
              <a:xfrm>
                <a:off x="1183821" y="4478260"/>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sp>
        <p:nvSpPr>
          <p:cNvPr id="22" name="Oval 21">
            <a:extLst>
              <a:ext uri="{FF2B5EF4-FFF2-40B4-BE49-F238E27FC236}">
                <a16:creationId xmlns="" xmlns:a16="http://schemas.microsoft.com/office/drawing/2014/main" id="{E7D1D117-BC5C-430A-9FEB-B231E691511F}"/>
              </a:ext>
              <a:ext uri="{C183D7F6-B498-43B3-948B-1728B52AA6E4}">
                <adec:decorative xmlns=""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 xmlns:a16="http://schemas.microsoft.com/office/drawing/2014/main" id="{2577E8EA-5E95-41C5-8BE8-EE647DE2613A}"/>
              </a:ext>
              <a:ext uri="{C183D7F6-B498-43B3-948B-1728B52AA6E4}">
                <adec:decorative xmlns=""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Parallelogram 3">
            <a:extLst>
              <a:ext uri="{FF2B5EF4-FFF2-40B4-BE49-F238E27FC236}">
                <a16:creationId xmlns="" xmlns:a16="http://schemas.microsoft.com/office/drawing/2014/main" id="{241C7FC4-FEFA-4A96-9749-9068C68611EF}"/>
              </a:ext>
              <a:ext uri="{C183D7F6-B498-43B3-948B-1728B52AA6E4}">
                <adec:decorative xmlns=""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93" name="Group 92">
            <a:extLst>
              <a:ext uri="{FF2B5EF4-FFF2-40B4-BE49-F238E27FC236}">
                <a16:creationId xmlns="" xmlns:a16="http://schemas.microsoft.com/office/drawing/2014/main" id="{294AEDC0-6B1D-4A3D-860D-83756CC387D3}"/>
              </a:ext>
              <a:ext uri="{C183D7F6-B498-43B3-948B-1728B52AA6E4}">
                <adec:decorative xmlns="" xmlns:adec="http://schemas.microsoft.com/office/drawing/2017/decorative" val="1"/>
              </a:ext>
            </a:extLst>
          </p:cNvPr>
          <p:cNvGrpSpPr/>
          <p:nvPr/>
        </p:nvGrpSpPr>
        <p:grpSpPr>
          <a:xfrm>
            <a:off x="942380" y="1770266"/>
            <a:ext cx="11249620" cy="246222"/>
            <a:chOff x="958338" y="1054253"/>
            <a:chExt cx="11249620" cy="246222"/>
          </a:xfrm>
        </p:grpSpPr>
        <p:sp>
          <p:nvSpPr>
            <p:cNvPr id="101" name="TextBox 100">
              <a:extLst>
                <a:ext uri="{FF2B5EF4-FFF2-40B4-BE49-F238E27FC236}">
                  <a16:creationId xmlns="" xmlns:a16="http://schemas.microsoft.com/office/drawing/2014/main" id="{CAECCF3F-B2FA-4F0A-96EE-B54207D66547}"/>
                </a:ext>
              </a:extLst>
            </p:cNvPr>
            <p:cNvSpPr txBox="1"/>
            <p:nvPr/>
          </p:nvSpPr>
          <p:spPr>
            <a:xfrm>
              <a:off x="958338" y="1054254"/>
              <a:ext cx="3047138" cy="246221"/>
            </a:xfrm>
            <a:prstGeom prst="rect">
              <a:avLst/>
            </a:prstGeom>
            <a:noFill/>
          </p:spPr>
          <p:txBody>
            <a:bodyPr wrap="square" lIns="0" tIns="0" rIns="0" bIns="0" rtlCol="0">
              <a:spAutoFit/>
            </a:bodyPr>
            <a:lstStyle/>
            <a:p>
              <a:r>
                <a:rPr lang="id-ID" sz="1600" b="1" dirty="0" smtClean="0">
                  <a:solidFill>
                    <a:srgbClr val="002060"/>
                  </a:solidFill>
                  <a:latin typeface="Segoe UI" panose="020B0502040204020203" pitchFamily="34" charset="0"/>
                  <a:cs typeface="Segoe UI" panose="020B0502040204020203" pitchFamily="34" charset="0"/>
                </a:rPr>
                <a:t>DRONE AGRICULTURE</a:t>
              </a:r>
            </a:p>
          </p:txBody>
        </p:sp>
        <p:sp>
          <p:nvSpPr>
            <p:cNvPr id="104" name="TextBox 103">
              <a:extLst>
                <a:ext uri="{FF2B5EF4-FFF2-40B4-BE49-F238E27FC236}">
                  <a16:creationId xmlns="" xmlns:a16="http://schemas.microsoft.com/office/drawing/2014/main" id="{36650A66-75C3-4933-AFC0-6AB58DFE89D9}"/>
                </a:ext>
              </a:extLst>
            </p:cNvPr>
            <p:cNvSpPr txBox="1"/>
            <p:nvPr/>
          </p:nvSpPr>
          <p:spPr>
            <a:xfrm>
              <a:off x="4919391" y="1054254"/>
              <a:ext cx="3047138" cy="246221"/>
            </a:xfrm>
            <a:prstGeom prst="rect">
              <a:avLst/>
            </a:prstGeom>
            <a:noFill/>
          </p:spPr>
          <p:txBody>
            <a:bodyPr wrap="square" lIns="0" tIns="0" rIns="0" bIns="0" rtlCol="0">
              <a:spAutoFit/>
            </a:bodyPr>
            <a:lstStyle/>
            <a:p>
              <a:r>
                <a:rPr lang="id-ID" sz="1600" b="1" dirty="0" smtClean="0">
                  <a:solidFill>
                    <a:srgbClr val="002060"/>
                  </a:solidFill>
                  <a:latin typeface="Segoe UI" panose="020B0502040204020203" pitchFamily="34" charset="0"/>
                  <a:cs typeface="Segoe UI" panose="020B0502040204020203" pitchFamily="34" charset="0"/>
                </a:rPr>
                <a:t>SMART FARMING CONTROL</a:t>
              </a:r>
              <a:endParaRPr lang="en-US" sz="1600" b="1" dirty="0">
                <a:solidFill>
                  <a:srgbClr val="002060"/>
                </a:solidFill>
                <a:latin typeface="Segoe UI" panose="020B0502040204020203" pitchFamily="34" charset="0"/>
                <a:cs typeface="Segoe UI" panose="020B0502040204020203" pitchFamily="34" charset="0"/>
              </a:endParaRPr>
            </a:p>
          </p:txBody>
        </p:sp>
        <p:sp>
          <p:nvSpPr>
            <p:cNvPr id="106" name="TextBox 105">
              <a:extLst>
                <a:ext uri="{FF2B5EF4-FFF2-40B4-BE49-F238E27FC236}">
                  <a16:creationId xmlns="" xmlns:a16="http://schemas.microsoft.com/office/drawing/2014/main" id="{2BACDD99-66AF-423B-B714-10B1BD09EBE4}"/>
                </a:ext>
              </a:extLst>
            </p:cNvPr>
            <p:cNvSpPr txBox="1"/>
            <p:nvPr/>
          </p:nvSpPr>
          <p:spPr>
            <a:xfrm>
              <a:off x="9160820" y="1054253"/>
              <a:ext cx="3047138" cy="246221"/>
            </a:xfrm>
            <a:prstGeom prst="rect">
              <a:avLst/>
            </a:prstGeom>
            <a:noFill/>
          </p:spPr>
          <p:txBody>
            <a:bodyPr wrap="square" lIns="0" tIns="0" rIns="0" bIns="0" rtlCol="0">
              <a:spAutoFit/>
            </a:bodyPr>
            <a:lstStyle/>
            <a:p>
              <a:r>
                <a:rPr lang="id-ID" sz="1600" b="1" dirty="0" smtClean="0">
                  <a:solidFill>
                    <a:srgbClr val="002060"/>
                  </a:solidFill>
                  <a:latin typeface="Segoe UI" panose="020B0502040204020203" pitchFamily="34" charset="0"/>
                  <a:cs typeface="Segoe UI" panose="020B0502040204020203" pitchFamily="34" charset="0"/>
                </a:rPr>
                <a:t>BOAT BATIMETRY</a:t>
              </a:r>
              <a:endParaRPr lang="en-US" sz="1600" b="1" dirty="0">
                <a:solidFill>
                  <a:srgbClr val="002060"/>
                </a:solidFill>
                <a:latin typeface="Segoe UI" panose="020B0502040204020203" pitchFamily="34" charset="0"/>
                <a:cs typeface="Segoe UI" panose="020B0502040204020203" pitchFamily="34" charset="0"/>
              </a:endParaRPr>
            </a:p>
          </p:txBody>
        </p:sp>
      </p:grpSp>
      <p:sp>
        <p:nvSpPr>
          <p:cNvPr id="68" name="Title 67" hidden="1">
            <a:extLst>
              <a:ext uri="{FF2B5EF4-FFF2-40B4-BE49-F238E27FC236}">
                <a16:creationId xmlns=""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66" name="Picture 65"/>
          <p:cNvPicPr>
            <a:picLocks noChangeAspect="1"/>
          </p:cNvPicPr>
          <p:nvPr/>
        </p:nvPicPr>
        <p:blipFill rotWithShape="1">
          <a:blip r:embed="rId3"/>
          <a:srcRect r="2940"/>
          <a:stretch/>
        </p:blipFill>
        <p:spPr>
          <a:xfrm>
            <a:off x="48690" y="2828037"/>
            <a:ext cx="4066783" cy="2348638"/>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896" y="3037406"/>
            <a:ext cx="2110208" cy="2540863"/>
          </a:xfrm>
          <a:prstGeom prst="rect">
            <a:avLst/>
          </a:prstGeom>
        </p:spPr>
      </p:pic>
      <p:pic>
        <p:nvPicPr>
          <p:cNvPr id="74" name="Picture 7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2483" y="2656184"/>
            <a:ext cx="3684717" cy="2520491"/>
          </a:xfrm>
          <a:prstGeom prst="rect">
            <a:avLst/>
          </a:prstGeom>
        </p:spPr>
      </p:pic>
      <p:sp>
        <p:nvSpPr>
          <p:cNvPr id="109" name="TextBox 108">
            <a:extLst>
              <a:ext uri="{FF2B5EF4-FFF2-40B4-BE49-F238E27FC236}">
                <a16:creationId xmlns="" xmlns:a16="http://schemas.microsoft.com/office/drawing/2014/main" id="{62AEF5FE-6C45-4BF6-9676-571742C3CDD7}"/>
              </a:ext>
            </a:extLst>
          </p:cNvPr>
          <p:cNvSpPr txBox="1"/>
          <p:nvPr/>
        </p:nvSpPr>
        <p:spPr>
          <a:xfrm>
            <a:off x="4883292" y="482609"/>
            <a:ext cx="2383955" cy="512961"/>
          </a:xfrm>
          <a:prstGeom prst="rect">
            <a:avLst/>
          </a:prstGeom>
          <a:noFill/>
        </p:spPr>
        <p:txBody>
          <a:bodyPr wrap="square" lIns="0" tIns="0" rIns="0" bIns="0" rtlCol="0">
            <a:spAutoFit/>
          </a:bodyPr>
          <a:lstStyle/>
          <a:p>
            <a:pPr>
              <a:lnSpc>
                <a:spcPts val="4000"/>
              </a:lnSpc>
            </a:pPr>
            <a:r>
              <a:rPr lang="id-ID" sz="4400" b="1" dirty="0" smtClean="0">
                <a:solidFill>
                  <a:srgbClr val="002060"/>
                </a:solidFill>
                <a:latin typeface="Segoe UI" panose="020B0502040204020203" pitchFamily="34" charset="0"/>
                <a:cs typeface="Segoe UI" panose="020B0502040204020203" pitchFamily="34" charset="0"/>
              </a:rPr>
              <a:t>PRODUK</a:t>
            </a:r>
            <a:endParaRPr lang="en-US" sz="4400"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60944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1014"/>
            <a:ext cx="12192000" cy="7451387"/>
          </a:xfrm>
          <a:prstGeom prst="rect">
            <a:avLst/>
          </a:prstGeom>
        </p:spPr>
      </p:pic>
    </p:spTree>
    <p:extLst>
      <p:ext uri="{BB962C8B-B14F-4D97-AF65-F5344CB8AC3E}">
        <p14:creationId xmlns:p14="http://schemas.microsoft.com/office/powerpoint/2010/main" val="4118800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8563"/>
            <a:ext cx="12192000" cy="8096250"/>
          </a:xfrm>
          <a:prstGeom prst="rect">
            <a:avLst/>
          </a:prstGeom>
        </p:spPr>
      </p:pic>
    </p:spTree>
    <p:extLst>
      <p:ext uri="{BB962C8B-B14F-4D97-AF65-F5344CB8AC3E}">
        <p14:creationId xmlns:p14="http://schemas.microsoft.com/office/powerpoint/2010/main" val="664289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70" y="572363"/>
            <a:ext cx="7431931" cy="5648268"/>
          </a:xfrm>
          <a:prstGeom prst="rect">
            <a:avLst/>
          </a:prstGeom>
        </p:spPr>
      </p:pic>
      <p:grpSp>
        <p:nvGrpSpPr>
          <p:cNvPr id="5" name="Group 4" descr="This image is of an abstract shape. ">
            <a:extLst>
              <a:ext uri="{FF2B5EF4-FFF2-40B4-BE49-F238E27FC236}">
                <a16:creationId xmlns="" xmlns:a16="http://schemas.microsoft.com/office/drawing/2014/main" id="{06C5D049-85D7-4673-9E2C-A2DF6A4D5048}"/>
              </a:ext>
            </a:extLst>
          </p:cNvPr>
          <p:cNvGrpSpPr/>
          <p:nvPr/>
        </p:nvGrpSpPr>
        <p:grpSpPr>
          <a:xfrm rot="5648490">
            <a:off x="8744068" y="2199505"/>
            <a:ext cx="4736736" cy="6407275"/>
            <a:chOff x="4855953" y="-2833465"/>
            <a:chExt cx="8948964" cy="12105059"/>
          </a:xfrm>
        </p:grpSpPr>
        <p:sp>
          <p:nvSpPr>
            <p:cNvPr id="6" name="Freeform 10">
              <a:extLst>
                <a:ext uri="{FF2B5EF4-FFF2-40B4-BE49-F238E27FC236}">
                  <a16:creationId xmlns=""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11">
              <a:extLst>
                <a:ext uri="{FF2B5EF4-FFF2-40B4-BE49-F238E27FC236}">
                  <a16:creationId xmlns=""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2">
              <a:extLst>
                <a:ext uri="{FF2B5EF4-FFF2-40B4-BE49-F238E27FC236}">
                  <a16:creationId xmlns=""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 xmlns:a16="http://schemas.microsoft.com/office/drawing/2014/main" id="{62AEF5FE-6C45-4BF6-9676-571742C3CDD7}"/>
              </a:ext>
            </a:extLst>
          </p:cNvPr>
          <p:cNvSpPr txBox="1"/>
          <p:nvPr/>
        </p:nvSpPr>
        <p:spPr>
          <a:xfrm>
            <a:off x="7861595" y="1227090"/>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br>
              <a:rPr lang="en-US" sz="4400" b="1" dirty="0">
                <a:solidFill>
                  <a:srgbClr val="002060"/>
                </a:solidFill>
                <a:latin typeface="Segoe UI" panose="020B0502040204020203" pitchFamily="34" charset="0"/>
                <a:cs typeface="Segoe UI" panose="020B0502040204020203" pitchFamily="34" charset="0"/>
              </a:rPr>
            </a:br>
            <a:r>
              <a:rPr lang="en-US" sz="4400" b="1" dirty="0">
                <a:solidFill>
                  <a:srgbClr val="002060"/>
                </a:solidFill>
                <a:latin typeface="Segoe UI" panose="020B0502040204020203" pitchFamily="34" charset="0"/>
                <a:cs typeface="Segoe UI" panose="020B0502040204020203" pitchFamily="34" charset="0"/>
              </a:rPr>
              <a:t>PLAN</a:t>
            </a:r>
          </a:p>
        </p:txBody>
      </p:sp>
    </p:spTree>
    <p:extLst>
      <p:ext uri="{BB962C8B-B14F-4D97-AF65-F5344CB8AC3E}">
        <p14:creationId xmlns:p14="http://schemas.microsoft.com/office/powerpoint/2010/main" val="2193473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r="68380" b="68958"/>
          <a:stretch/>
        </p:blipFill>
        <p:spPr>
          <a:xfrm>
            <a:off x="-83212" y="-1"/>
            <a:ext cx="12275212" cy="6858001"/>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948" y="988369"/>
            <a:ext cx="5642516" cy="4231887"/>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15138"/>
          <a:stretch/>
        </p:blipFill>
        <p:spPr>
          <a:xfrm>
            <a:off x="7986848" y="0"/>
            <a:ext cx="4205152" cy="252216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2776" y="3634486"/>
            <a:ext cx="4487351" cy="3171541"/>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b="20367"/>
          <a:stretch/>
        </p:blipFill>
        <p:spPr>
          <a:xfrm>
            <a:off x="-1" y="-1"/>
            <a:ext cx="4143296" cy="2330605"/>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4257143"/>
            <a:ext cx="3679902" cy="2600857"/>
          </a:xfrm>
          <a:prstGeom prst="rect">
            <a:avLst/>
          </a:prstGeom>
        </p:spPr>
      </p:pic>
    </p:spTree>
    <p:extLst>
      <p:ext uri="{BB962C8B-B14F-4D97-AF65-F5344CB8AC3E}">
        <p14:creationId xmlns:p14="http://schemas.microsoft.com/office/powerpoint/2010/main" val="30699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icture 126"/>
          <p:cNvPicPr>
            <a:picLocks noChangeAspect="1"/>
          </p:cNvPicPr>
          <p:nvPr/>
        </p:nvPicPr>
        <p:blipFill rotWithShape="1">
          <a:blip r:embed="rId3">
            <a:extLst>
              <a:ext uri="{28A0092B-C50C-407E-A947-70E740481C1C}">
                <a14:useLocalDpi xmlns:a14="http://schemas.microsoft.com/office/drawing/2010/main" val="0"/>
              </a:ext>
            </a:extLst>
          </a:blip>
          <a:srcRect l="8562" t="15389" r="8471"/>
          <a:stretch/>
        </p:blipFill>
        <p:spPr>
          <a:xfrm>
            <a:off x="3826942" y="1743209"/>
            <a:ext cx="4862204" cy="4783378"/>
          </a:xfrm>
          <a:prstGeom prst="ellipse">
            <a:avLst/>
          </a:prstGeom>
          <a:ln>
            <a:solidFill>
              <a:srgbClr val="6B8DE1"/>
            </a:solidFill>
          </a:ln>
          <a:effectLst>
            <a:softEdge rad="112500"/>
          </a:effectLst>
        </p:spPr>
      </p:pic>
      <p:sp>
        <p:nvSpPr>
          <p:cNvPr id="52" name="Rectangle 51">
            <a:extLst>
              <a:ext uri="{FF2B5EF4-FFF2-40B4-BE49-F238E27FC236}">
                <a16:creationId xmlns="" xmlns:a16="http://schemas.microsoft.com/office/drawing/2014/main" id="{46969EBC-E8D3-4914-9A82-8E88F816E77E}"/>
              </a:ext>
            </a:extLst>
          </p:cNvPr>
          <p:cNvSpPr/>
          <p:nvPr/>
        </p:nvSpPr>
        <p:spPr>
          <a:xfrm>
            <a:off x="319386" y="452498"/>
            <a:ext cx="3579040"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HUMAN RESOURCES </a:t>
            </a:r>
            <a:endParaRPr lang="en-US" sz="2400" dirty="0">
              <a:solidFill>
                <a:srgbClr val="002060"/>
              </a:solidFill>
            </a:endParaRPr>
          </a:p>
        </p:txBody>
      </p:sp>
      <p:grpSp>
        <p:nvGrpSpPr>
          <p:cNvPr id="27" name="Group 26" descr="This image is of a man seen from the back. ">
            <a:extLst>
              <a:ext uri="{FF2B5EF4-FFF2-40B4-BE49-F238E27FC236}">
                <a16:creationId xmlns="" xmlns:a16="http://schemas.microsoft.com/office/drawing/2014/main" id="{ABC2A172-1C05-4D6F-B5FB-5CEBE6B7E962}"/>
              </a:ext>
            </a:extLst>
          </p:cNvPr>
          <p:cNvGrpSpPr/>
          <p:nvPr/>
        </p:nvGrpSpPr>
        <p:grpSpPr>
          <a:xfrm>
            <a:off x="1201389" y="4248060"/>
            <a:ext cx="2668588" cy="2679700"/>
            <a:chOff x="4832350" y="3127375"/>
            <a:chExt cx="2668588" cy="2679700"/>
          </a:xfrm>
        </p:grpSpPr>
        <p:sp>
          <p:nvSpPr>
            <p:cNvPr id="5" name="Freeform 5">
              <a:extLst>
                <a:ext uri="{FF2B5EF4-FFF2-40B4-BE49-F238E27FC236}">
                  <a16:creationId xmlns=""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81" name="Group 180">
            <a:extLst>
              <a:ext uri="{FF2B5EF4-FFF2-40B4-BE49-F238E27FC236}">
                <a16:creationId xmlns="" xmlns:a16="http://schemas.microsoft.com/office/drawing/2014/main" id="{D14F9816-D761-44CD-80AC-A13A6A2BF4F4}"/>
              </a:ext>
              <a:ext uri="{C183D7F6-B498-43B3-948B-1728B52AA6E4}">
                <adec:decorative xmlns="" xmlns:adec="http://schemas.microsoft.com/office/drawing/2017/decorative" val="1"/>
              </a:ext>
            </a:extLst>
          </p:cNvPr>
          <p:cNvGrpSpPr/>
          <p:nvPr/>
        </p:nvGrpSpPr>
        <p:grpSpPr>
          <a:xfrm>
            <a:off x="2892834" y="3292485"/>
            <a:ext cx="584970" cy="615624"/>
            <a:chOff x="4127500" y="2909888"/>
            <a:chExt cx="330200" cy="315913"/>
          </a:xfrm>
        </p:grpSpPr>
        <p:sp>
          <p:nvSpPr>
            <p:cNvPr id="182" name="Oval 268">
              <a:extLst>
                <a:ext uri="{FF2B5EF4-FFF2-40B4-BE49-F238E27FC236}">
                  <a16:creationId xmlns=""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69">
              <a:extLst>
                <a:ext uri="{FF2B5EF4-FFF2-40B4-BE49-F238E27FC236}">
                  <a16:creationId xmlns=""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4" name="Oval 270">
              <a:extLst>
                <a:ext uri="{FF2B5EF4-FFF2-40B4-BE49-F238E27FC236}">
                  <a16:creationId xmlns=""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71">
              <a:extLst>
                <a:ext uri="{FF2B5EF4-FFF2-40B4-BE49-F238E27FC236}">
                  <a16:creationId xmlns=""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Oval 272">
              <a:extLst>
                <a:ext uri="{FF2B5EF4-FFF2-40B4-BE49-F238E27FC236}">
                  <a16:creationId xmlns=""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73">
              <a:extLst>
                <a:ext uri="{FF2B5EF4-FFF2-40B4-BE49-F238E27FC236}">
                  <a16:creationId xmlns=""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274">
              <a:extLst>
                <a:ext uri="{FF2B5EF4-FFF2-40B4-BE49-F238E27FC236}">
                  <a16:creationId xmlns=""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275">
              <a:extLst>
                <a:ext uri="{FF2B5EF4-FFF2-40B4-BE49-F238E27FC236}">
                  <a16:creationId xmlns=""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276">
              <a:extLst>
                <a:ext uri="{FF2B5EF4-FFF2-40B4-BE49-F238E27FC236}">
                  <a16:creationId xmlns=""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 xmlns:a16="http://schemas.microsoft.com/office/drawing/2014/main" id="{A64F8879-D01A-46C0-82F4-C2574F5186EA}"/>
              </a:ext>
              <a:ext uri="{C183D7F6-B498-43B3-948B-1728B52AA6E4}">
                <adec:decorative xmlns="" xmlns:adec="http://schemas.microsoft.com/office/drawing/2017/decorative" val="1"/>
              </a:ext>
            </a:extLst>
          </p:cNvPr>
          <p:cNvGrpSpPr/>
          <p:nvPr/>
        </p:nvGrpSpPr>
        <p:grpSpPr>
          <a:xfrm>
            <a:off x="9673224" y="5045280"/>
            <a:ext cx="1598853" cy="1322865"/>
            <a:chOff x="9695998" y="4157408"/>
            <a:chExt cx="1734002" cy="1322865"/>
          </a:xfrm>
        </p:grpSpPr>
        <p:sp>
          <p:nvSpPr>
            <p:cNvPr id="331" name="TextBox 330">
              <a:extLst>
                <a:ext uri="{FF2B5EF4-FFF2-40B4-BE49-F238E27FC236}">
                  <a16:creationId xmlns="" xmlns:a16="http://schemas.microsoft.com/office/drawing/2014/main" id="{62109C55-9EBC-4778-80D4-D55D22307915}"/>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2" name="Rectangle 331">
              <a:extLst>
                <a:ext uri="{FF2B5EF4-FFF2-40B4-BE49-F238E27FC236}">
                  <a16:creationId xmlns="" xmlns:a16="http://schemas.microsoft.com/office/drawing/2014/main" id="{779BDC05-BA31-44EF-B695-331F1F3CEBCA}"/>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grpSp>
        <p:nvGrpSpPr>
          <p:cNvPr id="336" name="Group 335">
            <a:extLst>
              <a:ext uri="{FF2B5EF4-FFF2-40B4-BE49-F238E27FC236}">
                <a16:creationId xmlns="" xmlns:a16="http://schemas.microsoft.com/office/drawing/2014/main" id="{28F9A76E-D468-407E-9575-CEACF4453F35}"/>
              </a:ext>
              <a:ext uri="{C183D7F6-B498-43B3-948B-1728B52AA6E4}">
                <adec:decorative xmlns="" xmlns:adec="http://schemas.microsoft.com/office/drawing/2017/decorative" val="1"/>
              </a:ext>
            </a:extLst>
          </p:cNvPr>
          <p:cNvGrpSpPr/>
          <p:nvPr/>
        </p:nvGrpSpPr>
        <p:grpSpPr>
          <a:xfrm>
            <a:off x="9237961" y="2164807"/>
            <a:ext cx="1598853" cy="1322865"/>
            <a:chOff x="9695998" y="4157408"/>
            <a:chExt cx="1734002" cy="1322865"/>
          </a:xfrm>
        </p:grpSpPr>
        <p:sp>
          <p:nvSpPr>
            <p:cNvPr id="337" name="TextBox 336">
              <a:extLst>
                <a:ext uri="{FF2B5EF4-FFF2-40B4-BE49-F238E27FC236}">
                  <a16:creationId xmlns="" xmlns:a16="http://schemas.microsoft.com/office/drawing/2014/main" id="{3380BC47-47FB-44F3-9E0B-80B83E426031}"/>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8" name="Rectangle 337">
              <a:extLst>
                <a:ext uri="{FF2B5EF4-FFF2-40B4-BE49-F238E27FC236}">
                  <a16:creationId xmlns="" xmlns:a16="http://schemas.microsoft.com/office/drawing/2014/main" id="{9DE6A47E-C4CC-416D-9C28-3273394521C8}"/>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grpSp>
        <p:nvGrpSpPr>
          <p:cNvPr id="45" name="Group 44">
            <a:extLst>
              <a:ext uri="{FF2B5EF4-FFF2-40B4-BE49-F238E27FC236}">
                <a16:creationId xmlns="" xmlns:a16="http://schemas.microsoft.com/office/drawing/2014/main" id="{99CDDA2C-6FA4-497B-A320-3ED782990E8C}"/>
              </a:ext>
              <a:ext uri="{C183D7F6-B498-43B3-948B-1728B52AA6E4}">
                <adec:decorative xmlns="" xmlns:adec="http://schemas.microsoft.com/office/drawing/2017/decorative" val="1"/>
              </a:ext>
            </a:extLst>
          </p:cNvPr>
          <p:cNvGrpSpPr/>
          <p:nvPr/>
        </p:nvGrpSpPr>
        <p:grpSpPr>
          <a:xfrm>
            <a:off x="1427303" y="2164807"/>
            <a:ext cx="1594605" cy="1322865"/>
            <a:chOff x="1427303" y="2203556"/>
            <a:chExt cx="1594605" cy="1322865"/>
          </a:xfrm>
        </p:grpSpPr>
        <p:sp>
          <p:nvSpPr>
            <p:cNvPr id="340" name="TextBox 339">
              <a:extLst>
                <a:ext uri="{FF2B5EF4-FFF2-40B4-BE49-F238E27FC236}">
                  <a16:creationId xmlns="" xmlns:a16="http://schemas.microsoft.com/office/drawing/2014/main" id="{246A1BD9-59BD-467C-9A84-D6A5E4382773}"/>
                </a:ext>
              </a:extLst>
            </p:cNvPr>
            <p:cNvSpPr txBox="1"/>
            <p:nvPr/>
          </p:nvSpPr>
          <p:spPr>
            <a:xfrm>
              <a:off x="1427303" y="2203556"/>
              <a:ext cx="1594605"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1" name="Rectangle 340">
              <a:extLst>
                <a:ext uri="{FF2B5EF4-FFF2-40B4-BE49-F238E27FC236}">
                  <a16:creationId xmlns="" xmlns:a16="http://schemas.microsoft.com/office/drawing/2014/main" id="{594EDD4C-FB3C-4D67-A0E0-448BE5307678}"/>
                </a:ext>
              </a:extLst>
            </p:cNvPr>
            <p:cNvSpPr/>
            <p:nvPr/>
          </p:nvSpPr>
          <p:spPr>
            <a:xfrm>
              <a:off x="1427304" y="3033978"/>
              <a:ext cx="1594604" cy="492443"/>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Lorem ipsum dolor sit amet </a:t>
              </a:r>
            </a:p>
          </p:txBody>
        </p:sp>
      </p:grpSp>
      <p:grpSp>
        <p:nvGrpSpPr>
          <p:cNvPr id="345" name="Group 344">
            <a:extLst>
              <a:ext uri="{FF2B5EF4-FFF2-40B4-BE49-F238E27FC236}">
                <a16:creationId xmlns="" xmlns:a16="http://schemas.microsoft.com/office/drawing/2014/main" id="{E6D6E19C-DE46-4402-8CBF-17BB95458532}"/>
              </a:ext>
              <a:ext uri="{C183D7F6-B498-43B3-948B-1728B52AA6E4}">
                <adec:decorative xmlns="" xmlns:adec="http://schemas.microsoft.com/office/drawing/2017/decorative" val="1"/>
              </a:ext>
            </a:extLst>
          </p:cNvPr>
          <p:cNvGrpSpPr/>
          <p:nvPr/>
        </p:nvGrpSpPr>
        <p:grpSpPr>
          <a:xfrm>
            <a:off x="4116031" y="1051604"/>
            <a:ext cx="4284026" cy="517853"/>
            <a:chOff x="9379627" y="4410753"/>
            <a:chExt cx="2371352" cy="517853"/>
          </a:xfrm>
        </p:grpSpPr>
        <p:sp>
          <p:nvSpPr>
            <p:cNvPr id="346" name="TextBox 345">
              <a:extLst>
                <a:ext uri="{FF2B5EF4-FFF2-40B4-BE49-F238E27FC236}">
                  <a16:creationId xmlns=""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7" name="Rectangle 346">
              <a:extLst>
                <a:ext uri="{FF2B5EF4-FFF2-40B4-BE49-F238E27FC236}">
                  <a16:creationId xmlns=""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Lorem ipsum dolor sit amet </a:t>
              </a:r>
            </a:p>
          </p:txBody>
        </p:sp>
      </p:grpSp>
      <p:sp>
        <p:nvSpPr>
          <p:cNvPr id="24" name="Title 23" hidden="1">
            <a:extLst>
              <a:ext uri="{FF2B5EF4-FFF2-40B4-BE49-F238E27FC236}">
                <a16:creationId xmlns=""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128" name="Group 127" descr="This image is of an abstract shape. ">
            <a:extLst>
              <a:ext uri="{FF2B5EF4-FFF2-40B4-BE49-F238E27FC236}">
                <a16:creationId xmlns="" xmlns:a16="http://schemas.microsoft.com/office/drawing/2014/main" id="{06C5D049-85D7-4673-9E2C-A2DF6A4D5048}"/>
              </a:ext>
            </a:extLst>
          </p:cNvPr>
          <p:cNvGrpSpPr/>
          <p:nvPr/>
        </p:nvGrpSpPr>
        <p:grpSpPr>
          <a:xfrm rot="19449205">
            <a:off x="9115542" y="-2858268"/>
            <a:ext cx="4736736" cy="6407275"/>
            <a:chOff x="4855953" y="-2833465"/>
            <a:chExt cx="8948964" cy="12105059"/>
          </a:xfrm>
        </p:grpSpPr>
        <p:sp>
          <p:nvSpPr>
            <p:cNvPr id="129" name="Freeform 10">
              <a:extLst>
                <a:ext uri="{FF2B5EF4-FFF2-40B4-BE49-F238E27FC236}">
                  <a16:creationId xmlns=""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1">
              <a:extLst>
                <a:ext uri="{FF2B5EF4-FFF2-40B4-BE49-F238E27FC236}">
                  <a16:creationId xmlns=""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2">
              <a:extLst>
                <a:ext uri="{FF2B5EF4-FFF2-40B4-BE49-F238E27FC236}">
                  <a16:creationId xmlns=""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69736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9043F418-8757-4A9C-9AAF-2EFD75A2BEFB}">
  <ds:schemaRef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www.w3.org/XML/1998/namespace"/>
    <ds:schemaRef ds:uri="16c05727-aa75-4e4a-9b5f-8a80a1165891"/>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0</TotalTime>
  <Words>616</Words>
  <Application>Microsoft Office PowerPoint</Application>
  <PresentationFormat>Widescreen</PresentationFormat>
  <Paragraphs>114</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Segoe UI</vt:lpstr>
      <vt:lpstr>Office Theme</vt:lpstr>
      <vt:lpstr>Human resources slide 1</vt:lpstr>
      <vt:lpstr>PowerPoint Presentation</vt:lpstr>
      <vt:lpstr>Human resources slide 2</vt:lpstr>
      <vt:lpstr>Human resources slide 3</vt:lpstr>
      <vt:lpstr>PowerPoint Presentation</vt:lpstr>
      <vt:lpstr>PowerPoint Presentation</vt:lpstr>
      <vt:lpstr>PowerPoint Presentation</vt:lpstr>
      <vt:lpstr>PowerPoint Presentation</vt:lpstr>
      <vt:lpstr>Human resources slide 4</vt:lpstr>
      <vt:lpstr>Human resources slide 4</vt:lpstr>
      <vt:lpstr>Human resources slide 3</vt:lpstr>
      <vt:lpstr>Human resources slide 5</vt:lpstr>
      <vt:lpstr>Human resources slide 6</vt:lpstr>
      <vt:lpstr>Human resources slide 7</vt:lpstr>
      <vt:lpstr>Human resources slide 9</vt:lpstr>
      <vt:lpstr>Human resources slide 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2020-02-25T13:16:21Z</dcterms:created>
  <dcterms:modified xsi:type="dcterms:W3CDTF">2020-02-25T23:55:13Z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