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13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1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73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94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21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49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825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112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32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97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3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21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2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1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C241-CE1E-41F2-93B5-6110F3C4458B}" type="datetimeFigureOut">
              <a:rPr lang="th-TH" smtClean="0"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5A0CC8-A736-4193-A88F-22B967C805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94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71" y="1033350"/>
            <a:ext cx="9594457" cy="2387600"/>
          </a:xfrm>
        </p:spPr>
        <p:txBody>
          <a:bodyPr/>
          <a:lstStyle/>
          <a:p>
            <a:r>
              <a:rPr lang="en-US" dirty="0" smtClean="0"/>
              <a:t>Restaurant Point of Sale (POS)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Developer: </a:t>
            </a:r>
            <a:r>
              <a:rPr lang="en-US" dirty="0" err="1" smtClean="0"/>
              <a:t>Piyawat</a:t>
            </a:r>
            <a:r>
              <a:rPr lang="en-US" dirty="0" smtClean="0"/>
              <a:t> &amp; </a:t>
            </a:r>
            <a:r>
              <a:rPr lang="en-US" dirty="0" err="1" smtClean="0"/>
              <a:t>Vichaphol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45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Why choose </a:t>
            </a:r>
            <a:r>
              <a:rPr lang="en-US" sz="6000" dirty="0" err="1"/>
              <a:t>R</a:t>
            </a:r>
            <a:r>
              <a:rPr lang="en-US" sz="6000" dirty="0" err="1" smtClean="0"/>
              <a:t>estaurantPOS</a:t>
            </a:r>
            <a:r>
              <a:rPr lang="en-US" sz="6000" dirty="0" smtClean="0"/>
              <a:t>?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8712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Wanted to develop from the old one from last semester, with all knowledge studied in this OOP.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Challenging and a good time to improve coding skills.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5106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365125"/>
            <a:ext cx="11329416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Server and Database used in the program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252" y="237426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Google Cloud Platform is use to open our server using MySQL database.</a:t>
            </a:r>
          </a:p>
          <a:p>
            <a:endParaRPr lang="en-US" sz="3600" dirty="0"/>
          </a:p>
          <a:p>
            <a:r>
              <a:rPr lang="en-US" sz="3600" dirty="0" smtClean="0"/>
              <a:t>Free for Gmail users one year (300 dollars).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5205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Interesting Technology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5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jBCrypt</a:t>
            </a:r>
            <a:r>
              <a:rPr lang="en-US" sz="4000" dirty="0" smtClean="0"/>
              <a:t> - strong password hashing for java.</a:t>
            </a:r>
          </a:p>
          <a:p>
            <a:endParaRPr lang="en-US" sz="4000" dirty="0"/>
          </a:p>
          <a:p>
            <a:r>
              <a:rPr lang="en-US" sz="4000" dirty="0" smtClean="0"/>
              <a:t>Map&lt;K,V&gt; - Keys are Menu object, Values are Integer.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7809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Patterns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Model-View-Controller pattern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Observer pattern</a:t>
            </a:r>
          </a:p>
          <a:p>
            <a:endParaRPr lang="en-US" sz="4000" dirty="0"/>
          </a:p>
          <a:p>
            <a:r>
              <a:rPr lang="en-US" sz="4000" smtClean="0"/>
              <a:t>Singleton pattern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6603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Model View Controller (MVC)</a:t>
            </a:r>
            <a:endParaRPr lang="th-TH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4" y="1468148"/>
            <a:ext cx="7285351" cy="522015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60520" y="3319272"/>
            <a:ext cx="1353312" cy="1344168"/>
          </a:xfrm>
          <a:custGeom>
            <a:avLst/>
            <a:gdLst>
              <a:gd name="connsiteX0" fmla="*/ 256032 w 1694264"/>
              <a:gd name="connsiteY0" fmla="*/ 512064 h 1664208"/>
              <a:gd name="connsiteX1" fmla="*/ 301752 w 1694264"/>
              <a:gd name="connsiteY1" fmla="*/ 393192 h 1664208"/>
              <a:gd name="connsiteX2" fmla="*/ 365760 w 1694264"/>
              <a:gd name="connsiteY2" fmla="*/ 310896 h 1664208"/>
              <a:gd name="connsiteX3" fmla="*/ 393192 w 1694264"/>
              <a:gd name="connsiteY3" fmla="*/ 265176 h 1664208"/>
              <a:gd name="connsiteX4" fmla="*/ 457200 w 1694264"/>
              <a:gd name="connsiteY4" fmla="*/ 237744 h 1664208"/>
              <a:gd name="connsiteX5" fmla="*/ 484632 w 1694264"/>
              <a:gd name="connsiteY5" fmla="*/ 210312 h 1664208"/>
              <a:gd name="connsiteX6" fmla="*/ 576072 w 1694264"/>
              <a:gd name="connsiteY6" fmla="*/ 173736 h 1664208"/>
              <a:gd name="connsiteX7" fmla="*/ 621792 w 1694264"/>
              <a:gd name="connsiteY7" fmla="*/ 155448 h 1664208"/>
              <a:gd name="connsiteX8" fmla="*/ 658368 w 1694264"/>
              <a:gd name="connsiteY8" fmla="*/ 146304 h 1664208"/>
              <a:gd name="connsiteX9" fmla="*/ 713232 w 1694264"/>
              <a:gd name="connsiteY9" fmla="*/ 128016 h 1664208"/>
              <a:gd name="connsiteX10" fmla="*/ 777240 w 1694264"/>
              <a:gd name="connsiteY10" fmla="*/ 118872 h 1664208"/>
              <a:gd name="connsiteX11" fmla="*/ 1005840 w 1694264"/>
              <a:gd name="connsiteY11" fmla="*/ 82296 h 1664208"/>
              <a:gd name="connsiteX12" fmla="*/ 1307592 w 1694264"/>
              <a:gd name="connsiteY12" fmla="*/ 91440 h 1664208"/>
              <a:gd name="connsiteX13" fmla="*/ 1417320 w 1694264"/>
              <a:gd name="connsiteY13" fmla="*/ 128016 h 1664208"/>
              <a:gd name="connsiteX14" fmla="*/ 1490472 w 1694264"/>
              <a:gd name="connsiteY14" fmla="*/ 210312 h 1664208"/>
              <a:gd name="connsiteX15" fmla="*/ 1572768 w 1694264"/>
              <a:gd name="connsiteY15" fmla="*/ 402336 h 1664208"/>
              <a:gd name="connsiteX16" fmla="*/ 1627632 w 1694264"/>
              <a:gd name="connsiteY16" fmla="*/ 484632 h 1664208"/>
              <a:gd name="connsiteX17" fmla="*/ 1636776 w 1694264"/>
              <a:gd name="connsiteY17" fmla="*/ 548640 h 1664208"/>
              <a:gd name="connsiteX18" fmla="*/ 1664208 w 1694264"/>
              <a:gd name="connsiteY18" fmla="*/ 576072 h 1664208"/>
              <a:gd name="connsiteX19" fmla="*/ 1673352 w 1694264"/>
              <a:gd name="connsiteY19" fmla="*/ 640080 h 1664208"/>
              <a:gd name="connsiteX20" fmla="*/ 1691640 w 1694264"/>
              <a:gd name="connsiteY20" fmla="*/ 676656 h 1664208"/>
              <a:gd name="connsiteX21" fmla="*/ 1682496 w 1694264"/>
              <a:gd name="connsiteY21" fmla="*/ 960120 h 1664208"/>
              <a:gd name="connsiteX22" fmla="*/ 1572768 w 1694264"/>
              <a:gd name="connsiteY22" fmla="*/ 1179576 h 1664208"/>
              <a:gd name="connsiteX23" fmla="*/ 1481328 w 1694264"/>
              <a:gd name="connsiteY23" fmla="*/ 1325880 h 1664208"/>
              <a:gd name="connsiteX24" fmla="*/ 1435608 w 1694264"/>
              <a:gd name="connsiteY24" fmla="*/ 1371600 h 1664208"/>
              <a:gd name="connsiteX25" fmla="*/ 1389888 w 1694264"/>
              <a:gd name="connsiteY25" fmla="*/ 1435608 h 1664208"/>
              <a:gd name="connsiteX26" fmla="*/ 1280160 w 1694264"/>
              <a:gd name="connsiteY26" fmla="*/ 1508760 h 1664208"/>
              <a:gd name="connsiteX27" fmla="*/ 1179576 w 1694264"/>
              <a:gd name="connsiteY27" fmla="*/ 1581912 h 1664208"/>
              <a:gd name="connsiteX28" fmla="*/ 1143000 w 1694264"/>
              <a:gd name="connsiteY28" fmla="*/ 1591056 h 1664208"/>
              <a:gd name="connsiteX29" fmla="*/ 1097280 w 1694264"/>
              <a:gd name="connsiteY29" fmla="*/ 1609344 h 1664208"/>
              <a:gd name="connsiteX30" fmla="*/ 1060704 w 1694264"/>
              <a:gd name="connsiteY30" fmla="*/ 1618488 h 1664208"/>
              <a:gd name="connsiteX31" fmla="*/ 1014984 w 1694264"/>
              <a:gd name="connsiteY31" fmla="*/ 1636776 h 1664208"/>
              <a:gd name="connsiteX32" fmla="*/ 960120 w 1694264"/>
              <a:gd name="connsiteY32" fmla="*/ 1645920 h 1664208"/>
              <a:gd name="connsiteX33" fmla="*/ 804672 w 1694264"/>
              <a:gd name="connsiteY33" fmla="*/ 1664208 h 1664208"/>
              <a:gd name="connsiteX34" fmla="*/ 329184 w 1694264"/>
              <a:gd name="connsiteY34" fmla="*/ 1655064 h 1664208"/>
              <a:gd name="connsiteX35" fmla="*/ 292608 w 1694264"/>
              <a:gd name="connsiteY35" fmla="*/ 1645920 h 1664208"/>
              <a:gd name="connsiteX36" fmla="*/ 201168 w 1694264"/>
              <a:gd name="connsiteY36" fmla="*/ 1581912 h 1664208"/>
              <a:gd name="connsiteX37" fmla="*/ 173736 w 1694264"/>
              <a:gd name="connsiteY37" fmla="*/ 1536192 h 1664208"/>
              <a:gd name="connsiteX38" fmla="*/ 109728 w 1694264"/>
              <a:gd name="connsiteY38" fmla="*/ 1435608 h 1664208"/>
              <a:gd name="connsiteX39" fmla="*/ 82296 w 1694264"/>
              <a:gd name="connsiteY39" fmla="*/ 1353312 h 1664208"/>
              <a:gd name="connsiteX40" fmla="*/ 45720 w 1694264"/>
              <a:gd name="connsiteY40" fmla="*/ 1170432 h 1664208"/>
              <a:gd name="connsiteX41" fmla="*/ 36576 w 1694264"/>
              <a:gd name="connsiteY41" fmla="*/ 1097280 h 1664208"/>
              <a:gd name="connsiteX42" fmla="*/ 18288 w 1694264"/>
              <a:gd name="connsiteY42" fmla="*/ 1014984 h 1664208"/>
              <a:gd name="connsiteX43" fmla="*/ 0 w 1694264"/>
              <a:gd name="connsiteY43" fmla="*/ 923544 h 1664208"/>
              <a:gd name="connsiteX44" fmla="*/ 9144 w 1694264"/>
              <a:gd name="connsiteY44" fmla="*/ 630936 h 1664208"/>
              <a:gd name="connsiteX45" fmla="*/ 36576 w 1694264"/>
              <a:gd name="connsiteY45" fmla="*/ 576072 h 1664208"/>
              <a:gd name="connsiteX46" fmla="*/ 73152 w 1694264"/>
              <a:gd name="connsiteY46" fmla="*/ 493776 h 1664208"/>
              <a:gd name="connsiteX47" fmla="*/ 118872 w 1694264"/>
              <a:gd name="connsiteY47" fmla="*/ 393192 h 1664208"/>
              <a:gd name="connsiteX48" fmla="*/ 155448 w 1694264"/>
              <a:gd name="connsiteY48" fmla="*/ 329184 h 1664208"/>
              <a:gd name="connsiteX49" fmla="*/ 164592 w 1694264"/>
              <a:gd name="connsiteY49" fmla="*/ 283464 h 1664208"/>
              <a:gd name="connsiteX50" fmla="*/ 201168 w 1694264"/>
              <a:gd name="connsiteY50" fmla="*/ 265176 h 1664208"/>
              <a:gd name="connsiteX51" fmla="*/ 228600 w 1694264"/>
              <a:gd name="connsiteY51" fmla="*/ 246888 h 1664208"/>
              <a:gd name="connsiteX52" fmla="*/ 256032 w 1694264"/>
              <a:gd name="connsiteY52" fmla="*/ 210312 h 1664208"/>
              <a:gd name="connsiteX53" fmla="*/ 310896 w 1694264"/>
              <a:gd name="connsiteY53" fmla="*/ 182880 h 1664208"/>
              <a:gd name="connsiteX54" fmla="*/ 429768 w 1694264"/>
              <a:gd name="connsiteY54" fmla="*/ 118872 h 1664208"/>
              <a:gd name="connsiteX55" fmla="*/ 493776 w 1694264"/>
              <a:gd name="connsiteY55" fmla="*/ 109728 h 1664208"/>
              <a:gd name="connsiteX56" fmla="*/ 576072 w 1694264"/>
              <a:gd name="connsiteY56" fmla="*/ 73152 h 1664208"/>
              <a:gd name="connsiteX57" fmla="*/ 612648 w 1694264"/>
              <a:gd name="connsiteY57" fmla="*/ 64008 h 1664208"/>
              <a:gd name="connsiteX58" fmla="*/ 667512 w 1694264"/>
              <a:gd name="connsiteY58" fmla="*/ 45720 h 1664208"/>
              <a:gd name="connsiteX59" fmla="*/ 768096 w 1694264"/>
              <a:gd name="connsiteY59" fmla="*/ 0 h 1664208"/>
              <a:gd name="connsiteX60" fmla="*/ 1170432 w 1694264"/>
              <a:gd name="connsiteY60" fmla="*/ 9144 h 1664208"/>
              <a:gd name="connsiteX61" fmla="*/ 1298448 w 1694264"/>
              <a:gd name="connsiteY61" fmla="*/ 73152 h 1664208"/>
              <a:gd name="connsiteX62" fmla="*/ 1335024 w 1694264"/>
              <a:gd name="connsiteY62" fmla="*/ 82296 h 1664208"/>
              <a:gd name="connsiteX63" fmla="*/ 1399032 w 1694264"/>
              <a:gd name="connsiteY63" fmla="*/ 109728 h 1664208"/>
              <a:gd name="connsiteX64" fmla="*/ 1426464 w 1694264"/>
              <a:gd name="connsiteY64" fmla="*/ 137160 h 1664208"/>
              <a:gd name="connsiteX65" fmla="*/ 1453896 w 1694264"/>
              <a:gd name="connsiteY65" fmla="*/ 146304 h 1664208"/>
              <a:gd name="connsiteX66" fmla="*/ 1490472 w 1694264"/>
              <a:gd name="connsiteY66" fmla="*/ 182880 h 1664208"/>
              <a:gd name="connsiteX67" fmla="*/ 1517904 w 1694264"/>
              <a:gd name="connsiteY67" fmla="*/ 246888 h 1664208"/>
              <a:gd name="connsiteX68" fmla="*/ 1545336 w 1694264"/>
              <a:gd name="connsiteY68" fmla="*/ 301752 h 1664208"/>
              <a:gd name="connsiteX69" fmla="*/ 1581912 w 1694264"/>
              <a:gd name="connsiteY69" fmla="*/ 438912 h 1664208"/>
              <a:gd name="connsiteX70" fmla="*/ 1591056 w 1694264"/>
              <a:gd name="connsiteY70" fmla="*/ 521208 h 1664208"/>
              <a:gd name="connsiteX71" fmla="*/ 1572768 w 1694264"/>
              <a:gd name="connsiteY71" fmla="*/ 877824 h 1664208"/>
              <a:gd name="connsiteX72" fmla="*/ 1563624 w 1694264"/>
              <a:gd name="connsiteY72" fmla="*/ 914400 h 1664208"/>
              <a:gd name="connsiteX73" fmla="*/ 1545336 w 1694264"/>
              <a:gd name="connsiteY73" fmla="*/ 960120 h 1664208"/>
              <a:gd name="connsiteX74" fmla="*/ 1527048 w 1694264"/>
              <a:gd name="connsiteY74" fmla="*/ 1024128 h 1664208"/>
              <a:gd name="connsiteX75" fmla="*/ 1499616 w 1694264"/>
              <a:gd name="connsiteY75" fmla="*/ 1060704 h 1664208"/>
              <a:gd name="connsiteX76" fmla="*/ 1481328 w 1694264"/>
              <a:gd name="connsiteY76" fmla="*/ 1088136 h 1664208"/>
              <a:gd name="connsiteX77" fmla="*/ 1472184 w 1694264"/>
              <a:gd name="connsiteY77" fmla="*/ 1124712 h 1664208"/>
              <a:gd name="connsiteX78" fmla="*/ 1408176 w 1694264"/>
              <a:gd name="connsiteY78" fmla="*/ 1207008 h 1664208"/>
              <a:gd name="connsiteX79" fmla="*/ 1389888 w 1694264"/>
              <a:gd name="connsiteY79" fmla="*/ 1234440 h 1664208"/>
              <a:gd name="connsiteX80" fmla="*/ 1325880 w 1694264"/>
              <a:gd name="connsiteY80" fmla="*/ 1271016 h 1664208"/>
              <a:gd name="connsiteX81" fmla="*/ 1298448 w 1694264"/>
              <a:gd name="connsiteY81" fmla="*/ 1316736 h 1664208"/>
              <a:gd name="connsiteX82" fmla="*/ 1261872 w 1694264"/>
              <a:gd name="connsiteY82" fmla="*/ 1335024 h 1664208"/>
              <a:gd name="connsiteX83" fmla="*/ 1216152 w 1694264"/>
              <a:gd name="connsiteY83" fmla="*/ 1362456 h 1664208"/>
              <a:gd name="connsiteX84" fmla="*/ 1133856 w 1694264"/>
              <a:gd name="connsiteY84" fmla="*/ 1417320 h 1664208"/>
              <a:gd name="connsiteX85" fmla="*/ 1097280 w 1694264"/>
              <a:gd name="connsiteY85" fmla="*/ 1435608 h 1664208"/>
              <a:gd name="connsiteX86" fmla="*/ 1051560 w 1694264"/>
              <a:gd name="connsiteY86" fmla="*/ 1444752 h 1664208"/>
              <a:gd name="connsiteX87" fmla="*/ 978408 w 1694264"/>
              <a:gd name="connsiteY87" fmla="*/ 1472184 h 1664208"/>
              <a:gd name="connsiteX88" fmla="*/ 932688 w 1694264"/>
              <a:gd name="connsiteY88" fmla="*/ 1490472 h 1664208"/>
              <a:gd name="connsiteX89" fmla="*/ 786384 w 1694264"/>
              <a:gd name="connsiteY89" fmla="*/ 1517904 h 1664208"/>
              <a:gd name="connsiteX90" fmla="*/ 393192 w 1694264"/>
              <a:gd name="connsiteY90" fmla="*/ 1508760 h 1664208"/>
              <a:gd name="connsiteX91" fmla="*/ 347472 w 1694264"/>
              <a:gd name="connsiteY91" fmla="*/ 1499616 h 1664208"/>
              <a:gd name="connsiteX92" fmla="*/ 301752 w 1694264"/>
              <a:gd name="connsiteY92" fmla="*/ 1463040 h 1664208"/>
              <a:gd name="connsiteX93" fmla="*/ 274320 w 1694264"/>
              <a:gd name="connsiteY93" fmla="*/ 1444752 h 1664208"/>
              <a:gd name="connsiteX94" fmla="*/ 219456 w 1694264"/>
              <a:gd name="connsiteY94" fmla="*/ 1399032 h 1664208"/>
              <a:gd name="connsiteX95" fmla="*/ 146304 w 1694264"/>
              <a:gd name="connsiteY95" fmla="*/ 1298448 h 1664208"/>
              <a:gd name="connsiteX96" fmla="*/ 91440 w 1694264"/>
              <a:gd name="connsiteY96" fmla="*/ 1197864 h 1664208"/>
              <a:gd name="connsiteX97" fmla="*/ 54864 w 1694264"/>
              <a:gd name="connsiteY97" fmla="*/ 1115568 h 1664208"/>
              <a:gd name="connsiteX98" fmla="*/ 54864 w 1694264"/>
              <a:gd name="connsiteY98" fmla="*/ 758952 h 1664208"/>
              <a:gd name="connsiteX99" fmla="*/ 73152 w 1694264"/>
              <a:gd name="connsiteY99" fmla="*/ 704088 h 1664208"/>
              <a:gd name="connsiteX100" fmla="*/ 82296 w 1694264"/>
              <a:gd name="connsiteY100" fmla="*/ 640080 h 1664208"/>
              <a:gd name="connsiteX101" fmla="*/ 109728 w 1694264"/>
              <a:gd name="connsiteY101" fmla="*/ 603504 h 1664208"/>
              <a:gd name="connsiteX102" fmla="*/ 164592 w 1694264"/>
              <a:gd name="connsiteY102" fmla="*/ 512064 h 1664208"/>
              <a:gd name="connsiteX103" fmla="*/ 210312 w 1694264"/>
              <a:gd name="connsiteY103" fmla="*/ 429768 h 1664208"/>
              <a:gd name="connsiteX104" fmla="*/ 246888 w 1694264"/>
              <a:gd name="connsiteY104" fmla="*/ 402336 h 1664208"/>
              <a:gd name="connsiteX105" fmla="*/ 256032 w 1694264"/>
              <a:gd name="connsiteY105" fmla="*/ 374904 h 1664208"/>
              <a:gd name="connsiteX106" fmla="*/ 356616 w 1694264"/>
              <a:gd name="connsiteY106" fmla="*/ 310896 h 1664208"/>
              <a:gd name="connsiteX107" fmla="*/ 475488 w 1694264"/>
              <a:gd name="connsiteY107" fmla="*/ 246888 h 1664208"/>
              <a:gd name="connsiteX108" fmla="*/ 521208 w 1694264"/>
              <a:gd name="connsiteY108" fmla="*/ 228600 h 1664208"/>
              <a:gd name="connsiteX109" fmla="*/ 603504 w 1694264"/>
              <a:gd name="connsiteY109" fmla="*/ 201168 h 1664208"/>
              <a:gd name="connsiteX110" fmla="*/ 640080 w 1694264"/>
              <a:gd name="connsiteY110" fmla="*/ 192024 h 1664208"/>
              <a:gd name="connsiteX111" fmla="*/ 676656 w 1694264"/>
              <a:gd name="connsiteY111" fmla="*/ 173736 h 1664208"/>
              <a:gd name="connsiteX112" fmla="*/ 758952 w 1694264"/>
              <a:gd name="connsiteY112" fmla="*/ 164592 h 1664208"/>
              <a:gd name="connsiteX113" fmla="*/ 1216152 w 1694264"/>
              <a:gd name="connsiteY113" fmla="*/ 155448 h 1664208"/>
              <a:gd name="connsiteX114" fmla="*/ 1316736 w 1694264"/>
              <a:gd name="connsiteY114" fmla="*/ 182880 h 1664208"/>
              <a:gd name="connsiteX115" fmla="*/ 1353312 w 1694264"/>
              <a:gd name="connsiteY115" fmla="*/ 210312 h 1664208"/>
              <a:gd name="connsiteX116" fmla="*/ 1380744 w 1694264"/>
              <a:gd name="connsiteY116" fmla="*/ 219456 h 1664208"/>
              <a:gd name="connsiteX117" fmla="*/ 1444752 w 1694264"/>
              <a:gd name="connsiteY117" fmla="*/ 283464 h 1664208"/>
              <a:gd name="connsiteX118" fmla="*/ 1472184 w 1694264"/>
              <a:gd name="connsiteY118" fmla="*/ 301752 h 1664208"/>
              <a:gd name="connsiteX119" fmla="*/ 1490472 w 1694264"/>
              <a:gd name="connsiteY119" fmla="*/ 338328 h 1664208"/>
              <a:gd name="connsiteX120" fmla="*/ 1517904 w 1694264"/>
              <a:gd name="connsiteY120" fmla="*/ 374904 h 1664208"/>
              <a:gd name="connsiteX121" fmla="*/ 1545336 w 1694264"/>
              <a:gd name="connsiteY121" fmla="*/ 530352 h 1664208"/>
              <a:gd name="connsiteX122" fmla="*/ 1563624 w 1694264"/>
              <a:gd name="connsiteY122" fmla="*/ 621792 h 1664208"/>
              <a:gd name="connsiteX123" fmla="*/ 1554480 w 1694264"/>
              <a:gd name="connsiteY123" fmla="*/ 886968 h 1664208"/>
              <a:gd name="connsiteX124" fmla="*/ 1545336 w 1694264"/>
              <a:gd name="connsiteY124" fmla="*/ 969264 h 1664208"/>
              <a:gd name="connsiteX125" fmla="*/ 1527048 w 1694264"/>
              <a:gd name="connsiteY125" fmla="*/ 1005840 h 1664208"/>
              <a:gd name="connsiteX126" fmla="*/ 1517904 w 1694264"/>
              <a:gd name="connsiteY126" fmla="*/ 1042416 h 1664208"/>
              <a:gd name="connsiteX127" fmla="*/ 1463040 w 1694264"/>
              <a:gd name="connsiteY127" fmla="*/ 1124712 h 1664208"/>
              <a:gd name="connsiteX128" fmla="*/ 1435608 w 1694264"/>
              <a:gd name="connsiteY128" fmla="*/ 1188720 h 1664208"/>
              <a:gd name="connsiteX129" fmla="*/ 1426464 w 1694264"/>
              <a:gd name="connsiteY129" fmla="*/ 1216152 h 1664208"/>
              <a:gd name="connsiteX130" fmla="*/ 1399032 w 1694264"/>
              <a:gd name="connsiteY130" fmla="*/ 1225296 h 1664208"/>
              <a:gd name="connsiteX131" fmla="*/ 1362456 w 1694264"/>
              <a:gd name="connsiteY131" fmla="*/ 1261872 h 1664208"/>
              <a:gd name="connsiteX132" fmla="*/ 1307592 w 1694264"/>
              <a:gd name="connsiteY132" fmla="*/ 1316736 h 1664208"/>
              <a:gd name="connsiteX133" fmla="*/ 1289304 w 1694264"/>
              <a:gd name="connsiteY133" fmla="*/ 1344168 h 1664208"/>
              <a:gd name="connsiteX134" fmla="*/ 1261872 w 1694264"/>
              <a:gd name="connsiteY134" fmla="*/ 1353312 h 1664208"/>
              <a:gd name="connsiteX135" fmla="*/ 1207008 w 1694264"/>
              <a:gd name="connsiteY135" fmla="*/ 1389888 h 1664208"/>
              <a:gd name="connsiteX136" fmla="*/ 1179576 w 1694264"/>
              <a:gd name="connsiteY136" fmla="*/ 1408176 h 1664208"/>
              <a:gd name="connsiteX137" fmla="*/ 1115568 w 1694264"/>
              <a:gd name="connsiteY137" fmla="*/ 1426464 h 1664208"/>
              <a:gd name="connsiteX138" fmla="*/ 1078992 w 1694264"/>
              <a:gd name="connsiteY138" fmla="*/ 1444752 h 1664208"/>
              <a:gd name="connsiteX139" fmla="*/ 1051560 w 1694264"/>
              <a:gd name="connsiteY139" fmla="*/ 1453896 h 1664208"/>
              <a:gd name="connsiteX140" fmla="*/ 987552 w 1694264"/>
              <a:gd name="connsiteY140" fmla="*/ 1481328 h 1664208"/>
              <a:gd name="connsiteX141" fmla="*/ 914400 w 1694264"/>
              <a:gd name="connsiteY141" fmla="*/ 1490472 h 1664208"/>
              <a:gd name="connsiteX142" fmla="*/ 832104 w 1694264"/>
              <a:gd name="connsiteY142" fmla="*/ 1508760 h 1664208"/>
              <a:gd name="connsiteX143" fmla="*/ 594360 w 1694264"/>
              <a:gd name="connsiteY143" fmla="*/ 1499616 h 1664208"/>
              <a:gd name="connsiteX144" fmla="*/ 557784 w 1694264"/>
              <a:gd name="connsiteY144" fmla="*/ 1481328 h 1664208"/>
              <a:gd name="connsiteX145" fmla="*/ 512064 w 1694264"/>
              <a:gd name="connsiteY145" fmla="*/ 1453896 h 1664208"/>
              <a:gd name="connsiteX146" fmla="*/ 438912 w 1694264"/>
              <a:gd name="connsiteY146" fmla="*/ 1417320 h 1664208"/>
              <a:gd name="connsiteX147" fmla="*/ 393192 w 1694264"/>
              <a:gd name="connsiteY147" fmla="*/ 1380744 h 1664208"/>
              <a:gd name="connsiteX148" fmla="*/ 347472 w 1694264"/>
              <a:gd name="connsiteY148" fmla="*/ 1316736 h 1664208"/>
              <a:gd name="connsiteX149" fmla="*/ 320040 w 1694264"/>
              <a:gd name="connsiteY149" fmla="*/ 1298448 h 1664208"/>
              <a:gd name="connsiteX150" fmla="*/ 292608 w 1694264"/>
              <a:gd name="connsiteY150" fmla="*/ 1234440 h 1664208"/>
              <a:gd name="connsiteX151" fmla="*/ 283464 w 1694264"/>
              <a:gd name="connsiteY151" fmla="*/ 1207008 h 1664208"/>
              <a:gd name="connsiteX152" fmla="*/ 256032 w 1694264"/>
              <a:gd name="connsiteY152" fmla="*/ 1179576 h 1664208"/>
              <a:gd name="connsiteX153" fmla="*/ 219456 w 1694264"/>
              <a:gd name="connsiteY153" fmla="*/ 1097280 h 1664208"/>
              <a:gd name="connsiteX154" fmla="*/ 192024 w 1694264"/>
              <a:gd name="connsiteY154" fmla="*/ 996696 h 1664208"/>
              <a:gd name="connsiteX155" fmla="*/ 182880 w 1694264"/>
              <a:gd name="connsiteY155" fmla="*/ 950976 h 1664208"/>
              <a:gd name="connsiteX156" fmla="*/ 173736 w 1694264"/>
              <a:gd name="connsiteY156" fmla="*/ 923544 h 1664208"/>
              <a:gd name="connsiteX157" fmla="*/ 164592 w 1694264"/>
              <a:gd name="connsiteY157" fmla="*/ 877824 h 1664208"/>
              <a:gd name="connsiteX158" fmla="*/ 201168 w 1694264"/>
              <a:gd name="connsiteY158" fmla="*/ 585216 h 1664208"/>
              <a:gd name="connsiteX159" fmla="*/ 219456 w 1694264"/>
              <a:gd name="connsiteY159" fmla="*/ 557784 h 1664208"/>
              <a:gd name="connsiteX160" fmla="*/ 256032 w 1694264"/>
              <a:gd name="connsiteY160" fmla="*/ 484632 h 1664208"/>
              <a:gd name="connsiteX161" fmla="*/ 283464 w 1694264"/>
              <a:gd name="connsiteY161" fmla="*/ 45720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694264" h="1664208">
                <a:moveTo>
                  <a:pt x="256032" y="512064"/>
                </a:moveTo>
                <a:cubicBezTo>
                  <a:pt x="269802" y="463869"/>
                  <a:pt x="273735" y="435217"/>
                  <a:pt x="301752" y="393192"/>
                </a:cubicBezTo>
                <a:cubicBezTo>
                  <a:pt x="321029" y="364276"/>
                  <a:pt x="347880" y="340696"/>
                  <a:pt x="365760" y="310896"/>
                </a:cubicBezTo>
                <a:cubicBezTo>
                  <a:pt x="374904" y="295656"/>
                  <a:pt x="379314" y="276279"/>
                  <a:pt x="393192" y="265176"/>
                </a:cubicBezTo>
                <a:cubicBezTo>
                  <a:pt x="411318" y="250675"/>
                  <a:pt x="435864" y="246888"/>
                  <a:pt x="457200" y="237744"/>
                </a:cubicBezTo>
                <a:cubicBezTo>
                  <a:pt x="466344" y="228600"/>
                  <a:pt x="473872" y="217485"/>
                  <a:pt x="484632" y="210312"/>
                </a:cubicBezTo>
                <a:cubicBezTo>
                  <a:pt x="540630" y="172980"/>
                  <a:pt x="525872" y="190469"/>
                  <a:pt x="576072" y="173736"/>
                </a:cubicBezTo>
                <a:cubicBezTo>
                  <a:pt x="591644" y="168545"/>
                  <a:pt x="606220" y="160639"/>
                  <a:pt x="621792" y="155448"/>
                </a:cubicBezTo>
                <a:cubicBezTo>
                  <a:pt x="633714" y="151474"/>
                  <a:pt x="646331" y="149915"/>
                  <a:pt x="658368" y="146304"/>
                </a:cubicBezTo>
                <a:cubicBezTo>
                  <a:pt x="676832" y="140765"/>
                  <a:pt x="694448" y="132351"/>
                  <a:pt x="713232" y="128016"/>
                </a:cubicBezTo>
                <a:cubicBezTo>
                  <a:pt x="734233" y="123170"/>
                  <a:pt x="756106" y="123099"/>
                  <a:pt x="777240" y="118872"/>
                </a:cubicBezTo>
                <a:cubicBezTo>
                  <a:pt x="976152" y="79090"/>
                  <a:pt x="669447" y="121872"/>
                  <a:pt x="1005840" y="82296"/>
                </a:cubicBezTo>
                <a:cubicBezTo>
                  <a:pt x="1106424" y="85344"/>
                  <a:pt x="1207244" y="83914"/>
                  <a:pt x="1307592" y="91440"/>
                </a:cubicBezTo>
                <a:cubicBezTo>
                  <a:pt x="1335650" y="93544"/>
                  <a:pt x="1389264" y="116794"/>
                  <a:pt x="1417320" y="128016"/>
                </a:cubicBezTo>
                <a:cubicBezTo>
                  <a:pt x="1442030" y="152726"/>
                  <a:pt x="1472472" y="181513"/>
                  <a:pt x="1490472" y="210312"/>
                </a:cubicBezTo>
                <a:cubicBezTo>
                  <a:pt x="1576837" y="348497"/>
                  <a:pt x="1498698" y="254195"/>
                  <a:pt x="1572768" y="402336"/>
                </a:cubicBezTo>
                <a:cubicBezTo>
                  <a:pt x="1587512" y="431825"/>
                  <a:pt x="1609344" y="457200"/>
                  <a:pt x="1627632" y="484632"/>
                </a:cubicBezTo>
                <a:cubicBezTo>
                  <a:pt x="1630680" y="505968"/>
                  <a:pt x="1628772" y="528629"/>
                  <a:pt x="1636776" y="548640"/>
                </a:cubicBezTo>
                <a:cubicBezTo>
                  <a:pt x="1641579" y="560647"/>
                  <a:pt x="1659405" y="564065"/>
                  <a:pt x="1664208" y="576072"/>
                </a:cubicBezTo>
                <a:cubicBezTo>
                  <a:pt x="1672212" y="596083"/>
                  <a:pt x="1667681" y="619287"/>
                  <a:pt x="1673352" y="640080"/>
                </a:cubicBezTo>
                <a:cubicBezTo>
                  <a:pt x="1676939" y="653231"/>
                  <a:pt x="1685544" y="664464"/>
                  <a:pt x="1691640" y="676656"/>
                </a:cubicBezTo>
                <a:cubicBezTo>
                  <a:pt x="1688592" y="771144"/>
                  <a:pt x="1704242" y="868118"/>
                  <a:pt x="1682496" y="960120"/>
                </a:cubicBezTo>
                <a:cubicBezTo>
                  <a:pt x="1663683" y="1039713"/>
                  <a:pt x="1610223" y="1106870"/>
                  <a:pt x="1572768" y="1179576"/>
                </a:cubicBezTo>
                <a:cubicBezTo>
                  <a:pt x="1546105" y="1231334"/>
                  <a:pt x="1518726" y="1281002"/>
                  <a:pt x="1481328" y="1325880"/>
                </a:cubicBezTo>
                <a:cubicBezTo>
                  <a:pt x="1467530" y="1342437"/>
                  <a:pt x="1449406" y="1355043"/>
                  <a:pt x="1435608" y="1371600"/>
                </a:cubicBezTo>
                <a:cubicBezTo>
                  <a:pt x="1418822" y="1391743"/>
                  <a:pt x="1408428" y="1417068"/>
                  <a:pt x="1389888" y="1435608"/>
                </a:cubicBezTo>
                <a:cubicBezTo>
                  <a:pt x="1331812" y="1493684"/>
                  <a:pt x="1334539" y="1466465"/>
                  <a:pt x="1280160" y="1508760"/>
                </a:cubicBezTo>
                <a:cubicBezTo>
                  <a:pt x="1209154" y="1563987"/>
                  <a:pt x="1282860" y="1534965"/>
                  <a:pt x="1179576" y="1581912"/>
                </a:cubicBezTo>
                <a:cubicBezTo>
                  <a:pt x="1168135" y="1587112"/>
                  <a:pt x="1154922" y="1587082"/>
                  <a:pt x="1143000" y="1591056"/>
                </a:cubicBezTo>
                <a:cubicBezTo>
                  <a:pt x="1127428" y="1596247"/>
                  <a:pt x="1112852" y="1604153"/>
                  <a:pt x="1097280" y="1609344"/>
                </a:cubicBezTo>
                <a:cubicBezTo>
                  <a:pt x="1085358" y="1613318"/>
                  <a:pt x="1072626" y="1614514"/>
                  <a:pt x="1060704" y="1618488"/>
                </a:cubicBezTo>
                <a:cubicBezTo>
                  <a:pt x="1045132" y="1623679"/>
                  <a:pt x="1030820" y="1632457"/>
                  <a:pt x="1014984" y="1636776"/>
                </a:cubicBezTo>
                <a:cubicBezTo>
                  <a:pt x="997097" y="1641654"/>
                  <a:pt x="978505" y="1643522"/>
                  <a:pt x="960120" y="1645920"/>
                </a:cubicBezTo>
                <a:cubicBezTo>
                  <a:pt x="908385" y="1652668"/>
                  <a:pt x="856488" y="1658112"/>
                  <a:pt x="804672" y="1664208"/>
                </a:cubicBezTo>
                <a:lnTo>
                  <a:pt x="329184" y="1655064"/>
                </a:lnTo>
                <a:cubicBezTo>
                  <a:pt x="316625" y="1654615"/>
                  <a:pt x="302903" y="1653127"/>
                  <a:pt x="292608" y="1645920"/>
                </a:cubicBezTo>
                <a:cubicBezTo>
                  <a:pt x="186357" y="1571545"/>
                  <a:pt x="283486" y="1602492"/>
                  <a:pt x="201168" y="1581912"/>
                </a:cubicBezTo>
                <a:cubicBezTo>
                  <a:pt x="192024" y="1566672"/>
                  <a:pt x="183595" y="1550980"/>
                  <a:pt x="173736" y="1536192"/>
                </a:cubicBezTo>
                <a:cubicBezTo>
                  <a:pt x="141276" y="1487503"/>
                  <a:pt x="138197" y="1500681"/>
                  <a:pt x="109728" y="1435608"/>
                </a:cubicBezTo>
                <a:cubicBezTo>
                  <a:pt x="98138" y="1409117"/>
                  <a:pt x="90455" y="1381053"/>
                  <a:pt x="82296" y="1353312"/>
                </a:cubicBezTo>
                <a:cubicBezTo>
                  <a:pt x="63127" y="1288137"/>
                  <a:pt x="56172" y="1240113"/>
                  <a:pt x="45720" y="1170432"/>
                </a:cubicBezTo>
                <a:cubicBezTo>
                  <a:pt x="42075" y="1146130"/>
                  <a:pt x="40847" y="1121480"/>
                  <a:pt x="36576" y="1097280"/>
                </a:cubicBezTo>
                <a:cubicBezTo>
                  <a:pt x="31692" y="1069606"/>
                  <a:pt x="24077" y="1042482"/>
                  <a:pt x="18288" y="1014984"/>
                </a:cubicBezTo>
                <a:cubicBezTo>
                  <a:pt x="11884" y="984567"/>
                  <a:pt x="6096" y="954024"/>
                  <a:pt x="0" y="923544"/>
                </a:cubicBezTo>
                <a:cubicBezTo>
                  <a:pt x="3048" y="826008"/>
                  <a:pt x="-1072" y="727983"/>
                  <a:pt x="9144" y="630936"/>
                </a:cubicBezTo>
                <a:cubicBezTo>
                  <a:pt x="11284" y="610602"/>
                  <a:pt x="27929" y="594600"/>
                  <a:pt x="36576" y="576072"/>
                </a:cubicBezTo>
                <a:cubicBezTo>
                  <a:pt x="49271" y="548869"/>
                  <a:pt x="62612" y="521884"/>
                  <a:pt x="73152" y="493776"/>
                </a:cubicBezTo>
                <a:cubicBezTo>
                  <a:pt x="109673" y="396385"/>
                  <a:pt x="68479" y="460383"/>
                  <a:pt x="118872" y="393192"/>
                </a:cubicBezTo>
                <a:cubicBezTo>
                  <a:pt x="149199" y="241558"/>
                  <a:pt x="101630" y="423366"/>
                  <a:pt x="155448" y="329184"/>
                </a:cubicBezTo>
                <a:cubicBezTo>
                  <a:pt x="163159" y="315690"/>
                  <a:pt x="155559" y="296111"/>
                  <a:pt x="164592" y="283464"/>
                </a:cubicBezTo>
                <a:cubicBezTo>
                  <a:pt x="172515" y="272372"/>
                  <a:pt x="189333" y="271939"/>
                  <a:pt x="201168" y="265176"/>
                </a:cubicBezTo>
                <a:cubicBezTo>
                  <a:pt x="210710" y="259724"/>
                  <a:pt x="220829" y="254659"/>
                  <a:pt x="228600" y="246888"/>
                </a:cubicBezTo>
                <a:cubicBezTo>
                  <a:pt x="239376" y="236112"/>
                  <a:pt x="244002" y="219668"/>
                  <a:pt x="256032" y="210312"/>
                </a:cubicBezTo>
                <a:cubicBezTo>
                  <a:pt x="272172" y="197759"/>
                  <a:pt x="292893" y="192574"/>
                  <a:pt x="310896" y="182880"/>
                </a:cubicBezTo>
                <a:cubicBezTo>
                  <a:pt x="327375" y="174007"/>
                  <a:pt x="407242" y="125803"/>
                  <a:pt x="429768" y="118872"/>
                </a:cubicBezTo>
                <a:cubicBezTo>
                  <a:pt x="450368" y="112534"/>
                  <a:pt x="472440" y="112776"/>
                  <a:pt x="493776" y="109728"/>
                </a:cubicBezTo>
                <a:cubicBezTo>
                  <a:pt x="521208" y="97536"/>
                  <a:pt x="548054" y="83928"/>
                  <a:pt x="576072" y="73152"/>
                </a:cubicBezTo>
                <a:cubicBezTo>
                  <a:pt x="587802" y="68641"/>
                  <a:pt x="600611" y="67619"/>
                  <a:pt x="612648" y="64008"/>
                </a:cubicBezTo>
                <a:cubicBezTo>
                  <a:pt x="631112" y="58469"/>
                  <a:pt x="649520" y="52640"/>
                  <a:pt x="667512" y="45720"/>
                </a:cubicBezTo>
                <a:cubicBezTo>
                  <a:pt x="714892" y="27497"/>
                  <a:pt x="727879" y="20108"/>
                  <a:pt x="768096" y="0"/>
                </a:cubicBezTo>
                <a:lnTo>
                  <a:pt x="1170432" y="9144"/>
                </a:lnTo>
                <a:cubicBezTo>
                  <a:pt x="1224062" y="14203"/>
                  <a:pt x="1253574" y="53208"/>
                  <a:pt x="1298448" y="73152"/>
                </a:cubicBezTo>
                <a:cubicBezTo>
                  <a:pt x="1309932" y="78256"/>
                  <a:pt x="1323257" y="77883"/>
                  <a:pt x="1335024" y="82296"/>
                </a:cubicBezTo>
                <a:cubicBezTo>
                  <a:pt x="1515812" y="150092"/>
                  <a:pt x="1262791" y="64314"/>
                  <a:pt x="1399032" y="109728"/>
                </a:cubicBezTo>
                <a:cubicBezTo>
                  <a:pt x="1408176" y="118872"/>
                  <a:pt x="1415704" y="129987"/>
                  <a:pt x="1426464" y="137160"/>
                </a:cubicBezTo>
                <a:cubicBezTo>
                  <a:pt x="1434484" y="142507"/>
                  <a:pt x="1446053" y="140702"/>
                  <a:pt x="1453896" y="146304"/>
                </a:cubicBezTo>
                <a:cubicBezTo>
                  <a:pt x="1467926" y="156326"/>
                  <a:pt x="1478280" y="170688"/>
                  <a:pt x="1490472" y="182880"/>
                </a:cubicBezTo>
                <a:cubicBezTo>
                  <a:pt x="1499616" y="204216"/>
                  <a:pt x="1508176" y="225812"/>
                  <a:pt x="1517904" y="246888"/>
                </a:cubicBezTo>
                <a:cubicBezTo>
                  <a:pt x="1526472" y="265453"/>
                  <a:pt x="1537472" y="282878"/>
                  <a:pt x="1545336" y="301752"/>
                </a:cubicBezTo>
                <a:cubicBezTo>
                  <a:pt x="1561559" y="340687"/>
                  <a:pt x="1575407" y="399881"/>
                  <a:pt x="1581912" y="438912"/>
                </a:cubicBezTo>
                <a:cubicBezTo>
                  <a:pt x="1586450" y="466137"/>
                  <a:pt x="1588008" y="493776"/>
                  <a:pt x="1591056" y="521208"/>
                </a:cubicBezTo>
                <a:cubicBezTo>
                  <a:pt x="1584960" y="640080"/>
                  <a:pt x="1581052" y="759084"/>
                  <a:pt x="1572768" y="877824"/>
                </a:cubicBezTo>
                <a:cubicBezTo>
                  <a:pt x="1571893" y="890361"/>
                  <a:pt x="1567598" y="902478"/>
                  <a:pt x="1563624" y="914400"/>
                </a:cubicBezTo>
                <a:cubicBezTo>
                  <a:pt x="1558433" y="929972"/>
                  <a:pt x="1550527" y="944548"/>
                  <a:pt x="1545336" y="960120"/>
                </a:cubicBezTo>
                <a:cubicBezTo>
                  <a:pt x="1538319" y="981171"/>
                  <a:pt x="1536230" y="1003927"/>
                  <a:pt x="1527048" y="1024128"/>
                </a:cubicBezTo>
                <a:cubicBezTo>
                  <a:pt x="1520742" y="1038002"/>
                  <a:pt x="1508474" y="1048303"/>
                  <a:pt x="1499616" y="1060704"/>
                </a:cubicBezTo>
                <a:cubicBezTo>
                  <a:pt x="1493228" y="1069647"/>
                  <a:pt x="1487424" y="1078992"/>
                  <a:pt x="1481328" y="1088136"/>
                </a:cubicBezTo>
                <a:cubicBezTo>
                  <a:pt x="1478280" y="1100328"/>
                  <a:pt x="1477804" y="1113472"/>
                  <a:pt x="1472184" y="1124712"/>
                </a:cubicBezTo>
                <a:cubicBezTo>
                  <a:pt x="1437518" y="1194045"/>
                  <a:pt x="1445806" y="1161852"/>
                  <a:pt x="1408176" y="1207008"/>
                </a:cubicBezTo>
                <a:cubicBezTo>
                  <a:pt x="1401141" y="1215451"/>
                  <a:pt x="1398563" y="1227693"/>
                  <a:pt x="1389888" y="1234440"/>
                </a:cubicBezTo>
                <a:cubicBezTo>
                  <a:pt x="1370491" y="1249527"/>
                  <a:pt x="1347216" y="1258824"/>
                  <a:pt x="1325880" y="1271016"/>
                </a:cubicBezTo>
                <a:cubicBezTo>
                  <a:pt x="1316736" y="1286256"/>
                  <a:pt x="1311015" y="1304169"/>
                  <a:pt x="1298448" y="1316736"/>
                </a:cubicBezTo>
                <a:cubicBezTo>
                  <a:pt x="1288809" y="1326375"/>
                  <a:pt x="1273788" y="1328404"/>
                  <a:pt x="1261872" y="1335024"/>
                </a:cubicBezTo>
                <a:cubicBezTo>
                  <a:pt x="1246336" y="1343655"/>
                  <a:pt x="1230940" y="1352597"/>
                  <a:pt x="1216152" y="1362456"/>
                </a:cubicBezTo>
                <a:cubicBezTo>
                  <a:pt x="1147426" y="1408273"/>
                  <a:pt x="1213556" y="1373042"/>
                  <a:pt x="1133856" y="1417320"/>
                </a:cubicBezTo>
                <a:cubicBezTo>
                  <a:pt x="1121940" y="1423940"/>
                  <a:pt x="1110212" y="1431297"/>
                  <a:pt x="1097280" y="1435608"/>
                </a:cubicBezTo>
                <a:cubicBezTo>
                  <a:pt x="1082536" y="1440523"/>
                  <a:pt x="1066800" y="1441704"/>
                  <a:pt x="1051560" y="1444752"/>
                </a:cubicBezTo>
                <a:cubicBezTo>
                  <a:pt x="976736" y="1482164"/>
                  <a:pt x="1053108" y="1447284"/>
                  <a:pt x="978408" y="1472184"/>
                </a:cubicBezTo>
                <a:cubicBezTo>
                  <a:pt x="962836" y="1477375"/>
                  <a:pt x="948260" y="1485281"/>
                  <a:pt x="932688" y="1490472"/>
                </a:cubicBezTo>
                <a:cubicBezTo>
                  <a:pt x="896413" y="1502564"/>
                  <a:pt x="801477" y="1515388"/>
                  <a:pt x="786384" y="1517904"/>
                </a:cubicBezTo>
                <a:lnTo>
                  <a:pt x="393192" y="1508760"/>
                </a:lnTo>
                <a:cubicBezTo>
                  <a:pt x="377664" y="1508113"/>
                  <a:pt x="361373" y="1506567"/>
                  <a:pt x="347472" y="1499616"/>
                </a:cubicBezTo>
                <a:cubicBezTo>
                  <a:pt x="330016" y="1490888"/>
                  <a:pt x="317365" y="1474750"/>
                  <a:pt x="301752" y="1463040"/>
                </a:cubicBezTo>
                <a:cubicBezTo>
                  <a:pt x="292960" y="1456446"/>
                  <a:pt x="282763" y="1451787"/>
                  <a:pt x="274320" y="1444752"/>
                </a:cubicBezTo>
                <a:cubicBezTo>
                  <a:pt x="203914" y="1386080"/>
                  <a:pt x="287564" y="1444438"/>
                  <a:pt x="219456" y="1399032"/>
                </a:cubicBezTo>
                <a:cubicBezTo>
                  <a:pt x="195072" y="1365504"/>
                  <a:pt x="162635" y="1336553"/>
                  <a:pt x="146304" y="1298448"/>
                </a:cubicBezTo>
                <a:cubicBezTo>
                  <a:pt x="112869" y="1220432"/>
                  <a:pt x="132800" y="1253010"/>
                  <a:pt x="91440" y="1197864"/>
                </a:cubicBezTo>
                <a:cubicBezTo>
                  <a:pt x="69677" y="1132574"/>
                  <a:pt x="83845" y="1159040"/>
                  <a:pt x="54864" y="1115568"/>
                </a:cubicBezTo>
                <a:cubicBezTo>
                  <a:pt x="38219" y="965761"/>
                  <a:pt x="36175" y="983225"/>
                  <a:pt x="54864" y="758952"/>
                </a:cubicBezTo>
                <a:cubicBezTo>
                  <a:pt x="56465" y="739741"/>
                  <a:pt x="67056" y="722376"/>
                  <a:pt x="73152" y="704088"/>
                </a:cubicBezTo>
                <a:cubicBezTo>
                  <a:pt x="76200" y="682752"/>
                  <a:pt x="74931" y="660335"/>
                  <a:pt x="82296" y="640080"/>
                </a:cubicBezTo>
                <a:cubicBezTo>
                  <a:pt x="87504" y="625758"/>
                  <a:pt x="102327" y="616826"/>
                  <a:pt x="109728" y="603504"/>
                </a:cubicBezTo>
                <a:cubicBezTo>
                  <a:pt x="167765" y="499037"/>
                  <a:pt x="79118" y="618907"/>
                  <a:pt x="164592" y="512064"/>
                </a:cubicBezTo>
                <a:cubicBezTo>
                  <a:pt x="174558" y="482165"/>
                  <a:pt x="182364" y="450729"/>
                  <a:pt x="210312" y="429768"/>
                </a:cubicBezTo>
                <a:lnTo>
                  <a:pt x="246888" y="402336"/>
                </a:lnTo>
                <a:cubicBezTo>
                  <a:pt x="249936" y="393192"/>
                  <a:pt x="249216" y="381720"/>
                  <a:pt x="256032" y="374904"/>
                </a:cubicBezTo>
                <a:cubicBezTo>
                  <a:pt x="266768" y="364168"/>
                  <a:pt x="339688" y="320771"/>
                  <a:pt x="356616" y="310896"/>
                </a:cubicBezTo>
                <a:cubicBezTo>
                  <a:pt x="398223" y="286625"/>
                  <a:pt x="432054" y="266631"/>
                  <a:pt x="475488" y="246888"/>
                </a:cubicBezTo>
                <a:cubicBezTo>
                  <a:pt x="490431" y="240096"/>
                  <a:pt x="505750" y="234121"/>
                  <a:pt x="521208" y="228600"/>
                </a:cubicBezTo>
                <a:cubicBezTo>
                  <a:pt x="548439" y="218875"/>
                  <a:pt x="575867" y="209672"/>
                  <a:pt x="603504" y="201168"/>
                </a:cubicBezTo>
                <a:cubicBezTo>
                  <a:pt x="615515" y="197472"/>
                  <a:pt x="628313" y="196437"/>
                  <a:pt x="640080" y="192024"/>
                </a:cubicBezTo>
                <a:cubicBezTo>
                  <a:pt x="652843" y="187238"/>
                  <a:pt x="663374" y="176801"/>
                  <a:pt x="676656" y="173736"/>
                </a:cubicBezTo>
                <a:cubicBezTo>
                  <a:pt x="703550" y="167530"/>
                  <a:pt x="731520" y="167640"/>
                  <a:pt x="758952" y="164592"/>
                </a:cubicBezTo>
                <a:cubicBezTo>
                  <a:pt x="918394" y="84871"/>
                  <a:pt x="808333" y="132791"/>
                  <a:pt x="1216152" y="155448"/>
                </a:cubicBezTo>
                <a:cubicBezTo>
                  <a:pt x="1240903" y="156823"/>
                  <a:pt x="1287606" y="173170"/>
                  <a:pt x="1316736" y="182880"/>
                </a:cubicBezTo>
                <a:cubicBezTo>
                  <a:pt x="1328928" y="192024"/>
                  <a:pt x="1340080" y="202751"/>
                  <a:pt x="1353312" y="210312"/>
                </a:cubicBezTo>
                <a:cubicBezTo>
                  <a:pt x="1361681" y="215094"/>
                  <a:pt x="1372570" y="214348"/>
                  <a:pt x="1380744" y="219456"/>
                </a:cubicBezTo>
                <a:cubicBezTo>
                  <a:pt x="1478643" y="280643"/>
                  <a:pt x="1391089" y="229801"/>
                  <a:pt x="1444752" y="283464"/>
                </a:cubicBezTo>
                <a:cubicBezTo>
                  <a:pt x="1452523" y="291235"/>
                  <a:pt x="1463040" y="295656"/>
                  <a:pt x="1472184" y="301752"/>
                </a:cubicBezTo>
                <a:cubicBezTo>
                  <a:pt x="1478280" y="313944"/>
                  <a:pt x="1483248" y="326769"/>
                  <a:pt x="1490472" y="338328"/>
                </a:cubicBezTo>
                <a:cubicBezTo>
                  <a:pt x="1498549" y="351251"/>
                  <a:pt x="1513717" y="360250"/>
                  <a:pt x="1517904" y="374904"/>
                </a:cubicBezTo>
                <a:cubicBezTo>
                  <a:pt x="1532359" y="425496"/>
                  <a:pt x="1535017" y="478757"/>
                  <a:pt x="1545336" y="530352"/>
                </a:cubicBezTo>
                <a:lnTo>
                  <a:pt x="1563624" y="621792"/>
                </a:lnTo>
                <a:cubicBezTo>
                  <a:pt x="1560576" y="710184"/>
                  <a:pt x="1559129" y="798646"/>
                  <a:pt x="1554480" y="886968"/>
                </a:cubicBezTo>
                <a:cubicBezTo>
                  <a:pt x="1553029" y="914531"/>
                  <a:pt x="1551542" y="942370"/>
                  <a:pt x="1545336" y="969264"/>
                </a:cubicBezTo>
                <a:cubicBezTo>
                  <a:pt x="1542271" y="982546"/>
                  <a:pt x="1531834" y="993077"/>
                  <a:pt x="1527048" y="1005840"/>
                </a:cubicBezTo>
                <a:cubicBezTo>
                  <a:pt x="1522635" y="1017607"/>
                  <a:pt x="1523008" y="1030932"/>
                  <a:pt x="1517904" y="1042416"/>
                </a:cubicBezTo>
                <a:cubicBezTo>
                  <a:pt x="1505077" y="1071276"/>
                  <a:pt x="1481888" y="1099581"/>
                  <a:pt x="1463040" y="1124712"/>
                </a:cubicBezTo>
                <a:cubicBezTo>
                  <a:pt x="1441596" y="1189045"/>
                  <a:pt x="1469506" y="1109625"/>
                  <a:pt x="1435608" y="1188720"/>
                </a:cubicBezTo>
                <a:cubicBezTo>
                  <a:pt x="1431811" y="1197579"/>
                  <a:pt x="1433280" y="1209336"/>
                  <a:pt x="1426464" y="1216152"/>
                </a:cubicBezTo>
                <a:cubicBezTo>
                  <a:pt x="1419648" y="1222968"/>
                  <a:pt x="1408176" y="1222248"/>
                  <a:pt x="1399032" y="1225296"/>
                </a:cubicBezTo>
                <a:cubicBezTo>
                  <a:pt x="1379525" y="1283818"/>
                  <a:pt x="1406347" y="1227734"/>
                  <a:pt x="1362456" y="1261872"/>
                </a:cubicBezTo>
                <a:cubicBezTo>
                  <a:pt x="1342041" y="1277750"/>
                  <a:pt x="1321938" y="1295217"/>
                  <a:pt x="1307592" y="1316736"/>
                </a:cubicBezTo>
                <a:cubicBezTo>
                  <a:pt x="1301496" y="1325880"/>
                  <a:pt x="1297886" y="1337303"/>
                  <a:pt x="1289304" y="1344168"/>
                </a:cubicBezTo>
                <a:cubicBezTo>
                  <a:pt x="1281778" y="1350189"/>
                  <a:pt x="1271016" y="1350264"/>
                  <a:pt x="1261872" y="1353312"/>
                </a:cubicBezTo>
                <a:cubicBezTo>
                  <a:pt x="1209870" y="1405314"/>
                  <a:pt x="1259941" y="1363421"/>
                  <a:pt x="1207008" y="1389888"/>
                </a:cubicBezTo>
                <a:cubicBezTo>
                  <a:pt x="1197178" y="1394803"/>
                  <a:pt x="1189780" y="1404095"/>
                  <a:pt x="1179576" y="1408176"/>
                </a:cubicBezTo>
                <a:cubicBezTo>
                  <a:pt x="1158973" y="1416417"/>
                  <a:pt x="1136422" y="1418881"/>
                  <a:pt x="1115568" y="1426464"/>
                </a:cubicBezTo>
                <a:cubicBezTo>
                  <a:pt x="1102758" y="1431122"/>
                  <a:pt x="1091521" y="1439382"/>
                  <a:pt x="1078992" y="1444752"/>
                </a:cubicBezTo>
                <a:cubicBezTo>
                  <a:pt x="1070133" y="1448549"/>
                  <a:pt x="1060419" y="1450099"/>
                  <a:pt x="1051560" y="1453896"/>
                </a:cubicBezTo>
                <a:cubicBezTo>
                  <a:pt x="1028330" y="1463852"/>
                  <a:pt x="1012382" y="1476813"/>
                  <a:pt x="987552" y="1481328"/>
                </a:cubicBezTo>
                <a:cubicBezTo>
                  <a:pt x="963375" y="1485724"/>
                  <a:pt x="938600" y="1486201"/>
                  <a:pt x="914400" y="1490472"/>
                </a:cubicBezTo>
                <a:cubicBezTo>
                  <a:pt x="886726" y="1495356"/>
                  <a:pt x="859536" y="1502664"/>
                  <a:pt x="832104" y="1508760"/>
                </a:cubicBezTo>
                <a:cubicBezTo>
                  <a:pt x="752856" y="1505712"/>
                  <a:pt x="673273" y="1507507"/>
                  <a:pt x="594360" y="1499616"/>
                </a:cubicBezTo>
                <a:cubicBezTo>
                  <a:pt x="580797" y="1498260"/>
                  <a:pt x="569700" y="1487948"/>
                  <a:pt x="557784" y="1481328"/>
                </a:cubicBezTo>
                <a:cubicBezTo>
                  <a:pt x="542248" y="1472697"/>
                  <a:pt x="527960" y="1461844"/>
                  <a:pt x="512064" y="1453896"/>
                </a:cubicBezTo>
                <a:cubicBezTo>
                  <a:pt x="393950" y="1394839"/>
                  <a:pt x="629017" y="1531383"/>
                  <a:pt x="438912" y="1417320"/>
                </a:cubicBezTo>
                <a:cubicBezTo>
                  <a:pt x="418639" y="1356501"/>
                  <a:pt x="448448" y="1420212"/>
                  <a:pt x="393192" y="1380744"/>
                </a:cubicBezTo>
                <a:cubicBezTo>
                  <a:pt x="367992" y="1362744"/>
                  <a:pt x="367849" y="1337113"/>
                  <a:pt x="347472" y="1316736"/>
                </a:cubicBezTo>
                <a:cubicBezTo>
                  <a:pt x="339701" y="1308965"/>
                  <a:pt x="329184" y="1304544"/>
                  <a:pt x="320040" y="1298448"/>
                </a:cubicBezTo>
                <a:cubicBezTo>
                  <a:pt x="298596" y="1234115"/>
                  <a:pt x="326506" y="1313535"/>
                  <a:pt x="292608" y="1234440"/>
                </a:cubicBezTo>
                <a:cubicBezTo>
                  <a:pt x="288811" y="1225581"/>
                  <a:pt x="288811" y="1215028"/>
                  <a:pt x="283464" y="1207008"/>
                </a:cubicBezTo>
                <a:cubicBezTo>
                  <a:pt x="276291" y="1196248"/>
                  <a:pt x="265176" y="1188720"/>
                  <a:pt x="256032" y="1179576"/>
                </a:cubicBezTo>
                <a:cubicBezTo>
                  <a:pt x="234269" y="1114286"/>
                  <a:pt x="248437" y="1140752"/>
                  <a:pt x="219456" y="1097280"/>
                </a:cubicBezTo>
                <a:cubicBezTo>
                  <a:pt x="198728" y="972910"/>
                  <a:pt x="225064" y="1106831"/>
                  <a:pt x="192024" y="996696"/>
                </a:cubicBezTo>
                <a:cubicBezTo>
                  <a:pt x="187558" y="981810"/>
                  <a:pt x="186649" y="966054"/>
                  <a:pt x="182880" y="950976"/>
                </a:cubicBezTo>
                <a:cubicBezTo>
                  <a:pt x="180542" y="941625"/>
                  <a:pt x="176074" y="932895"/>
                  <a:pt x="173736" y="923544"/>
                </a:cubicBezTo>
                <a:cubicBezTo>
                  <a:pt x="169967" y="908466"/>
                  <a:pt x="167640" y="893064"/>
                  <a:pt x="164592" y="877824"/>
                </a:cubicBezTo>
                <a:cubicBezTo>
                  <a:pt x="178609" y="471341"/>
                  <a:pt x="110549" y="693959"/>
                  <a:pt x="201168" y="585216"/>
                </a:cubicBezTo>
                <a:cubicBezTo>
                  <a:pt x="208203" y="576773"/>
                  <a:pt x="214194" y="567432"/>
                  <a:pt x="219456" y="557784"/>
                </a:cubicBezTo>
                <a:cubicBezTo>
                  <a:pt x="232511" y="533851"/>
                  <a:pt x="240910" y="507315"/>
                  <a:pt x="256032" y="484632"/>
                </a:cubicBezTo>
                <a:cubicBezTo>
                  <a:pt x="276011" y="454664"/>
                  <a:pt x="263330" y="457200"/>
                  <a:pt x="283464" y="457200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8196229" y="2721726"/>
            <a:ext cx="2825496" cy="21643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U-Turn Arrow 14"/>
          <p:cNvSpPr/>
          <p:nvPr/>
        </p:nvSpPr>
        <p:spPr>
          <a:xfrm flipV="1">
            <a:off x="4764024" y="4663440"/>
            <a:ext cx="5065776" cy="869632"/>
          </a:xfrm>
          <a:prstGeom prst="uturnArrow">
            <a:avLst>
              <a:gd name="adj1" fmla="val 1238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6813" y="3430973"/>
            <a:ext cx="262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th-TH" dirty="0"/>
          </a:p>
        </p:txBody>
      </p:sp>
      <p:sp>
        <p:nvSpPr>
          <p:cNvPr id="18" name="Freeform 17"/>
          <p:cNvSpPr/>
          <p:nvPr/>
        </p:nvSpPr>
        <p:spPr>
          <a:xfrm>
            <a:off x="91440" y="1468148"/>
            <a:ext cx="4090416" cy="1565756"/>
          </a:xfrm>
          <a:custGeom>
            <a:avLst/>
            <a:gdLst>
              <a:gd name="connsiteX0" fmla="*/ 256032 w 1694264"/>
              <a:gd name="connsiteY0" fmla="*/ 512064 h 1664208"/>
              <a:gd name="connsiteX1" fmla="*/ 301752 w 1694264"/>
              <a:gd name="connsiteY1" fmla="*/ 393192 h 1664208"/>
              <a:gd name="connsiteX2" fmla="*/ 365760 w 1694264"/>
              <a:gd name="connsiteY2" fmla="*/ 310896 h 1664208"/>
              <a:gd name="connsiteX3" fmla="*/ 393192 w 1694264"/>
              <a:gd name="connsiteY3" fmla="*/ 265176 h 1664208"/>
              <a:gd name="connsiteX4" fmla="*/ 457200 w 1694264"/>
              <a:gd name="connsiteY4" fmla="*/ 237744 h 1664208"/>
              <a:gd name="connsiteX5" fmla="*/ 484632 w 1694264"/>
              <a:gd name="connsiteY5" fmla="*/ 210312 h 1664208"/>
              <a:gd name="connsiteX6" fmla="*/ 576072 w 1694264"/>
              <a:gd name="connsiteY6" fmla="*/ 173736 h 1664208"/>
              <a:gd name="connsiteX7" fmla="*/ 621792 w 1694264"/>
              <a:gd name="connsiteY7" fmla="*/ 155448 h 1664208"/>
              <a:gd name="connsiteX8" fmla="*/ 658368 w 1694264"/>
              <a:gd name="connsiteY8" fmla="*/ 146304 h 1664208"/>
              <a:gd name="connsiteX9" fmla="*/ 713232 w 1694264"/>
              <a:gd name="connsiteY9" fmla="*/ 128016 h 1664208"/>
              <a:gd name="connsiteX10" fmla="*/ 777240 w 1694264"/>
              <a:gd name="connsiteY10" fmla="*/ 118872 h 1664208"/>
              <a:gd name="connsiteX11" fmla="*/ 1005840 w 1694264"/>
              <a:gd name="connsiteY11" fmla="*/ 82296 h 1664208"/>
              <a:gd name="connsiteX12" fmla="*/ 1307592 w 1694264"/>
              <a:gd name="connsiteY12" fmla="*/ 91440 h 1664208"/>
              <a:gd name="connsiteX13" fmla="*/ 1417320 w 1694264"/>
              <a:gd name="connsiteY13" fmla="*/ 128016 h 1664208"/>
              <a:gd name="connsiteX14" fmla="*/ 1490472 w 1694264"/>
              <a:gd name="connsiteY14" fmla="*/ 210312 h 1664208"/>
              <a:gd name="connsiteX15" fmla="*/ 1572768 w 1694264"/>
              <a:gd name="connsiteY15" fmla="*/ 402336 h 1664208"/>
              <a:gd name="connsiteX16" fmla="*/ 1627632 w 1694264"/>
              <a:gd name="connsiteY16" fmla="*/ 484632 h 1664208"/>
              <a:gd name="connsiteX17" fmla="*/ 1636776 w 1694264"/>
              <a:gd name="connsiteY17" fmla="*/ 548640 h 1664208"/>
              <a:gd name="connsiteX18" fmla="*/ 1664208 w 1694264"/>
              <a:gd name="connsiteY18" fmla="*/ 576072 h 1664208"/>
              <a:gd name="connsiteX19" fmla="*/ 1673352 w 1694264"/>
              <a:gd name="connsiteY19" fmla="*/ 640080 h 1664208"/>
              <a:gd name="connsiteX20" fmla="*/ 1691640 w 1694264"/>
              <a:gd name="connsiteY20" fmla="*/ 676656 h 1664208"/>
              <a:gd name="connsiteX21" fmla="*/ 1682496 w 1694264"/>
              <a:gd name="connsiteY21" fmla="*/ 960120 h 1664208"/>
              <a:gd name="connsiteX22" fmla="*/ 1572768 w 1694264"/>
              <a:gd name="connsiteY22" fmla="*/ 1179576 h 1664208"/>
              <a:gd name="connsiteX23" fmla="*/ 1481328 w 1694264"/>
              <a:gd name="connsiteY23" fmla="*/ 1325880 h 1664208"/>
              <a:gd name="connsiteX24" fmla="*/ 1435608 w 1694264"/>
              <a:gd name="connsiteY24" fmla="*/ 1371600 h 1664208"/>
              <a:gd name="connsiteX25" fmla="*/ 1389888 w 1694264"/>
              <a:gd name="connsiteY25" fmla="*/ 1435608 h 1664208"/>
              <a:gd name="connsiteX26" fmla="*/ 1280160 w 1694264"/>
              <a:gd name="connsiteY26" fmla="*/ 1508760 h 1664208"/>
              <a:gd name="connsiteX27" fmla="*/ 1179576 w 1694264"/>
              <a:gd name="connsiteY27" fmla="*/ 1581912 h 1664208"/>
              <a:gd name="connsiteX28" fmla="*/ 1143000 w 1694264"/>
              <a:gd name="connsiteY28" fmla="*/ 1591056 h 1664208"/>
              <a:gd name="connsiteX29" fmla="*/ 1097280 w 1694264"/>
              <a:gd name="connsiteY29" fmla="*/ 1609344 h 1664208"/>
              <a:gd name="connsiteX30" fmla="*/ 1060704 w 1694264"/>
              <a:gd name="connsiteY30" fmla="*/ 1618488 h 1664208"/>
              <a:gd name="connsiteX31" fmla="*/ 1014984 w 1694264"/>
              <a:gd name="connsiteY31" fmla="*/ 1636776 h 1664208"/>
              <a:gd name="connsiteX32" fmla="*/ 960120 w 1694264"/>
              <a:gd name="connsiteY32" fmla="*/ 1645920 h 1664208"/>
              <a:gd name="connsiteX33" fmla="*/ 804672 w 1694264"/>
              <a:gd name="connsiteY33" fmla="*/ 1664208 h 1664208"/>
              <a:gd name="connsiteX34" fmla="*/ 329184 w 1694264"/>
              <a:gd name="connsiteY34" fmla="*/ 1655064 h 1664208"/>
              <a:gd name="connsiteX35" fmla="*/ 292608 w 1694264"/>
              <a:gd name="connsiteY35" fmla="*/ 1645920 h 1664208"/>
              <a:gd name="connsiteX36" fmla="*/ 201168 w 1694264"/>
              <a:gd name="connsiteY36" fmla="*/ 1581912 h 1664208"/>
              <a:gd name="connsiteX37" fmla="*/ 173736 w 1694264"/>
              <a:gd name="connsiteY37" fmla="*/ 1536192 h 1664208"/>
              <a:gd name="connsiteX38" fmla="*/ 109728 w 1694264"/>
              <a:gd name="connsiteY38" fmla="*/ 1435608 h 1664208"/>
              <a:gd name="connsiteX39" fmla="*/ 82296 w 1694264"/>
              <a:gd name="connsiteY39" fmla="*/ 1353312 h 1664208"/>
              <a:gd name="connsiteX40" fmla="*/ 45720 w 1694264"/>
              <a:gd name="connsiteY40" fmla="*/ 1170432 h 1664208"/>
              <a:gd name="connsiteX41" fmla="*/ 36576 w 1694264"/>
              <a:gd name="connsiteY41" fmla="*/ 1097280 h 1664208"/>
              <a:gd name="connsiteX42" fmla="*/ 18288 w 1694264"/>
              <a:gd name="connsiteY42" fmla="*/ 1014984 h 1664208"/>
              <a:gd name="connsiteX43" fmla="*/ 0 w 1694264"/>
              <a:gd name="connsiteY43" fmla="*/ 923544 h 1664208"/>
              <a:gd name="connsiteX44" fmla="*/ 9144 w 1694264"/>
              <a:gd name="connsiteY44" fmla="*/ 630936 h 1664208"/>
              <a:gd name="connsiteX45" fmla="*/ 36576 w 1694264"/>
              <a:gd name="connsiteY45" fmla="*/ 576072 h 1664208"/>
              <a:gd name="connsiteX46" fmla="*/ 73152 w 1694264"/>
              <a:gd name="connsiteY46" fmla="*/ 493776 h 1664208"/>
              <a:gd name="connsiteX47" fmla="*/ 118872 w 1694264"/>
              <a:gd name="connsiteY47" fmla="*/ 393192 h 1664208"/>
              <a:gd name="connsiteX48" fmla="*/ 155448 w 1694264"/>
              <a:gd name="connsiteY48" fmla="*/ 329184 h 1664208"/>
              <a:gd name="connsiteX49" fmla="*/ 164592 w 1694264"/>
              <a:gd name="connsiteY49" fmla="*/ 283464 h 1664208"/>
              <a:gd name="connsiteX50" fmla="*/ 201168 w 1694264"/>
              <a:gd name="connsiteY50" fmla="*/ 265176 h 1664208"/>
              <a:gd name="connsiteX51" fmla="*/ 228600 w 1694264"/>
              <a:gd name="connsiteY51" fmla="*/ 246888 h 1664208"/>
              <a:gd name="connsiteX52" fmla="*/ 256032 w 1694264"/>
              <a:gd name="connsiteY52" fmla="*/ 210312 h 1664208"/>
              <a:gd name="connsiteX53" fmla="*/ 310896 w 1694264"/>
              <a:gd name="connsiteY53" fmla="*/ 182880 h 1664208"/>
              <a:gd name="connsiteX54" fmla="*/ 429768 w 1694264"/>
              <a:gd name="connsiteY54" fmla="*/ 118872 h 1664208"/>
              <a:gd name="connsiteX55" fmla="*/ 493776 w 1694264"/>
              <a:gd name="connsiteY55" fmla="*/ 109728 h 1664208"/>
              <a:gd name="connsiteX56" fmla="*/ 576072 w 1694264"/>
              <a:gd name="connsiteY56" fmla="*/ 73152 h 1664208"/>
              <a:gd name="connsiteX57" fmla="*/ 612648 w 1694264"/>
              <a:gd name="connsiteY57" fmla="*/ 64008 h 1664208"/>
              <a:gd name="connsiteX58" fmla="*/ 667512 w 1694264"/>
              <a:gd name="connsiteY58" fmla="*/ 45720 h 1664208"/>
              <a:gd name="connsiteX59" fmla="*/ 768096 w 1694264"/>
              <a:gd name="connsiteY59" fmla="*/ 0 h 1664208"/>
              <a:gd name="connsiteX60" fmla="*/ 1170432 w 1694264"/>
              <a:gd name="connsiteY60" fmla="*/ 9144 h 1664208"/>
              <a:gd name="connsiteX61" fmla="*/ 1298448 w 1694264"/>
              <a:gd name="connsiteY61" fmla="*/ 73152 h 1664208"/>
              <a:gd name="connsiteX62" fmla="*/ 1335024 w 1694264"/>
              <a:gd name="connsiteY62" fmla="*/ 82296 h 1664208"/>
              <a:gd name="connsiteX63" fmla="*/ 1399032 w 1694264"/>
              <a:gd name="connsiteY63" fmla="*/ 109728 h 1664208"/>
              <a:gd name="connsiteX64" fmla="*/ 1426464 w 1694264"/>
              <a:gd name="connsiteY64" fmla="*/ 137160 h 1664208"/>
              <a:gd name="connsiteX65" fmla="*/ 1453896 w 1694264"/>
              <a:gd name="connsiteY65" fmla="*/ 146304 h 1664208"/>
              <a:gd name="connsiteX66" fmla="*/ 1490472 w 1694264"/>
              <a:gd name="connsiteY66" fmla="*/ 182880 h 1664208"/>
              <a:gd name="connsiteX67" fmla="*/ 1517904 w 1694264"/>
              <a:gd name="connsiteY67" fmla="*/ 246888 h 1664208"/>
              <a:gd name="connsiteX68" fmla="*/ 1545336 w 1694264"/>
              <a:gd name="connsiteY68" fmla="*/ 301752 h 1664208"/>
              <a:gd name="connsiteX69" fmla="*/ 1581912 w 1694264"/>
              <a:gd name="connsiteY69" fmla="*/ 438912 h 1664208"/>
              <a:gd name="connsiteX70" fmla="*/ 1591056 w 1694264"/>
              <a:gd name="connsiteY70" fmla="*/ 521208 h 1664208"/>
              <a:gd name="connsiteX71" fmla="*/ 1572768 w 1694264"/>
              <a:gd name="connsiteY71" fmla="*/ 877824 h 1664208"/>
              <a:gd name="connsiteX72" fmla="*/ 1563624 w 1694264"/>
              <a:gd name="connsiteY72" fmla="*/ 914400 h 1664208"/>
              <a:gd name="connsiteX73" fmla="*/ 1545336 w 1694264"/>
              <a:gd name="connsiteY73" fmla="*/ 960120 h 1664208"/>
              <a:gd name="connsiteX74" fmla="*/ 1527048 w 1694264"/>
              <a:gd name="connsiteY74" fmla="*/ 1024128 h 1664208"/>
              <a:gd name="connsiteX75" fmla="*/ 1499616 w 1694264"/>
              <a:gd name="connsiteY75" fmla="*/ 1060704 h 1664208"/>
              <a:gd name="connsiteX76" fmla="*/ 1481328 w 1694264"/>
              <a:gd name="connsiteY76" fmla="*/ 1088136 h 1664208"/>
              <a:gd name="connsiteX77" fmla="*/ 1472184 w 1694264"/>
              <a:gd name="connsiteY77" fmla="*/ 1124712 h 1664208"/>
              <a:gd name="connsiteX78" fmla="*/ 1408176 w 1694264"/>
              <a:gd name="connsiteY78" fmla="*/ 1207008 h 1664208"/>
              <a:gd name="connsiteX79" fmla="*/ 1389888 w 1694264"/>
              <a:gd name="connsiteY79" fmla="*/ 1234440 h 1664208"/>
              <a:gd name="connsiteX80" fmla="*/ 1325880 w 1694264"/>
              <a:gd name="connsiteY80" fmla="*/ 1271016 h 1664208"/>
              <a:gd name="connsiteX81" fmla="*/ 1298448 w 1694264"/>
              <a:gd name="connsiteY81" fmla="*/ 1316736 h 1664208"/>
              <a:gd name="connsiteX82" fmla="*/ 1261872 w 1694264"/>
              <a:gd name="connsiteY82" fmla="*/ 1335024 h 1664208"/>
              <a:gd name="connsiteX83" fmla="*/ 1216152 w 1694264"/>
              <a:gd name="connsiteY83" fmla="*/ 1362456 h 1664208"/>
              <a:gd name="connsiteX84" fmla="*/ 1133856 w 1694264"/>
              <a:gd name="connsiteY84" fmla="*/ 1417320 h 1664208"/>
              <a:gd name="connsiteX85" fmla="*/ 1097280 w 1694264"/>
              <a:gd name="connsiteY85" fmla="*/ 1435608 h 1664208"/>
              <a:gd name="connsiteX86" fmla="*/ 1051560 w 1694264"/>
              <a:gd name="connsiteY86" fmla="*/ 1444752 h 1664208"/>
              <a:gd name="connsiteX87" fmla="*/ 978408 w 1694264"/>
              <a:gd name="connsiteY87" fmla="*/ 1472184 h 1664208"/>
              <a:gd name="connsiteX88" fmla="*/ 932688 w 1694264"/>
              <a:gd name="connsiteY88" fmla="*/ 1490472 h 1664208"/>
              <a:gd name="connsiteX89" fmla="*/ 786384 w 1694264"/>
              <a:gd name="connsiteY89" fmla="*/ 1517904 h 1664208"/>
              <a:gd name="connsiteX90" fmla="*/ 393192 w 1694264"/>
              <a:gd name="connsiteY90" fmla="*/ 1508760 h 1664208"/>
              <a:gd name="connsiteX91" fmla="*/ 347472 w 1694264"/>
              <a:gd name="connsiteY91" fmla="*/ 1499616 h 1664208"/>
              <a:gd name="connsiteX92" fmla="*/ 301752 w 1694264"/>
              <a:gd name="connsiteY92" fmla="*/ 1463040 h 1664208"/>
              <a:gd name="connsiteX93" fmla="*/ 274320 w 1694264"/>
              <a:gd name="connsiteY93" fmla="*/ 1444752 h 1664208"/>
              <a:gd name="connsiteX94" fmla="*/ 219456 w 1694264"/>
              <a:gd name="connsiteY94" fmla="*/ 1399032 h 1664208"/>
              <a:gd name="connsiteX95" fmla="*/ 146304 w 1694264"/>
              <a:gd name="connsiteY95" fmla="*/ 1298448 h 1664208"/>
              <a:gd name="connsiteX96" fmla="*/ 91440 w 1694264"/>
              <a:gd name="connsiteY96" fmla="*/ 1197864 h 1664208"/>
              <a:gd name="connsiteX97" fmla="*/ 54864 w 1694264"/>
              <a:gd name="connsiteY97" fmla="*/ 1115568 h 1664208"/>
              <a:gd name="connsiteX98" fmla="*/ 54864 w 1694264"/>
              <a:gd name="connsiteY98" fmla="*/ 758952 h 1664208"/>
              <a:gd name="connsiteX99" fmla="*/ 73152 w 1694264"/>
              <a:gd name="connsiteY99" fmla="*/ 704088 h 1664208"/>
              <a:gd name="connsiteX100" fmla="*/ 82296 w 1694264"/>
              <a:gd name="connsiteY100" fmla="*/ 640080 h 1664208"/>
              <a:gd name="connsiteX101" fmla="*/ 109728 w 1694264"/>
              <a:gd name="connsiteY101" fmla="*/ 603504 h 1664208"/>
              <a:gd name="connsiteX102" fmla="*/ 164592 w 1694264"/>
              <a:gd name="connsiteY102" fmla="*/ 512064 h 1664208"/>
              <a:gd name="connsiteX103" fmla="*/ 210312 w 1694264"/>
              <a:gd name="connsiteY103" fmla="*/ 429768 h 1664208"/>
              <a:gd name="connsiteX104" fmla="*/ 246888 w 1694264"/>
              <a:gd name="connsiteY104" fmla="*/ 402336 h 1664208"/>
              <a:gd name="connsiteX105" fmla="*/ 256032 w 1694264"/>
              <a:gd name="connsiteY105" fmla="*/ 374904 h 1664208"/>
              <a:gd name="connsiteX106" fmla="*/ 356616 w 1694264"/>
              <a:gd name="connsiteY106" fmla="*/ 310896 h 1664208"/>
              <a:gd name="connsiteX107" fmla="*/ 475488 w 1694264"/>
              <a:gd name="connsiteY107" fmla="*/ 246888 h 1664208"/>
              <a:gd name="connsiteX108" fmla="*/ 521208 w 1694264"/>
              <a:gd name="connsiteY108" fmla="*/ 228600 h 1664208"/>
              <a:gd name="connsiteX109" fmla="*/ 603504 w 1694264"/>
              <a:gd name="connsiteY109" fmla="*/ 201168 h 1664208"/>
              <a:gd name="connsiteX110" fmla="*/ 640080 w 1694264"/>
              <a:gd name="connsiteY110" fmla="*/ 192024 h 1664208"/>
              <a:gd name="connsiteX111" fmla="*/ 676656 w 1694264"/>
              <a:gd name="connsiteY111" fmla="*/ 173736 h 1664208"/>
              <a:gd name="connsiteX112" fmla="*/ 758952 w 1694264"/>
              <a:gd name="connsiteY112" fmla="*/ 164592 h 1664208"/>
              <a:gd name="connsiteX113" fmla="*/ 1216152 w 1694264"/>
              <a:gd name="connsiteY113" fmla="*/ 155448 h 1664208"/>
              <a:gd name="connsiteX114" fmla="*/ 1316736 w 1694264"/>
              <a:gd name="connsiteY114" fmla="*/ 182880 h 1664208"/>
              <a:gd name="connsiteX115" fmla="*/ 1353312 w 1694264"/>
              <a:gd name="connsiteY115" fmla="*/ 210312 h 1664208"/>
              <a:gd name="connsiteX116" fmla="*/ 1380744 w 1694264"/>
              <a:gd name="connsiteY116" fmla="*/ 219456 h 1664208"/>
              <a:gd name="connsiteX117" fmla="*/ 1444752 w 1694264"/>
              <a:gd name="connsiteY117" fmla="*/ 283464 h 1664208"/>
              <a:gd name="connsiteX118" fmla="*/ 1472184 w 1694264"/>
              <a:gd name="connsiteY118" fmla="*/ 301752 h 1664208"/>
              <a:gd name="connsiteX119" fmla="*/ 1490472 w 1694264"/>
              <a:gd name="connsiteY119" fmla="*/ 338328 h 1664208"/>
              <a:gd name="connsiteX120" fmla="*/ 1517904 w 1694264"/>
              <a:gd name="connsiteY120" fmla="*/ 374904 h 1664208"/>
              <a:gd name="connsiteX121" fmla="*/ 1545336 w 1694264"/>
              <a:gd name="connsiteY121" fmla="*/ 530352 h 1664208"/>
              <a:gd name="connsiteX122" fmla="*/ 1563624 w 1694264"/>
              <a:gd name="connsiteY122" fmla="*/ 621792 h 1664208"/>
              <a:gd name="connsiteX123" fmla="*/ 1554480 w 1694264"/>
              <a:gd name="connsiteY123" fmla="*/ 886968 h 1664208"/>
              <a:gd name="connsiteX124" fmla="*/ 1545336 w 1694264"/>
              <a:gd name="connsiteY124" fmla="*/ 969264 h 1664208"/>
              <a:gd name="connsiteX125" fmla="*/ 1527048 w 1694264"/>
              <a:gd name="connsiteY125" fmla="*/ 1005840 h 1664208"/>
              <a:gd name="connsiteX126" fmla="*/ 1517904 w 1694264"/>
              <a:gd name="connsiteY126" fmla="*/ 1042416 h 1664208"/>
              <a:gd name="connsiteX127" fmla="*/ 1463040 w 1694264"/>
              <a:gd name="connsiteY127" fmla="*/ 1124712 h 1664208"/>
              <a:gd name="connsiteX128" fmla="*/ 1435608 w 1694264"/>
              <a:gd name="connsiteY128" fmla="*/ 1188720 h 1664208"/>
              <a:gd name="connsiteX129" fmla="*/ 1426464 w 1694264"/>
              <a:gd name="connsiteY129" fmla="*/ 1216152 h 1664208"/>
              <a:gd name="connsiteX130" fmla="*/ 1399032 w 1694264"/>
              <a:gd name="connsiteY130" fmla="*/ 1225296 h 1664208"/>
              <a:gd name="connsiteX131" fmla="*/ 1362456 w 1694264"/>
              <a:gd name="connsiteY131" fmla="*/ 1261872 h 1664208"/>
              <a:gd name="connsiteX132" fmla="*/ 1307592 w 1694264"/>
              <a:gd name="connsiteY132" fmla="*/ 1316736 h 1664208"/>
              <a:gd name="connsiteX133" fmla="*/ 1289304 w 1694264"/>
              <a:gd name="connsiteY133" fmla="*/ 1344168 h 1664208"/>
              <a:gd name="connsiteX134" fmla="*/ 1261872 w 1694264"/>
              <a:gd name="connsiteY134" fmla="*/ 1353312 h 1664208"/>
              <a:gd name="connsiteX135" fmla="*/ 1207008 w 1694264"/>
              <a:gd name="connsiteY135" fmla="*/ 1389888 h 1664208"/>
              <a:gd name="connsiteX136" fmla="*/ 1179576 w 1694264"/>
              <a:gd name="connsiteY136" fmla="*/ 1408176 h 1664208"/>
              <a:gd name="connsiteX137" fmla="*/ 1115568 w 1694264"/>
              <a:gd name="connsiteY137" fmla="*/ 1426464 h 1664208"/>
              <a:gd name="connsiteX138" fmla="*/ 1078992 w 1694264"/>
              <a:gd name="connsiteY138" fmla="*/ 1444752 h 1664208"/>
              <a:gd name="connsiteX139" fmla="*/ 1051560 w 1694264"/>
              <a:gd name="connsiteY139" fmla="*/ 1453896 h 1664208"/>
              <a:gd name="connsiteX140" fmla="*/ 987552 w 1694264"/>
              <a:gd name="connsiteY140" fmla="*/ 1481328 h 1664208"/>
              <a:gd name="connsiteX141" fmla="*/ 914400 w 1694264"/>
              <a:gd name="connsiteY141" fmla="*/ 1490472 h 1664208"/>
              <a:gd name="connsiteX142" fmla="*/ 832104 w 1694264"/>
              <a:gd name="connsiteY142" fmla="*/ 1508760 h 1664208"/>
              <a:gd name="connsiteX143" fmla="*/ 594360 w 1694264"/>
              <a:gd name="connsiteY143" fmla="*/ 1499616 h 1664208"/>
              <a:gd name="connsiteX144" fmla="*/ 557784 w 1694264"/>
              <a:gd name="connsiteY144" fmla="*/ 1481328 h 1664208"/>
              <a:gd name="connsiteX145" fmla="*/ 512064 w 1694264"/>
              <a:gd name="connsiteY145" fmla="*/ 1453896 h 1664208"/>
              <a:gd name="connsiteX146" fmla="*/ 438912 w 1694264"/>
              <a:gd name="connsiteY146" fmla="*/ 1417320 h 1664208"/>
              <a:gd name="connsiteX147" fmla="*/ 393192 w 1694264"/>
              <a:gd name="connsiteY147" fmla="*/ 1380744 h 1664208"/>
              <a:gd name="connsiteX148" fmla="*/ 347472 w 1694264"/>
              <a:gd name="connsiteY148" fmla="*/ 1316736 h 1664208"/>
              <a:gd name="connsiteX149" fmla="*/ 320040 w 1694264"/>
              <a:gd name="connsiteY149" fmla="*/ 1298448 h 1664208"/>
              <a:gd name="connsiteX150" fmla="*/ 292608 w 1694264"/>
              <a:gd name="connsiteY150" fmla="*/ 1234440 h 1664208"/>
              <a:gd name="connsiteX151" fmla="*/ 283464 w 1694264"/>
              <a:gd name="connsiteY151" fmla="*/ 1207008 h 1664208"/>
              <a:gd name="connsiteX152" fmla="*/ 256032 w 1694264"/>
              <a:gd name="connsiteY152" fmla="*/ 1179576 h 1664208"/>
              <a:gd name="connsiteX153" fmla="*/ 219456 w 1694264"/>
              <a:gd name="connsiteY153" fmla="*/ 1097280 h 1664208"/>
              <a:gd name="connsiteX154" fmla="*/ 192024 w 1694264"/>
              <a:gd name="connsiteY154" fmla="*/ 996696 h 1664208"/>
              <a:gd name="connsiteX155" fmla="*/ 182880 w 1694264"/>
              <a:gd name="connsiteY155" fmla="*/ 950976 h 1664208"/>
              <a:gd name="connsiteX156" fmla="*/ 173736 w 1694264"/>
              <a:gd name="connsiteY156" fmla="*/ 923544 h 1664208"/>
              <a:gd name="connsiteX157" fmla="*/ 164592 w 1694264"/>
              <a:gd name="connsiteY157" fmla="*/ 877824 h 1664208"/>
              <a:gd name="connsiteX158" fmla="*/ 201168 w 1694264"/>
              <a:gd name="connsiteY158" fmla="*/ 585216 h 1664208"/>
              <a:gd name="connsiteX159" fmla="*/ 219456 w 1694264"/>
              <a:gd name="connsiteY159" fmla="*/ 557784 h 1664208"/>
              <a:gd name="connsiteX160" fmla="*/ 256032 w 1694264"/>
              <a:gd name="connsiteY160" fmla="*/ 484632 h 1664208"/>
              <a:gd name="connsiteX161" fmla="*/ 283464 w 1694264"/>
              <a:gd name="connsiteY161" fmla="*/ 45720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694264" h="1664208">
                <a:moveTo>
                  <a:pt x="256032" y="512064"/>
                </a:moveTo>
                <a:cubicBezTo>
                  <a:pt x="269802" y="463869"/>
                  <a:pt x="273735" y="435217"/>
                  <a:pt x="301752" y="393192"/>
                </a:cubicBezTo>
                <a:cubicBezTo>
                  <a:pt x="321029" y="364276"/>
                  <a:pt x="347880" y="340696"/>
                  <a:pt x="365760" y="310896"/>
                </a:cubicBezTo>
                <a:cubicBezTo>
                  <a:pt x="374904" y="295656"/>
                  <a:pt x="379314" y="276279"/>
                  <a:pt x="393192" y="265176"/>
                </a:cubicBezTo>
                <a:cubicBezTo>
                  <a:pt x="411318" y="250675"/>
                  <a:pt x="435864" y="246888"/>
                  <a:pt x="457200" y="237744"/>
                </a:cubicBezTo>
                <a:cubicBezTo>
                  <a:pt x="466344" y="228600"/>
                  <a:pt x="473872" y="217485"/>
                  <a:pt x="484632" y="210312"/>
                </a:cubicBezTo>
                <a:cubicBezTo>
                  <a:pt x="540630" y="172980"/>
                  <a:pt x="525872" y="190469"/>
                  <a:pt x="576072" y="173736"/>
                </a:cubicBezTo>
                <a:cubicBezTo>
                  <a:pt x="591644" y="168545"/>
                  <a:pt x="606220" y="160639"/>
                  <a:pt x="621792" y="155448"/>
                </a:cubicBezTo>
                <a:cubicBezTo>
                  <a:pt x="633714" y="151474"/>
                  <a:pt x="646331" y="149915"/>
                  <a:pt x="658368" y="146304"/>
                </a:cubicBezTo>
                <a:cubicBezTo>
                  <a:pt x="676832" y="140765"/>
                  <a:pt x="694448" y="132351"/>
                  <a:pt x="713232" y="128016"/>
                </a:cubicBezTo>
                <a:cubicBezTo>
                  <a:pt x="734233" y="123170"/>
                  <a:pt x="756106" y="123099"/>
                  <a:pt x="777240" y="118872"/>
                </a:cubicBezTo>
                <a:cubicBezTo>
                  <a:pt x="976152" y="79090"/>
                  <a:pt x="669447" y="121872"/>
                  <a:pt x="1005840" y="82296"/>
                </a:cubicBezTo>
                <a:cubicBezTo>
                  <a:pt x="1106424" y="85344"/>
                  <a:pt x="1207244" y="83914"/>
                  <a:pt x="1307592" y="91440"/>
                </a:cubicBezTo>
                <a:cubicBezTo>
                  <a:pt x="1335650" y="93544"/>
                  <a:pt x="1389264" y="116794"/>
                  <a:pt x="1417320" y="128016"/>
                </a:cubicBezTo>
                <a:cubicBezTo>
                  <a:pt x="1442030" y="152726"/>
                  <a:pt x="1472472" y="181513"/>
                  <a:pt x="1490472" y="210312"/>
                </a:cubicBezTo>
                <a:cubicBezTo>
                  <a:pt x="1576837" y="348497"/>
                  <a:pt x="1498698" y="254195"/>
                  <a:pt x="1572768" y="402336"/>
                </a:cubicBezTo>
                <a:cubicBezTo>
                  <a:pt x="1587512" y="431825"/>
                  <a:pt x="1609344" y="457200"/>
                  <a:pt x="1627632" y="484632"/>
                </a:cubicBezTo>
                <a:cubicBezTo>
                  <a:pt x="1630680" y="505968"/>
                  <a:pt x="1628772" y="528629"/>
                  <a:pt x="1636776" y="548640"/>
                </a:cubicBezTo>
                <a:cubicBezTo>
                  <a:pt x="1641579" y="560647"/>
                  <a:pt x="1659405" y="564065"/>
                  <a:pt x="1664208" y="576072"/>
                </a:cubicBezTo>
                <a:cubicBezTo>
                  <a:pt x="1672212" y="596083"/>
                  <a:pt x="1667681" y="619287"/>
                  <a:pt x="1673352" y="640080"/>
                </a:cubicBezTo>
                <a:cubicBezTo>
                  <a:pt x="1676939" y="653231"/>
                  <a:pt x="1685544" y="664464"/>
                  <a:pt x="1691640" y="676656"/>
                </a:cubicBezTo>
                <a:cubicBezTo>
                  <a:pt x="1688592" y="771144"/>
                  <a:pt x="1704242" y="868118"/>
                  <a:pt x="1682496" y="960120"/>
                </a:cubicBezTo>
                <a:cubicBezTo>
                  <a:pt x="1663683" y="1039713"/>
                  <a:pt x="1610223" y="1106870"/>
                  <a:pt x="1572768" y="1179576"/>
                </a:cubicBezTo>
                <a:cubicBezTo>
                  <a:pt x="1546105" y="1231334"/>
                  <a:pt x="1518726" y="1281002"/>
                  <a:pt x="1481328" y="1325880"/>
                </a:cubicBezTo>
                <a:cubicBezTo>
                  <a:pt x="1467530" y="1342437"/>
                  <a:pt x="1449406" y="1355043"/>
                  <a:pt x="1435608" y="1371600"/>
                </a:cubicBezTo>
                <a:cubicBezTo>
                  <a:pt x="1418822" y="1391743"/>
                  <a:pt x="1408428" y="1417068"/>
                  <a:pt x="1389888" y="1435608"/>
                </a:cubicBezTo>
                <a:cubicBezTo>
                  <a:pt x="1331812" y="1493684"/>
                  <a:pt x="1334539" y="1466465"/>
                  <a:pt x="1280160" y="1508760"/>
                </a:cubicBezTo>
                <a:cubicBezTo>
                  <a:pt x="1209154" y="1563987"/>
                  <a:pt x="1282860" y="1534965"/>
                  <a:pt x="1179576" y="1581912"/>
                </a:cubicBezTo>
                <a:cubicBezTo>
                  <a:pt x="1168135" y="1587112"/>
                  <a:pt x="1154922" y="1587082"/>
                  <a:pt x="1143000" y="1591056"/>
                </a:cubicBezTo>
                <a:cubicBezTo>
                  <a:pt x="1127428" y="1596247"/>
                  <a:pt x="1112852" y="1604153"/>
                  <a:pt x="1097280" y="1609344"/>
                </a:cubicBezTo>
                <a:cubicBezTo>
                  <a:pt x="1085358" y="1613318"/>
                  <a:pt x="1072626" y="1614514"/>
                  <a:pt x="1060704" y="1618488"/>
                </a:cubicBezTo>
                <a:cubicBezTo>
                  <a:pt x="1045132" y="1623679"/>
                  <a:pt x="1030820" y="1632457"/>
                  <a:pt x="1014984" y="1636776"/>
                </a:cubicBezTo>
                <a:cubicBezTo>
                  <a:pt x="997097" y="1641654"/>
                  <a:pt x="978505" y="1643522"/>
                  <a:pt x="960120" y="1645920"/>
                </a:cubicBezTo>
                <a:cubicBezTo>
                  <a:pt x="908385" y="1652668"/>
                  <a:pt x="856488" y="1658112"/>
                  <a:pt x="804672" y="1664208"/>
                </a:cubicBezTo>
                <a:lnTo>
                  <a:pt x="329184" y="1655064"/>
                </a:lnTo>
                <a:cubicBezTo>
                  <a:pt x="316625" y="1654615"/>
                  <a:pt x="302903" y="1653127"/>
                  <a:pt x="292608" y="1645920"/>
                </a:cubicBezTo>
                <a:cubicBezTo>
                  <a:pt x="186357" y="1571545"/>
                  <a:pt x="283486" y="1602492"/>
                  <a:pt x="201168" y="1581912"/>
                </a:cubicBezTo>
                <a:cubicBezTo>
                  <a:pt x="192024" y="1566672"/>
                  <a:pt x="183595" y="1550980"/>
                  <a:pt x="173736" y="1536192"/>
                </a:cubicBezTo>
                <a:cubicBezTo>
                  <a:pt x="141276" y="1487503"/>
                  <a:pt x="138197" y="1500681"/>
                  <a:pt x="109728" y="1435608"/>
                </a:cubicBezTo>
                <a:cubicBezTo>
                  <a:pt x="98138" y="1409117"/>
                  <a:pt x="90455" y="1381053"/>
                  <a:pt x="82296" y="1353312"/>
                </a:cubicBezTo>
                <a:cubicBezTo>
                  <a:pt x="63127" y="1288137"/>
                  <a:pt x="56172" y="1240113"/>
                  <a:pt x="45720" y="1170432"/>
                </a:cubicBezTo>
                <a:cubicBezTo>
                  <a:pt x="42075" y="1146130"/>
                  <a:pt x="40847" y="1121480"/>
                  <a:pt x="36576" y="1097280"/>
                </a:cubicBezTo>
                <a:cubicBezTo>
                  <a:pt x="31692" y="1069606"/>
                  <a:pt x="24077" y="1042482"/>
                  <a:pt x="18288" y="1014984"/>
                </a:cubicBezTo>
                <a:cubicBezTo>
                  <a:pt x="11884" y="984567"/>
                  <a:pt x="6096" y="954024"/>
                  <a:pt x="0" y="923544"/>
                </a:cubicBezTo>
                <a:cubicBezTo>
                  <a:pt x="3048" y="826008"/>
                  <a:pt x="-1072" y="727983"/>
                  <a:pt x="9144" y="630936"/>
                </a:cubicBezTo>
                <a:cubicBezTo>
                  <a:pt x="11284" y="610602"/>
                  <a:pt x="27929" y="594600"/>
                  <a:pt x="36576" y="576072"/>
                </a:cubicBezTo>
                <a:cubicBezTo>
                  <a:pt x="49271" y="548869"/>
                  <a:pt x="62612" y="521884"/>
                  <a:pt x="73152" y="493776"/>
                </a:cubicBezTo>
                <a:cubicBezTo>
                  <a:pt x="109673" y="396385"/>
                  <a:pt x="68479" y="460383"/>
                  <a:pt x="118872" y="393192"/>
                </a:cubicBezTo>
                <a:cubicBezTo>
                  <a:pt x="149199" y="241558"/>
                  <a:pt x="101630" y="423366"/>
                  <a:pt x="155448" y="329184"/>
                </a:cubicBezTo>
                <a:cubicBezTo>
                  <a:pt x="163159" y="315690"/>
                  <a:pt x="155559" y="296111"/>
                  <a:pt x="164592" y="283464"/>
                </a:cubicBezTo>
                <a:cubicBezTo>
                  <a:pt x="172515" y="272372"/>
                  <a:pt x="189333" y="271939"/>
                  <a:pt x="201168" y="265176"/>
                </a:cubicBezTo>
                <a:cubicBezTo>
                  <a:pt x="210710" y="259724"/>
                  <a:pt x="220829" y="254659"/>
                  <a:pt x="228600" y="246888"/>
                </a:cubicBezTo>
                <a:cubicBezTo>
                  <a:pt x="239376" y="236112"/>
                  <a:pt x="244002" y="219668"/>
                  <a:pt x="256032" y="210312"/>
                </a:cubicBezTo>
                <a:cubicBezTo>
                  <a:pt x="272172" y="197759"/>
                  <a:pt x="292893" y="192574"/>
                  <a:pt x="310896" y="182880"/>
                </a:cubicBezTo>
                <a:cubicBezTo>
                  <a:pt x="327375" y="174007"/>
                  <a:pt x="407242" y="125803"/>
                  <a:pt x="429768" y="118872"/>
                </a:cubicBezTo>
                <a:cubicBezTo>
                  <a:pt x="450368" y="112534"/>
                  <a:pt x="472440" y="112776"/>
                  <a:pt x="493776" y="109728"/>
                </a:cubicBezTo>
                <a:cubicBezTo>
                  <a:pt x="521208" y="97536"/>
                  <a:pt x="548054" y="83928"/>
                  <a:pt x="576072" y="73152"/>
                </a:cubicBezTo>
                <a:cubicBezTo>
                  <a:pt x="587802" y="68641"/>
                  <a:pt x="600611" y="67619"/>
                  <a:pt x="612648" y="64008"/>
                </a:cubicBezTo>
                <a:cubicBezTo>
                  <a:pt x="631112" y="58469"/>
                  <a:pt x="649520" y="52640"/>
                  <a:pt x="667512" y="45720"/>
                </a:cubicBezTo>
                <a:cubicBezTo>
                  <a:pt x="714892" y="27497"/>
                  <a:pt x="727879" y="20108"/>
                  <a:pt x="768096" y="0"/>
                </a:cubicBezTo>
                <a:lnTo>
                  <a:pt x="1170432" y="9144"/>
                </a:lnTo>
                <a:cubicBezTo>
                  <a:pt x="1224062" y="14203"/>
                  <a:pt x="1253574" y="53208"/>
                  <a:pt x="1298448" y="73152"/>
                </a:cubicBezTo>
                <a:cubicBezTo>
                  <a:pt x="1309932" y="78256"/>
                  <a:pt x="1323257" y="77883"/>
                  <a:pt x="1335024" y="82296"/>
                </a:cubicBezTo>
                <a:cubicBezTo>
                  <a:pt x="1515812" y="150092"/>
                  <a:pt x="1262791" y="64314"/>
                  <a:pt x="1399032" y="109728"/>
                </a:cubicBezTo>
                <a:cubicBezTo>
                  <a:pt x="1408176" y="118872"/>
                  <a:pt x="1415704" y="129987"/>
                  <a:pt x="1426464" y="137160"/>
                </a:cubicBezTo>
                <a:cubicBezTo>
                  <a:pt x="1434484" y="142507"/>
                  <a:pt x="1446053" y="140702"/>
                  <a:pt x="1453896" y="146304"/>
                </a:cubicBezTo>
                <a:cubicBezTo>
                  <a:pt x="1467926" y="156326"/>
                  <a:pt x="1478280" y="170688"/>
                  <a:pt x="1490472" y="182880"/>
                </a:cubicBezTo>
                <a:cubicBezTo>
                  <a:pt x="1499616" y="204216"/>
                  <a:pt x="1508176" y="225812"/>
                  <a:pt x="1517904" y="246888"/>
                </a:cubicBezTo>
                <a:cubicBezTo>
                  <a:pt x="1526472" y="265453"/>
                  <a:pt x="1537472" y="282878"/>
                  <a:pt x="1545336" y="301752"/>
                </a:cubicBezTo>
                <a:cubicBezTo>
                  <a:pt x="1561559" y="340687"/>
                  <a:pt x="1575407" y="399881"/>
                  <a:pt x="1581912" y="438912"/>
                </a:cubicBezTo>
                <a:cubicBezTo>
                  <a:pt x="1586450" y="466137"/>
                  <a:pt x="1588008" y="493776"/>
                  <a:pt x="1591056" y="521208"/>
                </a:cubicBezTo>
                <a:cubicBezTo>
                  <a:pt x="1584960" y="640080"/>
                  <a:pt x="1581052" y="759084"/>
                  <a:pt x="1572768" y="877824"/>
                </a:cubicBezTo>
                <a:cubicBezTo>
                  <a:pt x="1571893" y="890361"/>
                  <a:pt x="1567598" y="902478"/>
                  <a:pt x="1563624" y="914400"/>
                </a:cubicBezTo>
                <a:cubicBezTo>
                  <a:pt x="1558433" y="929972"/>
                  <a:pt x="1550527" y="944548"/>
                  <a:pt x="1545336" y="960120"/>
                </a:cubicBezTo>
                <a:cubicBezTo>
                  <a:pt x="1538319" y="981171"/>
                  <a:pt x="1536230" y="1003927"/>
                  <a:pt x="1527048" y="1024128"/>
                </a:cubicBezTo>
                <a:cubicBezTo>
                  <a:pt x="1520742" y="1038002"/>
                  <a:pt x="1508474" y="1048303"/>
                  <a:pt x="1499616" y="1060704"/>
                </a:cubicBezTo>
                <a:cubicBezTo>
                  <a:pt x="1493228" y="1069647"/>
                  <a:pt x="1487424" y="1078992"/>
                  <a:pt x="1481328" y="1088136"/>
                </a:cubicBezTo>
                <a:cubicBezTo>
                  <a:pt x="1478280" y="1100328"/>
                  <a:pt x="1477804" y="1113472"/>
                  <a:pt x="1472184" y="1124712"/>
                </a:cubicBezTo>
                <a:cubicBezTo>
                  <a:pt x="1437518" y="1194045"/>
                  <a:pt x="1445806" y="1161852"/>
                  <a:pt x="1408176" y="1207008"/>
                </a:cubicBezTo>
                <a:cubicBezTo>
                  <a:pt x="1401141" y="1215451"/>
                  <a:pt x="1398563" y="1227693"/>
                  <a:pt x="1389888" y="1234440"/>
                </a:cubicBezTo>
                <a:cubicBezTo>
                  <a:pt x="1370491" y="1249527"/>
                  <a:pt x="1347216" y="1258824"/>
                  <a:pt x="1325880" y="1271016"/>
                </a:cubicBezTo>
                <a:cubicBezTo>
                  <a:pt x="1316736" y="1286256"/>
                  <a:pt x="1311015" y="1304169"/>
                  <a:pt x="1298448" y="1316736"/>
                </a:cubicBezTo>
                <a:cubicBezTo>
                  <a:pt x="1288809" y="1326375"/>
                  <a:pt x="1273788" y="1328404"/>
                  <a:pt x="1261872" y="1335024"/>
                </a:cubicBezTo>
                <a:cubicBezTo>
                  <a:pt x="1246336" y="1343655"/>
                  <a:pt x="1230940" y="1352597"/>
                  <a:pt x="1216152" y="1362456"/>
                </a:cubicBezTo>
                <a:cubicBezTo>
                  <a:pt x="1147426" y="1408273"/>
                  <a:pt x="1213556" y="1373042"/>
                  <a:pt x="1133856" y="1417320"/>
                </a:cubicBezTo>
                <a:cubicBezTo>
                  <a:pt x="1121940" y="1423940"/>
                  <a:pt x="1110212" y="1431297"/>
                  <a:pt x="1097280" y="1435608"/>
                </a:cubicBezTo>
                <a:cubicBezTo>
                  <a:pt x="1082536" y="1440523"/>
                  <a:pt x="1066800" y="1441704"/>
                  <a:pt x="1051560" y="1444752"/>
                </a:cubicBezTo>
                <a:cubicBezTo>
                  <a:pt x="976736" y="1482164"/>
                  <a:pt x="1053108" y="1447284"/>
                  <a:pt x="978408" y="1472184"/>
                </a:cubicBezTo>
                <a:cubicBezTo>
                  <a:pt x="962836" y="1477375"/>
                  <a:pt x="948260" y="1485281"/>
                  <a:pt x="932688" y="1490472"/>
                </a:cubicBezTo>
                <a:cubicBezTo>
                  <a:pt x="896413" y="1502564"/>
                  <a:pt x="801477" y="1515388"/>
                  <a:pt x="786384" y="1517904"/>
                </a:cubicBezTo>
                <a:lnTo>
                  <a:pt x="393192" y="1508760"/>
                </a:lnTo>
                <a:cubicBezTo>
                  <a:pt x="377664" y="1508113"/>
                  <a:pt x="361373" y="1506567"/>
                  <a:pt x="347472" y="1499616"/>
                </a:cubicBezTo>
                <a:cubicBezTo>
                  <a:pt x="330016" y="1490888"/>
                  <a:pt x="317365" y="1474750"/>
                  <a:pt x="301752" y="1463040"/>
                </a:cubicBezTo>
                <a:cubicBezTo>
                  <a:pt x="292960" y="1456446"/>
                  <a:pt x="282763" y="1451787"/>
                  <a:pt x="274320" y="1444752"/>
                </a:cubicBezTo>
                <a:cubicBezTo>
                  <a:pt x="203914" y="1386080"/>
                  <a:pt x="287564" y="1444438"/>
                  <a:pt x="219456" y="1399032"/>
                </a:cubicBezTo>
                <a:cubicBezTo>
                  <a:pt x="195072" y="1365504"/>
                  <a:pt x="162635" y="1336553"/>
                  <a:pt x="146304" y="1298448"/>
                </a:cubicBezTo>
                <a:cubicBezTo>
                  <a:pt x="112869" y="1220432"/>
                  <a:pt x="132800" y="1253010"/>
                  <a:pt x="91440" y="1197864"/>
                </a:cubicBezTo>
                <a:cubicBezTo>
                  <a:pt x="69677" y="1132574"/>
                  <a:pt x="83845" y="1159040"/>
                  <a:pt x="54864" y="1115568"/>
                </a:cubicBezTo>
                <a:cubicBezTo>
                  <a:pt x="38219" y="965761"/>
                  <a:pt x="36175" y="983225"/>
                  <a:pt x="54864" y="758952"/>
                </a:cubicBezTo>
                <a:cubicBezTo>
                  <a:pt x="56465" y="739741"/>
                  <a:pt x="67056" y="722376"/>
                  <a:pt x="73152" y="704088"/>
                </a:cubicBezTo>
                <a:cubicBezTo>
                  <a:pt x="76200" y="682752"/>
                  <a:pt x="74931" y="660335"/>
                  <a:pt x="82296" y="640080"/>
                </a:cubicBezTo>
                <a:cubicBezTo>
                  <a:pt x="87504" y="625758"/>
                  <a:pt x="102327" y="616826"/>
                  <a:pt x="109728" y="603504"/>
                </a:cubicBezTo>
                <a:cubicBezTo>
                  <a:pt x="167765" y="499037"/>
                  <a:pt x="79118" y="618907"/>
                  <a:pt x="164592" y="512064"/>
                </a:cubicBezTo>
                <a:cubicBezTo>
                  <a:pt x="174558" y="482165"/>
                  <a:pt x="182364" y="450729"/>
                  <a:pt x="210312" y="429768"/>
                </a:cubicBezTo>
                <a:lnTo>
                  <a:pt x="246888" y="402336"/>
                </a:lnTo>
                <a:cubicBezTo>
                  <a:pt x="249936" y="393192"/>
                  <a:pt x="249216" y="381720"/>
                  <a:pt x="256032" y="374904"/>
                </a:cubicBezTo>
                <a:cubicBezTo>
                  <a:pt x="266768" y="364168"/>
                  <a:pt x="339688" y="320771"/>
                  <a:pt x="356616" y="310896"/>
                </a:cubicBezTo>
                <a:cubicBezTo>
                  <a:pt x="398223" y="286625"/>
                  <a:pt x="432054" y="266631"/>
                  <a:pt x="475488" y="246888"/>
                </a:cubicBezTo>
                <a:cubicBezTo>
                  <a:pt x="490431" y="240096"/>
                  <a:pt x="505750" y="234121"/>
                  <a:pt x="521208" y="228600"/>
                </a:cubicBezTo>
                <a:cubicBezTo>
                  <a:pt x="548439" y="218875"/>
                  <a:pt x="575867" y="209672"/>
                  <a:pt x="603504" y="201168"/>
                </a:cubicBezTo>
                <a:cubicBezTo>
                  <a:pt x="615515" y="197472"/>
                  <a:pt x="628313" y="196437"/>
                  <a:pt x="640080" y="192024"/>
                </a:cubicBezTo>
                <a:cubicBezTo>
                  <a:pt x="652843" y="187238"/>
                  <a:pt x="663374" y="176801"/>
                  <a:pt x="676656" y="173736"/>
                </a:cubicBezTo>
                <a:cubicBezTo>
                  <a:pt x="703550" y="167530"/>
                  <a:pt x="731520" y="167640"/>
                  <a:pt x="758952" y="164592"/>
                </a:cubicBezTo>
                <a:cubicBezTo>
                  <a:pt x="918394" y="84871"/>
                  <a:pt x="808333" y="132791"/>
                  <a:pt x="1216152" y="155448"/>
                </a:cubicBezTo>
                <a:cubicBezTo>
                  <a:pt x="1240903" y="156823"/>
                  <a:pt x="1287606" y="173170"/>
                  <a:pt x="1316736" y="182880"/>
                </a:cubicBezTo>
                <a:cubicBezTo>
                  <a:pt x="1328928" y="192024"/>
                  <a:pt x="1340080" y="202751"/>
                  <a:pt x="1353312" y="210312"/>
                </a:cubicBezTo>
                <a:cubicBezTo>
                  <a:pt x="1361681" y="215094"/>
                  <a:pt x="1372570" y="214348"/>
                  <a:pt x="1380744" y="219456"/>
                </a:cubicBezTo>
                <a:cubicBezTo>
                  <a:pt x="1478643" y="280643"/>
                  <a:pt x="1391089" y="229801"/>
                  <a:pt x="1444752" y="283464"/>
                </a:cubicBezTo>
                <a:cubicBezTo>
                  <a:pt x="1452523" y="291235"/>
                  <a:pt x="1463040" y="295656"/>
                  <a:pt x="1472184" y="301752"/>
                </a:cubicBezTo>
                <a:cubicBezTo>
                  <a:pt x="1478280" y="313944"/>
                  <a:pt x="1483248" y="326769"/>
                  <a:pt x="1490472" y="338328"/>
                </a:cubicBezTo>
                <a:cubicBezTo>
                  <a:pt x="1498549" y="351251"/>
                  <a:pt x="1513717" y="360250"/>
                  <a:pt x="1517904" y="374904"/>
                </a:cubicBezTo>
                <a:cubicBezTo>
                  <a:pt x="1532359" y="425496"/>
                  <a:pt x="1535017" y="478757"/>
                  <a:pt x="1545336" y="530352"/>
                </a:cubicBezTo>
                <a:lnTo>
                  <a:pt x="1563624" y="621792"/>
                </a:lnTo>
                <a:cubicBezTo>
                  <a:pt x="1560576" y="710184"/>
                  <a:pt x="1559129" y="798646"/>
                  <a:pt x="1554480" y="886968"/>
                </a:cubicBezTo>
                <a:cubicBezTo>
                  <a:pt x="1553029" y="914531"/>
                  <a:pt x="1551542" y="942370"/>
                  <a:pt x="1545336" y="969264"/>
                </a:cubicBezTo>
                <a:cubicBezTo>
                  <a:pt x="1542271" y="982546"/>
                  <a:pt x="1531834" y="993077"/>
                  <a:pt x="1527048" y="1005840"/>
                </a:cubicBezTo>
                <a:cubicBezTo>
                  <a:pt x="1522635" y="1017607"/>
                  <a:pt x="1523008" y="1030932"/>
                  <a:pt x="1517904" y="1042416"/>
                </a:cubicBezTo>
                <a:cubicBezTo>
                  <a:pt x="1505077" y="1071276"/>
                  <a:pt x="1481888" y="1099581"/>
                  <a:pt x="1463040" y="1124712"/>
                </a:cubicBezTo>
                <a:cubicBezTo>
                  <a:pt x="1441596" y="1189045"/>
                  <a:pt x="1469506" y="1109625"/>
                  <a:pt x="1435608" y="1188720"/>
                </a:cubicBezTo>
                <a:cubicBezTo>
                  <a:pt x="1431811" y="1197579"/>
                  <a:pt x="1433280" y="1209336"/>
                  <a:pt x="1426464" y="1216152"/>
                </a:cubicBezTo>
                <a:cubicBezTo>
                  <a:pt x="1419648" y="1222968"/>
                  <a:pt x="1408176" y="1222248"/>
                  <a:pt x="1399032" y="1225296"/>
                </a:cubicBezTo>
                <a:cubicBezTo>
                  <a:pt x="1379525" y="1283818"/>
                  <a:pt x="1406347" y="1227734"/>
                  <a:pt x="1362456" y="1261872"/>
                </a:cubicBezTo>
                <a:cubicBezTo>
                  <a:pt x="1342041" y="1277750"/>
                  <a:pt x="1321938" y="1295217"/>
                  <a:pt x="1307592" y="1316736"/>
                </a:cubicBezTo>
                <a:cubicBezTo>
                  <a:pt x="1301496" y="1325880"/>
                  <a:pt x="1297886" y="1337303"/>
                  <a:pt x="1289304" y="1344168"/>
                </a:cubicBezTo>
                <a:cubicBezTo>
                  <a:pt x="1281778" y="1350189"/>
                  <a:pt x="1271016" y="1350264"/>
                  <a:pt x="1261872" y="1353312"/>
                </a:cubicBezTo>
                <a:cubicBezTo>
                  <a:pt x="1209870" y="1405314"/>
                  <a:pt x="1259941" y="1363421"/>
                  <a:pt x="1207008" y="1389888"/>
                </a:cubicBezTo>
                <a:cubicBezTo>
                  <a:pt x="1197178" y="1394803"/>
                  <a:pt x="1189780" y="1404095"/>
                  <a:pt x="1179576" y="1408176"/>
                </a:cubicBezTo>
                <a:cubicBezTo>
                  <a:pt x="1158973" y="1416417"/>
                  <a:pt x="1136422" y="1418881"/>
                  <a:pt x="1115568" y="1426464"/>
                </a:cubicBezTo>
                <a:cubicBezTo>
                  <a:pt x="1102758" y="1431122"/>
                  <a:pt x="1091521" y="1439382"/>
                  <a:pt x="1078992" y="1444752"/>
                </a:cubicBezTo>
                <a:cubicBezTo>
                  <a:pt x="1070133" y="1448549"/>
                  <a:pt x="1060419" y="1450099"/>
                  <a:pt x="1051560" y="1453896"/>
                </a:cubicBezTo>
                <a:cubicBezTo>
                  <a:pt x="1028330" y="1463852"/>
                  <a:pt x="1012382" y="1476813"/>
                  <a:pt x="987552" y="1481328"/>
                </a:cubicBezTo>
                <a:cubicBezTo>
                  <a:pt x="963375" y="1485724"/>
                  <a:pt x="938600" y="1486201"/>
                  <a:pt x="914400" y="1490472"/>
                </a:cubicBezTo>
                <a:cubicBezTo>
                  <a:pt x="886726" y="1495356"/>
                  <a:pt x="859536" y="1502664"/>
                  <a:pt x="832104" y="1508760"/>
                </a:cubicBezTo>
                <a:cubicBezTo>
                  <a:pt x="752856" y="1505712"/>
                  <a:pt x="673273" y="1507507"/>
                  <a:pt x="594360" y="1499616"/>
                </a:cubicBezTo>
                <a:cubicBezTo>
                  <a:pt x="580797" y="1498260"/>
                  <a:pt x="569700" y="1487948"/>
                  <a:pt x="557784" y="1481328"/>
                </a:cubicBezTo>
                <a:cubicBezTo>
                  <a:pt x="542248" y="1472697"/>
                  <a:pt x="527960" y="1461844"/>
                  <a:pt x="512064" y="1453896"/>
                </a:cubicBezTo>
                <a:cubicBezTo>
                  <a:pt x="393950" y="1394839"/>
                  <a:pt x="629017" y="1531383"/>
                  <a:pt x="438912" y="1417320"/>
                </a:cubicBezTo>
                <a:cubicBezTo>
                  <a:pt x="418639" y="1356501"/>
                  <a:pt x="448448" y="1420212"/>
                  <a:pt x="393192" y="1380744"/>
                </a:cubicBezTo>
                <a:cubicBezTo>
                  <a:pt x="367992" y="1362744"/>
                  <a:pt x="367849" y="1337113"/>
                  <a:pt x="347472" y="1316736"/>
                </a:cubicBezTo>
                <a:cubicBezTo>
                  <a:pt x="339701" y="1308965"/>
                  <a:pt x="329184" y="1304544"/>
                  <a:pt x="320040" y="1298448"/>
                </a:cubicBezTo>
                <a:cubicBezTo>
                  <a:pt x="298596" y="1234115"/>
                  <a:pt x="326506" y="1313535"/>
                  <a:pt x="292608" y="1234440"/>
                </a:cubicBezTo>
                <a:cubicBezTo>
                  <a:pt x="288811" y="1225581"/>
                  <a:pt x="288811" y="1215028"/>
                  <a:pt x="283464" y="1207008"/>
                </a:cubicBezTo>
                <a:cubicBezTo>
                  <a:pt x="276291" y="1196248"/>
                  <a:pt x="265176" y="1188720"/>
                  <a:pt x="256032" y="1179576"/>
                </a:cubicBezTo>
                <a:cubicBezTo>
                  <a:pt x="234269" y="1114286"/>
                  <a:pt x="248437" y="1140752"/>
                  <a:pt x="219456" y="1097280"/>
                </a:cubicBezTo>
                <a:cubicBezTo>
                  <a:pt x="198728" y="972910"/>
                  <a:pt x="225064" y="1106831"/>
                  <a:pt x="192024" y="996696"/>
                </a:cubicBezTo>
                <a:cubicBezTo>
                  <a:pt x="187558" y="981810"/>
                  <a:pt x="186649" y="966054"/>
                  <a:pt x="182880" y="950976"/>
                </a:cubicBezTo>
                <a:cubicBezTo>
                  <a:pt x="180542" y="941625"/>
                  <a:pt x="176074" y="932895"/>
                  <a:pt x="173736" y="923544"/>
                </a:cubicBezTo>
                <a:cubicBezTo>
                  <a:pt x="169967" y="908466"/>
                  <a:pt x="167640" y="893064"/>
                  <a:pt x="164592" y="877824"/>
                </a:cubicBezTo>
                <a:cubicBezTo>
                  <a:pt x="178609" y="471341"/>
                  <a:pt x="110549" y="693959"/>
                  <a:pt x="201168" y="585216"/>
                </a:cubicBezTo>
                <a:cubicBezTo>
                  <a:pt x="208203" y="576773"/>
                  <a:pt x="214194" y="567432"/>
                  <a:pt x="219456" y="557784"/>
                </a:cubicBezTo>
                <a:cubicBezTo>
                  <a:pt x="232511" y="533851"/>
                  <a:pt x="240910" y="507315"/>
                  <a:pt x="256032" y="484632"/>
                </a:cubicBezTo>
                <a:cubicBezTo>
                  <a:pt x="276011" y="454664"/>
                  <a:pt x="263330" y="457200"/>
                  <a:pt x="283464" y="457200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ight Arrow 19"/>
          <p:cNvSpPr/>
          <p:nvPr/>
        </p:nvSpPr>
        <p:spPr>
          <a:xfrm rot="11291786">
            <a:off x="4143573" y="2059835"/>
            <a:ext cx="4096618" cy="798288"/>
          </a:xfrm>
          <a:prstGeom prst="rightArrow">
            <a:avLst>
              <a:gd name="adj1" fmla="val 7269"/>
              <a:gd name="adj2" fmla="val 5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9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" y="127381"/>
            <a:ext cx="10515600" cy="1325563"/>
          </a:xfrm>
        </p:spPr>
        <p:txBody>
          <a:bodyPr/>
          <a:lstStyle/>
          <a:p>
            <a:r>
              <a:rPr lang="en-US" dirty="0" err="1" smtClean="0"/>
              <a:t>Obeserver</a:t>
            </a:r>
            <a:r>
              <a:rPr lang="en-US" dirty="0" smtClean="0"/>
              <a:t> pattern</a:t>
            </a:r>
            <a:endParaRPr lang="th-T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27381"/>
            <a:ext cx="6148197" cy="4359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4426" y="4486659"/>
            <a:ext cx="170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Observer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953512"/>
            <a:ext cx="5868327" cy="3615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2938" y="2430292"/>
            <a:ext cx="216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Observable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5842023" y="5905807"/>
            <a:ext cx="66194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(On different computers)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367952" y="5807058"/>
            <a:ext cx="1160501" cy="1050942"/>
          </a:xfrm>
          <a:custGeom>
            <a:avLst/>
            <a:gdLst>
              <a:gd name="connsiteX0" fmla="*/ 238028 w 896396"/>
              <a:gd name="connsiteY0" fmla="*/ 658368 h 822960"/>
              <a:gd name="connsiteX1" fmla="*/ 192308 w 896396"/>
              <a:gd name="connsiteY1" fmla="*/ 667512 h 822960"/>
              <a:gd name="connsiteX2" fmla="*/ 146588 w 896396"/>
              <a:gd name="connsiteY2" fmla="*/ 612648 h 822960"/>
              <a:gd name="connsiteX3" fmla="*/ 128300 w 896396"/>
              <a:gd name="connsiteY3" fmla="*/ 576072 h 822960"/>
              <a:gd name="connsiteX4" fmla="*/ 100868 w 896396"/>
              <a:gd name="connsiteY4" fmla="*/ 539496 h 822960"/>
              <a:gd name="connsiteX5" fmla="*/ 128300 w 896396"/>
              <a:gd name="connsiteY5" fmla="*/ 228600 h 822960"/>
              <a:gd name="connsiteX6" fmla="*/ 183164 w 896396"/>
              <a:gd name="connsiteY6" fmla="*/ 173736 h 822960"/>
              <a:gd name="connsiteX7" fmla="*/ 210596 w 896396"/>
              <a:gd name="connsiteY7" fmla="*/ 137160 h 822960"/>
              <a:gd name="connsiteX8" fmla="*/ 238028 w 896396"/>
              <a:gd name="connsiteY8" fmla="*/ 128016 h 822960"/>
              <a:gd name="connsiteX9" fmla="*/ 292892 w 896396"/>
              <a:gd name="connsiteY9" fmla="*/ 91440 h 822960"/>
              <a:gd name="connsiteX10" fmla="*/ 320324 w 896396"/>
              <a:gd name="connsiteY10" fmla="*/ 64008 h 822960"/>
              <a:gd name="connsiteX11" fmla="*/ 347756 w 896396"/>
              <a:gd name="connsiteY11" fmla="*/ 54864 h 822960"/>
              <a:gd name="connsiteX12" fmla="*/ 375188 w 896396"/>
              <a:gd name="connsiteY12" fmla="*/ 36576 h 822960"/>
              <a:gd name="connsiteX13" fmla="*/ 439196 w 896396"/>
              <a:gd name="connsiteY13" fmla="*/ 18288 h 822960"/>
              <a:gd name="connsiteX14" fmla="*/ 484916 w 896396"/>
              <a:gd name="connsiteY14" fmla="*/ 0 h 822960"/>
              <a:gd name="connsiteX15" fmla="*/ 759236 w 896396"/>
              <a:gd name="connsiteY15" fmla="*/ 9144 h 822960"/>
              <a:gd name="connsiteX16" fmla="*/ 804956 w 896396"/>
              <a:gd name="connsiteY16" fmla="*/ 54864 h 822960"/>
              <a:gd name="connsiteX17" fmla="*/ 841532 w 896396"/>
              <a:gd name="connsiteY17" fmla="*/ 128016 h 822960"/>
              <a:gd name="connsiteX18" fmla="*/ 850676 w 896396"/>
              <a:gd name="connsiteY18" fmla="*/ 173736 h 822960"/>
              <a:gd name="connsiteX19" fmla="*/ 868964 w 896396"/>
              <a:gd name="connsiteY19" fmla="*/ 228600 h 822960"/>
              <a:gd name="connsiteX20" fmla="*/ 878108 w 896396"/>
              <a:gd name="connsiteY20" fmla="*/ 292608 h 822960"/>
              <a:gd name="connsiteX21" fmla="*/ 896396 w 896396"/>
              <a:gd name="connsiteY21" fmla="*/ 356616 h 822960"/>
              <a:gd name="connsiteX22" fmla="*/ 878108 w 896396"/>
              <a:gd name="connsiteY22" fmla="*/ 621792 h 822960"/>
              <a:gd name="connsiteX23" fmla="*/ 850676 w 896396"/>
              <a:gd name="connsiteY23" fmla="*/ 667512 h 822960"/>
              <a:gd name="connsiteX24" fmla="*/ 795812 w 896396"/>
              <a:gd name="connsiteY24" fmla="*/ 722376 h 822960"/>
              <a:gd name="connsiteX25" fmla="*/ 731804 w 896396"/>
              <a:gd name="connsiteY25" fmla="*/ 740664 h 822960"/>
              <a:gd name="connsiteX26" fmla="*/ 640364 w 896396"/>
              <a:gd name="connsiteY26" fmla="*/ 768096 h 822960"/>
              <a:gd name="connsiteX27" fmla="*/ 612932 w 896396"/>
              <a:gd name="connsiteY27" fmla="*/ 786384 h 822960"/>
              <a:gd name="connsiteX28" fmla="*/ 466628 w 896396"/>
              <a:gd name="connsiteY28" fmla="*/ 813816 h 822960"/>
              <a:gd name="connsiteX29" fmla="*/ 201452 w 896396"/>
              <a:gd name="connsiteY29" fmla="*/ 804672 h 822960"/>
              <a:gd name="connsiteX30" fmla="*/ 174020 w 896396"/>
              <a:gd name="connsiteY30" fmla="*/ 777240 h 822960"/>
              <a:gd name="connsiteX31" fmla="*/ 146588 w 896396"/>
              <a:gd name="connsiteY31" fmla="*/ 758952 h 822960"/>
              <a:gd name="connsiteX32" fmla="*/ 119156 w 896396"/>
              <a:gd name="connsiteY32" fmla="*/ 722376 h 822960"/>
              <a:gd name="connsiteX33" fmla="*/ 73436 w 896396"/>
              <a:gd name="connsiteY33" fmla="*/ 676656 h 822960"/>
              <a:gd name="connsiteX34" fmla="*/ 46004 w 896396"/>
              <a:gd name="connsiteY34" fmla="*/ 612648 h 822960"/>
              <a:gd name="connsiteX35" fmla="*/ 18572 w 896396"/>
              <a:gd name="connsiteY35" fmla="*/ 576072 h 822960"/>
              <a:gd name="connsiteX36" fmla="*/ 27716 w 896396"/>
              <a:gd name="connsiteY36" fmla="*/ 301752 h 822960"/>
              <a:gd name="connsiteX37" fmla="*/ 55148 w 896396"/>
              <a:gd name="connsiteY37" fmla="*/ 237744 h 822960"/>
              <a:gd name="connsiteX38" fmla="*/ 137444 w 896396"/>
              <a:gd name="connsiteY38" fmla="*/ 192024 h 822960"/>
              <a:gd name="connsiteX39" fmla="*/ 192308 w 896396"/>
              <a:gd name="connsiteY39" fmla="*/ 155448 h 822960"/>
              <a:gd name="connsiteX40" fmla="*/ 247172 w 896396"/>
              <a:gd name="connsiteY40" fmla="*/ 128016 h 822960"/>
              <a:gd name="connsiteX41" fmla="*/ 283748 w 896396"/>
              <a:gd name="connsiteY41" fmla="*/ 118872 h 822960"/>
              <a:gd name="connsiteX42" fmla="*/ 329468 w 896396"/>
              <a:gd name="connsiteY42" fmla="*/ 91440 h 822960"/>
              <a:gd name="connsiteX43" fmla="*/ 686084 w 896396"/>
              <a:gd name="connsiteY43" fmla="*/ 100584 h 822960"/>
              <a:gd name="connsiteX44" fmla="*/ 768380 w 896396"/>
              <a:gd name="connsiteY44" fmla="*/ 192024 h 822960"/>
              <a:gd name="connsiteX45" fmla="*/ 786668 w 896396"/>
              <a:gd name="connsiteY45" fmla="*/ 219456 h 822960"/>
              <a:gd name="connsiteX46" fmla="*/ 804956 w 896396"/>
              <a:gd name="connsiteY46" fmla="*/ 265176 h 822960"/>
              <a:gd name="connsiteX47" fmla="*/ 823244 w 896396"/>
              <a:gd name="connsiteY47" fmla="*/ 292608 h 822960"/>
              <a:gd name="connsiteX48" fmla="*/ 841532 w 896396"/>
              <a:gd name="connsiteY48" fmla="*/ 347472 h 822960"/>
              <a:gd name="connsiteX49" fmla="*/ 859820 w 896396"/>
              <a:gd name="connsiteY49" fmla="*/ 384048 h 822960"/>
              <a:gd name="connsiteX50" fmla="*/ 841532 w 896396"/>
              <a:gd name="connsiteY50" fmla="*/ 585216 h 822960"/>
              <a:gd name="connsiteX51" fmla="*/ 823244 w 896396"/>
              <a:gd name="connsiteY51" fmla="*/ 621792 h 822960"/>
              <a:gd name="connsiteX52" fmla="*/ 795812 w 896396"/>
              <a:gd name="connsiteY52" fmla="*/ 640080 h 822960"/>
              <a:gd name="connsiteX53" fmla="*/ 759236 w 896396"/>
              <a:gd name="connsiteY53" fmla="*/ 685800 h 822960"/>
              <a:gd name="connsiteX54" fmla="*/ 704372 w 896396"/>
              <a:gd name="connsiteY54" fmla="*/ 722376 h 822960"/>
              <a:gd name="connsiteX55" fmla="*/ 686084 w 896396"/>
              <a:gd name="connsiteY55" fmla="*/ 749808 h 822960"/>
              <a:gd name="connsiteX56" fmla="*/ 658652 w 896396"/>
              <a:gd name="connsiteY56" fmla="*/ 758952 h 822960"/>
              <a:gd name="connsiteX57" fmla="*/ 631220 w 896396"/>
              <a:gd name="connsiteY57" fmla="*/ 777240 h 822960"/>
              <a:gd name="connsiteX58" fmla="*/ 594644 w 896396"/>
              <a:gd name="connsiteY58" fmla="*/ 786384 h 822960"/>
              <a:gd name="connsiteX59" fmla="*/ 567212 w 896396"/>
              <a:gd name="connsiteY59" fmla="*/ 795528 h 822960"/>
              <a:gd name="connsiteX60" fmla="*/ 274604 w 896396"/>
              <a:gd name="connsiteY60" fmla="*/ 740664 h 822960"/>
              <a:gd name="connsiteX61" fmla="*/ 238028 w 896396"/>
              <a:gd name="connsiteY61" fmla="*/ 713232 h 822960"/>
              <a:gd name="connsiteX62" fmla="*/ 192308 w 896396"/>
              <a:gd name="connsiteY62" fmla="*/ 594360 h 822960"/>
              <a:gd name="connsiteX63" fmla="*/ 174020 w 896396"/>
              <a:gd name="connsiteY63" fmla="*/ 557784 h 822960"/>
              <a:gd name="connsiteX64" fmla="*/ 155732 w 896396"/>
              <a:gd name="connsiteY64" fmla="*/ 484632 h 822960"/>
              <a:gd name="connsiteX65" fmla="*/ 174020 w 896396"/>
              <a:gd name="connsiteY65" fmla="*/ 329184 h 822960"/>
              <a:gd name="connsiteX66" fmla="*/ 183164 w 896396"/>
              <a:gd name="connsiteY66" fmla="*/ 301752 h 822960"/>
              <a:gd name="connsiteX67" fmla="*/ 210596 w 896396"/>
              <a:gd name="connsiteY67" fmla="*/ 274320 h 822960"/>
              <a:gd name="connsiteX68" fmla="*/ 228884 w 896396"/>
              <a:gd name="connsiteY68" fmla="*/ 237744 h 822960"/>
              <a:gd name="connsiteX69" fmla="*/ 265460 w 896396"/>
              <a:gd name="connsiteY69" fmla="*/ 219456 h 822960"/>
              <a:gd name="connsiteX70" fmla="*/ 329468 w 896396"/>
              <a:gd name="connsiteY70" fmla="*/ 164592 h 822960"/>
              <a:gd name="connsiteX71" fmla="*/ 366044 w 896396"/>
              <a:gd name="connsiteY71" fmla="*/ 155448 h 822960"/>
              <a:gd name="connsiteX72" fmla="*/ 402620 w 896396"/>
              <a:gd name="connsiteY72" fmla="*/ 128016 h 822960"/>
              <a:gd name="connsiteX73" fmla="*/ 494060 w 896396"/>
              <a:gd name="connsiteY73" fmla="*/ 109728 h 822960"/>
              <a:gd name="connsiteX74" fmla="*/ 786668 w 896396"/>
              <a:gd name="connsiteY74" fmla="*/ 155448 h 822960"/>
              <a:gd name="connsiteX75" fmla="*/ 804956 w 896396"/>
              <a:gd name="connsiteY75" fmla="*/ 182880 h 822960"/>
              <a:gd name="connsiteX76" fmla="*/ 814100 w 896396"/>
              <a:gd name="connsiteY76" fmla="*/ 219456 h 822960"/>
              <a:gd name="connsiteX77" fmla="*/ 804956 w 896396"/>
              <a:gd name="connsiteY77" fmla="*/ 539496 h 822960"/>
              <a:gd name="connsiteX78" fmla="*/ 795812 w 896396"/>
              <a:gd name="connsiteY78" fmla="*/ 566928 h 822960"/>
              <a:gd name="connsiteX79" fmla="*/ 777524 w 896396"/>
              <a:gd name="connsiteY79" fmla="*/ 603504 h 822960"/>
              <a:gd name="connsiteX80" fmla="*/ 750092 w 896396"/>
              <a:gd name="connsiteY80" fmla="*/ 667512 h 822960"/>
              <a:gd name="connsiteX81" fmla="*/ 667796 w 896396"/>
              <a:gd name="connsiteY81" fmla="*/ 731520 h 822960"/>
              <a:gd name="connsiteX82" fmla="*/ 631220 w 896396"/>
              <a:gd name="connsiteY82" fmla="*/ 768096 h 822960"/>
              <a:gd name="connsiteX83" fmla="*/ 603788 w 896396"/>
              <a:gd name="connsiteY83" fmla="*/ 777240 h 822960"/>
              <a:gd name="connsiteX84" fmla="*/ 576356 w 896396"/>
              <a:gd name="connsiteY84" fmla="*/ 804672 h 822960"/>
              <a:gd name="connsiteX85" fmla="*/ 494060 w 896396"/>
              <a:gd name="connsiteY85" fmla="*/ 822960 h 822960"/>
              <a:gd name="connsiteX86" fmla="*/ 256316 w 896396"/>
              <a:gd name="connsiteY86" fmla="*/ 813816 h 822960"/>
              <a:gd name="connsiteX87" fmla="*/ 228884 w 896396"/>
              <a:gd name="connsiteY87" fmla="*/ 795528 h 822960"/>
              <a:gd name="connsiteX88" fmla="*/ 192308 w 896396"/>
              <a:gd name="connsiteY88" fmla="*/ 740664 h 822960"/>
              <a:gd name="connsiteX89" fmla="*/ 183164 w 896396"/>
              <a:gd name="connsiteY89" fmla="*/ 713232 h 822960"/>
              <a:gd name="connsiteX90" fmla="*/ 155732 w 896396"/>
              <a:gd name="connsiteY90" fmla="*/ 676656 h 822960"/>
              <a:gd name="connsiteX91" fmla="*/ 137444 w 896396"/>
              <a:gd name="connsiteY91" fmla="*/ 649224 h 822960"/>
              <a:gd name="connsiteX92" fmla="*/ 128300 w 896396"/>
              <a:gd name="connsiteY92" fmla="*/ 612648 h 822960"/>
              <a:gd name="connsiteX93" fmla="*/ 100868 w 896396"/>
              <a:gd name="connsiteY93" fmla="*/ 594360 h 822960"/>
              <a:gd name="connsiteX94" fmla="*/ 82580 w 896396"/>
              <a:gd name="connsiteY94" fmla="*/ 539496 h 822960"/>
              <a:gd name="connsiteX95" fmla="*/ 91724 w 896396"/>
              <a:gd name="connsiteY95" fmla="*/ 320040 h 822960"/>
              <a:gd name="connsiteX96" fmla="*/ 128300 w 896396"/>
              <a:gd name="connsiteY96" fmla="*/ 246888 h 822960"/>
              <a:gd name="connsiteX97" fmla="*/ 183164 w 896396"/>
              <a:gd name="connsiteY97" fmla="*/ 192024 h 822960"/>
              <a:gd name="connsiteX98" fmla="*/ 192308 w 896396"/>
              <a:gd name="connsiteY98" fmla="*/ 164592 h 822960"/>
              <a:gd name="connsiteX99" fmla="*/ 247172 w 896396"/>
              <a:gd name="connsiteY99" fmla="*/ 118872 h 822960"/>
              <a:gd name="connsiteX100" fmla="*/ 302036 w 896396"/>
              <a:gd name="connsiteY100" fmla="*/ 82296 h 822960"/>
              <a:gd name="connsiteX101" fmla="*/ 356900 w 896396"/>
              <a:gd name="connsiteY101" fmla="*/ 45720 h 822960"/>
              <a:gd name="connsiteX102" fmla="*/ 384332 w 896396"/>
              <a:gd name="connsiteY102" fmla="*/ 27432 h 822960"/>
              <a:gd name="connsiteX103" fmla="*/ 439196 w 896396"/>
              <a:gd name="connsiteY103" fmla="*/ 18288 h 822960"/>
              <a:gd name="connsiteX104" fmla="*/ 484916 w 896396"/>
              <a:gd name="connsiteY104" fmla="*/ 9144 h 822960"/>
              <a:gd name="connsiteX105" fmla="*/ 768380 w 896396"/>
              <a:gd name="connsiteY105" fmla="*/ 18288 h 822960"/>
              <a:gd name="connsiteX106" fmla="*/ 777524 w 896396"/>
              <a:gd name="connsiteY106" fmla="*/ 45720 h 822960"/>
              <a:gd name="connsiteX107" fmla="*/ 786668 w 896396"/>
              <a:gd name="connsiteY107" fmla="*/ 82296 h 822960"/>
              <a:gd name="connsiteX108" fmla="*/ 814100 w 896396"/>
              <a:gd name="connsiteY108" fmla="*/ 155448 h 822960"/>
              <a:gd name="connsiteX109" fmla="*/ 823244 w 896396"/>
              <a:gd name="connsiteY109" fmla="*/ 246888 h 822960"/>
              <a:gd name="connsiteX110" fmla="*/ 832388 w 896396"/>
              <a:gd name="connsiteY110" fmla="*/ 274320 h 822960"/>
              <a:gd name="connsiteX111" fmla="*/ 823244 w 896396"/>
              <a:gd name="connsiteY111" fmla="*/ 548640 h 822960"/>
              <a:gd name="connsiteX112" fmla="*/ 814100 w 896396"/>
              <a:gd name="connsiteY112" fmla="*/ 576072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96396" h="822960">
                <a:moveTo>
                  <a:pt x="238028" y="658368"/>
                </a:moveTo>
                <a:cubicBezTo>
                  <a:pt x="222788" y="661416"/>
                  <a:pt x="207480" y="670883"/>
                  <a:pt x="192308" y="667512"/>
                </a:cubicBezTo>
                <a:cubicBezTo>
                  <a:pt x="152121" y="658582"/>
                  <a:pt x="157958" y="639179"/>
                  <a:pt x="146588" y="612648"/>
                </a:cubicBezTo>
                <a:cubicBezTo>
                  <a:pt x="141218" y="600119"/>
                  <a:pt x="135524" y="587631"/>
                  <a:pt x="128300" y="576072"/>
                </a:cubicBezTo>
                <a:cubicBezTo>
                  <a:pt x="120223" y="563149"/>
                  <a:pt x="110012" y="551688"/>
                  <a:pt x="100868" y="539496"/>
                </a:cubicBezTo>
                <a:cubicBezTo>
                  <a:pt x="110012" y="435864"/>
                  <a:pt x="105463" y="330097"/>
                  <a:pt x="128300" y="228600"/>
                </a:cubicBezTo>
                <a:cubicBezTo>
                  <a:pt x="133977" y="203368"/>
                  <a:pt x="167646" y="194427"/>
                  <a:pt x="183164" y="173736"/>
                </a:cubicBezTo>
                <a:cubicBezTo>
                  <a:pt x="192308" y="161544"/>
                  <a:pt x="198888" y="146916"/>
                  <a:pt x="210596" y="137160"/>
                </a:cubicBezTo>
                <a:cubicBezTo>
                  <a:pt x="218001" y="130990"/>
                  <a:pt x="228884" y="131064"/>
                  <a:pt x="238028" y="128016"/>
                </a:cubicBezTo>
                <a:cubicBezTo>
                  <a:pt x="325539" y="40505"/>
                  <a:pt x="213492" y="144373"/>
                  <a:pt x="292892" y="91440"/>
                </a:cubicBezTo>
                <a:cubicBezTo>
                  <a:pt x="303652" y="84267"/>
                  <a:pt x="309564" y="71181"/>
                  <a:pt x="320324" y="64008"/>
                </a:cubicBezTo>
                <a:cubicBezTo>
                  <a:pt x="328344" y="58661"/>
                  <a:pt x="339135" y="59175"/>
                  <a:pt x="347756" y="54864"/>
                </a:cubicBezTo>
                <a:cubicBezTo>
                  <a:pt x="357586" y="49949"/>
                  <a:pt x="365358" y="41491"/>
                  <a:pt x="375188" y="36576"/>
                </a:cubicBezTo>
                <a:cubicBezTo>
                  <a:pt x="392800" y="27770"/>
                  <a:pt x="421617" y="24148"/>
                  <a:pt x="439196" y="18288"/>
                </a:cubicBezTo>
                <a:cubicBezTo>
                  <a:pt x="454768" y="13097"/>
                  <a:pt x="469676" y="6096"/>
                  <a:pt x="484916" y="0"/>
                </a:cubicBezTo>
                <a:cubicBezTo>
                  <a:pt x="576356" y="3048"/>
                  <a:pt x="668121" y="861"/>
                  <a:pt x="759236" y="9144"/>
                </a:cubicBezTo>
                <a:cubicBezTo>
                  <a:pt x="779061" y="10946"/>
                  <a:pt x="797323" y="40870"/>
                  <a:pt x="804956" y="54864"/>
                </a:cubicBezTo>
                <a:cubicBezTo>
                  <a:pt x="818011" y="78797"/>
                  <a:pt x="841532" y="128016"/>
                  <a:pt x="841532" y="128016"/>
                </a:cubicBezTo>
                <a:cubicBezTo>
                  <a:pt x="844580" y="143256"/>
                  <a:pt x="846587" y="158742"/>
                  <a:pt x="850676" y="173736"/>
                </a:cubicBezTo>
                <a:cubicBezTo>
                  <a:pt x="855748" y="192334"/>
                  <a:pt x="864629" y="209816"/>
                  <a:pt x="868964" y="228600"/>
                </a:cubicBezTo>
                <a:cubicBezTo>
                  <a:pt x="873810" y="249601"/>
                  <a:pt x="873592" y="271534"/>
                  <a:pt x="878108" y="292608"/>
                </a:cubicBezTo>
                <a:cubicBezTo>
                  <a:pt x="882757" y="314305"/>
                  <a:pt x="890300" y="335280"/>
                  <a:pt x="896396" y="356616"/>
                </a:cubicBezTo>
                <a:cubicBezTo>
                  <a:pt x="890300" y="445008"/>
                  <a:pt x="890999" y="534133"/>
                  <a:pt x="878108" y="621792"/>
                </a:cubicBezTo>
                <a:cubicBezTo>
                  <a:pt x="875522" y="639376"/>
                  <a:pt x="861930" y="653757"/>
                  <a:pt x="850676" y="667512"/>
                </a:cubicBezTo>
                <a:cubicBezTo>
                  <a:pt x="834298" y="687529"/>
                  <a:pt x="820348" y="714197"/>
                  <a:pt x="795812" y="722376"/>
                </a:cubicBezTo>
                <a:cubicBezTo>
                  <a:pt x="703621" y="753106"/>
                  <a:pt x="846621" y="706219"/>
                  <a:pt x="731804" y="740664"/>
                </a:cubicBezTo>
                <a:cubicBezTo>
                  <a:pt x="620493" y="774057"/>
                  <a:pt x="724668" y="747020"/>
                  <a:pt x="640364" y="768096"/>
                </a:cubicBezTo>
                <a:cubicBezTo>
                  <a:pt x="631220" y="774192"/>
                  <a:pt x="623260" y="782628"/>
                  <a:pt x="612932" y="786384"/>
                </a:cubicBezTo>
                <a:cubicBezTo>
                  <a:pt x="562127" y="804859"/>
                  <a:pt x="519564" y="807199"/>
                  <a:pt x="466628" y="813816"/>
                </a:cubicBezTo>
                <a:cubicBezTo>
                  <a:pt x="378236" y="810768"/>
                  <a:pt x="289214" y="815642"/>
                  <a:pt x="201452" y="804672"/>
                </a:cubicBezTo>
                <a:cubicBezTo>
                  <a:pt x="188620" y="803068"/>
                  <a:pt x="183954" y="785519"/>
                  <a:pt x="174020" y="777240"/>
                </a:cubicBezTo>
                <a:cubicBezTo>
                  <a:pt x="165577" y="770205"/>
                  <a:pt x="154359" y="766723"/>
                  <a:pt x="146588" y="758952"/>
                </a:cubicBezTo>
                <a:cubicBezTo>
                  <a:pt x="135812" y="748176"/>
                  <a:pt x="129281" y="733767"/>
                  <a:pt x="119156" y="722376"/>
                </a:cubicBezTo>
                <a:cubicBezTo>
                  <a:pt x="104837" y="706267"/>
                  <a:pt x="86668" y="693669"/>
                  <a:pt x="73436" y="676656"/>
                </a:cubicBezTo>
                <a:cubicBezTo>
                  <a:pt x="34376" y="626436"/>
                  <a:pt x="71098" y="656563"/>
                  <a:pt x="46004" y="612648"/>
                </a:cubicBezTo>
                <a:cubicBezTo>
                  <a:pt x="38443" y="599416"/>
                  <a:pt x="27716" y="588264"/>
                  <a:pt x="18572" y="576072"/>
                </a:cubicBezTo>
                <a:cubicBezTo>
                  <a:pt x="-16141" y="471934"/>
                  <a:pt x="4203" y="544715"/>
                  <a:pt x="27716" y="301752"/>
                </a:cubicBezTo>
                <a:cubicBezTo>
                  <a:pt x="29709" y="281157"/>
                  <a:pt x="38473" y="252335"/>
                  <a:pt x="55148" y="237744"/>
                </a:cubicBezTo>
                <a:cubicBezTo>
                  <a:pt x="153614" y="151586"/>
                  <a:pt x="73557" y="227517"/>
                  <a:pt x="137444" y="192024"/>
                </a:cubicBezTo>
                <a:cubicBezTo>
                  <a:pt x="156657" y="181350"/>
                  <a:pt x="171456" y="162399"/>
                  <a:pt x="192308" y="155448"/>
                </a:cubicBezTo>
                <a:cubicBezTo>
                  <a:pt x="307899" y="116918"/>
                  <a:pt x="123091" y="181194"/>
                  <a:pt x="247172" y="128016"/>
                </a:cubicBezTo>
                <a:cubicBezTo>
                  <a:pt x="258723" y="123066"/>
                  <a:pt x="271556" y="121920"/>
                  <a:pt x="283748" y="118872"/>
                </a:cubicBezTo>
                <a:cubicBezTo>
                  <a:pt x="298988" y="109728"/>
                  <a:pt x="312379" y="96323"/>
                  <a:pt x="329468" y="91440"/>
                </a:cubicBezTo>
                <a:cubicBezTo>
                  <a:pt x="416938" y="66449"/>
                  <a:pt x="669465" y="99476"/>
                  <a:pt x="686084" y="100584"/>
                </a:cubicBezTo>
                <a:cubicBezTo>
                  <a:pt x="734445" y="132825"/>
                  <a:pt x="719214" y="118275"/>
                  <a:pt x="768380" y="192024"/>
                </a:cubicBezTo>
                <a:cubicBezTo>
                  <a:pt x="774476" y="201168"/>
                  <a:pt x="781753" y="209626"/>
                  <a:pt x="786668" y="219456"/>
                </a:cubicBezTo>
                <a:cubicBezTo>
                  <a:pt x="794009" y="234137"/>
                  <a:pt x="797615" y="250495"/>
                  <a:pt x="804956" y="265176"/>
                </a:cubicBezTo>
                <a:cubicBezTo>
                  <a:pt x="809871" y="275006"/>
                  <a:pt x="818781" y="282565"/>
                  <a:pt x="823244" y="292608"/>
                </a:cubicBezTo>
                <a:cubicBezTo>
                  <a:pt x="831073" y="310224"/>
                  <a:pt x="832911" y="330230"/>
                  <a:pt x="841532" y="347472"/>
                </a:cubicBezTo>
                <a:lnTo>
                  <a:pt x="859820" y="384048"/>
                </a:lnTo>
                <a:cubicBezTo>
                  <a:pt x="875584" y="478633"/>
                  <a:pt x="876494" y="445368"/>
                  <a:pt x="841532" y="585216"/>
                </a:cubicBezTo>
                <a:cubicBezTo>
                  <a:pt x="838226" y="598440"/>
                  <a:pt x="831970" y="611320"/>
                  <a:pt x="823244" y="621792"/>
                </a:cubicBezTo>
                <a:cubicBezTo>
                  <a:pt x="816209" y="630235"/>
                  <a:pt x="804956" y="633984"/>
                  <a:pt x="795812" y="640080"/>
                </a:cubicBezTo>
                <a:cubicBezTo>
                  <a:pt x="778011" y="693484"/>
                  <a:pt x="800596" y="644440"/>
                  <a:pt x="759236" y="685800"/>
                </a:cubicBezTo>
                <a:cubicBezTo>
                  <a:pt x="717138" y="727898"/>
                  <a:pt x="770866" y="705752"/>
                  <a:pt x="704372" y="722376"/>
                </a:cubicBezTo>
                <a:cubicBezTo>
                  <a:pt x="698276" y="731520"/>
                  <a:pt x="694666" y="742943"/>
                  <a:pt x="686084" y="749808"/>
                </a:cubicBezTo>
                <a:cubicBezTo>
                  <a:pt x="678558" y="755829"/>
                  <a:pt x="667273" y="754641"/>
                  <a:pt x="658652" y="758952"/>
                </a:cubicBezTo>
                <a:cubicBezTo>
                  <a:pt x="648822" y="763867"/>
                  <a:pt x="641321" y="772911"/>
                  <a:pt x="631220" y="777240"/>
                </a:cubicBezTo>
                <a:cubicBezTo>
                  <a:pt x="619669" y="782190"/>
                  <a:pt x="606728" y="782932"/>
                  <a:pt x="594644" y="786384"/>
                </a:cubicBezTo>
                <a:cubicBezTo>
                  <a:pt x="585376" y="789032"/>
                  <a:pt x="576356" y="792480"/>
                  <a:pt x="567212" y="795528"/>
                </a:cubicBezTo>
                <a:cubicBezTo>
                  <a:pt x="112741" y="779857"/>
                  <a:pt x="382010" y="863413"/>
                  <a:pt x="274604" y="740664"/>
                </a:cubicBezTo>
                <a:cubicBezTo>
                  <a:pt x="264568" y="729195"/>
                  <a:pt x="250220" y="722376"/>
                  <a:pt x="238028" y="713232"/>
                </a:cubicBezTo>
                <a:cubicBezTo>
                  <a:pt x="224398" y="672342"/>
                  <a:pt x="212386" y="634516"/>
                  <a:pt x="192308" y="594360"/>
                </a:cubicBezTo>
                <a:cubicBezTo>
                  <a:pt x="186212" y="582168"/>
                  <a:pt x="179390" y="570313"/>
                  <a:pt x="174020" y="557784"/>
                </a:cubicBezTo>
                <a:cubicBezTo>
                  <a:pt x="163476" y="533181"/>
                  <a:pt x="161099" y="511467"/>
                  <a:pt x="155732" y="484632"/>
                </a:cubicBezTo>
                <a:cubicBezTo>
                  <a:pt x="161828" y="432816"/>
                  <a:pt x="166281" y="380780"/>
                  <a:pt x="174020" y="329184"/>
                </a:cubicBezTo>
                <a:cubicBezTo>
                  <a:pt x="175450" y="319652"/>
                  <a:pt x="177817" y="309772"/>
                  <a:pt x="183164" y="301752"/>
                </a:cubicBezTo>
                <a:cubicBezTo>
                  <a:pt x="190337" y="290992"/>
                  <a:pt x="203080" y="284843"/>
                  <a:pt x="210596" y="274320"/>
                </a:cubicBezTo>
                <a:cubicBezTo>
                  <a:pt x="218519" y="263228"/>
                  <a:pt x="219245" y="247383"/>
                  <a:pt x="228884" y="237744"/>
                </a:cubicBezTo>
                <a:cubicBezTo>
                  <a:pt x="238523" y="228105"/>
                  <a:pt x="254368" y="227379"/>
                  <a:pt x="265460" y="219456"/>
                </a:cubicBezTo>
                <a:cubicBezTo>
                  <a:pt x="308163" y="188954"/>
                  <a:pt x="277250" y="190701"/>
                  <a:pt x="329468" y="164592"/>
                </a:cubicBezTo>
                <a:cubicBezTo>
                  <a:pt x="340708" y="158972"/>
                  <a:pt x="353852" y="158496"/>
                  <a:pt x="366044" y="155448"/>
                </a:cubicBezTo>
                <a:cubicBezTo>
                  <a:pt x="378236" y="146304"/>
                  <a:pt x="388989" y="134832"/>
                  <a:pt x="402620" y="128016"/>
                </a:cubicBezTo>
                <a:cubicBezTo>
                  <a:pt x="416261" y="121196"/>
                  <a:pt x="487171" y="110876"/>
                  <a:pt x="494060" y="109728"/>
                </a:cubicBezTo>
                <a:cubicBezTo>
                  <a:pt x="751659" y="118611"/>
                  <a:pt x="710099" y="48252"/>
                  <a:pt x="786668" y="155448"/>
                </a:cubicBezTo>
                <a:cubicBezTo>
                  <a:pt x="793056" y="164391"/>
                  <a:pt x="798860" y="173736"/>
                  <a:pt x="804956" y="182880"/>
                </a:cubicBezTo>
                <a:cubicBezTo>
                  <a:pt x="808004" y="195072"/>
                  <a:pt x="814100" y="206889"/>
                  <a:pt x="814100" y="219456"/>
                </a:cubicBezTo>
                <a:cubicBezTo>
                  <a:pt x="814100" y="326180"/>
                  <a:pt x="810565" y="432920"/>
                  <a:pt x="804956" y="539496"/>
                </a:cubicBezTo>
                <a:cubicBezTo>
                  <a:pt x="804449" y="549121"/>
                  <a:pt x="799609" y="558069"/>
                  <a:pt x="795812" y="566928"/>
                </a:cubicBezTo>
                <a:cubicBezTo>
                  <a:pt x="790442" y="579457"/>
                  <a:pt x="782894" y="590975"/>
                  <a:pt x="777524" y="603504"/>
                </a:cubicBezTo>
                <a:cubicBezTo>
                  <a:pt x="766853" y="628404"/>
                  <a:pt x="768755" y="644184"/>
                  <a:pt x="750092" y="667512"/>
                </a:cubicBezTo>
                <a:cubicBezTo>
                  <a:pt x="705234" y="723584"/>
                  <a:pt x="713495" y="716287"/>
                  <a:pt x="667796" y="731520"/>
                </a:cubicBezTo>
                <a:cubicBezTo>
                  <a:pt x="655604" y="743712"/>
                  <a:pt x="645250" y="758074"/>
                  <a:pt x="631220" y="768096"/>
                </a:cubicBezTo>
                <a:cubicBezTo>
                  <a:pt x="623377" y="773698"/>
                  <a:pt x="611808" y="771893"/>
                  <a:pt x="603788" y="777240"/>
                </a:cubicBezTo>
                <a:cubicBezTo>
                  <a:pt x="593028" y="784413"/>
                  <a:pt x="587584" y="798256"/>
                  <a:pt x="576356" y="804672"/>
                </a:cubicBezTo>
                <a:cubicBezTo>
                  <a:pt x="569403" y="808645"/>
                  <a:pt x="496822" y="822408"/>
                  <a:pt x="494060" y="822960"/>
                </a:cubicBezTo>
                <a:cubicBezTo>
                  <a:pt x="414812" y="819912"/>
                  <a:pt x="335202" y="821977"/>
                  <a:pt x="256316" y="813816"/>
                </a:cubicBezTo>
                <a:cubicBezTo>
                  <a:pt x="245385" y="812685"/>
                  <a:pt x="235749" y="804110"/>
                  <a:pt x="228884" y="795528"/>
                </a:cubicBezTo>
                <a:cubicBezTo>
                  <a:pt x="123017" y="663195"/>
                  <a:pt x="350836" y="899192"/>
                  <a:pt x="192308" y="740664"/>
                </a:cubicBezTo>
                <a:cubicBezTo>
                  <a:pt x="189260" y="731520"/>
                  <a:pt x="187946" y="721601"/>
                  <a:pt x="183164" y="713232"/>
                </a:cubicBezTo>
                <a:cubicBezTo>
                  <a:pt x="175603" y="700000"/>
                  <a:pt x="164590" y="689057"/>
                  <a:pt x="155732" y="676656"/>
                </a:cubicBezTo>
                <a:cubicBezTo>
                  <a:pt x="149344" y="667713"/>
                  <a:pt x="143540" y="658368"/>
                  <a:pt x="137444" y="649224"/>
                </a:cubicBezTo>
                <a:cubicBezTo>
                  <a:pt x="134396" y="637032"/>
                  <a:pt x="135271" y="623105"/>
                  <a:pt x="128300" y="612648"/>
                </a:cubicBezTo>
                <a:cubicBezTo>
                  <a:pt x="122204" y="603504"/>
                  <a:pt x="106693" y="603679"/>
                  <a:pt x="100868" y="594360"/>
                </a:cubicBezTo>
                <a:cubicBezTo>
                  <a:pt x="90651" y="578013"/>
                  <a:pt x="82580" y="539496"/>
                  <a:pt x="82580" y="539496"/>
                </a:cubicBezTo>
                <a:cubicBezTo>
                  <a:pt x="85628" y="466344"/>
                  <a:pt x="80421" y="392378"/>
                  <a:pt x="91724" y="320040"/>
                </a:cubicBezTo>
                <a:cubicBezTo>
                  <a:pt x="95933" y="293105"/>
                  <a:pt x="109023" y="266165"/>
                  <a:pt x="128300" y="246888"/>
                </a:cubicBezTo>
                <a:lnTo>
                  <a:pt x="183164" y="192024"/>
                </a:lnTo>
                <a:cubicBezTo>
                  <a:pt x="186212" y="182880"/>
                  <a:pt x="186961" y="172612"/>
                  <a:pt x="192308" y="164592"/>
                </a:cubicBezTo>
                <a:cubicBezTo>
                  <a:pt x="212344" y="134538"/>
                  <a:pt x="221870" y="139957"/>
                  <a:pt x="247172" y="118872"/>
                </a:cubicBezTo>
                <a:cubicBezTo>
                  <a:pt x="292835" y="80819"/>
                  <a:pt x="253827" y="98366"/>
                  <a:pt x="302036" y="82296"/>
                </a:cubicBezTo>
                <a:cubicBezTo>
                  <a:pt x="334180" y="34080"/>
                  <a:pt x="301789" y="69339"/>
                  <a:pt x="356900" y="45720"/>
                </a:cubicBezTo>
                <a:cubicBezTo>
                  <a:pt x="367001" y="41391"/>
                  <a:pt x="373906" y="30907"/>
                  <a:pt x="384332" y="27432"/>
                </a:cubicBezTo>
                <a:cubicBezTo>
                  <a:pt x="401921" y="21569"/>
                  <a:pt x="420955" y="21605"/>
                  <a:pt x="439196" y="18288"/>
                </a:cubicBezTo>
                <a:cubicBezTo>
                  <a:pt x="454487" y="15508"/>
                  <a:pt x="469676" y="12192"/>
                  <a:pt x="484916" y="9144"/>
                </a:cubicBezTo>
                <a:cubicBezTo>
                  <a:pt x="579404" y="12192"/>
                  <a:pt x="674573" y="6562"/>
                  <a:pt x="768380" y="18288"/>
                </a:cubicBezTo>
                <a:cubicBezTo>
                  <a:pt x="777944" y="19484"/>
                  <a:pt x="774876" y="36452"/>
                  <a:pt x="777524" y="45720"/>
                </a:cubicBezTo>
                <a:cubicBezTo>
                  <a:pt x="780976" y="57804"/>
                  <a:pt x="782255" y="70529"/>
                  <a:pt x="786668" y="82296"/>
                </a:cubicBezTo>
                <a:cubicBezTo>
                  <a:pt x="822530" y="177929"/>
                  <a:pt x="790629" y="61563"/>
                  <a:pt x="814100" y="155448"/>
                </a:cubicBezTo>
                <a:cubicBezTo>
                  <a:pt x="817148" y="185928"/>
                  <a:pt x="818586" y="216612"/>
                  <a:pt x="823244" y="246888"/>
                </a:cubicBezTo>
                <a:cubicBezTo>
                  <a:pt x="824710" y="256415"/>
                  <a:pt x="832388" y="264681"/>
                  <a:pt x="832388" y="274320"/>
                </a:cubicBezTo>
                <a:cubicBezTo>
                  <a:pt x="832388" y="365811"/>
                  <a:pt x="828779" y="457317"/>
                  <a:pt x="823244" y="548640"/>
                </a:cubicBezTo>
                <a:cubicBezTo>
                  <a:pt x="822661" y="558261"/>
                  <a:pt x="814100" y="576072"/>
                  <a:pt x="814100" y="57607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Curved Right Arrow 9"/>
          <p:cNvSpPr/>
          <p:nvPr/>
        </p:nvSpPr>
        <p:spPr>
          <a:xfrm rot="446649" flipV="1">
            <a:off x="244747" y="2320460"/>
            <a:ext cx="1418013" cy="3936801"/>
          </a:xfrm>
          <a:prstGeom prst="curvedRightArrow">
            <a:avLst>
              <a:gd name="adj1" fmla="val 25000"/>
              <a:gd name="adj2" fmla="val 32611"/>
              <a:gd name="adj3" fmla="val 322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446" y="1437555"/>
            <a:ext cx="3341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setChanged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notifyObserver</a:t>
            </a:r>
            <a:r>
              <a:rPr lang="en-US" sz="3200" dirty="0" smtClean="0"/>
              <a:t>();</a:t>
            </a:r>
            <a:endParaRPr lang="th-TH" sz="3200" dirty="0"/>
          </a:p>
        </p:txBody>
      </p:sp>
      <p:sp>
        <p:nvSpPr>
          <p:cNvPr id="12" name="Curved Right Arrow 11"/>
          <p:cNvSpPr/>
          <p:nvPr/>
        </p:nvSpPr>
        <p:spPr>
          <a:xfrm rot="446649" flipH="1" flipV="1">
            <a:off x="9806331" y="1119018"/>
            <a:ext cx="1348203" cy="3936801"/>
          </a:xfrm>
          <a:prstGeom prst="curvedRightArrow">
            <a:avLst>
              <a:gd name="adj1" fmla="val 25000"/>
              <a:gd name="adj2" fmla="val 32611"/>
              <a:gd name="adj3" fmla="val 322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11958" y="1048270"/>
            <a:ext cx="62276" cy="1024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9866376" y="1048271"/>
            <a:ext cx="64007" cy="1024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 rot="5400000">
            <a:off x="9348004" y="1521815"/>
            <a:ext cx="45719" cy="111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 rot="5400000">
            <a:off x="9348004" y="488750"/>
            <a:ext cx="45719" cy="111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/>
          <p:cNvSpPr txBox="1"/>
          <p:nvPr/>
        </p:nvSpPr>
        <p:spPr>
          <a:xfrm>
            <a:off x="9272016" y="273269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</a:t>
            </a:r>
            <a:r>
              <a:rPr lang="en-US" sz="3200" dirty="0" smtClean="0"/>
              <a:t>pdate</a:t>
            </a:r>
            <a:r>
              <a:rPr lang="en-US" dirty="0" smtClean="0"/>
              <a:t>();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312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Singleton pattern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2" y="1325563"/>
            <a:ext cx="7575262" cy="506916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1270992">
            <a:off x="5682112" y="4885451"/>
            <a:ext cx="3020985" cy="96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8755092" y="5166360"/>
            <a:ext cx="324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accessor</a:t>
            </a:r>
            <a:r>
              <a:rPr lang="en-US" dirty="0" smtClean="0"/>
              <a:t> for instance</a:t>
            </a:r>
            <a:endParaRPr lang="th-TH" dirty="0"/>
          </a:p>
        </p:txBody>
      </p:sp>
      <p:sp>
        <p:nvSpPr>
          <p:cNvPr id="7" name="Right Arrow 6"/>
          <p:cNvSpPr/>
          <p:nvPr/>
        </p:nvSpPr>
        <p:spPr>
          <a:xfrm rot="10604696">
            <a:off x="5167001" y="2237172"/>
            <a:ext cx="3020985" cy="96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8445026" y="2241374"/>
            <a:ext cx="324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of this class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499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0" y="2349373"/>
            <a:ext cx="7583424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Program Demonstration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38174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138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Cordia New</vt:lpstr>
      <vt:lpstr>IrisUPC</vt:lpstr>
      <vt:lpstr>Trebuchet MS</vt:lpstr>
      <vt:lpstr>Wingdings 3</vt:lpstr>
      <vt:lpstr>Facet</vt:lpstr>
      <vt:lpstr>Restaurant Point of Sale (POS)</vt:lpstr>
      <vt:lpstr>Why choose RestaurantPOS?</vt:lpstr>
      <vt:lpstr>Server and Database used in the program</vt:lpstr>
      <vt:lpstr>Interesting Technology</vt:lpstr>
      <vt:lpstr>Patterns</vt:lpstr>
      <vt:lpstr>Model View Controller (MVC)</vt:lpstr>
      <vt:lpstr>Obeserver pattern</vt:lpstr>
      <vt:lpstr>Singleton pattern</vt:lpstr>
      <vt:lpstr>Program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Point of Sale (POS)</dc:title>
  <dc:creator>Windows User</dc:creator>
  <cp:lastModifiedBy>Windows User</cp:lastModifiedBy>
  <cp:revision>12</cp:revision>
  <dcterms:created xsi:type="dcterms:W3CDTF">2018-05-13T09:17:42Z</dcterms:created>
  <dcterms:modified xsi:type="dcterms:W3CDTF">2018-05-13T11:14:15Z</dcterms:modified>
</cp:coreProperties>
</file>