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4a69520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4a69520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our project is to create an application or process for the website Motion.com. Motion.com is a website used to sell industrial products for motion. If you go to motion.com you might think that products already have pictures but if you look closer you’ll notice that the pictures used for products are not an actual picture of the product, but rather a general picture of the type of product. For example, two different tubes that might have two different sizes, might use the same picture on both pages. And that picture might not even look like either product.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4a695203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4a695203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4aac9ef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4aac9ef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4aac9ef0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4aac9ef0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4aac9ef0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4aac9ef0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4aac9ef0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4aac9ef0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What Was Completed?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Excel Data Extraction:</a:t>
            </a:r>
            <a:r>
              <a:rPr lang="en">
                <a:solidFill>
                  <a:schemeClr val="dk1"/>
                </a:solidFill>
              </a:rPr>
              <a:t> Successfully parsed MFR_Name and Part_Number from an Excel file.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Python Scraper:</a:t>
            </a:r>
            <a:r>
              <a:rPr lang="en">
                <a:solidFill>
                  <a:schemeClr val="dk1"/>
                </a:solidFill>
              </a:rPr>
              <a:t> Developed a web scraper to fetch images from Google/Bing.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Image Storage:</a:t>
            </a:r>
            <a:r>
              <a:rPr lang="en">
                <a:solidFill>
                  <a:schemeClr val="dk1"/>
                </a:solidFill>
              </a:rPr>
              <a:t> Retrieved images were saved in a designated folder.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Lessons Learned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Improving Search Accuracy:</a:t>
            </a:r>
            <a:r>
              <a:rPr lang="en">
                <a:solidFill>
                  <a:schemeClr val="dk1"/>
                </a:solidFill>
              </a:rPr>
              <a:t> Need better search parameters for more relevant images. (i.e. Product Description)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Avoiding Duplicates:</a:t>
            </a:r>
            <a:r>
              <a:rPr lang="en">
                <a:solidFill>
                  <a:schemeClr val="dk1"/>
                </a:solidFill>
              </a:rPr>
              <a:t> Implement filtering to remove repeated images. (5 images searched for and only 2 duplicates)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Enhancing Image Quality:</a:t>
            </a:r>
            <a:r>
              <a:rPr lang="en">
                <a:solidFill>
                  <a:schemeClr val="dk1"/>
                </a:solidFill>
              </a:rPr>
              <a:t> Exclude or enhance low-resolution images for better results. (Bad quality images cannot go on the website)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4186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880"/>
              <a:t>Building an application and/or process to add product images to Motion.com</a:t>
            </a:r>
            <a:endParaRPr sz="3880"/>
          </a:p>
          <a:p>
            <a:pPr indent="0" lvl="0" marL="0" rtl="0" algn="ctr">
              <a:spcBef>
                <a:spcPts val="0"/>
              </a:spcBef>
              <a:spcAft>
                <a:spcPts val="0"/>
              </a:spcAft>
              <a:buSzPts val="990"/>
              <a:buNone/>
            </a:pPr>
            <a:r>
              <a:rPr lang="en" sz="3880"/>
              <a:t>Sprint 1</a:t>
            </a:r>
            <a:endParaRPr sz="3880"/>
          </a:p>
        </p:txBody>
      </p:sp>
      <p:sp>
        <p:nvSpPr>
          <p:cNvPr id="100" name="Google Shape;100;p25"/>
          <p:cNvSpPr txBox="1"/>
          <p:nvPr>
            <p:ph idx="1" type="subTitle"/>
          </p:nvPr>
        </p:nvSpPr>
        <p:spPr>
          <a:xfrm>
            <a:off x="311700" y="40078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Members: Hamza Adnan, Sammy Allen, </a:t>
            </a:r>
            <a:endParaRPr/>
          </a:p>
          <a:p>
            <a:pPr indent="0" lvl="0" marL="0" rtl="0" algn="ctr">
              <a:spcBef>
                <a:spcPts val="0"/>
              </a:spcBef>
              <a:spcAft>
                <a:spcPts val="0"/>
              </a:spcAft>
              <a:buNone/>
            </a:pPr>
            <a:r>
              <a:rPr lang="en"/>
              <a:t>Hunter Reinhart, Shan Sahib, and Drew Wolfe</a:t>
            </a:r>
            <a:endParaRPr/>
          </a:p>
        </p:txBody>
      </p:sp>
      <p:pic>
        <p:nvPicPr>
          <p:cNvPr id="101" name="Google Shape;101;p25"/>
          <p:cNvPicPr preferRelativeResize="0"/>
          <p:nvPr/>
        </p:nvPicPr>
        <p:blipFill>
          <a:blip r:embed="rId3">
            <a:alphaModFix/>
          </a:blip>
          <a:stretch>
            <a:fillRect/>
          </a:stretch>
        </p:blipFill>
        <p:spPr>
          <a:xfrm>
            <a:off x="1676425" y="2801280"/>
            <a:ext cx="5791150" cy="109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Focus</a:t>
            </a:r>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Motion.com is a website used to sell industrial products for the company motion. Of the ~12 million products on their website, they only have images for ~1 million of them. Our goal is to create an application that can search the internet for accurate images to use for the imageless products.</a:t>
            </a:r>
            <a:endParaRPr/>
          </a:p>
        </p:txBody>
      </p:sp>
      <p:pic>
        <p:nvPicPr>
          <p:cNvPr id="108" name="Google Shape;108;p26"/>
          <p:cNvPicPr preferRelativeResize="0"/>
          <p:nvPr/>
        </p:nvPicPr>
        <p:blipFill>
          <a:blip r:embed="rId3">
            <a:alphaModFix/>
          </a:blip>
          <a:stretch>
            <a:fillRect/>
          </a:stretch>
        </p:blipFill>
        <p:spPr>
          <a:xfrm>
            <a:off x="2868299" y="2609125"/>
            <a:ext cx="3407400" cy="2268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Goal</a:t>
            </a:r>
            <a:endParaRPr/>
          </a:p>
        </p:txBody>
      </p:sp>
      <p:sp>
        <p:nvSpPr>
          <p:cNvPr id="114" name="Google Shape;11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large scale Google search for images </a:t>
            </a:r>
            <a:r>
              <a:rPr lang="en"/>
              <a:t>utilizing</a:t>
            </a:r>
            <a:r>
              <a:rPr lang="en"/>
              <a:t> the Excel Spreadsheet provided.</a:t>
            </a:r>
            <a:endParaRPr/>
          </a:p>
        </p:txBody>
      </p:sp>
      <p:pic>
        <p:nvPicPr>
          <p:cNvPr descr="54 Royalty-Free Google Photos | PickPik" id="115" name="Google Shape;115;p27"/>
          <p:cNvPicPr preferRelativeResize="0"/>
          <p:nvPr/>
        </p:nvPicPr>
        <p:blipFill>
          <a:blip r:embed="rId3">
            <a:alphaModFix/>
          </a:blip>
          <a:stretch>
            <a:fillRect/>
          </a:stretch>
        </p:blipFill>
        <p:spPr>
          <a:xfrm>
            <a:off x="2547925" y="1711375"/>
            <a:ext cx="4048125"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Achievement / Sponsor’s feedback</a:t>
            </a:r>
            <a:endParaRPr/>
          </a:p>
        </p:txBody>
      </p:sp>
      <p:sp>
        <p:nvSpPr>
          <p:cNvPr id="121" name="Google Shape;12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Achievements:</a:t>
            </a:r>
            <a:endParaRPr/>
          </a:p>
          <a:p>
            <a:pPr indent="0" lvl="0" marL="457200" rtl="0" algn="l">
              <a:spcBef>
                <a:spcPts val="1200"/>
              </a:spcBef>
              <a:spcAft>
                <a:spcPts val="0"/>
              </a:spcAft>
              <a:buNone/>
            </a:pPr>
            <a:r>
              <a:rPr lang="en"/>
              <a:t>Our program has a parser that goes through an excel file with the </a:t>
            </a:r>
            <a:r>
              <a:rPr lang="en"/>
              <a:t>manufacturer</a:t>
            </a:r>
            <a:r>
              <a:rPr lang="en"/>
              <a:t> information and the part number of the product</a:t>
            </a:r>
            <a:endParaRPr/>
          </a:p>
          <a:p>
            <a:pPr indent="0" lvl="0" marL="457200" rtl="0" algn="l">
              <a:spcBef>
                <a:spcPts val="1200"/>
              </a:spcBef>
              <a:spcAft>
                <a:spcPts val="0"/>
              </a:spcAft>
              <a:buNone/>
            </a:pPr>
            <a:r>
              <a:rPr lang="en"/>
              <a:t>In </a:t>
            </a:r>
            <a:r>
              <a:rPr lang="en"/>
              <a:t>addition</a:t>
            </a:r>
            <a:r>
              <a:rPr lang="en"/>
              <a:t>, our program has a functional image scraper that goes through multiple internet searches to gather the images</a:t>
            </a:r>
            <a:endParaRPr/>
          </a:p>
          <a:p>
            <a:pPr indent="0" lvl="0" marL="0" rtl="0" algn="l">
              <a:spcBef>
                <a:spcPts val="1200"/>
              </a:spcBef>
              <a:spcAft>
                <a:spcPts val="0"/>
              </a:spcAft>
              <a:buNone/>
            </a:pPr>
            <a:r>
              <a:rPr lang="en"/>
              <a:t>Feedback:</a:t>
            </a:r>
            <a:endParaRPr/>
          </a:p>
          <a:p>
            <a:pPr indent="0" lvl="0" marL="457200" rtl="0" algn="l">
              <a:spcBef>
                <a:spcPts val="1200"/>
              </a:spcBef>
              <a:spcAft>
                <a:spcPts val="1200"/>
              </a:spcAft>
              <a:buNone/>
            </a:pPr>
            <a:r>
              <a:rPr lang="en"/>
              <a:t>Our </a:t>
            </a:r>
            <a:r>
              <a:rPr lang="en"/>
              <a:t>sponsor</a:t>
            </a:r>
            <a:r>
              <a:rPr lang="en"/>
              <a:t> mentioned concerns with the product images’ accuracy from the searches</a:t>
            </a:r>
            <a:endParaRPr/>
          </a:p>
        </p:txBody>
      </p:sp>
      <p:pic>
        <p:nvPicPr>
          <p:cNvPr id="122" name="Google Shape;122;p28"/>
          <p:cNvPicPr preferRelativeResize="0"/>
          <p:nvPr/>
        </p:nvPicPr>
        <p:blipFill>
          <a:blip r:embed="rId3">
            <a:alphaModFix/>
          </a:blip>
          <a:stretch>
            <a:fillRect/>
          </a:stretch>
        </p:blipFill>
        <p:spPr>
          <a:xfrm rot="-1485479">
            <a:off x="7266948" y="143054"/>
            <a:ext cx="1302551" cy="15409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 Project Backlogs</a:t>
            </a:r>
            <a:endParaRPr/>
          </a:p>
        </p:txBody>
      </p:sp>
      <p:pic>
        <p:nvPicPr>
          <p:cNvPr id="128" name="Google Shape;128;p29"/>
          <p:cNvPicPr preferRelativeResize="0"/>
          <p:nvPr/>
        </p:nvPicPr>
        <p:blipFill>
          <a:blip r:embed="rId3">
            <a:alphaModFix/>
          </a:blip>
          <a:stretch>
            <a:fillRect/>
          </a:stretch>
        </p:blipFill>
        <p:spPr>
          <a:xfrm>
            <a:off x="0" y="1929551"/>
            <a:ext cx="9144000" cy="1830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Completed / Lessons Learned</a:t>
            </a:r>
            <a:endParaRPr/>
          </a:p>
        </p:txBody>
      </p:sp>
      <p:sp>
        <p:nvSpPr>
          <p:cNvPr id="134" name="Google Shape;13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Successfully accessed and parsed Excel file containing MFR_Name and Part_Number </a:t>
            </a:r>
            <a:endParaRPr/>
          </a:p>
          <a:p>
            <a:pPr indent="-342900" lvl="0" marL="457200" rtl="0" algn="l">
              <a:spcBef>
                <a:spcPts val="0"/>
              </a:spcBef>
              <a:spcAft>
                <a:spcPts val="0"/>
              </a:spcAft>
              <a:buSzPts val="1800"/>
              <a:buChar char="★"/>
            </a:pPr>
            <a:r>
              <a:rPr lang="en"/>
              <a:t>Developed Python scraper to search Google/Bing for images based on extracted data</a:t>
            </a:r>
            <a:endParaRPr/>
          </a:p>
          <a:p>
            <a:pPr indent="-342900" lvl="0" marL="457200" rtl="0" algn="l">
              <a:spcBef>
                <a:spcPts val="0"/>
              </a:spcBef>
              <a:spcAft>
                <a:spcPts val="0"/>
              </a:spcAft>
              <a:buSzPts val="1800"/>
              <a:buChar char="★"/>
            </a:pPr>
            <a:r>
              <a:rPr lang="en"/>
              <a:t>Stored </a:t>
            </a:r>
            <a:r>
              <a:rPr lang="en"/>
              <a:t>Retrieved</a:t>
            </a:r>
            <a:r>
              <a:rPr lang="en"/>
              <a:t> Images in a designated folder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Lessons Learned </a:t>
            </a:r>
            <a:endParaRPr/>
          </a:p>
          <a:p>
            <a:pPr indent="-342900" lvl="0" marL="457200" rtl="0" algn="l">
              <a:spcBef>
                <a:spcPts val="1200"/>
              </a:spcBef>
              <a:spcAft>
                <a:spcPts val="0"/>
              </a:spcAft>
              <a:buSzPts val="1800"/>
              <a:buChar char="●"/>
            </a:pPr>
            <a:r>
              <a:rPr lang="en"/>
              <a:t>Need more search </a:t>
            </a:r>
            <a:r>
              <a:rPr lang="en"/>
              <a:t>parameters</a:t>
            </a:r>
            <a:r>
              <a:rPr lang="en"/>
              <a:t> → Improved image accuracy</a:t>
            </a:r>
            <a:endParaRPr/>
          </a:p>
          <a:p>
            <a:pPr indent="-342900" lvl="0" marL="457200" rtl="0" algn="l">
              <a:spcBef>
                <a:spcPts val="0"/>
              </a:spcBef>
              <a:spcAft>
                <a:spcPts val="0"/>
              </a:spcAft>
              <a:buSzPts val="1800"/>
              <a:buChar char="●"/>
            </a:pPr>
            <a:r>
              <a:rPr lang="en"/>
              <a:t>Eliminate repeated images → Refine to avoid duplicate images</a:t>
            </a:r>
            <a:endParaRPr/>
          </a:p>
          <a:p>
            <a:pPr indent="-342900" lvl="0" marL="457200" rtl="0" algn="l">
              <a:spcBef>
                <a:spcPts val="0"/>
              </a:spcBef>
              <a:spcAft>
                <a:spcPts val="0"/>
              </a:spcAft>
              <a:buSzPts val="1800"/>
              <a:buChar char="●"/>
            </a:pPr>
            <a:r>
              <a:rPr lang="en"/>
              <a:t>Fix image quality → Eliminate lower resolution images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