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6" d="100"/>
          <a:sy n="106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F17C1-7FD0-461E-B13E-3261089EBD67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BA00B-FB5B-454B-AEF4-F58AD16DD7A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04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2BA00B-FB5B-454B-AEF4-F58AD16DD7A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4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81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54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1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24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6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3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82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9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15" descr="Triangular abstract background">
            <a:extLst>
              <a:ext uri="{FF2B5EF4-FFF2-40B4-BE49-F238E27FC236}">
                <a16:creationId xmlns:a16="http://schemas.microsoft.com/office/drawing/2014/main" id="{31C38257-156A-AD04-94F1-F42FC52D62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6C9BB-854E-9A58-D4DB-94B5E2B1D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 fontScale="90000"/>
          </a:bodyPr>
          <a:lstStyle/>
          <a:p>
            <a:r>
              <a:rPr lang="en-US" sz="6600" dirty="0" err="1"/>
              <a:t>Analization</a:t>
            </a:r>
            <a:r>
              <a:rPr lang="en-US" sz="6600" dirty="0"/>
              <a:t> of 'Smart Meters in London'</a:t>
            </a:r>
            <a:endParaRPr lang="ru-RU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400E7-6808-8460-0332-4CA06CF8A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 fontScale="77500" lnSpcReduction="20000"/>
          </a:bodyPr>
          <a:lstStyle/>
          <a:p>
            <a:r>
              <a:rPr lang="en-US" sz="2400" dirty="0"/>
              <a:t>Authors: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Shevchenko Denys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Karabanov</a:t>
            </a:r>
            <a:r>
              <a:rPr lang="en-US" sz="2400" dirty="0"/>
              <a:t> </a:t>
            </a:r>
            <a:r>
              <a:rPr lang="en-US" sz="2400" dirty="0" err="1"/>
              <a:t>Yehor</a:t>
            </a:r>
            <a:endParaRPr lang="ru-RU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8220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6412-48CB-A679-2CCB-92904BA3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3C17-CCBB-11F3-9FD1-8F1A84C3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analytics dashboard analyzing the "Smart Meters in London" dataset</a:t>
            </a:r>
          </a:p>
          <a:p>
            <a:r>
              <a:rPr lang="en-US" dirty="0"/>
              <a:t>Objective: Extract actionable insights for energy providers, policymakers, and consumers</a:t>
            </a:r>
          </a:p>
          <a:p>
            <a:r>
              <a:rPr lang="en-US" dirty="0"/>
              <a:t>Comprehensive analysis of household energy consumption patterns in London</a:t>
            </a:r>
          </a:p>
          <a:p>
            <a:r>
              <a:rPr lang="en-US" dirty="0"/>
              <a:t>Built with high-performance data science tools: Polars,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1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73A37-0005-794C-B603-0EB1D955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A306-ED2D-3C55-703E-82688567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Processing: Leveraged Polars for high-performance data manipulation</a:t>
            </a:r>
          </a:p>
          <a:p>
            <a:r>
              <a:rPr lang="en-US" dirty="0"/>
              <a:t>Visualization: Created interactive dashboard using 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Plotly</a:t>
            </a:r>
            <a:r>
              <a:rPr lang="en-US" dirty="0"/>
              <a:t>, and Matplotlib</a:t>
            </a:r>
          </a:p>
          <a:p>
            <a:r>
              <a:rPr lang="en-US" dirty="0"/>
              <a:t>Analysis Categories:</a:t>
            </a:r>
          </a:p>
          <a:p>
            <a:pPr lvl="1"/>
            <a:r>
              <a:rPr lang="en-US" dirty="0"/>
              <a:t>Time-based consumption patterns (hourly, daily, weekly, seasonal)</a:t>
            </a:r>
          </a:p>
          <a:p>
            <a:pPr lvl="1"/>
            <a:r>
              <a:rPr lang="en-US" dirty="0"/>
              <a:t>Household demographic analysis</a:t>
            </a:r>
          </a:p>
          <a:p>
            <a:pPr lvl="1"/>
            <a:r>
              <a:rPr lang="en-US" dirty="0"/>
              <a:t>Weather impact assessment</a:t>
            </a:r>
          </a:p>
          <a:p>
            <a:pPr lvl="1"/>
            <a:r>
              <a:rPr lang="en-US" dirty="0"/>
              <a:t>Anomaly detection using machine learning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053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C962-4B23-E992-BA0F-DB613A7F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Finding: Time-Based Consumption Patterns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F489C-4D6A-6A8F-56CC-AB509A012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Daily consumption peaks at 7-9 AM and 5-8 PM, aligned with household activity</a:t>
            </a:r>
          </a:p>
          <a:p>
            <a:r>
              <a:rPr lang="en-US" dirty="0"/>
              <a:t>Weekends show flatter consumption patterns with extended morning peaks</a:t>
            </a:r>
          </a:p>
          <a:p>
            <a:r>
              <a:rPr lang="en-US" dirty="0"/>
              <a:t>Winter months exhibit higher overall consumption compared to summer</a:t>
            </a:r>
          </a:p>
          <a:p>
            <a:r>
              <a:rPr lang="en-US" dirty="0"/>
              <a:t>Visualized: Daily, weekly, and seasonal energy usage variations [Insert hourly_consumption.png or seasonal_patterns.png]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702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AB0E7-F158-D4BF-5FDC-DF6ADF49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Finding: Demographic Influences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9B44F-C899-1765-16E3-5441BEDDB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ACORN groups show distinct consumption behaviors</a:t>
            </a:r>
          </a:p>
          <a:p>
            <a:r>
              <a:rPr lang="en-US" dirty="0"/>
              <a:t>Affluent households consume more energy but respond more actively to price signals</a:t>
            </a:r>
          </a:p>
          <a:p>
            <a:r>
              <a:rPr lang="en-US" dirty="0"/>
              <a:t>Household size and composition significantly impact consumption patterns</a:t>
            </a:r>
          </a:p>
          <a:p>
            <a:r>
              <a:rPr lang="en-US" dirty="0"/>
              <a:t>Visualized: Comparative analysis across demographic segments [Insert acorn_analysis.png or household_distribution.png]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001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0403D-121F-6524-123F-322B4301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Finding: Weather's Influence on Energy Usage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284C4-A068-C71F-A142-DF49D7935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negative correlation between temperature and energy consumption</a:t>
            </a:r>
          </a:p>
          <a:p>
            <a:r>
              <a:rPr lang="en-US" dirty="0"/>
              <a:t>Energy usage increases by approximately 15% for every 5°C drop in temperature</a:t>
            </a:r>
          </a:p>
          <a:p>
            <a:r>
              <a:rPr lang="en-US" dirty="0"/>
              <a:t>Heating behavior varies significantly across demographic groups</a:t>
            </a:r>
          </a:p>
          <a:p>
            <a:r>
              <a:rPr lang="en-US" dirty="0"/>
              <a:t>Visualized: Temperature vs. energy usage relationship [Insert temp_consumption_curve.png or temp_daily_impact.png]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8928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48C2D-402C-3CF2-B357-96B9E42D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Approach: Anomaly Detection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C25B0-882C-38BB-FEAC-EFABF33B2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Autoencoder architecture implemented with </a:t>
            </a:r>
            <a:r>
              <a:rPr lang="en-US" dirty="0" err="1"/>
              <a:t>PyTorch</a:t>
            </a:r>
            <a:r>
              <a:rPr lang="en-US" dirty="0"/>
              <a:t> to identify unusual consumption patterns</a:t>
            </a:r>
          </a:p>
          <a:p>
            <a:r>
              <a:rPr lang="en-US" dirty="0"/>
              <a:t>Separate models trained for each ACORN demographic group</a:t>
            </a:r>
          </a:p>
          <a:p>
            <a:r>
              <a:rPr lang="en-US" dirty="0"/>
              <a:t>System incorporates temporal and environmental factors for context-aware detection</a:t>
            </a:r>
          </a:p>
          <a:p>
            <a:r>
              <a:rPr lang="en-US" dirty="0"/>
              <a:t>Unsupervised learning approach enables adaptation to new households [Insert ml_plot_dark.png]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353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6B5B7-C62D-AD93-6B9C-B5C48841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Architecture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4AFE-67BE-9A27-7E69-A4C462D7D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data pipeline utilizing Polars for rapid analysis</a:t>
            </a:r>
          </a:p>
          <a:p>
            <a:r>
              <a:rPr lang="en-US" dirty="0"/>
              <a:t>Interactive dashboard with </a:t>
            </a:r>
            <a:r>
              <a:rPr lang="en-US" dirty="0" err="1"/>
              <a:t>Streamlit</a:t>
            </a:r>
            <a:r>
              <a:rPr lang="en-US" dirty="0"/>
              <a:t> for user-friendly exploration</a:t>
            </a:r>
          </a:p>
          <a:p>
            <a:r>
              <a:rPr lang="en-US" dirty="0"/>
              <a:t>Optimized caching system for handling large datasets efficiently</a:t>
            </a:r>
          </a:p>
          <a:p>
            <a:r>
              <a:rPr lang="en-US" dirty="0"/>
              <a:t>Modular design allows for easy extension and feature addition</a:t>
            </a:r>
          </a:p>
          <a:p>
            <a:r>
              <a:rPr lang="en-US" dirty="0" err="1"/>
              <a:t>PyTorch</a:t>
            </a:r>
            <a:r>
              <a:rPr lang="en-US" dirty="0"/>
              <a:t>-based ML subsystem for advanced analytics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278369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381</Words>
  <Application>Microsoft Office PowerPoint</Application>
  <PresentationFormat>Widescreen</PresentationFormat>
  <Paragraphs>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Bierstadt</vt:lpstr>
      <vt:lpstr>Neue Haas Grotesk Text Pro</vt:lpstr>
      <vt:lpstr>GestaltVTI</vt:lpstr>
      <vt:lpstr>Analization of 'Smart Meters in London'</vt:lpstr>
      <vt:lpstr>Project Overview</vt:lpstr>
      <vt:lpstr>Our Approach</vt:lpstr>
      <vt:lpstr>Key Finding: Time-Based Consumption Patterns</vt:lpstr>
      <vt:lpstr>Key Finding: Demographic Influences</vt:lpstr>
      <vt:lpstr>Key Finding: Weather's Influence on Energy Usage</vt:lpstr>
      <vt:lpstr>ML Approach: Anomaly Detection</vt:lpstr>
      <vt:lpstr>Technical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Denys Shevchenko</dc:creator>
  <cp:lastModifiedBy>Denys Shevchenko</cp:lastModifiedBy>
  <cp:revision>9</cp:revision>
  <dcterms:created xsi:type="dcterms:W3CDTF">2025-06-10T10:35:51Z</dcterms:created>
  <dcterms:modified xsi:type="dcterms:W3CDTF">2025-06-10T10:43:49Z</dcterms:modified>
</cp:coreProperties>
</file>