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5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8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0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1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13" r:id="rId3"/>
    <p:sldMasterId id="2147483753" r:id="rId4"/>
    <p:sldMasterId id="2147483763" r:id="rId5"/>
    <p:sldMasterId id="2147483774" r:id="rId6"/>
    <p:sldMasterId id="2147483814" r:id="rId7"/>
    <p:sldMasterId id="2147483825" r:id="rId8"/>
    <p:sldMasterId id="2147483829" r:id="rId9"/>
    <p:sldMasterId id="2147483833" r:id="rId10"/>
    <p:sldMasterId id="2147483837" r:id="rId11"/>
    <p:sldMasterId id="2147483841" r:id="rId12"/>
  </p:sldMasterIdLst>
  <p:sldIdLst>
    <p:sldId id="256" r:id="rId13"/>
    <p:sldId id="257" r:id="rId14"/>
    <p:sldId id="262" r:id="rId15"/>
    <p:sldId id="258" r:id="rId16"/>
    <p:sldId id="259" r:id="rId17"/>
    <p:sldId id="264" r:id="rId18"/>
    <p:sldId id="267" r:id="rId19"/>
    <p:sldId id="263" r:id="rId20"/>
    <p:sldId id="266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hundersoft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hundersoft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hundersof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ghtware.com/" TargetMode="External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hundersoft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8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6" y="1580306"/>
            <a:ext cx="7769830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6" y="2741954"/>
            <a:ext cx="7769830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Rectangle 6"/>
          <p:cNvSpPr/>
          <p:nvPr/>
        </p:nvSpPr>
        <p:spPr bwMode="auto">
          <a:xfrm>
            <a:off x="-1" y="6510007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panose="02010600030101010101" pitchFamily="2" charset="-122"/>
                <a:cs typeface="Tahoma" panose="020B0604030504040204"/>
                <a:sym typeface="Arial Bold" charset="0"/>
              </a:rPr>
              <a:t>  Copyright Thunder Software Technology Co., Ltd. 2008-2017  All right reserved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宋体" panose="02010600030101010101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456" y="321253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61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6A09A-A38B-4A07-A9C9-0DB62C9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D9AA6-9D84-47CE-98A7-D5CCFF7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32EE6-F1DA-4166-92E1-988F400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51198C-856C-40C3-9576-59B2FF74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4EDD6D-C027-4561-95D8-D286D673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07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8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6" y="1580306"/>
            <a:ext cx="7769830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6" y="2741954"/>
            <a:ext cx="7769830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Rectangle 6"/>
          <p:cNvSpPr/>
          <p:nvPr/>
        </p:nvSpPr>
        <p:spPr bwMode="auto">
          <a:xfrm>
            <a:off x="-1" y="6510007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panose="02010600030101010101" pitchFamily="2" charset="-122"/>
                <a:cs typeface="Tahoma" panose="020B0604030504040204"/>
                <a:sym typeface="Arial Bold" charset="0"/>
              </a:rPr>
              <a:t>  Copyright Thunder Software Technology Co., Ltd. 2008-2017  All right reserved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宋体" panose="02010600030101010101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456" y="321253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760528"/>
      </p:ext>
    </p:extLst>
  </p:cSld>
  <p:clrMapOvr>
    <a:masterClrMapping/>
  </p:clrMapOvr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74" y="1"/>
            <a:ext cx="2447825" cy="20960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THUNDERSOFT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693378"/>
      </p:ext>
    </p:extLst>
  </p:cSld>
  <p:clrMapOvr>
    <a:masterClrMapping/>
  </p:clrMapOvr>
  <p:hf sldNum="0"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30922"/>
      </p:ext>
    </p:extLst>
  </p:cSld>
  <p:clrMapOvr>
    <a:masterClrMapping/>
  </p:clrMapOvr>
  <p:hf sldNum="0"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600292"/>
      </p:ext>
    </p:extLst>
  </p:cSld>
  <p:clrMapOvr>
    <a:masterClrMapping/>
  </p:clrMapOvr>
  <p:hf sldNum="0"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0E7F80F-38D1-4A33-9371-5F0A904D4579}" type="datetime1">
              <a:rPr lang="zh-CN" altLang="en-US" smtClean="0"/>
              <a:t>2022/1/6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454338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008000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>
                <a:latin typeface="+mn-lt"/>
              </a:defRPr>
            </a:lvl1pPr>
            <a:lvl2pPr>
              <a:defRPr lang="zh-CN" altLang="en-US" b="0" i="0" baseline="0" smtClean="0">
                <a:latin typeface="+mn-lt"/>
              </a:defRPr>
            </a:lvl2pPr>
            <a:lvl3pPr>
              <a:defRPr lang="zh-CN" altLang="en-US" sz="1400" b="0" i="0" baseline="0" smtClean="0">
                <a:latin typeface="+mn-lt"/>
              </a:defRPr>
            </a:lvl3pPr>
            <a:lvl4pPr>
              <a:defRPr lang="zh-CN" altLang="en-US" b="0" i="0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1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>
                <a:latin typeface="+mn-lt"/>
              </a:defRPr>
            </a:lvl1pPr>
            <a:lvl2pPr>
              <a:defRPr lang="zh-CN" altLang="en-US" baseline="0" smtClean="0">
                <a:latin typeface="+mn-lt"/>
              </a:defRPr>
            </a:lvl2pPr>
            <a:lvl3pPr>
              <a:defRPr lang="zh-CN" altLang="en-US" sz="1400" baseline="0" smtClean="0">
                <a:latin typeface="+mn-lt"/>
              </a:defRPr>
            </a:lvl3pPr>
            <a:lvl4pPr>
              <a:defRPr lang="zh-CN" altLang="en-US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2414216"/>
      </p:ext>
    </p:extLst>
  </p:cSld>
  <p:clrMapOvr>
    <a:masterClrMapping/>
  </p:clrMapOvr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4354A4-291C-4F67-8592-0020917B3837}" type="datetime1">
              <a:rPr lang="zh-CN" altLang="en-US" smtClean="0"/>
              <a:t>2022/1/6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2"/>
          <p:cNvSpPr txBox="1"/>
          <p:nvPr/>
        </p:nvSpPr>
        <p:spPr>
          <a:xfrm>
            <a:off x="200024" y="413658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http://www.thundersoft.com/</a:t>
            </a: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1365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/>
        </p:nvSpPr>
        <p:spPr>
          <a:xfrm>
            <a:off x="2114551" y="2505076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none" spc="0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6600" b="1" i="1" cap="none" spc="0" dirty="0">
              <a:ln w="22225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gradFill flip="none" rotWithShape="1"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banner-3.png"/>
          <p:cNvPicPr>
            <a:picLocks noChangeAspect="1"/>
          </p:cNvPicPr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>
            <a:off x="2029326" y="0"/>
            <a:ext cx="10162674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1027294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55573" y="163322"/>
            <a:ext cx="8640960" cy="5293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3200"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597376"/>
            <a:ext cx="2844800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fld id="{F6933BC0-09F1-4D08-B356-326C9785AAE9}" type="datetime1">
              <a:rPr lang="ja-JP" altLang="en-US" smtClean="0">
                <a:solidFill>
                  <a:prstClr val="white">
                    <a:lumMod val="50000"/>
                  </a:prstClr>
                </a:solidFill>
              </a:rPr>
              <a:t>2022/1/6</a:t>
            </a:fld>
            <a:endParaRPr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75787" y="6597376"/>
            <a:ext cx="3860800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endParaRPr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72597" y="6597376"/>
            <a:ext cx="589856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7337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9609137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15D68-F0E1-4EFE-A301-750BC5777DD0}" type="datetime1">
              <a:rPr lang="zh-CN" altLang="en-US"/>
              <a:t>2022/1/6</a:t>
            </a:fld>
            <a:endParaRPr lang="en-US" altLang="zh-CN" sz="1800" b="0">
              <a:solidFill>
                <a:srgbClr val="000000"/>
              </a:solidFill>
              <a:latin typeface="Roboto Regular" charset="0"/>
              <a:sym typeface="Roboto Regular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ThunderSoft Confidential</a:t>
            </a:r>
            <a:endParaRPr lang="en-US" altLang="zh-CN" sz="1800" b="0">
              <a:solidFill>
                <a:srgbClr val="000000"/>
              </a:solidFill>
              <a:latin typeface="Roboto Regular" charset="0"/>
              <a:sym typeface="Roboto Regular" charset="0"/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FE5DD-885D-49CA-9440-BD028522FD4F}" type="slidenum">
              <a:rPr lang="zh-CN" altLang="en-US"/>
              <a:t>‹#›</a:t>
            </a:fld>
            <a:endParaRPr lang="en-US" altLang="zh-CN" sz="1800" b="0">
              <a:solidFill>
                <a:srgbClr val="000000"/>
              </a:solidFill>
              <a:latin typeface="Roboto Regular" charset="0"/>
              <a:sym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7724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6645" hangingPunct="1"/>
            <a:fld id="{23F9521D-8A4D-41A4-89B5-990AF856BCDB}" type="datetimeFigureOut">
              <a:rPr lang="fi-FI" kern="1200" smtClean="0">
                <a:solidFill>
                  <a:srgbClr val="6D6D6D"/>
                </a:solidFill>
              </a:rPr>
              <a:t>6.1.2022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6645" hangingPunct="1"/>
            <a:fld id="{DD347984-1349-4E0F-ACE9-732938A21D8C}" type="slidenum">
              <a:rPr lang="fi-FI" kern="1200" smtClean="0">
                <a:solidFill>
                  <a:srgbClr val="6D6D6D"/>
                </a:solidFill>
              </a:rPr>
              <a:t>‹#›</a:t>
            </a:fld>
            <a:endParaRPr lang="fi-FI" kern="120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853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09"/>
            <a:ext cx="89987" cy="459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55044"/>
      </p:ext>
    </p:extLst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507111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0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80" b="1" i="0">
                <a:latin typeface="DIN Next LT Pro"/>
                <a:cs typeface="DIN Next LT Pro"/>
              </a:defRPr>
            </a:lvl2pPr>
            <a:lvl3pPr>
              <a:defRPr sz="1580" b="1" i="0">
                <a:latin typeface="DIN Next LT Pro"/>
                <a:cs typeface="DIN Next LT Pro"/>
              </a:defRPr>
            </a:lvl3pPr>
            <a:lvl4pPr>
              <a:defRPr sz="1580" b="1" i="0">
                <a:latin typeface="DIN Next LT Pro"/>
                <a:cs typeface="DIN Next LT Pro"/>
              </a:defRPr>
            </a:lvl4pPr>
            <a:lvl5pPr>
              <a:defRPr sz="1580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93864"/>
      </p:ext>
    </p:extLst>
  </p:cSld>
  <p:clrMapOvr>
    <a:masterClrMapping/>
  </p:clrMapOvr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" y="1855910"/>
            <a:ext cx="89987" cy="95854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71092"/>
      </p:ext>
    </p:extLst>
  </p:cSld>
  <p:clrMapOvr>
    <a:masterClrMapping/>
  </p:clrMapOvr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999168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0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80" b="1" i="0">
                <a:latin typeface="DIN Next LT Pro"/>
                <a:cs typeface="DIN Next LT Pro"/>
              </a:defRPr>
            </a:lvl2pPr>
            <a:lvl3pPr>
              <a:defRPr sz="1580" b="1" i="0">
                <a:latin typeface="DIN Next LT Pro"/>
                <a:cs typeface="DIN Next LT Pro"/>
              </a:defRPr>
            </a:lvl3pPr>
            <a:lvl4pPr>
              <a:defRPr sz="1580" b="1" i="0">
                <a:latin typeface="DIN Next LT Pro"/>
                <a:cs typeface="DIN Next LT Pro"/>
              </a:defRPr>
            </a:lvl4pPr>
            <a:lvl5pPr>
              <a:defRPr sz="1580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" y="1855910"/>
            <a:ext cx="89988" cy="13599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14739"/>
      </p:ext>
    </p:extLst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44306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352497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10"/>
            <a:ext cx="91852" cy="7505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31740"/>
      </p:ext>
    </p:extLst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92220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</a:p>
          <a:p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normal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825498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20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27990"/>
      </p:ext>
    </p:extLst>
  </p:cSld>
  <p:clrMapOvr>
    <a:masterClrMapping/>
  </p:clrMapOvr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139025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THIS IS A “H2” FOR SUB HEADER</a:t>
            </a:r>
          </a:p>
          <a:p>
            <a:r>
              <a:rPr lang="en-US" noProof="0" dirty="0"/>
              <a:t>Usually longer than normal</a:t>
            </a:r>
          </a:p>
          <a:p>
            <a:r>
              <a:rPr lang="en-US" noProof="0" dirty="0"/>
              <a:t>And tells about the main topic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3284985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67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35873"/>
      </p:ext>
    </p:extLst>
  </p:cSld>
  <p:clrMapOvr>
    <a:masterClrMapping/>
  </p:clrMapOvr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8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09700"/>
      </p:ext>
    </p:extLst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174" y="3572557"/>
            <a:ext cx="3582522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296011" y="3176514"/>
            <a:ext cx="3599981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53174" y="2204865"/>
            <a:ext cx="11485654" cy="4304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15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“H2” CONTENT NAME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2996952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96011" y="3572557"/>
            <a:ext cx="3599981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47137" y="3572557"/>
            <a:ext cx="3591691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848354"/>
      </p:ext>
    </p:extLst>
  </p:cSld>
  <p:clrMapOvr>
    <a:masterClrMapping/>
  </p:clrMapOvr>
  <p:hf sldNum="0"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3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 of the presentation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3807271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76161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3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And it continues here if it’s too long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916833"/>
            <a:ext cx="11470574" cy="14019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THE TOPIC SLIDE</a:t>
            </a:r>
          </a:p>
          <a:p>
            <a:r>
              <a:rPr lang="it-IT" dirty="0"/>
              <a:t>AND IT CAN GO on FOR</a:t>
            </a:r>
          </a:p>
          <a:p>
            <a:r>
              <a:rPr lang="it-IT" dirty="0"/>
              <a:t>THREE LINES MAXIMUM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8435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457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01980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01980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01980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0580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4"/>
            <a:ext cx="11485654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0079"/>
      </p:ext>
    </p:extLst>
  </p:cSld>
  <p:clrMapOvr>
    <a:masterClrMapping/>
  </p:clrMapOvr>
  <p:hf sldNum="0"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11485654" cy="47972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3174" y="5940216"/>
            <a:ext cx="11485654" cy="3153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61605"/>
      </p:ext>
    </p:extLst>
  </p:cSld>
  <p:clrMapOvr>
    <a:masterClrMapping/>
  </p:clrMapOvr>
  <p:hf sldNum="0"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5"/>
            <a:ext cx="11485654" cy="451707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3174" y="5660072"/>
            <a:ext cx="11485654" cy="59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  <a:p>
            <a:pPr lvl="0"/>
            <a:r>
              <a:rPr lang="en-US" dirty="0"/>
              <a:t>That comes in two lines when needed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86710"/>
      </p:ext>
    </p:extLst>
  </p:cSld>
  <p:clrMapOvr>
    <a:masterClrMapping/>
  </p:clrMapOvr>
  <p:hf sldNum="0"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4"/>
            <a:ext cx="5706828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093699"/>
      </p:ext>
    </p:extLst>
  </p:cSld>
  <p:clrMapOvr>
    <a:masterClrMapping/>
  </p:clrMapOvr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54656"/>
      </p:ext>
    </p:extLst>
  </p:cSld>
  <p:clrMapOvr>
    <a:masterClrMapping/>
  </p:clrMapOvr>
  <p:hf sldNum="0"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42957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91723"/>
      </p:ext>
    </p:extLst>
  </p:cSld>
  <p:clrMapOvr>
    <a:masterClrMapping/>
  </p:clrMapOvr>
  <p:hf sldNum="0"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296864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296864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3605287"/>
            <a:ext cx="2736251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3605287"/>
            <a:ext cx="4262593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3605287"/>
            <a:ext cx="4305206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43640"/>
      </p:ext>
    </p:extLst>
  </p:cSld>
  <p:clrMapOvr>
    <a:masterClrMapping/>
  </p:clrMapOvr>
  <p:hf sldNum="0"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4"/>
            <a:ext cx="5706828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98270"/>
      </p:ext>
    </p:extLst>
  </p:cSld>
  <p:clrMapOvr>
    <a:masterClrMapping/>
  </p:clrMapOvr>
  <p:hf sldNum="0"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149090"/>
      </p:ext>
    </p:extLst>
  </p:cSld>
  <p:clrMapOvr>
    <a:masterClrMapping/>
  </p:clrMapOvr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706826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706826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48972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09"/>
            <a:ext cx="89987" cy="459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59398"/>
      </p:ext>
    </p:extLst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908846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4217158"/>
            <a:ext cx="2736251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4217158"/>
            <a:ext cx="4262593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4217158"/>
            <a:ext cx="4305206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7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05122"/>
      </p:ext>
    </p:extLst>
  </p:cSld>
  <p:clrMapOvr>
    <a:masterClrMapping/>
  </p:clrMapOvr>
  <p:hf sldNum="0"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73488"/>
      </p:ext>
    </p:extLst>
  </p:cSld>
  <p:clrMapOvr>
    <a:masterClrMapping/>
  </p:clrMapOvr>
  <p:hf sldNum="0"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43586"/>
      </p:ext>
    </p:extLst>
  </p:cSld>
  <p:clrMapOvr>
    <a:masterClrMapping/>
  </p:clrMapOvr>
  <p:hf sldNum="0"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78108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827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538811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213819"/>
      </p:ext>
    </p:extLst>
  </p:cSld>
  <p:clrMapOvr>
    <a:masterClrMapping/>
  </p:clrMapOvr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3" y="1515767"/>
            <a:ext cx="5563267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577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572735"/>
      </p:ext>
    </p:extLst>
  </p:cSld>
  <p:clrMapOvr>
    <a:masterClrMapping/>
  </p:clrMapOvr>
  <p:hf sldNum="0"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358057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12" y="1515767"/>
            <a:ext cx="3594673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1515767"/>
            <a:ext cx="358266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1288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46820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491239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057993"/>
      </p:ext>
    </p:extLst>
  </p:cSld>
  <p:clrMapOvr>
    <a:masterClrMapping/>
  </p:clrMapOvr>
  <p:hf sldNum="0"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296011" y="1515767"/>
            <a:ext cx="359998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75875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51871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36690"/>
      </p:ext>
    </p:extLst>
  </p:cSld>
  <p:clrMapOvr>
    <a:masterClrMapping/>
  </p:clrMapOvr>
  <p:hf sldNum="0"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7731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17731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67315"/>
      </p:ext>
    </p:extLst>
  </p:cSld>
  <p:clrMapOvr>
    <a:masterClrMapping/>
  </p:clrMapOvr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2" y="908844"/>
            <a:ext cx="5562671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261313"/>
      </p:ext>
    </p:extLst>
  </p:cSld>
  <p:clrMapOvr>
    <a:masterClrMapping/>
  </p:clrMapOvr>
  <p:hf sldNum="0"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562669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562669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64645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507111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75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75" b="1" i="0">
                <a:latin typeface="DIN Next LT Pro"/>
                <a:cs typeface="DIN Next LT Pro"/>
              </a:defRPr>
            </a:lvl2pPr>
            <a:lvl3pPr>
              <a:defRPr sz="1575" b="1" i="0">
                <a:latin typeface="DIN Next LT Pro"/>
                <a:cs typeface="DIN Next LT Pro"/>
              </a:defRPr>
            </a:lvl3pPr>
            <a:lvl4pPr>
              <a:defRPr sz="1575" b="1" i="0">
                <a:latin typeface="DIN Next LT Pro"/>
                <a:cs typeface="DIN Next LT Pro"/>
              </a:defRPr>
            </a:lvl4pPr>
            <a:lvl5pPr>
              <a:defRPr sz="1575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55475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4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301014" y="4185085"/>
            <a:ext cx="3594976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252860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0718" y="908845"/>
            <a:ext cx="359623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5875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14282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044034"/>
      </p:ext>
    </p:extLst>
  </p:cSld>
  <p:clrMapOvr>
    <a:masterClrMapping/>
  </p:clrMapOvr>
  <p:hf sldNum="0"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2276872"/>
            <a:ext cx="3582472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11" y="2276872"/>
            <a:ext cx="3599981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256305" y="2276872"/>
            <a:ext cx="3582523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3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2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96011" y="3104964"/>
            <a:ext cx="3599981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54779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5703" y="5085184"/>
            <a:ext cx="7920595" cy="11703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350"/>
              </a:lnSpc>
              <a:spcBef>
                <a:spcPts val="0"/>
              </a:spcBef>
              <a:buFontTx/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75962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6039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88646"/>
      </p:ext>
    </p:extLst>
  </p:cSld>
  <p:clrMapOvr>
    <a:masterClrMapping/>
  </p:clrMapOvr>
  <p:hf sldNum="0"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10" y="1713293"/>
            <a:ext cx="5543733" cy="78470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4500" b="1" kern="120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THANK YOU</a:t>
            </a:r>
            <a:endParaRPr lang="en-GB" sz="4500" b="1" kern="120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54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8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9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0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61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62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63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 err="1"/>
              <a:t>name.surname@rightware.com</a:t>
            </a:r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81229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2" name="TextBox 31">
            <a:hlinkClick r:id="rId2"/>
          </p:cNvPr>
          <p:cNvSpPr txBox="1"/>
          <p:nvPr/>
        </p:nvSpPr>
        <p:spPr>
          <a:xfrm>
            <a:off x="353174" y="2492898"/>
            <a:ext cx="3347936" cy="3351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80" b="1" u="sng" kern="1200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80" b="1" u="sng" kern="120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55891"/>
      </p:ext>
    </p:extLst>
  </p:cSld>
  <p:clrMapOvr>
    <a:masterClrMapping/>
  </p:clrMapOvr>
  <p:hf sldNum="0"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re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2111" y="1988841"/>
            <a:ext cx="3347936" cy="43858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2250" b="1" kern="120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For more information</a:t>
            </a:r>
            <a:endParaRPr lang="en-GB" sz="2250" b="1" kern="120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3174" y="1952836"/>
            <a:ext cx="556266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4" y="2924946"/>
            <a:ext cx="5554759" cy="208823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150000"/>
              </a:lnSpc>
              <a:buNone/>
              <a:defRPr sz="135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Multiple website list</a:t>
            </a:r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68911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3" name="TextBox 52">
            <a:hlinkClick r:id="rId2"/>
          </p:cNvPr>
          <p:cNvSpPr txBox="1"/>
          <p:nvPr/>
        </p:nvSpPr>
        <p:spPr>
          <a:xfrm>
            <a:off x="353174" y="2492898"/>
            <a:ext cx="3347936" cy="3351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80" b="1" u="sng" kern="1200" err="1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80" b="1" u="sng" kern="120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63184"/>
      </p:ext>
    </p:extLst>
  </p:cSld>
  <p:clrMapOvr>
    <a:masterClrMapping/>
  </p:clrMapOvr>
  <p:hf sldNum="0"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16123"/>
      </p:ext>
    </p:extLst>
  </p:cSld>
  <p:clrMapOvr>
    <a:masterClrMapping/>
  </p:clrMapOvr>
  <p:hf sldNum="0"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285" indent="0" algn="ctr">
              <a:buNone/>
              <a:defRPr sz="1440"/>
            </a:lvl5pPr>
            <a:lvl6pPr marL="2056765" indent="0" algn="ctr">
              <a:buNone/>
              <a:defRPr sz="1440"/>
            </a:lvl6pPr>
            <a:lvl7pPr marL="2468245" indent="0" algn="ctr">
              <a:buNone/>
              <a:defRPr sz="1440"/>
            </a:lvl7pPr>
            <a:lvl8pPr marL="2879725" indent="0" algn="ctr">
              <a:buNone/>
              <a:defRPr sz="1440"/>
            </a:lvl8pPr>
            <a:lvl9pPr marL="3291205" indent="0" algn="ctr">
              <a:buNone/>
              <a:defRPr sz="1440"/>
            </a:lvl9pPr>
          </a:lstStyle>
          <a:p>
            <a:r>
              <a:rPr lang="zh-CN" altLang="en-US" smtClean="0"/>
              <a:t>单击以编辑母版副标题样式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1096645" hangingPunct="1"/>
            <a:endParaRPr lang="fi-FI" sz="2160" kern="1200">
              <a:solidFill>
                <a:srgbClr val="33333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37005"/>
      </p:ext>
    </p:extLst>
  </p:cSld>
  <p:clrMapOvr>
    <a:masterClrMapping/>
  </p:clrMapOvr>
  <p:hf sldNum="0"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4" y="1799217"/>
            <a:ext cx="11470574" cy="669523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468740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9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49883"/>
      </p:ext>
    </p:extLst>
  </p:cSld>
  <p:clrMapOvr>
    <a:masterClrMapping/>
  </p:clrMapOvr>
  <p:hf sldNum="0"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60316" y="273134"/>
            <a:ext cx="11477719" cy="439498"/>
          </a:xfrm>
          <a:prstGeom prst="rect">
            <a:avLst/>
          </a:prstGeom>
        </p:spPr>
        <p:txBody>
          <a:bodyPr anchor="ctr"/>
          <a:lstStyle>
            <a:lvl1pPr algn="l">
              <a:defRPr sz="3150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0316" y="685583"/>
            <a:ext cx="11484067" cy="347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0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60316" y="1605064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281616" y="1604067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806"/>
      </p:ext>
    </p:extLst>
  </p:cSld>
  <p:clrMapOvr>
    <a:masterClrMapping/>
  </p:clrMapOvr>
  <p:hf sldNum="0"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ture auto experien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B8B4-5984-AF44-9102-7E6AAD6BCAA8}" type="datetime1">
              <a:rPr lang="fi-FI" smtClean="0">
                <a:solidFill>
                  <a:srgbClr val="6D6D6D"/>
                </a:solidFill>
              </a:rPr>
              <a:t>6.1.2022</a:t>
            </a:fld>
            <a:endParaRPr lang="en-GB">
              <a:solidFill>
                <a:srgbClr val="6D6D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0F5C8-14B8-B34F-8E56-69030EA1082A}" type="slidenum">
              <a:rPr lang="en-GB" smtClean="0">
                <a:solidFill>
                  <a:srgbClr val="6D6D6D"/>
                </a:solidFill>
              </a:rPr>
              <a:t>‹#›</a:t>
            </a:fld>
            <a:endParaRPr lang="en-GB">
              <a:solidFill>
                <a:srgbClr val="6D6D6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176" y="3933057"/>
            <a:ext cx="329487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This is how</a:t>
            </a:r>
          </a:p>
          <a:p>
            <a:pPr algn="l" defTabSz="527050" hangingPunct="1">
              <a:defRPr/>
            </a:pPr>
            <a:r>
              <a:rPr lang="en-US" sz="2250" b="1" kern="1200">
                <a:solidFill>
                  <a:srgbClr val="333333"/>
                </a:solidFill>
                <a:latin typeface="DIN Next LT Pro" charset="0"/>
                <a:ea typeface="DIN Next LT Pro" charset="0"/>
                <a:cs typeface="DIN Next LT Pro" charset="0"/>
              </a:rPr>
              <a:t>future customers</a:t>
            </a:r>
          </a:p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think about</a:t>
            </a:r>
          </a:p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the </a:t>
            </a:r>
            <a:r>
              <a:rPr lang="en-US" sz="2250" b="1" kern="1200">
                <a:solidFill>
                  <a:srgbClr val="333333"/>
                </a:solidFill>
                <a:latin typeface="DIN Next LT Pro" charset="0"/>
                <a:ea typeface="DIN Next LT Pro" charset="0"/>
                <a:cs typeface="DIN Next LT Pro" charset="0"/>
              </a:rPr>
              <a:t>auto experience</a:t>
            </a:r>
          </a:p>
        </p:txBody>
      </p:sp>
    </p:spTree>
    <p:extLst>
      <p:ext uri="{BB962C8B-B14F-4D97-AF65-F5344CB8AC3E}">
        <p14:creationId xmlns:p14="http://schemas.microsoft.com/office/powerpoint/2010/main" val="342753993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8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6" y="1580306"/>
            <a:ext cx="7769830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6" y="2741954"/>
            <a:ext cx="7769830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Rectangle 6"/>
          <p:cNvSpPr/>
          <p:nvPr/>
        </p:nvSpPr>
        <p:spPr bwMode="auto">
          <a:xfrm>
            <a:off x="-1" y="6510007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 defTabSz="41084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ea typeface="宋体" panose="02010600030101010101" pitchFamily="2" charset="-122"/>
                <a:cs typeface="Tahoma" panose="020B0604030504040204"/>
                <a:sym typeface="Arial Bold" charset="0"/>
              </a:rPr>
              <a:t>  Copyright Thunder Software Technology Co., Ltd. 2008-2017  All right reserved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ea typeface="宋体" panose="02010600030101010101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456" y="321253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380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" y="1855910"/>
            <a:ext cx="89987" cy="95854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47812"/>
      </p:ext>
    </p:extLst>
  </p:cSld>
  <p:clrMapOvr>
    <a:masterClrMapping/>
  </p:clrMapOvr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74" y="1"/>
            <a:ext cx="2447825" cy="20960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F34C312-6147-4FF2-8DB4-2908E5D3CC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512268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2FB7C0F-70C7-4FF3-AF86-76C40A9A53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0283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11E8DCF-F42E-41FC-88F5-DD5505D0D4F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724075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0E7F80F-38D1-4A33-9371-5F0A904D457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3226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BFA8F45-5A75-423A-90B6-AD7D49B373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008000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>
                <a:latin typeface="+mn-lt"/>
              </a:defRPr>
            </a:lvl1pPr>
            <a:lvl2pPr>
              <a:defRPr lang="zh-CN" altLang="en-US" b="0" i="0" baseline="0" smtClean="0">
                <a:latin typeface="+mn-lt"/>
              </a:defRPr>
            </a:lvl2pPr>
            <a:lvl3pPr>
              <a:defRPr lang="zh-CN" altLang="en-US" sz="1400" b="0" i="0" baseline="0" smtClean="0">
                <a:latin typeface="+mn-lt"/>
              </a:defRPr>
            </a:lvl3pPr>
            <a:lvl4pPr>
              <a:defRPr lang="zh-CN" altLang="en-US" b="0" i="0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1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>
                <a:latin typeface="+mn-lt"/>
              </a:defRPr>
            </a:lvl1pPr>
            <a:lvl2pPr>
              <a:defRPr lang="zh-CN" altLang="en-US" baseline="0" smtClean="0">
                <a:latin typeface="+mn-lt"/>
              </a:defRPr>
            </a:lvl2pPr>
            <a:lvl3pPr>
              <a:defRPr lang="zh-CN" altLang="en-US" sz="1400" baseline="0" smtClean="0">
                <a:latin typeface="+mn-lt"/>
              </a:defRPr>
            </a:lvl3pPr>
            <a:lvl4pPr>
              <a:defRPr lang="zh-CN" altLang="en-US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86281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4354A4-291C-4F67-8592-0020917B38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00024" y="413658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http://www.thundersoft.com/</a:t>
            </a: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defTabSz="410845">
              <a:defRPr/>
            </a:pP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1365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/>
        </p:nvSpPr>
        <p:spPr>
          <a:xfrm>
            <a:off x="2114551" y="2505076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10845">
              <a:defRPr/>
            </a:pPr>
            <a:r>
              <a:rPr lang="en-US" altLang="zh-CN" sz="6600" b="1" dirty="0">
                <a:ln w="22225">
                  <a:solidFill>
                    <a:srgbClr val="ED7D31">
                      <a:lumMod val="20000"/>
                      <a:lumOff val="80000"/>
                    </a:srgbClr>
                  </a:solidFill>
                  <a:prstDash val="solid"/>
                </a:ln>
                <a:gradFill flip="none" rotWithShape="1">
                  <a:gsLst>
                    <a:gs pos="100000">
                      <a:srgbClr val="ED7D31"/>
                    </a:gs>
                    <a:gs pos="0">
                      <a:srgbClr val="5B9BD5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  <a:ea typeface="微软雅黑" panose="020B0503020204020204" pitchFamily="34" charset="-122"/>
              </a:rPr>
              <a:t>Thanks</a:t>
            </a:r>
            <a:endParaRPr lang="zh-CN" altLang="en-US" sz="6600" b="1" i="1" dirty="0">
              <a:ln w="22225">
                <a:solidFill>
                  <a:srgbClr val="ED7D31">
                    <a:lumMod val="20000"/>
                    <a:lumOff val="80000"/>
                  </a:srgbClr>
                </a:solidFill>
                <a:prstDash val="solid"/>
              </a:ln>
              <a:gradFill flip="none" rotWithShape="1">
                <a:gsLst>
                  <a:gs pos="100000">
                    <a:srgbClr val="ED7D31"/>
                  </a:gs>
                  <a:gs pos="0">
                    <a:srgbClr val="5B9BD5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cs typeface="Arial" panose="020B0604020202020204" pitchFamily="34" charset="0"/>
            </a:endParaRPr>
          </a:p>
        </p:txBody>
      </p:sp>
      <p:pic>
        <p:nvPicPr>
          <p:cNvPr id="12" name="banner-3.png"/>
          <p:cNvPicPr>
            <a:picLocks noChangeAspect="1"/>
          </p:cNvPicPr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>
            <a:off x="2029326" y="0"/>
            <a:ext cx="10162674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002943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3720" y="135000"/>
            <a:ext cx="10083240" cy="648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33720" y="906120"/>
            <a:ext cx="11523960" cy="5475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sldNum" sz="quarter" idx="10"/>
          </p:nvPr>
        </p:nvSpPr>
        <p:spPr>
          <a:xfrm>
            <a:off x="5940052" y="6505277"/>
            <a:ext cx="302967" cy="256800"/>
          </a:xfrm>
        </p:spPr>
        <p:txBody>
          <a:bodyPr/>
          <a:lstStyle>
            <a:lvl1pPr>
              <a:defRPr/>
            </a:lvl1pPr>
          </a:lstStyle>
          <a:p>
            <a:fld id="{538CC7EA-77B9-477D-81D0-D8680823FB2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7770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gray">
          <a:xfrm>
            <a:off x="-1" y="-2"/>
            <a:ext cx="9773500" cy="6359178"/>
            <a:chOff x="-1" y="-2"/>
            <a:chExt cx="9773500" cy="63591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3659"/>
            <a:stretch>
              <a:fillRect/>
            </a:stretch>
          </p:blipFill>
          <p:spPr bwMode="gray">
            <a:xfrm>
              <a:off x="0" y="1231996"/>
              <a:ext cx="9773499" cy="512718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gray">
            <a:xfrm>
              <a:off x="9533873" y="0"/>
              <a:ext cx="239626" cy="1305694"/>
            </a:xfrm>
            <a:prstGeom prst="rect">
              <a:avLst/>
            </a:prstGeom>
            <a:solidFill>
              <a:srgbClr val="CACBD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914400" hangingPunct="1">
                <a:defRPr/>
              </a:pPr>
              <a:endParaRPr lang="en-US" sz="1800" dirty="0" err="1">
                <a:solidFill>
                  <a:prstClr val="white"/>
                </a:solidFill>
                <a:latin typeface="Microsoft Sans Serif" panose="020B0604020202020204"/>
                <a:ea typeface="+mn-ea"/>
                <a:cs typeface="+mn-cs"/>
              </a:endParaRPr>
            </a:p>
          </p:txBody>
        </p:sp>
        <p:sp>
          <p:nvSpPr>
            <p:cNvPr id="13" name="Rectangle: Single Corner Rounded 55"/>
            <p:cNvSpPr/>
            <p:nvPr/>
          </p:nvSpPr>
          <p:spPr bwMode="gray">
            <a:xfrm flipV="1">
              <a:off x="-1" y="0"/>
              <a:ext cx="9567417" cy="6266834"/>
            </a:xfrm>
            <a:prstGeom prst="round1Rect">
              <a:avLst>
                <a:gd name="adj" fmla="val 3540"/>
              </a:avLst>
            </a:prstGeom>
            <a:solidFill>
              <a:srgbClr val="7CA0FF"/>
            </a:solidFill>
            <a:ln w="10795" cap="flat" cmpd="sng" algn="ctr">
              <a:noFill/>
              <a:prstDash val="solid"/>
            </a:ln>
            <a:effectLst>
              <a:outerShdw blurRad="139700" dist="38100" dir="21540000" algn="bl" rotWithShape="0">
                <a:prstClr val="black">
                  <a:alpha val="21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 hangingPunct="1">
                <a:defRPr/>
              </a:pPr>
              <a:endParaRPr lang="en-US" sz="1800" dirty="0" err="1">
                <a:solidFill>
                  <a:prstClr val="white"/>
                </a:solidFill>
                <a:latin typeface="Microsoft Sans Serif" panose="020B0604020202020204"/>
                <a:ea typeface="+mn-ea"/>
                <a:cs typeface="+mn-cs"/>
              </a:endParaRPr>
            </a:p>
          </p:txBody>
        </p:sp>
        <p:sp>
          <p:nvSpPr>
            <p:cNvPr id="14" name="Rectangle: Single Corner Rounded 49"/>
            <p:cNvSpPr/>
            <p:nvPr/>
          </p:nvSpPr>
          <p:spPr bwMode="gray">
            <a:xfrm flipV="1">
              <a:off x="9306878" y="0"/>
              <a:ext cx="260539" cy="6267118"/>
            </a:xfrm>
            <a:prstGeom prst="round1Rect">
              <a:avLst>
                <a:gd name="adj" fmla="val 49135"/>
              </a:avLst>
            </a:prstGeom>
            <a:gradFill flip="none" rotWithShape="1">
              <a:gsLst>
                <a:gs pos="100000">
                  <a:srgbClr val="415795">
                    <a:lumMod val="100000"/>
                  </a:srgbClr>
                </a:gs>
                <a:gs pos="0">
                  <a:srgbClr val="7CA0FF">
                    <a:alpha val="0"/>
                  </a:srgbClr>
                </a:gs>
                <a:gs pos="64000">
                  <a:srgbClr val="5E7DCA"/>
                </a:gs>
              </a:gsLst>
              <a:lin ang="0" scaled="1"/>
              <a:tileRect/>
            </a:gra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914400" hangingPunct="1">
                <a:defRPr/>
              </a:pPr>
              <a:endParaRPr lang="en-US" sz="1800" dirty="0" err="1">
                <a:solidFill>
                  <a:prstClr val="white"/>
                </a:solidFill>
                <a:latin typeface="Microsoft Sans Serif" panose="020B0604020202020204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/>
          </p:nvGrpSpPr>
          <p:grpSpPr bwMode="gray">
            <a:xfrm>
              <a:off x="0" y="-2"/>
              <a:ext cx="8822604" cy="5487292"/>
              <a:chOff x="503573" y="46747"/>
              <a:chExt cx="9419881" cy="5487292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9800389" y="46748"/>
                <a:ext cx="123065" cy="2105026"/>
              </a:xfrm>
              <a:prstGeom prst="rect">
                <a:avLst/>
              </a:prstGeom>
              <a:solidFill>
                <a:srgbClr val="5D78C7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00" hangingPunct="1">
                  <a:defRPr/>
                </a:pPr>
                <a:endParaRPr lang="en-US" sz="1800" dirty="0" err="1">
                  <a:solidFill>
                    <a:prstClr val="white"/>
                  </a:solidFill>
                  <a:latin typeface="Microsoft Sans Serif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gray">
              <a:xfrm>
                <a:off x="503573" y="5454636"/>
                <a:ext cx="1380260" cy="79403"/>
              </a:xfrm>
              <a:prstGeom prst="rect">
                <a:avLst/>
              </a:prstGeom>
              <a:solidFill>
                <a:srgbClr val="6B88D8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914400" hangingPunct="1">
                  <a:defRPr/>
                </a:pPr>
                <a:endParaRPr lang="en-US" sz="1800" dirty="0" err="1">
                  <a:solidFill>
                    <a:prstClr val="white"/>
                  </a:solidFill>
                  <a:latin typeface="Microsoft Sans Serif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 bwMode="gray">
              <a:xfrm>
                <a:off x="503573" y="46747"/>
                <a:ext cx="9419881" cy="5487292"/>
                <a:chOff x="416724" y="46747"/>
                <a:chExt cx="9419881" cy="5487292"/>
              </a:xfrm>
            </p:grpSpPr>
            <p:grpSp>
              <p:nvGrpSpPr>
                <p:cNvPr id="19" name="Group 18"/>
                <p:cNvGrpSpPr/>
                <p:nvPr/>
              </p:nvGrpSpPr>
              <p:grpSpPr bwMode="gray">
                <a:xfrm>
                  <a:off x="416724" y="46747"/>
                  <a:ext cx="9419881" cy="5487292"/>
                  <a:chOff x="678407" y="-1026120"/>
                  <a:chExt cx="9440352" cy="5501077"/>
                </a:xfrm>
                <a:effectLst/>
              </p:grpSpPr>
              <p:sp>
                <p:nvSpPr>
                  <p:cNvPr id="21" name="Rectangle: Single Corner Rounded 60"/>
                  <p:cNvSpPr/>
                  <p:nvPr/>
                </p:nvSpPr>
                <p:spPr bwMode="gray">
                  <a:xfrm flipV="1">
                    <a:off x="1974711" y="1033561"/>
                    <a:ext cx="8144048" cy="3441396"/>
                  </a:xfrm>
                  <a:prstGeom prst="round1Rect">
                    <a:avLst>
                      <a:gd name="adj" fmla="val 4294"/>
                    </a:avLst>
                  </a:prstGeom>
                  <a:gradFill>
                    <a:gsLst>
                      <a:gs pos="0">
                        <a:srgbClr val="6C89DA"/>
                      </a:gs>
                      <a:gs pos="31000">
                        <a:srgbClr val="7CA0FF">
                          <a:lumMod val="97000"/>
                          <a:lumOff val="3000"/>
                        </a:srgbClr>
                      </a:gs>
                      <a:gs pos="38000">
                        <a:srgbClr val="526DB4"/>
                      </a:gs>
                      <a:gs pos="100000">
                        <a:srgbClr val="5D78C7"/>
                      </a:gs>
                      <a:gs pos="44000">
                        <a:srgbClr val="5C79C2">
                          <a:lumMod val="100000"/>
                        </a:srgbClr>
                      </a:gs>
                    </a:gsLst>
                    <a:lin ang="4560000" scaled="0"/>
                  </a:gra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defTabSz="914400" hangingPunct="1">
                      <a:defRPr/>
                    </a:pPr>
                    <a:endParaRPr lang="en-US" sz="1800" dirty="0" err="1">
                      <a:solidFill>
                        <a:prstClr val="white"/>
                      </a:solidFill>
                      <a:latin typeface="Microsoft Sans Serif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: Single Corner Rounded 61"/>
                  <p:cNvSpPr/>
                  <p:nvPr/>
                </p:nvSpPr>
                <p:spPr bwMode="gray">
                  <a:xfrm flipV="1">
                    <a:off x="678407" y="-1026120"/>
                    <a:ext cx="9332272" cy="5464871"/>
                  </a:xfrm>
                  <a:prstGeom prst="round1Rect">
                    <a:avLst>
                      <a:gd name="adj" fmla="val 2348"/>
                    </a:avLst>
                  </a:prstGeom>
                  <a:solidFill>
                    <a:srgbClr val="314FD5"/>
                  </a:solidFill>
                  <a:ln w="10795" cap="flat" cmpd="sng" algn="ctr">
                    <a:noFill/>
                    <a:prstDash val="solid"/>
                  </a:ln>
                  <a:effectLst>
                    <a:outerShdw blurRad="38100" dist="12700" dir="1800000" algn="bl" rotWithShape="0">
                      <a:prstClr val="black">
                        <a:alpha val="31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defTabSz="914400" hangingPunct="1">
                      <a:defRPr/>
                    </a:pPr>
                    <a:endParaRPr lang="en-US" sz="1800" dirty="0" err="1">
                      <a:solidFill>
                        <a:prstClr val="white"/>
                      </a:solidFill>
                      <a:latin typeface="Microsoft Sans Serif" panose="020B06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first shadow"/>
                <p:cNvSpPr/>
                <p:nvPr/>
              </p:nvSpPr>
              <p:spPr bwMode="gray">
                <a:xfrm flipV="1">
                  <a:off x="8943108" y="46747"/>
                  <a:ext cx="785651" cy="5446965"/>
                </a:xfrm>
                <a:prstGeom prst="round1Rect">
                  <a:avLst>
                    <a:gd name="adj" fmla="val 18640"/>
                  </a:avLst>
                </a:prstGeom>
                <a:gradFill flip="none" rotWithShape="1">
                  <a:gsLst>
                    <a:gs pos="69000">
                      <a:srgbClr val="243DA8">
                        <a:alpha val="50000"/>
                      </a:srgbClr>
                    </a:gs>
                    <a:gs pos="50000">
                      <a:srgbClr val="314FD5">
                        <a:alpha val="0"/>
                      </a:srgbClr>
                    </a:gs>
                    <a:gs pos="89000">
                      <a:srgbClr val="1D3393">
                        <a:lumMod val="90000"/>
                      </a:srgbClr>
                    </a:gs>
                  </a:gsLst>
                  <a:lin ang="0" scaled="1"/>
                  <a:tileRect/>
                </a:gra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defTabSz="914400" hangingPunct="1">
                    <a:defRPr/>
                  </a:pPr>
                  <a:endParaRPr lang="en-US" sz="1800" dirty="0" err="1">
                    <a:solidFill>
                      <a:prstClr val="white"/>
                    </a:solidFill>
                    <a:latin typeface="Microsoft Sans Serif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second shadow"/>
                <p:cNvSpPr/>
                <p:nvPr/>
              </p:nvSpPr>
              <p:spPr bwMode="gray">
                <a:xfrm flipV="1">
                  <a:off x="8850801" y="46747"/>
                  <a:ext cx="785651" cy="5446965"/>
                </a:xfrm>
                <a:prstGeom prst="round1Rect">
                  <a:avLst>
                    <a:gd name="adj" fmla="val 17397"/>
                  </a:avLst>
                </a:prstGeom>
                <a:gradFill flip="none" rotWithShape="1">
                  <a:gsLst>
                    <a:gs pos="69150">
                      <a:srgbClr val="243DA8">
                        <a:alpha val="20000"/>
                      </a:srgbClr>
                    </a:gs>
                    <a:gs pos="20000">
                      <a:srgbClr val="314FD5">
                        <a:alpha val="0"/>
                      </a:srgbClr>
                    </a:gs>
                    <a:gs pos="93000">
                      <a:srgbClr val="1D3393">
                        <a:lumMod val="90000"/>
                        <a:alpha val="50000"/>
                      </a:srgbClr>
                    </a:gs>
                  </a:gsLst>
                  <a:lin ang="0" scaled="1"/>
                  <a:tileRect/>
                </a:gra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defTabSz="914400" hangingPunct="1">
                    <a:defRPr/>
                  </a:pPr>
                  <a:endParaRPr lang="en-US" sz="1800" dirty="0" err="1">
                    <a:solidFill>
                      <a:prstClr val="white"/>
                    </a:solidFill>
                    <a:latin typeface="Microsoft Sans Serif" panose="020B060402020202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34551" y="2615706"/>
            <a:ext cx="7425116" cy="1461939"/>
          </a:xfrm>
        </p:spPr>
        <p:txBody>
          <a:bodyPr wrap="square" anchor="b">
            <a:noAutofit/>
          </a:bodyPr>
          <a:lstStyle>
            <a:lvl1pPr algn="l">
              <a:lnSpc>
                <a:spcPct val="90000"/>
              </a:lnSpc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3783" y="4195085"/>
            <a:ext cx="7363786" cy="9619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1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</a:t>
            </a:r>
          </a:p>
          <a:p>
            <a:pPr lvl="1"/>
            <a:endParaRPr lang="en-US" dirty="0"/>
          </a:p>
        </p:txBody>
      </p:sp>
      <p:sp>
        <p:nvSpPr>
          <p:cNvPr id="88" name="Freeform 5"/>
          <p:cNvSpPr>
            <a:spLocks noEditPoints="1"/>
          </p:cNvSpPr>
          <p:nvPr/>
        </p:nvSpPr>
        <p:spPr bwMode="gray">
          <a:xfrm>
            <a:off x="10318621" y="477043"/>
            <a:ext cx="1319582" cy="241866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l" defTabSz="914400" hangingPunct="1">
              <a:defRPr/>
            </a:pPr>
            <a:endParaRPr lang="en-US" sz="1800" kern="1200">
              <a:solidFill>
                <a:prstClr val="black"/>
              </a:solidFill>
              <a:latin typeface="Microsoft Sans Serif" panose="020B060402020202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50231" y="504078"/>
            <a:ext cx="2615937" cy="22677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qualcomm</a:t>
            </a:r>
            <a:endParaRPr lang="en-US" dirty="0"/>
          </a:p>
        </p:txBody>
      </p:sp>
      <p:sp>
        <p:nvSpPr>
          <p:cNvPr id="184" name="Text Placehold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848" y="485695"/>
            <a:ext cx="2620484" cy="262176"/>
          </a:xfrm>
        </p:spPr>
        <p:txBody>
          <a:bodyPr/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5" name="Text Placeholder 4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94425" y="484981"/>
            <a:ext cx="2272217" cy="265271"/>
          </a:xfrm>
        </p:spPr>
        <p:txBody>
          <a:bodyPr/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location</a:t>
            </a:r>
          </a:p>
        </p:txBody>
      </p:sp>
    </p:spTree>
    <p:extLst>
      <p:ext uri="{BB962C8B-B14F-4D97-AF65-F5344CB8AC3E}">
        <p14:creationId xmlns:p14="http://schemas.microsoft.com/office/powerpoint/2010/main" val="22964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5488" y="1709928"/>
            <a:ext cx="11210544" cy="463600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/>
          </p:nvPr>
        </p:nvSpPr>
        <p:spPr>
          <a:xfrm>
            <a:off x="479793" y="1132232"/>
            <a:ext cx="11202619" cy="431657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189" y="6484545"/>
            <a:ext cx="10223342" cy="18980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07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400" hangingPunct="1"/>
            <a:endParaRPr lang="en-US" kern="1200" dirty="0">
              <a:solidFill>
                <a:srgbClr val="000000">
                  <a:lumMod val="50000"/>
                  <a:lumOff val="50000"/>
                </a:srgbClr>
              </a:solidFill>
              <a:latin typeface="Microsoft Sans Serif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3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883" y="1533745"/>
            <a:ext cx="3743982" cy="649036"/>
          </a:xfrm>
          <a:prstGeom prst="rect">
            <a:avLst/>
          </a:prstGeom>
        </p:spPr>
        <p:txBody>
          <a:bodyPr anchor="b"/>
          <a:lstStyle>
            <a:lvl1pPr marL="0" indent="0">
              <a:buFontTx/>
              <a:buNone/>
              <a:defRPr sz="25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52157" y="2541184"/>
            <a:ext cx="3704167" cy="2563106"/>
          </a:xfrm>
          <a:prstGeom prst="rect">
            <a:avLst/>
          </a:prstGeom>
        </p:spPr>
        <p:txBody>
          <a:bodyPr/>
          <a:lstStyle>
            <a:lvl1pPr>
              <a:defRPr sz="1605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605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605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605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6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531097" y="458230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sz="1305">
                <a:latin typeface="DIN Next LT Pro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4281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999168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75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75" b="1" i="0">
                <a:latin typeface="DIN Next LT Pro"/>
                <a:cs typeface="DIN Next LT Pro"/>
              </a:defRPr>
            </a:lvl2pPr>
            <a:lvl3pPr>
              <a:defRPr sz="1575" b="1" i="0">
                <a:latin typeface="DIN Next LT Pro"/>
                <a:cs typeface="DIN Next LT Pro"/>
              </a:defRPr>
            </a:lvl3pPr>
            <a:lvl4pPr>
              <a:defRPr sz="1575" b="1" i="0">
                <a:latin typeface="DIN Next LT Pro"/>
                <a:cs typeface="DIN Next LT Pro"/>
              </a:defRPr>
            </a:lvl4pPr>
            <a:lvl5pPr>
              <a:defRPr sz="1575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" y="1855910"/>
            <a:ext cx="89988" cy="13599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75723"/>
      </p:ext>
    </p:extLst>
  </p:cSld>
  <p:clrMapOvr>
    <a:masterClrMapping/>
  </p:clrMapOvr>
  <p:hf sldNum="0"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7800"/>
            <a:ext cx="179976" cy="324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8210" hangingPunct="1"/>
            <a:endParaRPr lang="en-US" sz="1800" kern="1200">
              <a:solidFill>
                <a:srgbClr val="000000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60317" y="1605064"/>
            <a:ext cx="5556417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220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952500" indent="-36639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46494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2051050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63715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59904" y="204142"/>
            <a:ext cx="11484067" cy="4461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81616" y="1605064"/>
            <a:ext cx="5556417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220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952500" indent="-36639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46494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2051050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63715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181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0"/>
          <p:cNvSpPr>
            <a:spLocks noGrp="1"/>
          </p:cNvSpPr>
          <p:nvPr>
            <p:ph type="title" hasCustomPrompt="1"/>
          </p:nvPr>
        </p:nvSpPr>
        <p:spPr>
          <a:xfrm>
            <a:off x="2444864" y="2873217"/>
            <a:ext cx="7302276" cy="353455"/>
          </a:xfrm>
          <a:prstGeom prst="rect">
            <a:avLst/>
          </a:prstGeom>
        </p:spPr>
        <p:txBody>
          <a:bodyPr/>
          <a:lstStyle>
            <a:lvl1pPr algn="ctr">
              <a:defRPr sz="331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1852" y="4133359"/>
            <a:ext cx="4788296" cy="180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5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000">
                <a:solidFill>
                  <a:srgbClr val="777777"/>
                </a:solidFill>
              </a:defRPr>
            </a:lvl2pPr>
            <a:lvl3pPr marL="914400" indent="0">
              <a:buNone/>
              <a:defRPr sz="1000">
                <a:solidFill>
                  <a:srgbClr val="777777"/>
                </a:solidFill>
              </a:defRPr>
            </a:lvl3pPr>
            <a:lvl4pPr marL="1371600" indent="0">
              <a:buNone/>
              <a:defRPr sz="1000">
                <a:solidFill>
                  <a:srgbClr val="777777"/>
                </a:solidFill>
              </a:defRPr>
            </a:lvl4pPr>
            <a:lvl5pPr marL="1828800" indent="0">
              <a:buNone/>
              <a:defRPr sz="1000"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61888" y="3521288"/>
            <a:ext cx="27003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7815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9533" y="1231900"/>
            <a:ext cx="11277336" cy="501040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523875" indent="-209550"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1208405" indent="-228600">
              <a:spcBef>
                <a:spcPts val="1200"/>
              </a:spcBef>
              <a:defRPr b="0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</a:lstStyle>
          <a:p>
            <a:pPr lvl="0"/>
            <a:r>
              <a:rPr kumimoji="1" lang="zh-CN" altLang="en-US" smtClean="0"/>
              <a:t>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99533" y="244476"/>
            <a:ext cx="11277600" cy="803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795021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99533" y="244476"/>
            <a:ext cx="11277600" cy="803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4480853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i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25574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32570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opic sub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0"/>
          <p:cNvSpPr>
            <a:spLocks noGrp="1"/>
          </p:cNvSpPr>
          <p:nvPr>
            <p:ph type="title" hasCustomPrompt="1"/>
          </p:nvPr>
        </p:nvSpPr>
        <p:spPr>
          <a:xfrm>
            <a:off x="2670318" y="2873217"/>
            <a:ext cx="6851367" cy="353455"/>
          </a:xfrm>
          <a:prstGeom prst="rect">
            <a:avLst/>
          </a:prstGeom>
        </p:spPr>
        <p:txBody>
          <a:bodyPr/>
          <a:lstStyle>
            <a:lvl1pPr algn="ctr">
              <a:defRPr sz="3310" b="1">
                <a:solidFill>
                  <a:schemeClr val="tx1"/>
                </a:solidFill>
                <a:latin typeface="DIN Next LT Pro Bold" panose="020B080302020305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1852" y="4133359"/>
            <a:ext cx="4788296" cy="180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5">
                <a:solidFill>
                  <a:schemeClr val="tx1"/>
                </a:solidFill>
              </a:defRPr>
            </a:lvl1pPr>
            <a:lvl2pPr marL="457200" indent="0">
              <a:buNone/>
              <a:defRPr sz="1000">
                <a:solidFill>
                  <a:srgbClr val="777777"/>
                </a:solidFill>
              </a:defRPr>
            </a:lvl2pPr>
            <a:lvl3pPr marL="914400" indent="0">
              <a:buNone/>
              <a:defRPr sz="1000">
                <a:solidFill>
                  <a:srgbClr val="777777"/>
                </a:solidFill>
              </a:defRPr>
            </a:lvl3pPr>
            <a:lvl4pPr marL="1371600" indent="0">
              <a:buNone/>
              <a:defRPr sz="1000">
                <a:solidFill>
                  <a:srgbClr val="777777"/>
                </a:solidFill>
              </a:defRPr>
            </a:lvl4pPr>
            <a:lvl5pPr marL="1828800" indent="0">
              <a:buNone/>
              <a:defRPr sz="1000"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61888" y="3521288"/>
            <a:ext cx="27003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0373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mos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1852" y="6128633"/>
            <a:ext cx="4788296" cy="180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000">
                <a:solidFill>
                  <a:srgbClr val="777777"/>
                </a:solidFill>
              </a:defRPr>
            </a:lvl2pPr>
            <a:lvl3pPr marL="914400" indent="0">
              <a:buNone/>
              <a:defRPr sz="1000">
                <a:solidFill>
                  <a:srgbClr val="777777"/>
                </a:solidFill>
              </a:defRPr>
            </a:lvl3pPr>
            <a:lvl4pPr marL="1371600" indent="0">
              <a:buNone/>
              <a:defRPr sz="1000">
                <a:solidFill>
                  <a:srgbClr val="777777"/>
                </a:solidFill>
              </a:defRPr>
            </a:lvl4pPr>
            <a:lvl5pPr marL="1828800" indent="0">
              <a:buNone/>
              <a:defRPr sz="1000"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31097" y="458230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sz="1305">
                <a:latin typeface="DIN Next LT Pro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85562" y="685393"/>
            <a:ext cx="1624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6523" y="901993"/>
            <a:ext cx="3527315" cy="1289137"/>
          </a:xfrm>
          <a:prstGeom prst="rect">
            <a:avLst/>
          </a:prstGeom>
        </p:spPr>
        <p:txBody>
          <a:bodyPr/>
          <a:lstStyle>
            <a:lvl1pPr>
              <a:defRPr sz="1405">
                <a:solidFill>
                  <a:schemeClr val="tx1"/>
                </a:solidFill>
              </a:defRPr>
            </a:lvl1pPr>
            <a:lvl2pPr>
              <a:defRPr sz="1405">
                <a:solidFill>
                  <a:schemeClr val="tx1"/>
                </a:solidFill>
              </a:defRPr>
            </a:lvl2pPr>
            <a:lvl3pPr>
              <a:defRPr sz="1405">
                <a:solidFill>
                  <a:schemeClr val="tx1"/>
                </a:solidFill>
              </a:defRPr>
            </a:lvl3pPr>
            <a:lvl4pPr>
              <a:defRPr sz="1405">
                <a:solidFill>
                  <a:schemeClr val="tx1"/>
                </a:solidFill>
              </a:defRPr>
            </a:lvl4pPr>
            <a:lvl5pPr>
              <a:defRPr sz="14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82955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two 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24007" y="3032757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2136" y="2636713"/>
            <a:ext cx="3347814" cy="277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3854" y="3032667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481984" y="2636624"/>
            <a:ext cx="3347814" cy="277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516817" y="3032757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444947" y="2636713"/>
            <a:ext cx="3347814" cy="277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solidFill>
                  <a:schemeClr val="tx1"/>
                </a:solidFill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507584" y="3320700"/>
            <a:ext cx="3267083" cy="2869958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tx1"/>
                </a:solidFill>
              </a:defRPr>
            </a:lvl1pPr>
            <a:lvl2pPr>
              <a:defRPr sz="1205">
                <a:solidFill>
                  <a:schemeClr val="tx1"/>
                </a:solidFill>
              </a:defRPr>
            </a:lvl2pPr>
            <a:lvl3pPr>
              <a:defRPr sz="1205">
                <a:solidFill>
                  <a:schemeClr val="tx1"/>
                </a:solidFill>
              </a:defRPr>
            </a:lvl3pPr>
            <a:lvl4pPr>
              <a:defRPr sz="1205">
                <a:solidFill>
                  <a:schemeClr val="tx1"/>
                </a:solidFill>
              </a:defRPr>
            </a:lvl4pPr>
            <a:lvl5pPr>
              <a:defRPr sz="12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79014" y="3320700"/>
            <a:ext cx="3267083" cy="2869958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tx1"/>
                </a:solidFill>
              </a:defRPr>
            </a:lvl1pPr>
            <a:lvl2pPr>
              <a:defRPr sz="1205">
                <a:solidFill>
                  <a:schemeClr val="tx1"/>
                </a:solidFill>
              </a:defRPr>
            </a:lvl2pPr>
            <a:lvl3pPr>
              <a:defRPr sz="1205">
                <a:solidFill>
                  <a:schemeClr val="tx1"/>
                </a:solidFill>
              </a:defRPr>
            </a:lvl3pPr>
            <a:lvl4pPr>
              <a:defRPr sz="1205">
                <a:solidFill>
                  <a:schemeClr val="tx1"/>
                </a:solidFill>
              </a:defRPr>
            </a:lvl4pPr>
            <a:lvl5pPr>
              <a:defRPr sz="12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478623" y="3320700"/>
            <a:ext cx="3267083" cy="2869958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tx1"/>
                </a:solidFill>
              </a:defRPr>
            </a:lvl1pPr>
            <a:lvl2pPr>
              <a:defRPr sz="1205">
                <a:solidFill>
                  <a:schemeClr val="tx1"/>
                </a:solidFill>
              </a:defRPr>
            </a:lvl2pPr>
            <a:lvl3pPr>
              <a:defRPr sz="1205">
                <a:solidFill>
                  <a:schemeClr val="tx1"/>
                </a:solidFill>
              </a:defRPr>
            </a:lvl3pPr>
            <a:lvl4pPr>
              <a:defRPr sz="1205">
                <a:solidFill>
                  <a:schemeClr val="tx1"/>
                </a:solidFill>
              </a:defRPr>
            </a:lvl4pPr>
            <a:lvl5pPr>
              <a:defRPr sz="12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531097" y="458230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sz="1105">
                <a:latin typeface="DIN Next LT Pro Medium" panose="020B060302020305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85562" y="685393"/>
            <a:ext cx="1624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1248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0"/>
          <p:cNvSpPr>
            <a:spLocks noGrp="1"/>
          </p:cNvSpPr>
          <p:nvPr>
            <p:ph type="title" hasCustomPrompt="1"/>
          </p:nvPr>
        </p:nvSpPr>
        <p:spPr>
          <a:xfrm>
            <a:off x="2444864" y="2873217"/>
            <a:ext cx="7302276" cy="353455"/>
          </a:xfrm>
          <a:prstGeom prst="rect">
            <a:avLst/>
          </a:prstGeom>
        </p:spPr>
        <p:txBody>
          <a:bodyPr/>
          <a:lstStyle>
            <a:lvl1pPr algn="ctr">
              <a:defRPr sz="3310" b="1">
                <a:solidFill>
                  <a:schemeClr val="tx1"/>
                </a:solidFill>
                <a:latin typeface="DIN Next LT Pro Bold" panose="020B080302020305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1852" y="4133359"/>
            <a:ext cx="4788296" cy="180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5">
                <a:solidFill>
                  <a:schemeClr val="accent2"/>
                </a:solidFill>
              </a:defRPr>
            </a:lvl1pPr>
            <a:lvl2pPr marL="457200" indent="0">
              <a:buNone/>
              <a:defRPr sz="1000">
                <a:solidFill>
                  <a:srgbClr val="777777"/>
                </a:solidFill>
              </a:defRPr>
            </a:lvl2pPr>
            <a:lvl3pPr marL="914400" indent="0">
              <a:buNone/>
              <a:defRPr sz="1000">
                <a:solidFill>
                  <a:srgbClr val="777777"/>
                </a:solidFill>
              </a:defRPr>
            </a:lvl3pPr>
            <a:lvl4pPr marL="1371600" indent="0">
              <a:buNone/>
              <a:defRPr sz="1000">
                <a:solidFill>
                  <a:srgbClr val="777777"/>
                </a:solidFill>
              </a:defRPr>
            </a:lvl4pPr>
            <a:lvl5pPr marL="1828800" indent="0">
              <a:buNone/>
              <a:defRPr sz="1000"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61888" y="3521288"/>
            <a:ext cx="27003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0465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24503" y="1965889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2634" y="1569845"/>
            <a:ext cx="3195383" cy="3241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89247" y="2251518"/>
            <a:ext cx="3139430" cy="3321209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accent2"/>
                </a:solidFill>
              </a:defRPr>
            </a:lvl1pPr>
            <a:lvl2pPr>
              <a:defRPr sz="1205">
                <a:solidFill>
                  <a:schemeClr val="accent2"/>
                </a:solidFill>
              </a:defRPr>
            </a:lvl2pPr>
            <a:lvl3pPr>
              <a:defRPr sz="1205">
                <a:solidFill>
                  <a:schemeClr val="accent2"/>
                </a:solidFill>
              </a:defRPr>
            </a:lvl3pPr>
            <a:lvl4pPr>
              <a:defRPr sz="1205">
                <a:solidFill>
                  <a:schemeClr val="accent2"/>
                </a:solidFill>
              </a:defRPr>
            </a:lvl4pPr>
            <a:lvl5pPr>
              <a:defRPr sz="120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7002" y="1965889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45132" y="1569845"/>
            <a:ext cx="3194882" cy="3241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81746" y="2251518"/>
            <a:ext cx="3139430" cy="3321209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accent2"/>
                </a:solidFill>
              </a:defRPr>
            </a:lvl1pPr>
            <a:lvl2pPr>
              <a:defRPr sz="1205">
                <a:solidFill>
                  <a:schemeClr val="accent2"/>
                </a:solidFill>
              </a:defRPr>
            </a:lvl2pPr>
            <a:lvl3pPr>
              <a:defRPr sz="1205">
                <a:solidFill>
                  <a:schemeClr val="accent2"/>
                </a:solidFill>
              </a:defRPr>
            </a:lvl3pPr>
            <a:lvl4pPr>
              <a:defRPr sz="1205">
                <a:solidFill>
                  <a:schemeClr val="accent2"/>
                </a:solidFill>
              </a:defRPr>
            </a:lvl4pPr>
            <a:lvl5pPr>
              <a:defRPr sz="120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171439" y="1965889"/>
            <a:ext cx="1931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8099570" y="1569845"/>
            <a:ext cx="3202750" cy="3241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183" y="2251518"/>
            <a:ext cx="3139430" cy="3321209"/>
          </a:xfrm>
          <a:prstGeom prst="rect">
            <a:avLst/>
          </a:prstGeom>
        </p:spPr>
        <p:txBody>
          <a:bodyPr/>
          <a:lstStyle>
            <a:lvl1pPr>
              <a:defRPr sz="1205">
                <a:solidFill>
                  <a:schemeClr val="accent2"/>
                </a:solidFill>
              </a:defRPr>
            </a:lvl1pPr>
            <a:lvl2pPr>
              <a:defRPr sz="1205">
                <a:solidFill>
                  <a:schemeClr val="accent2"/>
                </a:solidFill>
              </a:defRPr>
            </a:lvl2pPr>
            <a:lvl3pPr>
              <a:defRPr sz="1205">
                <a:solidFill>
                  <a:schemeClr val="accent2"/>
                </a:solidFill>
              </a:defRPr>
            </a:lvl3pPr>
            <a:lvl4pPr>
              <a:defRPr sz="1205">
                <a:solidFill>
                  <a:schemeClr val="accent2"/>
                </a:solidFill>
              </a:defRPr>
            </a:lvl4pPr>
            <a:lvl5pPr>
              <a:defRPr sz="120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531097" y="458230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lang="en-US" sz="1305" kern="1200" dirty="0">
                <a:solidFill>
                  <a:schemeClr val="tx1"/>
                </a:solidFill>
                <a:latin typeface="DIN Next LT Pro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5562" y="685393"/>
            <a:ext cx="1624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5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44306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352497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75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10"/>
            <a:ext cx="91852" cy="7505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40405"/>
      </p:ext>
    </p:extLst>
  </p:cSld>
  <p:clrMapOvr>
    <a:masterClrMapping/>
  </p:clrMapOvr>
  <p:hf sldNum="0"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medium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34347" y="1786446"/>
            <a:ext cx="21602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59396" y="1412778"/>
            <a:ext cx="3743982" cy="3241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705" b="0">
                <a:solidFill>
                  <a:schemeClr val="tx1"/>
                </a:solidFill>
                <a:latin typeface="DIN Next LT Pro" charset="0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597354"/>
            <a:ext cx="4114800" cy="188949"/>
          </a:xfrm>
          <a:prstGeom prst="rect">
            <a:avLst/>
          </a:prstGeom>
        </p:spPr>
        <p:txBody>
          <a:bodyPr/>
          <a:lstStyle>
            <a:lvl1pPr algn="ctr">
              <a:defRPr sz="795">
                <a:latin typeface="DIN Next LT Pro" charset="0"/>
              </a:defRPr>
            </a:lvl1pPr>
          </a:lstStyle>
          <a:p>
            <a:pPr defTabSz="918210" hangingPunct="1"/>
            <a:r>
              <a:rPr lang="en-US" kern="1200">
                <a:ea typeface="+mn-ea"/>
                <a:cs typeface="+mn-cs"/>
              </a:rPr>
              <a:t>A Thundersoft® company</a:t>
            </a:r>
            <a:endParaRPr lang="en-US" kern="1200" dirty="0">
              <a:ea typeface="+mn-ea"/>
              <a:cs typeface="+mn-cs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066" y="2039146"/>
            <a:ext cx="4011020" cy="3989061"/>
          </a:xfrm>
          <a:prstGeom prst="rect">
            <a:avLst/>
          </a:prstGeom>
        </p:spPr>
        <p:txBody>
          <a:bodyPr/>
          <a:lstStyle>
            <a:lvl1pPr>
              <a:defRPr sz="1805">
                <a:solidFill>
                  <a:schemeClr val="accent2"/>
                </a:solidFill>
              </a:defRPr>
            </a:lvl1pPr>
            <a:lvl2pPr>
              <a:defRPr sz="1805">
                <a:solidFill>
                  <a:schemeClr val="accent2"/>
                </a:solidFill>
              </a:defRPr>
            </a:lvl2pPr>
            <a:lvl3pPr>
              <a:defRPr sz="1805">
                <a:solidFill>
                  <a:schemeClr val="accent2"/>
                </a:solidFill>
              </a:defRPr>
            </a:lvl3pPr>
            <a:lvl4pPr>
              <a:defRPr sz="1805">
                <a:solidFill>
                  <a:schemeClr val="accent2"/>
                </a:solidFill>
              </a:defRPr>
            </a:lvl4pPr>
            <a:lvl5pPr>
              <a:defRPr sz="180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1" name="Title 4"/>
          <p:cNvSpPr>
            <a:spLocks noGrp="1"/>
          </p:cNvSpPr>
          <p:nvPr>
            <p:ph type="title" hasCustomPrompt="1"/>
          </p:nvPr>
        </p:nvSpPr>
        <p:spPr>
          <a:xfrm>
            <a:off x="518494" y="450743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sz="1305">
                <a:latin typeface="DIN Next LT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72959" y="685393"/>
            <a:ext cx="1624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5633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8260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883" y="1533745"/>
            <a:ext cx="3743982" cy="649036"/>
          </a:xfrm>
          <a:prstGeom prst="rect">
            <a:avLst/>
          </a:prstGeom>
        </p:spPr>
        <p:txBody>
          <a:bodyPr anchor="b"/>
          <a:lstStyle>
            <a:lvl1pPr marL="0" indent="0">
              <a:buFontTx/>
              <a:buNone/>
              <a:defRPr sz="2505" b="0">
                <a:latin typeface="DIN Next LT Pro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52157" y="2541184"/>
            <a:ext cx="3704167" cy="2563106"/>
          </a:xfrm>
          <a:prstGeom prst="rect">
            <a:avLst/>
          </a:prstGeom>
        </p:spPr>
        <p:txBody>
          <a:bodyPr/>
          <a:lstStyle>
            <a:lvl1pPr>
              <a:defRPr sz="1605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605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605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605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605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531097" y="458230"/>
            <a:ext cx="4499942" cy="173013"/>
          </a:xfrm>
          <a:prstGeom prst="rect">
            <a:avLst/>
          </a:prstGeom>
        </p:spPr>
        <p:txBody>
          <a:bodyPr/>
          <a:lstStyle>
            <a:lvl1pPr>
              <a:defRPr sz="1305">
                <a:latin typeface="DIN Next LT Pro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229964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7800"/>
            <a:ext cx="179976" cy="324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7575" hangingPunct="1"/>
            <a:endParaRPr lang="en-US" sz="1800" kern="1200">
              <a:solidFill>
                <a:srgbClr val="000000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60317" y="1605064"/>
            <a:ext cx="5556417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220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952500" indent="-36639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46494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2051050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63715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59904" y="204142"/>
            <a:ext cx="11484067" cy="4461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81616" y="1605064"/>
            <a:ext cx="5556417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220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952500" indent="-36639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46494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2051050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637155" indent="-29273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2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3482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0"/>
          <p:cNvSpPr>
            <a:spLocks noGrp="1"/>
          </p:cNvSpPr>
          <p:nvPr>
            <p:ph type="title" hasCustomPrompt="1"/>
          </p:nvPr>
        </p:nvSpPr>
        <p:spPr>
          <a:xfrm>
            <a:off x="2444864" y="2873217"/>
            <a:ext cx="7302276" cy="353455"/>
          </a:xfrm>
          <a:prstGeom prst="rect">
            <a:avLst/>
          </a:prstGeom>
        </p:spPr>
        <p:txBody>
          <a:bodyPr/>
          <a:lstStyle>
            <a:lvl1pPr algn="ctr">
              <a:defRPr sz="331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01852" y="4133359"/>
            <a:ext cx="4788296" cy="180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5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000">
                <a:solidFill>
                  <a:srgbClr val="777777"/>
                </a:solidFill>
              </a:defRPr>
            </a:lvl2pPr>
            <a:lvl3pPr marL="914400" indent="0">
              <a:buNone/>
              <a:defRPr sz="1000">
                <a:solidFill>
                  <a:srgbClr val="777777"/>
                </a:solidFill>
              </a:defRPr>
            </a:lvl3pPr>
            <a:lvl4pPr marL="1371600" indent="0">
              <a:buNone/>
              <a:defRPr sz="1000">
                <a:solidFill>
                  <a:srgbClr val="777777"/>
                </a:solidFill>
              </a:defRPr>
            </a:lvl4pPr>
            <a:lvl5pPr marL="1828800" indent="0">
              <a:buNone/>
              <a:defRPr sz="1000"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61888" y="3521288"/>
            <a:ext cx="270030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9269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66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92220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</a:p>
          <a:p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normal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825498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75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20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5941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139025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THIS IS A “H2” FOR SUB HEADER</a:t>
            </a:r>
          </a:p>
          <a:p>
            <a:r>
              <a:rPr lang="en-US" noProof="0" dirty="0"/>
              <a:t>Usually longer than normal</a:t>
            </a:r>
          </a:p>
          <a:p>
            <a:r>
              <a:rPr lang="en-US" noProof="0" dirty="0"/>
              <a:t>And tells about the main topic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3284985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75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67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2663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74" y="1"/>
            <a:ext cx="2447825" cy="20960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618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8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356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174" y="3572557"/>
            <a:ext cx="3582522" cy="2682988"/>
          </a:xfrm>
          <a:prstGeom prst="rect">
            <a:avLst/>
          </a:prstGeom>
        </p:spPr>
        <p:txBody>
          <a:bodyPr/>
          <a:lstStyle>
            <a:lvl1pPr marL="161925" indent="-161925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192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296011" y="3176514"/>
            <a:ext cx="3599981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53174" y="2204865"/>
            <a:ext cx="11485654" cy="4304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15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“H2” CONTENT NAME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2996952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96011" y="3572557"/>
            <a:ext cx="3599981" cy="2682988"/>
          </a:xfrm>
          <a:prstGeom prst="rect">
            <a:avLst/>
          </a:prstGeom>
        </p:spPr>
        <p:txBody>
          <a:bodyPr/>
          <a:lstStyle>
            <a:lvl1pPr marL="161925" indent="-161925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192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47137" y="3572557"/>
            <a:ext cx="3591691" cy="2682988"/>
          </a:xfrm>
          <a:prstGeom prst="rect">
            <a:avLst/>
          </a:prstGeom>
        </p:spPr>
        <p:txBody>
          <a:bodyPr/>
          <a:lstStyle>
            <a:lvl1pPr marL="161925" indent="-161925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192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1925" fontAlgn="ctr">
              <a:lnSpc>
                <a:spcPts val="1575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49050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25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 of the presentation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3807271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76161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25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And it continues here if it’s too long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916833"/>
            <a:ext cx="11470574" cy="14019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THE TOPIC SLIDE</a:t>
            </a:r>
          </a:p>
          <a:p>
            <a:r>
              <a:rPr lang="it-IT" dirty="0"/>
              <a:t>AND IT CAN GO on FOR</a:t>
            </a:r>
          </a:p>
          <a:p>
            <a:r>
              <a:rPr lang="it-IT" dirty="0"/>
              <a:t>THREE LINES MAXIMUM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9231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4"/>
            <a:ext cx="11485654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723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11485654" cy="47972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3174" y="5940216"/>
            <a:ext cx="11485654" cy="3153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9969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5"/>
            <a:ext cx="11485654" cy="451707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3174" y="5660072"/>
            <a:ext cx="11485654" cy="59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  <a:p>
            <a:pPr lvl="0"/>
            <a:r>
              <a:rPr lang="en-US" dirty="0"/>
              <a:t>That comes in two lines when needed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4038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4"/>
            <a:ext cx="5706828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4339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1859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42957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6243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296864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296864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3605287"/>
            <a:ext cx="2736251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3605287"/>
            <a:ext cx="4262593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3605287"/>
            <a:ext cx="4305206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099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4"/>
            <a:ext cx="5706828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2902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384109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706826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706826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54729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908846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4217158"/>
            <a:ext cx="2736251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4217158"/>
            <a:ext cx="4262593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4217158"/>
            <a:ext cx="4305206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7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194714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15409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3417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78108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827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538811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54533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3" y="1515767"/>
            <a:ext cx="5563267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577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312846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358057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12" y="1515767"/>
            <a:ext cx="3594673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1515767"/>
            <a:ext cx="358266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1288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46820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491239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820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75"/>
              </a:lnSpc>
              <a:spcBef>
                <a:spcPts val="675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5130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760582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296011" y="1515767"/>
            <a:ext cx="359998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75875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51871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1176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5933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7731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17731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348946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2" y="908844"/>
            <a:ext cx="5562671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4288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562669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562669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841659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4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301014" y="4185085"/>
            <a:ext cx="3594976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252860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0718" y="908845"/>
            <a:ext cx="359623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5875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14282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655733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2276872"/>
            <a:ext cx="3582472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5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11" y="2276872"/>
            <a:ext cx="3599981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5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256305" y="2276872"/>
            <a:ext cx="3582523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5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3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2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96011" y="3104964"/>
            <a:ext cx="3599981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54779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5703" y="5085184"/>
            <a:ext cx="7920595" cy="11703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350"/>
              </a:lnSpc>
              <a:spcBef>
                <a:spcPts val="0"/>
              </a:spcBef>
              <a:buFontTx/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75962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6039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16359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10" y="1713293"/>
            <a:ext cx="5543733" cy="78451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4500" b="1" kern="1200" dirty="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THANK YOU</a:t>
            </a:r>
            <a:endParaRPr lang="en-GB" sz="4500" b="1" kern="1200" dirty="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54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8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9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0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61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62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63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 err="1"/>
              <a:t>name.surname@rightware.com</a:t>
            </a:r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81229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2" name="TextBox 31">
            <a:hlinkClick r:id="rId2"/>
          </p:cNvPr>
          <p:cNvSpPr txBox="1"/>
          <p:nvPr/>
        </p:nvSpPr>
        <p:spPr>
          <a:xfrm>
            <a:off x="353174" y="2492897"/>
            <a:ext cx="3347936" cy="3347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75" b="1" u="sng" kern="1200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75" b="1" u="sng" kern="1200" dirty="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14576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re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2111" y="1988841"/>
            <a:ext cx="3347936" cy="43858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2250" b="1" kern="1200" dirty="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For more information</a:t>
            </a:r>
            <a:endParaRPr lang="en-GB" sz="2250" b="1" kern="1200" dirty="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3174" y="1952836"/>
            <a:ext cx="556266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4" y="2924946"/>
            <a:ext cx="5554759" cy="208823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150000"/>
              </a:lnSpc>
              <a:buNone/>
              <a:defRPr sz="135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75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Multiple website list</a:t>
            </a:r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25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68911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3" name="TextBox 52">
            <a:hlinkClick r:id="rId2"/>
          </p:cNvPr>
          <p:cNvSpPr txBox="1"/>
          <p:nvPr/>
        </p:nvSpPr>
        <p:spPr>
          <a:xfrm>
            <a:off x="353174" y="2492897"/>
            <a:ext cx="3347936" cy="3347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75" b="1" u="sng" kern="1200" dirty="0" err="1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75" b="1" u="sng" kern="1200" dirty="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41220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09238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285" indent="0" algn="ctr">
              <a:buNone/>
              <a:defRPr sz="1440"/>
            </a:lvl5pPr>
            <a:lvl6pPr marL="2056765" indent="0" algn="ctr">
              <a:buNone/>
              <a:defRPr sz="1440"/>
            </a:lvl6pPr>
            <a:lvl7pPr marL="2468245" indent="0" algn="ctr">
              <a:buNone/>
              <a:defRPr sz="1440"/>
            </a:lvl7pPr>
            <a:lvl8pPr marL="2879725" indent="0" algn="ctr">
              <a:buNone/>
              <a:defRPr sz="1440"/>
            </a:lvl8pPr>
            <a:lvl9pPr marL="3291205" indent="0" algn="ctr">
              <a:buNone/>
              <a:defRPr sz="1440"/>
            </a:lvl9pPr>
          </a:lstStyle>
          <a:p>
            <a:r>
              <a:rPr lang="zh-CN" altLang="en-US" smtClean="0"/>
              <a:t>单击以编辑母版副标题样式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1096645" hangingPunct="1"/>
            <a:endParaRPr lang="fi-FI" sz="2160" kern="1200">
              <a:solidFill>
                <a:srgbClr val="33333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7010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4" y="1799217"/>
            <a:ext cx="11470574" cy="669523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468740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52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9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1981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3300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60316" y="273134"/>
            <a:ext cx="11477719" cy="439498"/>
          </a:xfrm>
          <a:prstGeom prst="rect">
            <a:avLst/>
          </a:prstGeom>
        </p:spPr>
        <p:txBody>
          <a:bodyPr anchor="ctr"/>
          <a:lstStyle>
            <a:lvl1pPr algn="l">
              <a:defRPr sz="3150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0316" y="685583"/>
            <a:ext cx="11484067" cy="347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60316" y="1605064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281616" y="1604067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3340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5314456" y="12150203"/>
              <a:ext cx="8265080" cy="117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sz="1440" dirty="0"/>
                <a:t>Copyright 2008-201</a:t>
              </a:r>
              <a:r>
                <a:rPr lang="en-US" sz="1440" dirty="0"/>
                <a:t>8</a:t>
              </a:r>
              <a:r>
                <a:rPr sz="1440" dirty="0"/>
                <a:t> Thunder Software Co., Ltd.</a:t>
              </a:r>
            </a:p>
            <a:p>
              <a:pPr algn="r"/>
              <a:r>
                <a:rPr sz="1440" dirty="0"/>
                <a:t>Company Confidential</a:t>
              </a:r>
            </a:p>
          </p:txBody>
        </p:sp>
      </p:grp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59379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09"/>
            <a:ext cx="89987" cy="459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39587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507111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0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80" b="1" i="0">
                <a:latin typeface="DIN Next LT Pro"/>
                <a:cs typeface="DIN Next LT Pro"/>
              </a:defRPr>
            </a:lvl2pPr>
            <a:lvl3pPr>
              <a:defRPr sz="1580" b="1" i="0">
                <a:latin typeface="DIN Next LT Pro"/>
                <a:cs typeface="DIN Next LT Pro"/>
              </a:defRPr>
            </a:lvl3pPr>
            <a:lvl4pPr>
              <a:defRPr sz="1580" b="1" i="0">
                <a:latin typeface="DIN Next LT Pro"/>
                <a:cs typeface="DIN Next LT Pro"/>
              </a:defRPr>
            </a:lvl4pPr>
            <a:lvl5pPr>
              <a:defRPr sz="1580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91884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" y="1855910"/>
            <a:ext cx="89987" cy="95854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54501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2" y="1713039"/>
            <a:ext cx="11470574" cy="669525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2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382561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0316" y="2999168"/>
            <a:ext cx="11471368" cy="216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0" b="1" i="0" cap="all" baseline="0">
                <a:solidFill>
                  <a:schemeClr val="accent6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580" b="1" i="0">
                <a:latin typeface="DIN Next LT Pro"/>
                <a:cs typeface="DIN Next LT Pro"/>
              </a:defRPr>
            </a:lvl2pPr>
            <a:lvl3pPr>
              <a:defRPr sz="1580" b="1" i="0">
                <a:latin typeface="DIN Next LT Pro"/>
                <a:cs typeface="DIN Next LT Pro"/>
              </a:defRPr>
            </a:lvl3pPr>
            <a:lvl4pPr>
              <a:defRPr sz="1580" b="1" i="0">
                <a:latin typeface="DIN Next LT Pro"/>
                <a:cs typeface="DIN Next LT Pro"/>
              </a:defRPr>
            </a:lvl4pPr>
            <a:lvl5pPr>
              <a:defRPr sz="1580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“H4” FOR SUBTITLES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" y="1855910"/>
            <a:ext cx="89988" cy="13599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66359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44306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352497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10"/>
            <a:ext cx="91852" cy="7505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2800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92220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</a:p>
          <a:p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normal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2825498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20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66337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822720"/>
            <a:ext cx="11470574" cy="139025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THIS IS A “H2” FOR SUB HEADER</a:t>
            </a:r>
          </a:p>
          <a:p>
            <a:r>
              <a:rPr lang="en-US" noProof="0" dirty="0"/>
              <a:t>Usually longer than normal</a:t>
            </a:r>
          </a:p>
          <a:p>
            <a:r>
              <a:rPr lang="en-US" noProof="0" dirty="0"/>
              <a:t>And tells about the main topic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5" y="3284985"/>
            <a:ext cx="11471369" cy="31547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580" b="0" i="0" cap="all">
                <a:solidFill>
                  <a:schemeClr val="bg2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“H4” FOR SUBTITLES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1855908"/>
            <a:ext cx="91852" cy="167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05885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8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167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008000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>
                <a:latin typeface="+mn-lt"/>
              </a:defRPr>
            </a:lvl1pPr>
            <a:lvl2pPr>
              <a:defRPr lang="zh-CN" altLang="en-US" b="0" i="0" baseline="0" smtClean="0">
                <a:latin typeface="+mn-lt"/>
              </a:defRPr>
            </a:lvl2pPr>
            <a:lvl3pPr>
              <a:defRPr lang="zh-CN" altLang="en-US" sz="1400" b="0" i="0" baseline="0" smtClean="0">
                <a:latin typeface="+mn-lt"/>
              </a:defRPr>
            </a:lvl3pPr>
            <a:lvl4pPr>
              <a:defRPr lang="zh-CN" altLang="en-US" b="0" i="0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1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>
                <a:latin typeface="+mn-lt"/>
              </a:defRPr>
            </a:lvl1pPr>
            <a:lvl2pPr>
              <a:defRPr lang="zh-CN" altLang="en-US" baseline="0" smtClean="0">
                <a:latin typeface="+mn-lt"/>
              </a:defRPr>
            </a:lvl2pPr>
            <a:lvl3pPr>
              <a:defRPr lang="zh-CN" altLang="en-US" sz="1400" baseline="0" smtClean="0">
                <a:latin typeface="+mn-lt"/>
              </a:defRPr>
            </a:lvl3pPr>
            <a:lvl4pPr>
              <a:defRPr lang="zh-CN" altLang="en-US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74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174" y="3572557"/>
            <a:ext cx="3582522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296011" y="3176514"/>
            <a:ext cx="3599981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3176514"/>
            <a:ext cx="3582522" cy="252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“H4” INDEX BULLET POINT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53174" y="2204865"/>
            <a:ext cx="11485654" cy="4304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15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“H2” CONTENT NAME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2996952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96011" y="3572557"/>
            <a:ext cx="3599981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47137" y="3572557"/>
            <a:ext cx="3591691" cy="2682988"/>
          </a:xfrm>
          <a:prstGeom prst="rect">
            <a:avLst/>
          </a:prstGeom>
        </p:spPr>
        <p:txBody>
          <a:bodyPr/>
          <a:lstStyle>
            <a:lvl1pPr marL="162560" indent="-16256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bg2"/>
              </a:buClr>
              <a:buFont typeface="+mj-lt"/>
              <a:buAutoNum type="arabicPeriod"/>
              <a:defRPr sz="13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485775" indent="-162560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485775" indent="-162560" fontAlgn="ctr">
              <a:lnSpc>
                <a:spcPts val="158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+mj-lt"/>
              <a:buAutoNum type="arabicPeriod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84980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3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 of the presentation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53174" y="3807271"/>
            <a:ext cx="114856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76161" y="4022838"/>
            <a:ext cx="5562669" cy="1638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13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And it continues here if it’s too long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1916833"/>
            <a:ext cx="11470574" cy="14019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150" b="0" i="0" cap="all" baseline="0">
                <a:solidFill>
                  <a:schemeClr val="bg2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THE TOPIC SLIDE</a:t>
            </a:r>
          </a:p>
          <a:p>
            <a:r>
              <a:rPr lang="it-IT" dirty="0"/>
              <a:t>AND IT CAN GO on FOR</a:t>
            </a:r>
          </a:p>
          <a:p>
            <a:r>
              <a:rPr lang="it-IT" dirty="0"/>
              <a:t>THREE LINES MAXIMUM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15079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4"/>
            <a:ext cx="11485654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83187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11485654" cy="47972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3174" y="5940216"/>
            <a:ext cx="11485654" cy="3153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03826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descri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5"/>
            <a:ext cx="11485654" cy="451707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3174" y="5660072"/>
            <a:ext cx="11485654" cy="59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 description for the image</a:t>
            </a:r>
          </a:p>
          <a:p>
            <a:pPr lvl="0"/>
            <a:r>
              <a:rPr lang="en-US" dirty="0"/>
              <a:t>That comes in two lines when needed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3913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4"/>
            <a:ext cx="5706828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386901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4"/>
            <a:ext cx="5706826" cy="6192838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693994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29686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29686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429572"/>
            <a:ext cx="5706828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429572"/>
            <a:ext cx="5706826" cy="306013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43905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296864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296864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3605287"/>
            <a:ext cx="2736251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3605287"/>
            <a:ext cx="4262593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3605287"/>
            <a:ext cx="4305206" cy="2884415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79987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4"/>
            <a:ext cx="5706828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2764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2"/>
          <p:cNvSpPr txBox="1"/>
          <p:nvPr/>
        </p:nvSpPr>
        <p:spPr>
          <a:xfrm>
            <a:off x="200024" y="413658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http://www.thundersoft.com/</a:t>
            </a: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+mn-lt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dirty="0" err="1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 dirty="0">
              <a:latin typeface="+mn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1365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/>
        </p:nvSpPr>
        <p:spPr>
          <a:xfrm>
            <a:off x="2114551" y="2505076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cap="none" spc="0" dirty="0">
                <a:ln w="22225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6600" b="1" i="1" cap="none" spc="0" dirty="0">
              <a:ln w="22225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gradFill flip="none" rotWithShape="1"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banner-3.png"/>
          <p:cNvPicPr>
            <a:picLocks noChangeAspect="1"/>
          </p:cNvPicPr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>
            <a:off x="2029326" y="0"/>
            <a:ext cx="10162674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771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3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4"/>
            <a:ext cx="5706826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691279"/>
      </p:ext>
    </p:extLst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4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32001" y="908845"/>
            <a:ext cx="5706828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706826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132001" y="3717033"/>
            <a:ext cx="5706828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706826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76440"/>
      </p:ext>
    </p:extLst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 5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53174" y="908846"/>
            <a:ext cx="6660324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02009" y="908846"/>
            <a:ext cx="4736819" cy="321798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02577" y="4217158"/>
            <a:ext cx="2736251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49184" y="4217158"/>
            <a:ext cx="4262593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4217158"/>
            <a:ext cx="4305206" cy="2272542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17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92219"/>
      </p:ext>
    </p:extLst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364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24054" y="1515767"/>
            <a:ext cx="555010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576048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20134"/>
      </p:ext>
    </p:extLst>
  </p:cSld>
  <p:clrMapOvr>
    <a:masterClrMapping/>
  </p:clrMapOvr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78108" y="1515767"/>
            <a:ext cx="5560720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827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538811" y="2028458"/>
            <a:ext cx="5298112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386076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3" y="1515767"/>
            <a:ext cx="5563267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577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008172"/>
      </p:ext>
    </p:extLst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5123" y="1515767"/>
            <a:ext cx="358057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12" y="1515767"/>
            <a:ext cx="3594673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6308" y="1515767"/>
            <a:ext cx="3582668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1" i="0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A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1288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46820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491239" y="2028458"/>
            <a:ext cx="3347589" cy="4229896"/>
          </a:xfrm>
          <a:prstGeom prst="rect">
            <a:avLst/>
          </a:prstGeom>
        </p:spPr>
        <p:txBody>
          <a:bodyPr/>
          <a:lstStyle>
            <a:lvl1pPr marL="243205" indent="-210185" fontAlgn="ctr" latinLnBrk="0" hangingPunct="0">
              <a:lnSpc>
                <a:spcPts val="2250"/>
              </a:lnSpc>
              <a:spcBef>
                <a:spcPts val="225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sz="2250" b="0" i="0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 marL="728980" indent="-485775" fontAlgn="ctr">
              <a:lnSpc>
                <a:spcPts val="1580"/>
              </a:lnSpc>
              <a:spcBef>
                <a:spcPts val="68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295400" indent="-404495" fontAlgn="ctr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432274"/>
      </p:ext>
    </p:extLst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1515767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296011" y="1515767"/>
            <a:ext cx="359998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75875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518711" y="2025651"/>
            <a:ext cx="3320117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976702"/>
      </p:ext>
    </p:extLst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points B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7731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17731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82106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55573" y="163322"/>
            <a:ext cx="8640960" cy="5293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3200"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597376"/>
            <a:ext cx="2844800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75787" y="6597376"/>
            <a:ext cx="3860800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endParaRPr lang="zh-CN" altLang="en-US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72597" y="6597376"/>
            <a:ext cx="589856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  <a:cs typeface="Meiryo" panose="020B0604030504040204" pitchFamily="50" charset="-128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18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2" y="908844"/>
            <a:ext cx="5562671" cy="5580856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276158" y="1515767"/>
            <a:ext cx="5562671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546340" y="2025651"/>
            <a:ext cx="5298112" cy="4229896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72049"/>
      </p:ext>
    </p:extLst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3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53174" y="908845"/>
            <a:ext cx="5562669" cy="2736180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53174" y="3717033"/>
            <a:ext cx="5562669" cy="2772669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276161" y="908845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76161" y="3735390"/>
            <a:ext cx="556266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5" y="1448783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540715" y="4275325"/>
            <a:ext cx="5298112" cy="198022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381594"/>
      </p:ext>
    </p:extLst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FFFFFF"/>
              </a:solidFill>
            </a:endParaRPr>
          </a:p>
        </p:txBody>
      </p:sp>
      <p:sp>
        <p:nvSpPr>
          <p:cNvPr id="1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5736096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3174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301014" y="4185085"/>
            <a:ext cx="3594976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8252860" y="4185085"/>
            <a:ext cx="3582522" cy="2304617"/>
          </a:xfrm>
          <a:prstGeom prst="rect">
            <a:avLst/>
          </a:prstGeom>
        </p:spPr>
        <p:txBody>
          <a:bodyPr/>
          <a:lstStyle>
            <a:lvl1pPr>
              <a:defRPr sz="162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300718" y="908845"/>
            <a:ext cx="3596239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259328" y="908845"/>
            <a:ext cx="3582522" cy="3583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50" b="0" i="0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“H3” Bullet point B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18031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5875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14282" y="1448783"/>
            <a:ext cx="3320117" cy="2520280"/>
          </a:xfrm>
          <a:prstGeom prst="rect">
            <a:avLst/>
          </a:prstGeom>
        </p:spPr>
        <p:txBody>
          <a:bodyPr/>
          <a:lstStyle>
            <a:lvl1pPr marL="323850" indent="-323850" fontAlgn="ctr" latinLnBrk="0" hangingPunct="0">
              <a:lnSpc>
                <a:spcPts val="1800"/>
              </a:lnSpc>
              <a:spcBef>
                <a:spcPts val="9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809625" indent="-485775" font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809625" indent="-485775" fontAlgn="ctr">
              <a:lnSpc>
                <a:spcPts val="158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900" b="0" i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First level of bullet point and how it goes on two rows and more	</a:t>
            </a:r>
          </a:p>
          <a:p>
            <a:pPr lvl="1"/>
            <a:r>
              <a:rPr lang="en-US" dirty="0"/>
              <a:t>Second level that as well shows two lines that are long enough to create an indent alignment</a:t>
            </a:r>
          </a:p>
          <a:p>
            <a:pPr lvl="2"/>
            <a:r>
              <a:rPr lang="en-US" dirty="0"/>
              <a:t>Third level that as well shows two lines or more that are long enough to create an indent alignment for this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67782"/>
      </p:ext>
    </p:extLst>
  </p:cSld>
  <p:clrMapOvr>
    <a:masterClrMapping/>
  </p:clrMapOvr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3174" y="2276872"/>
            <a:ext cx="3582472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" y="299596"/>
            <a:ext cx="53539" cy="6084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11" y="2276872"/>
            <a:ext cx="3599981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2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256305" y="2276872"/>
            <a:ext cx="3582523" cy="7187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5620"/>
              </a:lnSpc>
              <a:spcBef>
                <a:spcPts val="0"/>
              </a:spcBef>
              <a:buFontTx/>
              <a:buNone/>
              <a:defRPr sz="4500" b="1" i="0" cap="all" baseline="0">
                <a:solidFill>
                  <a:schemeClr val="accent6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Fact 3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07593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680275" y="557892"/>
            <a:ext cx="2831453" cy="1445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This is an OPTIONAL subtitle</a:t>
            </a:r>
          </a:p>
        </p:txBody>
      </p:sp>
      <p:sp>
        <p:nvSpPr>
          <p:cNvPr id="24" name="Title 21"/>
          <p:cNvSpPr>
            <a:spLocks noGrp="1"/>
          </p:cNvSpPr>
          <p:nvPr>
            <p:ph type="title" hasCustomPrompt="1"/>
          </p:nvPr>
        </p:nvSpPr>
        <p:spPr>
          <a:xfrm>
            <a:off x="359905" y="476673"/>
            <a:ext cx="3864131" cy="253057"/>
          </a:xfrm>
          <a:prstGeom prst="rect">
            <a:avLst/>
          </a:prstGeom>
        </p:spPr>
        <p:txBody>
          <a:bodyPr/>
          <a:lstStyle>
            <a:lvl1pPr algn="l"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r>
              <a:rPr lang="en-US" dirty="0"/>
              <a:t>“H4” SLIDE TITLE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53174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96011" y="3104964"/>
            <a:ext cx="3599981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54779" y="3104964"/>
            <a:ext cx="3582472" cy="54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35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5703" y="5085184"/>
            <a:ext cx="7920595" cy="11703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350"/>
              </a:lnSpc>
              <a:spcBef>
                <a:spcPts val="0"/>
              </a:spcBef>
              <a:buFontTx/>
              <a:buNone/>
              <a:defRPr sz="900" b="0" i="0" cap="none" baseline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2pPr>
            <a:lvl3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3pPr>
            <a:lvl4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4pPr>
            <a:lvl5pPr marL="0" indent="0">
              <a:buFontTx/>
              <a:buNone/>
              <a:defRPr sz="2250" b="1" i="0">
                <a:latin typeface="DIN Next LT Pro" charset="0"/>
                <a:ea typeface="DIN Next LT Pro" charset="0"/>
                <a:cs typeface="DIN Next LT Pro" charset="0"/>
              </a:defRPr>
            </a:lvl5pPr>
          </a:lstStyle>
          <a:p>
            <a:pPr lvl="0"/>
            <a:r>
              <a:rPr lang="en-GB" dirty="0"/>
              <a:t>Description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75962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6039" y="1991311"/>
            <a:ext cx="0" cy="19441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89112"/>
      </p:ext>
    </p:extLst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0" y="1855910"/>
            <a:ext cx="89987" cy="8678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96645" hangingPunct="1"/>
            <a:endParaRPr lang="en-US" sz="2070" kern="1200">
              <a:solidFill>
                <a:srgbClr val="3333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10" y="1713293"/>
            <a:ext cx="5543733" cy="78470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4500" b="1" kern="120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THANK YOU</a:t>
            </a:r>
            <a:endParaRPr lang="en-GB" sz="4500" b="1" kern="120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54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8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9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0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61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62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63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 err="1"/>
              <a:t>name.surname@rightware.com</a:t>
            </a:r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81229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2" name="TextBox 31">
            <a:hlinkClick r:id="rId2"/>
          </p:cNvPr>
          <p:cNvSpPr txBox="1"/>
          <p:nvPr/>
        </p:nvSpPr>
        <p:spPr>
          <a:xfrm>
            <a:off x="353174" y="2492898"/>
            <a:ext cx="3347936" cy="3351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80" b="1" u="sng" kern="1200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80" b="1" u="sng" kern="120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70334"/>
      </p:ext>
    </p:extLst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re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72111" y="1988841"/>
            <a:ext cx="3347936" cy="43858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1096645" hangingPunct="1"/>
            <a:r>
              <a:rPr lang="en-US" sz="2250" b="1" kern="1200">
                <a:solidFill>
                  <a:srgbClr val="FFFFFF"/>
                </a:solidFill>
                <a:latin typeface="DIN Next LT Pro" charset="0"/>
                <a:ea typeface="DIN Next LT Pro" charset="0"/>
                <a:cs typeface="DIN Next LT Pro" charset="0"/>
              </a:rPr>
              <a:t>For more information</a:t>
            </a:r>
            <a:endParaRPr lang="en-GB" sz="2250" b="1" kern="1200">
              <a:solidFill>
                <a:srgbClr val="FFFFFF"/>
              </a:solidFill>
              <a:latin typeface="DIN Next LT Pro" charset="0"/>
              <a:ea typeface="DIN Next LT Pro" charset="0"/>
              <a:cs typeface="DIN Next LT Pro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3174" y="1952836"/>
            <a:ext cx="5562669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1084" y="2924946"/>
            <a:ext cx="5554759" cy="208823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150000"/>
              </a:lnSpc>
              <a:buNone/>
              <a:defRPr sz="135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  <a:lvl2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580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Multiple website list</a:t>
            </a:r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6276159" y="2349000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7578683" y="160511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30"/>
          </p:nvPr>
        </p:nvSpPr>
        <p:spPr>
          <a:xfrm>
            <a:off x="6282710" y="908844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578683" y="908845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7578683" y="119675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78683" y="181670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7578683" y="5863932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35"/>
          </p:nvPr>
        </p:nvSpPr>
        <p:spPr>
          <a:xfrm>
            <a:off x="6282710" y="5167663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578683" y="516766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78683" y="5455572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7578683" y="6075525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578683" y="3037388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7578683" y="2341121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578683" y="2629028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7578683" y="3248980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43"/>
          </p:nvPr>
        </p:nvSpPr>
        <p:spPr>
          <a:xfrm>
            <a:off x="6276159" y="3753156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7578683" y="4441544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7578683" y="3745277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7578683" y="4033184"/>
            <a:ext cx="4260145" cy="2520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578683" y="4653136"/>
            <a:ext cx="4260145" cy="1800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665248" y="5877273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/>
              <a:t>name.surname@rightware.com</a:t>
            </a:r>
            <a:endParaRPr lang="en-US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353173" y="5182092"/>
            <a:ext cx="1079859" cy="1080000"/>
          </a:xfrm>
          <a:prstGeom prst="rect">
            <a:avLst/>
          </a:prstGeom>
        </p:spPr>
        <p:txBody>
          <a:bodyPr/>
          <a:lstStyle>
            <a:lvl1pPr>
              <a:defRPr sz="113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65248" y="5181004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1" i="0" cap="all" baseline="0">
                <a:solidFill>
                  <a:schemeClr val="bg2"/>
                </a:solidFill>
                <a:latin typeface="DIN Next LT Pro" charset="0"/>
                <a:ea typeface="DIN Next LT Pro" charset="0"/>
                <a:cs typeface="DIN Next LT Pro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48" y="5468911"/>
            <a:ext cx="4250595" cy="2642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80" b="0" i="0" cap="all" baseline="0">
                <a:solidFill>
                  <a:schemeClr val="bg2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JOB POSITION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65248" y="6088866"/>
            <a:ext cx="4250595" cy="1887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 cap="none" baseline="0">
                <a:solidFill>
                  <a:schemeClr val="bg2"/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pPr lvl="0"/>
            <a:r>
              <a:rPr lang="en-US" dirty="0"/>
              <a:t>+358 123 456 78</a:t>
            </a:r>
          </a:p>
        </p:txBody>
      </p:sp>
      <p:sp>
        <p:nvSpPr>
          <p:cNvPr id="53" name="TextBox 52">
            <a:hlinkClick r:id="rId2"/>
          </p:cNvPr>
          <p:cNvSpPr txBox="1"/>
          <p:nvPr/>
        </p:nvSpPr>
        <p:spPr>
          <a:xfrm>
            <a:off x="353174" y="2492898"/>
            <a:ext cx="3347936" cy="3351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it-IT" sz="1580" b="1" u="sng" kern="1200" err="1">
                <a:solidFill>
                  <a:srgbClr val="AAD300"/>
                </a:solidFill>
                <a:uFill>
                  <a:solidFill>
                    <a:srgbClr val="AAD300"/>
                  </a:solidFill>
                </a:uFill>
                <a:latin typeface="DIN Next LT Pro" charset="0"/>
                <a:ea typeface="DIN Next LT Pro" charset="0"/>
                <a:cs typeface="DIN Next LT Pro" charset="0"/>
              </a:rPr>
              <a:t>www.rightware.com</a:t>
            </a:r>
            <a:endParaRPr lang="it-IT" sz="1580" b="1" u="sng" kern="1200">
              <a:solidFill>
                <a:srgbClr val="AAD300"/>
              </a:solidFill>
              <a:uFill>
                <a:solidFill>
                  <a:srgbClr val="AAD300"/>
                </a:solidFill>
              </a:uFill>
              <a:latin typeface="DIN Next LT Pro" charset="0"/>
              <a:ea typeface="DIN Next LT Pro" charset="0"/>
              <a:cs typeface="DIN Next LT Pro" charset="0"/>
              <a:hlinkClick r:id="rId2"/>
            </a:endParaRP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46525"/>
      </p:ext>
    </p:extLst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73439"/>
      </p:ext>
    </p:extLst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285" indent="0" algn="ctr">
              <a:buNone/>
              <a:defRPr sz="1440"/>
            </a:lvl5pPr>
            <a:lvl6pPr marL="2056765" indent="0" algn="ctr">
              <a:buNone/>
              <a:defRPr sz="1440"/>
            </a:lvl6pPr>
            <a:lvl7pPr marL="2468245" indent="0" algn="ctr">
              <a:buNone/>
              <a:defRPr sz="1440"/>
            </a:lvl7pPr>
            <a:lvl8pPr marL="2879725" indent="0" algn="ctr">
              <a:buNone/>
              <a:defRPr sz="1440"/>
            </a:lvl8pPr>
            <a:lvl9pPr marL="3291205" indent="0" algn="ctr">
              <a:buNone/>
              <a:defRPr sz="1440"/>
            </a:lvl9pPr>
          </a:lstStyle>
          <a:p>
            <a:r>
              <a:rPr lang="zh-CN" altLang="en-US" smtClean="0"/>
              <a:t>单击以编辑母版副标题样式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521D-8A4D-41A4-89B5-990AF856BCDB}" type="datetimeFigureOut">
              <a:rPr lang="fi-FI" smtClean="0">
                <a:solidFill>
                  <a:srgbClr val="6D6D6D"/>
                </a:solidFill>
              </a:rPr>
              <a:t>6.1.2022</a:t>
            </a:fld>
            <a:endParaRPr lang="fi-FI">
              <a:solidFill>
                <a:srgbClr val="6D6D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1096645" hangingPunct="1"/>
            <a:endParaRPr lang="fi-FI" sz="2160" kern="1200">
              <a:solidFill>
                <a:srgbClr val="33333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7984-1349-4E0F-ACE9-732938A21D8C}" type="slidenum">
              <a:rPr lang="fi-FI" smtClean="0">
                <a:solidFill>
                  <a:srgbClr val="6D6D6D"/>
                </a:solidFill>
              </a:rPr>
              <a:t>‹#›</a:t>
            </a:fld>
            <a:endParaRPr lang="fi-FI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93932"/>
      </p:ext>
    </p:extLst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24" y="1799217"/>
            <a:ext cx="11470574" cy="669523"/>
          </a:xfrm>
          <a:prstGeom prst="rect">
            <a:avLst/>
          </a:prstGeom>
        </p:spPr>
        <p:txBody>
          <a:bodyPr/>
          <a:lstStyle>
            <a:lvl1pPr algn="l">
              <a:defRPr sz="450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24" y="2468740"/>
            <a:ext cx="11470574" cy="4888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150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52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9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35322"/>
      </p:ext>
    </p:extLst>
  </p:cSld>
  <p:clrMapOvr>
    <a:masterClrMapping/>
  </p:clrMapOvr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60316" y="273134"/>
            <a:ext cx="11477719" cy="439498"/>
          </a:xfrm>
          <a:prstGeom prst="rect">
            <a:avLst/>
          </a:prstGeom>
        </p:spPr>
        <p:txBody>
          <a:bodyPr anchor="ctr"/>
          <a:lstStyle>
            <a:lvl1pPr algn="l">
              <a:defRPr sz="3150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0316" y="685583"/>
            <a:ext cx="11484067" cy="347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0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60316" y="1605064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281616" y="1604067"/>
            <a:ext cx="5556418" cy="489178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98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857250" indent="-329565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26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31889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845945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2373630" indent="-263525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08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7239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07950"/>
            <a:ext cx="9609137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109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ture auto experien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B8B4-5984-AF44-9102-7E6AAD6BCAA8}" type="datetime1">
              <a:rPr lang="fi-FI" smtClean="0">
                <a:solidFill>
                  <a:srgbClr val="6D6D6D"/>
                </a:solidFill>
              </a:rPr>
              <a:t>6.1.2022</a:t>
            </a:fld>
            <a:endParaRPr lang="en-GB">
              <a:solidFill>
                <a:srgbClr val="6D6D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0F5C8-14B8-B34F-8E56-69030EA1082A}" type="slidenum">
              <a:rPr lang="en-GB" smtClean="0">
                <a:solidFill>
                  <a:srgbClr val="6D6D6D"/>
                </a:solidFill>
              </a:rPr>
              <a:t>‹#›</a:t>
            </a:fld>
            <a:endParaRPr lang="en-GB">
              <a:solidFill>
                <a:srgbClr val="6D6D6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176" y="3933057"/>
            <a:ext cx="329487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This is how</a:t>
            </a:r>
          </a:p>
          <a:p>
            <a:pPr algn="l" defTabSz="527050" hangingPunct="1">
              <a:defRPr/>
            </a:pPr>
            <a:r>
              <a:rPr lang="en-US" sz="2250" b="1" kern="1200">
                <a:solidFill>
                  <a:srgbClr val="333333"/>
                </a:solidFill>
                <a:latin typeface="DIN Next LT Pro" charset="0"/>
                <a:ea typeface="DIN Next LT Pro" charset="0"/>
                <a:cs typeface="DIN Next LT Pro" charset="0"/>
              </a:rPr>
              <a:t>future customers</a:t>
            </a:r>
          </a:p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think about</a:t>
            </a:r>
          </a:p>
          <a:p>
            <a:pPr algn="l" defTabSz="527050" hangingPunct="1">
              <a:defRPr/>
            </a:pPr>
            <a:r>
              <a:rPr lang="en-US" sz="2250" kern="1200">
                <a:solidFill>
                  <a:srgbClr val="333333"/>
                </a:solidFill>
                <a:latin typeface="DIN Next LT Pro Light" panose="020B0303020203050203" pitchFamily="34" charset="0"/>
                <a:ea typeface="DIN Next LT Pro Light" panose="020B0303020203050203" pitchFamily="34" charset="0"/>
                <a:cs typeface="DIN Next LT Pro Light" panose="020B0303020203050203" pitchFamily="34" charset="0"/>
              </a:rPr>
              <a:t>the </a:t>
            </a:r>
            <a:r>
              <a:rPr lang="en-US" sz="2250" b="1" kern="1200">
                <a:solidFill>
                  <a:srgbClr val="333333"/>
                </a:solidFill>
                <a:latin typeface="DIN Next LT Pro" charset="0"/>
                <a:ea typeface="DIN Next LT Pro" charset="0"/>
                <a:cs typeface="DIN Next LT Pro" charset="0"/>
              </a:rPr>
              <a:t>auto experience</a:t>
            </a:r>
          </a:p>
        </p:txBody>
      </p:sp>
    </p:spTree>
    <p:extLst>
      <p:ext uri="{BB962C8B-B14F-4D97-AF65-F5344CB8AC3E}">
        <p14:creationId xmlns:p14="http://schemas.microsoft.com/office/powerpoint/2010/main" val="35896406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nner-3.png"/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4396468" y="0"/>
            <a:ext cx="7795532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456" y="1580306"/>
            <a:ext cx="7769830" cy="995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456" y="2741954"/>
            <a:ext cx="7769830" cy="11918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12" name="Rectangle 6"/>
          <p:cNvSpPr/>
          <p:nvPr/>
        </p:nvSpPr>
        <p:spPr bwMode="auto">
          <a:xfrm>
            <a:off x="-1" y="6510007"/>
            <a:ext cx="7978273" cy="2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9370" algn="l" defTabSz="410845">
              <a:lnSpc>
                <a:spcPct val="130000"/>
              </a:lnSpc>
            </a:pPr>
            <a:r>
              <a:rPr lang="en-US" altLang="zh-CN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ea typeface="宋体" panose="02010600030101010101" pitchFamily="2" charset="-122"/>
                <a:cs typeface="Tahoma" panose="020B0604030504040204"/>
                <a:sym typeface="Arial Bold" charset="0"/>
              </a:rPr>
              <a:t>  Copyright Thunder Software Technology Co., Ltd. 2008-2017  All right reserved</a:t>
            </a:r>
            <a:endParaRPr lang="en-US" altLang="zh-CN" sz="1200" b="1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/>
              <a:ea typeface="宋体" panose="02010600030101010101" pitchFamily="2" charset="-122"/>
              <a:cs typeface="Tahoma" panose="020B0604030504040204"/>
              <a:sym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456" y="321253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0550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74" y="1"/>
            <a:ext cx="2447825" cy="20960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F34C312-6147-4FF2-8DB4-2908E5D3CC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22337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2FB7C0F-70C7-4FF3-AF86-76C40A9A53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366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11E8DCF-F42E-41FC-88F5-DD5505D0D4F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8624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211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472248"/>
            <a:ext cx="10515600" cy="16174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0E7F80F-38D1-4A33-9371-5F0A904D457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66117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86" y="1"/>
            <a:ext cx="3481614" cy="29813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BFA8F45-5A75-423A-90B6-AD7D49B373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008000"/>
            <a:ext cx="5586153" cy="543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i="0" baseline="0" smtClean="0">
                <a:latin typeface="+mn-lt"/>
              </a:defRPr>
            </a:lvl1pPr>
            <a:lvl2pPr>
              <a:defRPr lang="zh-CN" altLang="en-US" b="0" i="0" baseline="0" smtClean="0">
                <a:latin typeface="+mn-lt"/>
              </a:defRPr>
            </a:lvl2pPr>
            <a:lvl3pPr>
              <a:defRPr lang="zh-CN" altLang="en-US" sz="1400" b="0" i="0" baseline="0" smtClean="0">
                <a:latin typeface="+mn-lt"/>
              </a:defRPr>
            </a:lvl3pPr>
            <a:lvl4pPr>
              <a:defRPr lang="zh-CN" altLang="en-US" b="0" i="0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07331" y="1008000"/>
            <a:ext cx="5863243" cy="543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b="0" baseline="0" smtClean="0">
                <a:latin typeface="+mn-lt"/>
              </a:defRPr>
            </a:lvl1pPr>
            <a:lvl2pPr>
              <a:defRPr lang="zh-CN" altLang="en-US" baseline="0" smtClean="0">
                <a:latin typeface="+mn-lt"/>
              </a:defRPr>
            </a:lvl2pPr>
            <a:lvl3pPr>
              <a:defRPr lang="zh-CN" altLang="en-US" sz="1400" baseline="0" smtClean="0">
                <a:latin typeface="+mn-lt"/>
              </a:defRPr>
            </a:lvl3pPr>
            <a:lvl4pPr>
              <a:defRPr lang="zh-CN" altLang="en-US" baseline="0" smtClean="0">
                <a:latin typeface="+mn-lt"/>
              </a:defRPr>
            </a:lvl4pPr>
            <a:lvl5pPr>
              <a:defRPr lang="en-US" b="0" i="0" baseline="0" dirty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6521" y="342000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88916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4354A4-291C-4F67-8592-0020917B38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00024" y="413658"/>
            <a:ext cx="36777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Website: 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http://www.thundersoft.com/</a:t>
            </a: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Contact us: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biz@thundersoft.com</a:t>
            </a:r>
          </a:p>
          <a:p>
            <a:pPr algn="r" defTabSz="410845">
              <a:defRPr/>
            </a:pPr>
            <a:r>
              <a:rPr lang="en-US" altLang="zh-CN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     +86-10-62662686</a:t>
            </a:r>
          </a:p>
          <a:p>
            <a:pPr algn="r" defTabSz="410845">
              <a:defRPr/>
            </a:pP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r" defTabSz="410845">
              <a:defRPr/>
            </a:pPr>
            <a:r>
              <a:rPr lang="en-US" altLang="zh-CN" sz="1100" b="1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</a:rPr>
              <a:t>Address: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Floor,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Taixiang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Building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1A#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Longxiang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Road </a:t>
            </a:r>
            <a:r>
              <a:rPr lang="en-US" sz="1100" dirty="0" err="1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Haidian</a:t>
            </a: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District, Beijing, China</a:t>
            </a:r>
          </a:p>
          <a:p>
            <a:pPr marL="266700" algn="r" defTabSz="410845">
              <a:defRPr/>
            </a:pPr>
            <a:r>
              <a:rPr lang="en-US" sz="1100" dirty="0">
                <a:latin typeface="Arial" panose="020B0604020202020204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100191</a:t>
            </a:r>
            <a:endParaRPr lang="en-US" altLang="zh-CN" sz="1100" dirty="0">
              <a:latin typeface="Arial" panose="020B06040202020202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1365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/>
          <p:nvPr/>
        </p:nvSpPr>
        <p:spPr>
          <a:xfrm>
            <a:off x="2114551" y="2505076"/>
            <a:ext cx="505036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10845">
              <a:defRPr/>
            </a:pPr>
            <a:r>
              <a:rPr lang="en-US" altLang="zh-CN" sz="6600" b="1" dirty="0">
                <a:ln w="22225">
                  <a:solidFill>
                    <a:srgbClr val="ED7D31">
                      <a:lumMod val="20000"/>
                      <a:lumOff val="80000"/>
                    </a:srgbClr>
                  </a:solidFill>
                  <a:prstDash val="solid"/>
                </a:ln>
                <a:gradFill flip="none" rotWithShape="1">
                  <a:gsLst>
                    <a:gs pos="100000">
                      <a:srgbClr val="ED7D31"/>
                    </a:gs>
                    <a:gs pos="0">
                      <a:srgbClr val="5B9BD5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  <a:ea typeface="微软雅黑" panose="020B0503020204020204" pitchFamily="34" charset="-122"/>
              </a:rPr>
              <a:t>Thanks</a:t>
            </a:r>
            <a:endParaRPr lang="zh-CN" altLang="en-US" sz="6600" b="1" i="1" dirty="0">
              <a:ln w="22225">
                <a:solidFill>
                  <a:srgbClr val="ED7D31">
                    <a:lumMod val="20000"/>
                    <a:lumOff val="80000"/>
                  </a:srgbClr>
                </a:solidFill>
                <a:prstDash val="solid"/>
              </a:ln>
              <a:gradFill flip="none" rotWithShape="1">
                <a:gsLst>
                  <a:gs pos="100000">
                    <a:srgbClr val="ED7D31"/>
                  </a:gs>
                  <a:gs pos="0">
                    <a:srgbClr val="5B9BD5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cs typeface="Arial" panose="020B0604020202020204" pitchFamily="34" charset="0"/>
            </a:endParaRPr>
          </a:p>
        </p:txBody>
      </p:sp>
      <p:pic>
        <p:nvPicPr>
          <p:cNvPr id="12" name="banner-3.png"/>
          <p:cNvPicPr>
            <a:picLocks noChangeAspect="1"/>
          </p:cNvPicPr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>
            <a:off x="2029326" y="0"/>
            <a:ext cx="10162674" cy="68585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704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33720" y="135000"/>
            <a:ext cx="10083240" cy="648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33720" y="906120"/>
            <a:ext cx="11523960" cy="5475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altLang="en-US" smtClean="0"/>
              <a:t>单击以编辑母版副标题样式</a:t>
            </a: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sldNum" sz="quarter" idx="10"/>
          </p:nvPr>
        </p:nvSpPr>
        <p:spPr>
          <a:xfrm>
            <a:off x="5940052" y="6505277"/>
            <a:ext cx="302967" cy="256800"/>
          </a:xfrm>
        </p:spPr>
        <p:txBody>
          <a:bodyPr/>
          <a:lstStyle>
            <a:lvl1pPr>
              <a:defRPr/>
            </a:lvl1pPr>
          </a:lstStyle>
          <a:p>
            <a:fld id="{538CC7EA-77B9-477D-81D0-D8680823FB2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4614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5488" y="1709928"/>
            <a:ext cx="11210544" cy="463600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/>
          </p:nvPr>
        </p:nvSpPr>
        <p:spPr>
          <a:xfrm>
            <a:off x="479793" y="1132232"/>
            <a:ext cx="11202619" cy="431657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189" y="6484545"/>
            <a:ext cx="10223342" cy="18980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07000"/>
              </a:lnSpc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400" hangingPunct="1"/>
            <a:endParaRPr lang="en-US" kern="1200" dirty="0">
              <a:solidFill>
                <a:srgbClr val="000000">
                  <a:lumMod val="50000"/>
                  <a:lumOff val="50000"/>
                </a:srgbClr>
              </a:solidFill>
              <a:latin typeface="Microsoft Sans Serif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6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7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74.xml"/><Relationship Id="rId9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image" Target="../media/image6.emf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48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41" Type="http://schemas.openxmlformats.org/officeDocument/2006/relationships/image" Target="../media/image6.emf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37" Type="http://schemas.openxmlformats.org/officeDocument/2006/relationships/slideLayout" Target="../slideLayouts/slideLayout146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38" Type="http://schemas.openxmlformats.org/officeDocument/2006/relationships/slideLayout" Target="../slideLayouts/slideLayout1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5" Type="http://schemas.openxmlformats.org/officeDocument/2006/relationships/image" Target="../media/image14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3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C683AC-1698-4646-B3D3-7D9CF94DE5F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5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3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96FD83-ABE5-4283-B4DF-E71DF30935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" y="6588335"/>
            <a:ext cx="843021" cy="216024"/>
          </a:xfrm>
          <a:prstGeom prst="rect">
            <a:avLst/>
          </a:prstGeom>
        </p:spPr>
      </p:pic>
      <p:sp>
        <p:nvSpPr>
          <p:cNvPr id="7" name="Slide Number Placeholder 1"/>
          <p:cNvSpPr txBox="1"/>
          <p:nvPr/>
        </p:nvSpPr>
        <p:spPr>
          <a:xfrm>
            <a:off x="11784633" y="6489342"/>
            <a:ext cx="407368" cy="368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7872EA7-4AE1-4BFB-B7B9-7C259928EF3C}" type="slidenum">
              <a:rPr lang="en-US" sz="800" b="0" smtClean="0">
                <a:solidFill>
                  <a:srgbClr val="777777"/>
                </a:solidFill>
                <a:latin typeface="DIN Next LT Pro" charset="0"/>
              </a:rPr>
              <a:t>‹#›</a:t>
            </a:fld>
            <a:endParaRPr lang="en-US" sz="800" b="0" dirty="0">
              <a:solidFill>
                <a:srgbClr val="777777"/>
              </a:solidFill>
              <a:latin typeface="DIN Next LT Pr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934" y="324714"/>
            <a:ext cx="11384700" cy="610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8210" hangingPunct="1"/>
            <a:endParaRPr lang="en-US" sz="3605" kern="1200" dirty="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 txBox="1"/>
          <p:nvPr/>
        </p:nvSpPr>
        <p:spPr>
          <a:xfrm rot="16200000">
            <a:off x="-932150" y="3350162"/>
            <a:ext cx="2305632" cy="1263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831340" rtl="0" eaLnBrk="1" latinLnBrk="0" hangingPunct="1">
              <a:defRPr sz="1595" kern="1200">
                <a:solidFill>
                  <a:srgbClr val="777777"/>
                </a:solidFill>
                <a:latin typeface="DIN Next LT Pro" charset="0"/>
                <a:ea typeface="+mn-ea"/>
                <a:cs typeface="+mn-cs"/>
              </a:defRPr>
            </a:lvl1pPr>
            <a:lvl2pPr marL="91567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3134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701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6268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835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9402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969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2536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/>
              <a:t>Rightware</a:t>
            </a:r>
            <a:r>
              <a:rPr lang="en-US" sz="800" baseline="30000" dirty="0"/>
              <a:t>® </a:t>
            </a:r>
            <a:r>
              <a:rPr lang="en-US" sz="800" dirty="0"/>
              <a:t>confidential</a:t>
            </a:r>
            <a:endParaRPr lang="en-US" sz="8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4379" y="6623859"/>
            <a:ext cx="4061291" cy="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8210" hangingPunct="1"/>
            <a:r>
              <a:rPr lang="en-US" sz="800" kern="1200" dirty="0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A </a:t>
            </a:r>
            <a:r>
              <a:rPr lang="en-US" sz="800" kern="1200" dirty="0" err="1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ThunderSoft</a:t>
            </a:r>
            <a:r>
              <a:rPr lang="en-US" sz="800" kern="1200" dirty="0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® company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68879"/>
            <a:ext cx="643863" cy="1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" y="6588335"/>
            <a:ext cx="843021" cy="216024"/>
          </a:xfrm>
          <a:prstGeom prst="rect">
            <a:avLst/>
          </a:prstGeom>
        </p:spPr>
      </p:pic>
      <p:sp>
        <p:nvSpPr>
          <p:cNvPr id="7" name="Slide Number Placeholder 1"/>
          <p:cNvSpPr txBox="1"/>
          <p:nvPr/>
        </p:nvSpPr>
        <p:spPr>
          <a:xfrm>
            <a:off x="11784633" y="6489342"/>
            <a:ext cx="407368" cy="368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7872EA7-4AE1-4BFB-B7B9-7C259928EF3C}" type="slidenum">
              <a:rPr lang="en-US" sz="800" b="0" smtClean="0">
                <a:solidFill>
                  <a:srgbClr val="777777"/>
                </a:solidFill>
                <a:latin typeface="DIN Next LT Pro" charset="0"/>
              </a:rPr>
              <a:t>‹#›</a:t>
            </a:fld>
            <a:endParaRPr lang="en-US" sz="1000" b="0" dirty="0">
              <a:solidFill>
                <a:srgbClr val="777777"/>
              </a:solidFill>
              <a:latin typeface="DIN Next LT Pro" charset="0"/>
            </a:endParaRPr>
          </a:p>
        </p:txBody>
      </p:sp>
      <p:sp>
        <p:nvSpPr>
          <p:cNvPr id="8" name="Footer Placeholder 4"/>
          <p:cNvSpPr txBox="1"/>
          <p:nvPr/>
        </p:nvSpPr>
        <p:spPr>
          <a:xfrm rot="16200000">
            <a:off x="-932150" y="3350162"/>
            <a:ext cx="2305632" cy="1263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831340" rtl="0" eaLnBrk="1" latinLnBrk="0" hangingPunct="1">
              <a:defRPr sz="1595" kern="1200">
                <a:solidFill>
                  <a:srgbClr val="777777"/>
                </a:solidFill>
                <a:latin typeface="DIN Next LT Pro" charset="0"/>
                <a:ea typeface="+mn-ea"/>
                <a:cs typeface="+mn-cs"/>
              </a:defRPr>
            </a:lvl1pPr>
            <a:lvl2pPr marL="91567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3134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701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6268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835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9402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969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25360" algn="l" defTabSz="1831340" rtl="0" eaLnBrk="1" latinLnBrk="0" hangingPunct="1">
              <a:defRPr sz="3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/>
              <a:t>Rightware</a:t>
            </a:r>
            <a:r>
              <a:rPr lang="en-US" sz="800" baseline="30000" dirty="0"/>
              <a:t>® </a:t>
            </a:r>
            <a:r>
              <a:rPr lang="en-US" sz="800" dirty="0"/>
              <a:t>confidential</a:t>
            </a:r>
            <a:endParaRPr lang="en-US" sz="8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4074379" y="6623859"/>
            <a:ext cx="4061291" cy="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8210" hangingPunct="1"/>
            <a:r>
              <a:rPr lang="en-US" sz="800" kern="1200" dirty="0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A </a:t>
            </a:r>
            <a:r>
              <a:rPr lang="en-US" sz="800" kern="1200" dirty="0" err="1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ThunderSoft</a:t>
            </a:r>
            <a:r>
              <a:rPr lang="en-US" sz="800" kern="1200" dirty="0">
                <a:solidFill>
                  <a:srgbClr val="777777"/>
                </a:solidFill>
                <a:latin typeface="DIN Next LT Pro" charset="0"/>
                <a:ea typeface="+mn-ea"/>
                <a:cs typeface="+mn-cs"/>
              </a:rPr>
              <a:t>® company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68879"/>
            <a:ext cx="643863" cy="1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/>
          <p:nvPr/>
        </p:nvSpPr>
        <p:spPr>
          <a:xfrm>
            <a:off x="11784633" y="6497510"/>
            <a:ext cx="407368" cy="368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7872EA7-4AE1-4BFB-B7B9-7C259928EF3C}" type="slidenum">
              <a:rPr lang="en-US" sz="800" b="0" smtClean="0">
                <a:solidFill>
                  <a:srgbClr val="777777"/>
                </a:solidFill>
                <a:cs typeface="Arial" panose="020B0604020202020204" pitchFamily="34" charset="0"/>
              </a:rPr>
              <a:t>‹#›</a:t>
            </a:fld>
            <a:endParaRPr lang="en-US" sz="800" b="0" dirty="0">
              <a:solidFill>
                <a:srgbClr val="777777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1" cy="649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7575" hangingPunct="1"/>
            <a:endParaRPr lang="en-US" sz="3605" kern="120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68879"/>
            <a:ext cx="643863" cy="171764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88" y="6533609"/>
            <a:ext cx="1083459" cy="277636"/>
          </a:xfrm>
          <a:prstGeom prst="rect">
            <a:avLst/>
          </a:prstGeom>
        </p:spPr>
      </p:pic>
      <p:pic>
        <p:nvPicPr>
          <p:cNvPr id="11" name="ts-logo-400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40" y="6547565"/>
            <a:ext cx="1510248" cy="23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5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23F9521D-8A4D-41A4-89B5-990AF856BCDB}" type="datetimeFigureOut">
              <a:rPr lang="fi-FI" kern="1200" smtClean="0">
                <a:solidFill>
                  <a:srgbClr val="6D6D6D"/>
                </a:solidFill>
              </a:rPr>
              <a:t>6.1.2022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27" name="Date Placeholder 3"/>
          <p:cNvSpPr txBox="1"/>
          <p:nvPr/>
        </p:nvSpPr>
        <p:spPr>
          <a:xfrm>
            <a:off x="4641056" y="6496845"/>
            <a:ext cx="2909888" cy="361156"/>
          </a:xfrm>
          <a:prstGeom prst="rect">
            <a:avLst/>
          </a:prstGeom>
        </p:spPr>
        <p:txBody>
          <a:bodyPr vert="horz" lIns="105489" tIns="52745" rIns="105489" bIns="52745" rtlCol="0" anchor="ctr"/>
          <a:lstStyle>
            <a:defPPr>
              <a:defRPr lang="en-US"/>
            </a:defPPr>
            <a:lvl1pPr marL="0" algn="r" defTabSz="11722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21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505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26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47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68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53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4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895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30" dirty="0">
                <a:solidFill>
                  <a:srgbClr val="6D6D6D"/>
                </a:solidFill>
              </a:rPr>
              <a:t>Rightware confidential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53968" y="6588523"/>
            <a:ext cx="730154" cy="177801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25375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DD347984-1349-4E0F-ACE9-732938A21D8C}" type="slidenum">
              <a:rPr lang="fi-FI" kern="1200" smtClean="0">
                <a:solidFill>
                  <a:srgbClr val="6D6D6D"/>
                </a:solidFill>
              </a:rPr>
              <a:t>‹#›</a:t>
            </a:fld>
            <a:endParaRPr lang="fi-FI" kern="120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</p:sldLayoutIdLst>
  <p:txStyles>
    <p:titleStyle>
      <a:lvl1pPr algn="ctr" defTabSz="527050" rtl="0" eaLnBrk="1" latinLnBrk="0" hangingPunct="1">
        <a:spcBef>
          <a:spcPct val="0"/>
        </a:spcBef>
        <a:buNone/>
        <a:defRPr sz="50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527050" rtl="0" eaLnBrk="1" latinLnBrk="0" hangingPunct="1">
        <a:spcBef>
          <a:spcPct val="20000"/>
        </a:spcBef>
        <a:buFont typeface="Arial" panose="020B0604020202020204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527050" rtl="0" eaLnBrk="1" latinLnBrk="0" hangingPunct="1">
        <a:spcBef>
          <a:spcPct val="20000"/>
        </a:spcBef>
        <a:buFont typeface="Arial" panose="020B0604020202020204"/>
        <a:buChar char="–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318260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1845945" indent="-263525" algn="l" defTabSz="527050" rtl="0" eaLnBrk="1" latinLnBrk="0" hangingPunct="1">
        <a:spcBef>
          <a:spcPct val="20000"/>
        </a:spcBef>
        <a:buFont typeface="Arial" panose="020B0604020202020204"/>
        <a:buChar char="–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indent="-263525" algn="l" defTabSz="527050" rtl="0" eaLnBrk="1" latinLnBrk="0" hangingPunct="1">
        <a:spcBef>
          <a:spcPct val="20000"/>
        </a:spcBef>
        <a:buFont typeface="Arial" panose="020B0604020202020204"/>
        <a:buChar char="»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00680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27730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395541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48246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705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8178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947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3652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6420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9125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1894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23F9521D-8A4D-41A4-89B5-990AF856BCDB}" type="datetimeFigureOut">
              <a:rPr lang="fi-FI" kern="1200" smtClean="0">
                <a:solidFill>
                  <a:srgbClr val="6D6D6D"/>
                </a:solidFill>
              </a:rPr>
              <a:t>6.1.2022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27" name="Date Placeholder 3"/>
          <p:cNvSpPr txBox="1"/>
          <p:nvPr/>
        </p:nvSpPr>
        <p:spPr>
          <a:xfrm>
            <a:off x="4641056" y="6496845"/>
            <a:ext cx="2909888" cy="361156"/>
          </a:xfrm>
          <a:prstGeom prst="rect">
            <a:avLst/>
          </a:prstGeom>
        </p:spPr>
        <p:txBody>
          <a:bodyPr vert="horz" lIns="105489" tIns="52745" rIns="105489" bIns="52745" rtlCol="0" anchor="ctr"/>
          <a:lstStyle>
            <a:defPPr>
              <a:defRPr lang="en-US"/>
            </a:defPPr>
            <a:lvl1pPr marL="0" algn="r" defTabSz="11722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21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505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26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47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68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53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4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895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30">
                <a:solidFill>
                  <a:srgbClr val="6D6D6D"/>
                </a:solidFill>
              </a:rPr>
              <a:t>Rightware confidential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53968" y="6588523"/>
            <a:ext cx="730154" cy="177801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25375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DD347984-1349-4E0F-ACE9-732938A21D8C}" type="slidenum">
              <a:rPr lang="fi-FI" kern="1200" smtClean="0">
                <a:solidFill>
                  <a:srgbClr val="6D6D6D"/>
                </a:solidFill>
              </a:rPr>
              <a:t>‹#›</a:t>
            </a:fld>
            <a:endParaRPr lang="fi-FI" kern="120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  <p:sldLayoutId id="2147483750" r:id="rId37"/>
    <p:sldLayoutId id="2147483751" r:id="rId38"/>
    <p:sldLayoutId id="2147483752" r:id="rId39"/>
  </p:sldLayoutIdLst>
  <p:txStyles>
    <p:titleStyle>
      <a:lvl1pPr algn="ctr" defTabSz="527050" rtl="0" eaLnBrk="1" latinLnBrk="0" hangingPunct="1">
        <a:spcBef>
          <a:spcPct val="0"/>
        </a:spcBef>
        <a:buNone/>
        <a:defRPr sz="5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527050" rtl="0" eaLnBrk="1" latinLnBrk="0" hangingPunct="1">
        <a:spcBef>
          <a:spcPct val="20000"/>
        </a:spcBef>
        <a:buFont typeface="Arial" panose="020B0604020202020204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527050" rtl="0" eaLnBrk="1" latinLnBrk="0" hangingPunct="1">
        <a:spcBef>
          <a:spcPct val="20000"/>
        </a:spcBef>
        <a:buFont typeface="Arial" panose="020B0604020202020204"/>
        <a:buChar char="–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31889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1845945" indent="-263525" algn="l" defTabSz="527050" rtl="0" eaLnBrk="1" latinLnBrk="0" hangingPunct="1">
        <a:spcBef>
          <a:spcPct val="20000"/>
        </a:spcBef>
        <a:buFont typeface="Arial" panose="020B0604020202020204"/>
        <a:buChar char="–"/>
        <a:defRPr sz="2290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indent="-263525" algn="l" defTabSz="527050" rtl="0" eaLnBrk="1" latinLnBrk="0" hangingPunct="1">
        <a:spcBef>
          <a:spcPct val="20000"/>
        </a:spcBef>
        <a:buFont typeface="Arial" panose="020B0604020202020204"/>
        <a:buChar char="»"/>
        <a:defRPr sz="2290" kern="1200">
          <a:solidFill>
            <a:schemeClr val="tx1"/>
          </a:solidFill>
          <a:latin typeface="+mn-lt"/>
          <a:ea typeface="+mn-ea"/>
          <a:cs typeface="+mn-cs"/>
        </a:defRPr>
      </a:lvl5pPr>
      <a:lvl6pPr marL="290004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6pPr>
      <a:lvl7pPr marL="3427730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7pPr>
      <a:lvl8pPr marL="395541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8pPr>
      <a:lvl9pPr marL="448246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705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947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3652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6420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9189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1894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3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fld id="{34DBE3B7-7425-4070-9453-195A29CCCC2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5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3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0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3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096645" hangingPunct="1"/>
            <a:fld id="{23F9521D-8A4D-41A4-89B5-990AF856BCDB}" type="datetimeFigureOut">
              <a:rPr lang="fi-FI" kern="1200" smtClean="0">
                <a:solidFill>
                  <a:srgbClr val="6D6D6D"/>
                </a:solidFill>
              </a:rPr>
              <a:t>6.1.2022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5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3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096645" hangingPunct="1"/>
            <a:fld id="{DD347984-1349-4E0F-ACE9-732938A21D8C}" type="slidenum">
              <a:rPr lang="fi-FI" kern="1200" smtClean="0">
                <a:solidFill>
                  <a:srgbClr val="6D6D6D"/>
                </a:solidFill>
              </a:rPr>
              <a:t>‹#›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2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7880" y="6496845"/>
            <a:ext cx="778225" cy="361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23F9521D-8A4D-41A4-89B5-990AF856BCDB}" type="datetimeFigureOut">
              <a:rPr lang="fi-FI" kern="1200" smtClean="0">
                <a:solidFill>
                  <a:srgbClr val="6D6D6D"/>
                </a:solidFill>
              </a:rPr>
              <a:t>6.1.2022</a:t>
            </a:fld>
            <a:endParaRPr lang="fi-FI" kern="1200">
              <a:solidFill>
                <a:srgbClr val="6D6D6D"/>
              </a:solidFill>
            </a:endParaRPr>
          </a:p>
        </p:txBody>
      </p:sp>
      <p:sp>
        <p:nvSpPr>
          <p:cNvPr id="27" name="Date Placeholder 3"/>
          <p:cNvSpPr txBox="1"/>
          <p:nvPr/>
        </p:nvSpPr>
        <p:spPr>
          <a:xfrm>
            <a:off x="4641056" y="6496845"/>
            <a:ext cx="2909888" cy="361156"/>
          </a:xfrm>
          <a:prstGeom prst="rect">
            <a:avLst/>
          </a:prstGeom>
        </p:spPr>
        <p:txBody>
          <a:bodyPr vert="horz" lIns="105489" tIns="52745" rIns="105489" bIns="52745" rtlCol="0" anchor="ctr"/>
          <a:lstStyle>
            <a:defPPr>
              <a:defRPr lang="en-US"/>
            </a:defPPr>
            <a:lvl1pPr marL="0" algn="r" defTabSz="11722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21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505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26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47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685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53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4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8950" algn="l" defTabSz="1172210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30">
                <a:solidFill>
                  <a:srgbClr val="6D6D6D"/>
                </a:solidFill>
              </a:rPr>
              <a:t>Rightware confidential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53968" y="6588523"/>
            <a:ext cx="730154" cy="177801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07880" y="525375"/>
            <a:ext cx="778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 b="0" i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defTabSz="1096645" hangingPunct="1"/>
            <a:fld id="{DD347984-1349-4E0F-ACE9-732938A21D8C}" type="slidenum">
              <a:rPr lang="fi-FI" kern="1200" smtClean="0">
                <a:solidFill>
                  <a:srgbClr val="6D6D6D"/>
                </a:solidFill>
              </a:rPr>
              <a:t>‹#›</a:t>
            </a:fld>
            <a:endParaRPr lang="fi-FI" kern="1200">
              <a:solidFill>
                <a:srgbClr val="6D6D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  <p:sldLayoutId id="2147483809" r:id="rId35"/>
    <p:sldLayoutId id="2147483810" r:id="rId36"/>
    <p:sldLayoutId id="2147483811" r:id="rId37"/>
    <p:sldLayoutId id="2147483812" r:id="rId38"/>
    <p:sldLayoutId id="2147483813" r:id="rId39"/>
  </p:sldLayoutIdLst>
  <p:txStyles>
    <p:titleStyle>
      <a:lvl1pPr algn="ctr" defTabSz="527050" rtl="0" eaLnBrk="1" latinLnBrk="0" hangingPunct="1">
        <a:spcBef>
          <a:spcPct val="0"/>
        </a:spcBef>
        <a:buNone/>
        <a:defRPr sz="5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527050" rtl="0" eaLnBrk="1" latinLnBrk="0" hangingPunct="1">
        <a:spcBef>
          <a:spcPct val="20000"/>
        </a:spcBef>
        <a:buFont typeface="Arial" panose="020B0604020202020204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527050" rtl="0" eaLnBrk="1" latinLnBrk="0" hangingPunct="1">
        <a:spcBef>
          <a:spcPct val="20000"/>
        </a:spcBef>
        <a:buFont typeface="Arial" panose="020B0604020202020204"/>
        <a:buChar char="–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31889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1845945" indent="-263525" algn="l" defTabSz="527050" rtl="0" eaLnBrk="1" latinLnBrk="0" hangingPunct="1">
        <a:spcBef>
          <a:spcPct val="20000"/>
        </a:spcBef>
        <a:buFont typeface="Arial" panose="020B0604020202020204"/>
        <a:buChar char="–"/>
        <a:defRPr sz="2290" kern="1200">
          <a:solidFill>
            <a:schemeClr val="tx1"/>
          </a:solidFill>
          <a:latin typeface="+mn-lt"/>
          <a:ea typeface="+mn-ea"/>
          <a:cs typeface="+mn-cs"/>
        </a:defRPr>
      </a:lvl4pPr>
      <a:lvl5pPr marL="2372995" indent="-263525" algn="l" defTabSz="527050" rtl="0" eaLnBrk="1" latinLnBrk="0" hangingPunct="1">
        <a:spcBef>
          <a:spcPct val="20000"/>
        </a:spcBef>
        <a:buFont typeface="Arial" panose="020B0604020202020204"/>
        <a:buChar char="»"/>
        <a:defRPr sz="2290" kern="1200">
          <a:solidFill>
            <a:schemeClr val="tx1"/>
          </a:solidFill>
          <a:latin typeface="+mn-lt"/>
          <a:ea typeface="+mn-ea"/>
          <a:cs typeface="+mn-cs"/>
        </a:defRPr>
      </a:lvl5pPr>
      <a:lvl6pPr marL="290004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6pPr>
      <a:lvl7pPr marL="3427730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7pPr>
      <a:lvl8pPr marL="395541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8pPr>
      <a:lvl9pPr marL="4482465" indent="-263525" algn="l" defTabSz="527050" rtl="0" eaLnBrk="1" latinLnBrk="0" hangingPunct="1">
        <a:spcBef>
          <a:spcPct val="20000"/>
        </a:spcBef>
        <a:buFont typeface="Arial" panose="020B0604020202020204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705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947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3652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64205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9189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18940" algn="l" defTabSz="52705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3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fld id="{34DBE3B7-7425-4070-9453-195A29CCCC2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2022/1/6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5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3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10845"/>
            <a:fld id="{EC6BA26A-35B3-4B0A-9C09-1956B9A657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999" y="108000"/>
            <a:ext cx="960904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2000" y="1008000"/>
            <a:ext cx="11618573" cy="544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92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/>
          <p:nvPr/>
        </p:nvSpPr>
        <p:spPr>
          <a:xfrm>
            <a:off x="11784633" y="6497510"/>
            <a:ext cx="407368" cy="368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7872EA7-4AE1-4BFB-B7B9-7C259928EF3C}" type="slidenum">
              <a:rPr lang="en-US" sz="800" b="0" smtClean="0">
                <a:solidFill>
                  <a:srgbClr val="777777"/>
                </a:solidFill>
                <a:cs typeface="Arial" panose="020B0604020202020204" pitchFamily="34" charset="0"/>
              </a:rPr>
              <a:t>‹#›</a:t>
            </a:fld>
            <a:endParaRPr lang="en-US" sz="800" b="0" dirty="0">
              <a:solidFill>
                <a:srgbClr val="777777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1" cy="649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8210" hangingPunct="1"/>
            <a:endParaRPr lang="en-US" sz="3605" kern="120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8" y="68879"/>
            <a:ext cx="643863" cy="171764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88" y="6533609"/>
            <a:ext cx="1083459" cy="277636"/>
          </a:xfrm>
          <a:prstGeom prst="rect">
            <a:avLst/>
          </a:prstGeom>
        </p:spPr>
      </p:pic>
      <p:pic>
        <p:nvPicPr>
          <p:cNvPr id="11" name="ts-logo-400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40" y="6547565"/>
            <a:ext cx="1510248" cy="23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7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6"/>
          <p:cNvGrpSpPr/>
          <p:nvPr/>
        </p:nvGrpSpPr>
        <p:grpSpPr bwMode="auto">
          <a:xfrm>
            <a:off x="0" y="6547638"/>
            <a:ext cx="12192000" cy="324000"/>
            <a:chOff x="0" y="0"/>
            <a:chExt cx="21573675" cy="724561"/>
          </a:xfrm>
        </p:grpSpPr>
        <p:sp>
          <p:nvSpPr>
            <p:cNvPr id="1032" name="Shape 4"/>
            <p:cNvSpPr>
              <a:spLocks noChangeArrowheads="1"/>
            </p:cNvSpPr>
            <p:nvPr/>
          </p:nvSpPr>
          <p:spPr bwMode="auto">
            <a:xfrm>
              <a:off x="0" y="0"/>
              <a:ext cx="21573675" cy="72456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/>
            </a:gradFill>
            <a:ln w="12700">
              <a:solidFill>
                <a:srgbClr val="DCDEE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defTabSz="245110" fontAlgn="base">
                <a:spcBef>
                  <a:spcPct val="0"/>
                </a:spcBef>
                <a:spcAft>
                  <a:spcPct val="0"/>
                </a:spcAft>
              </a:pPr>
              <a:endParaRPr lang="en-US" sz="1300" kern="1200">
                <a:solidFill>
                  <a:srgbClr val="FFFFFF"/>
                </a:solidFill>
                <a:latin typeface="Helvetica Light" charset="0"/>
                <a:ea typeface="MS PGothic" panose="020B0600070205080204" charset="-128"/>
                <a:sym typeface="Helvetica Light" charset="0"/>
              </a:endParaRPr>
            </a:p>
          </p:txBody>
        </p:sp>
        <p:pic>
          <p:nvPicPr>
            <p:cNvPr id="1033" name="ts-logo-400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00" y="137484"/>
              <a:ext cx="2658624" cy="398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Shape 9"/>
          <p:cNvSpPr>
            <a:spLocks noChangeArrowheads="1"/>
          </p:cNvSpPr>
          <p:nvPr/>
        </p:nvSpPr>
        <p:spPr bwMode="auto">
          <a:xfrm>
            <a:off x="11735720" y="6565107"/>
            <a:ext cx="252954" cy="214482"/>
          </a:xfrm>
          <a:prstGeom prst="rect">
            <a:avLst/>
          </a:prstGeom>
          <a:noFill/>
          <a:ln>
            <a:noFill/>
          </a:ln>
        </p:spPr>
        <p:txBody>
          <a:bodyPr wrap="none" lIns="30004" tIns="30004" rIns="30004" bIns="30004">
            <a:spAutoFit/>
          </a:bodyPr>
          <a:lstStyle/>
          <a:p>
            <a:pPr defTabSz="245110" fontAlgn="base">
              <a:spcBef>
                <a:spcPct val="0"/>
              </a:spcBef>
              <a:spcAft>
                <a:spcPct val="0"/>
              </a:spcAft>
            </a:pPr>
            <a:fld id="{FFC294F9-67F0-054B-A220-782F80211B43}" type="slidenum">
              <a:rPr lang="en-US" sz="1000" kern="1200">
                <a:latin typeface="Helvetica Light" charset="0"/>
                <a:ea typeface="MS PGothic" panose="020B0600070205080204" charset="-128"/>
                <a:sym typeface="Helvetica Light" charset="0"/>
              </a:rPr>
              <a:t>‹#›</a:t>
            </a:fld>
            <a:r>
              <a:rPr lang="en-US" sz="1000" kern="1200">
                <a:latin typeface="Helvetica Light" charset="0"/>
                <a:ea typeface="MS PGothic" panose="020B0600070205080204" charset="-128"/>
                <a:sym typeface="Helvetica Light" charset="0"/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70248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</p:sldLayoutIdLst>
  <p:transition spd="med"/>
  <p:txStyles>
    <p:titleStyle>
      <a:lvl1pPr algn="l" defTabSz="245110" rtl="0" eaLnBrk="1" fontAlgn="base" hangingPunct="1">
        <a:spcBef>
          <a:spcPct val="0"/>
        </a:spcBef>
        <a:spcAft>
          <a:spcPct val="0"/>
        </a:spcAft>
        <a:defRPr sz="3600" b="1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1pPr>
      <a:lvl2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2pPr>
      <a:lvl3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3pPr>
      <a:lvl4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4pPr>
      <a:lvl5pPr algn="l" defTabSz="245110" rtl="0" eaLnBrk="1" fontAlgn="base" hangingPunct="1">
        <a:spcBef>
          <a:spcPct val="0"/>
        </a:spcBef>
        <a:spcAft>
          <a:spcPct val="0"/>
        </a:spcAft>
        <a:defRPr sz="2500">
          <a:solidFill>
            <a:srgbClr val="000000"/>
          </a:solidFill>
          <a:latin typeface="Helvetica"/>
          <a:ea typeface="MS PGothic" panose="020B0600070205080204" charset="-128"/>
          <a:cs typeface="Helvetica"/>
          <a:sym typeface="Helvetica" charset="0"/>
        </a:defRPr>
      </a:lvl5pPr>
      <a:lvl6pPr marL="0" marR="0" indent="48006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575945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67183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768350" algn="l" defTabSz="24511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01625" indent="-30162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Font typeface="Wingdings" panose="05000000000000000000" pitchFamily="2" charset="2"/>
        <a:buChar char="v"/>
        <a:defRPr sz="24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1pPr>
      <a:lvl2pPr marL="524510" indent="-223520" algn="l" defTabSz="245110" rtl="0" eaLnBrk="1" fontAlgn="base" hangingPunct="1">
        <a:spcBef>
          <a:spcPts val="1765"/>
        </a:spcBef>
        <a:spcAft>
          <a:spcPct val="0"/>
        </a:spcAft>
        <a:buClr>
          <a:schemeClr val="accent5"/>
        </a:buClr>
        <a:buSzPct val="75000"/>
        <a:buFont typeface="Arial" panose="020B0604020202020204"/>
        <a:buChar char="•"/>
        <a:defRPr sz="20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2pPr>
      <a:lvl3pPr marL="756920" indent="-23177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Font typeface="Courier New" panose="02070309020205020404"/>
        <a:buChar char="o"/>
        <a:defRPr sz="18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3pPr>
      <a:lvl4pPr marL="981075" indent="-22415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0000"/>
        <a:buFont typeface="Wingdings" panose="05000000000000000000" pitchFamily="2" charset="2"/>
        <a:buChar char="ü"/>
        <a:defRPr sz="1600" b="0" i="0">
          <a:solidFill>
            <a:srgbClr val="000000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  <a:sym typeface="Helvetica" charset="0"/>
        </a:defRPr>
      </a:lvl4pPr>
      <a:lvl5pPr marL="995680" indent="-203835" algn="l" defTabSz="245110" rtl="0" eaLnBrk="1" fontAlgn="base" hangingPunct="1">
        <a:spcBef>
          <a:spcPts val="1765"/>
        </a:spcBef>
        <a:spcAft>
          <a:spcPct val="0"/>
        </a:spcAft>
        <a:buClr>
          <a:srgbClr val="C82506"/>
        </a:buClr>
        <a:buSzPct val="75000"/>
        <a:buChar char="•"/>
        <a:defRPr sz="2000">
          <a:solidFill>
            <a:srgbClr val="000000"/>
          </a:solidFill>
          <a:latin typeface="Helvetica"/>
          <a:ea typeface="Helvetica"/>
          <a:cs typeface="Helvetica"/>
          <a:sym typeface="Helvetica" charset="0"/>
        </a:defRPr>
      </a:lvl5pPr>
      <a:lvl6pPr marL="118237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136906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155575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1742440" marR="0" indent="-248920" algn="l" defTabSz="245110" eaLnBrk="1" latinLnBrk="0" hangingPunct="1">
        <a:lnSpc>
          <a:spcPct val="100000"/>
        </a:lnSpc>
        <a:spcBef>
          <a:spcPts val="1765"/>
        </a:spcBef>
        <a:spcAft>
          <a:spcPts val="0"/>
        </a:spcAft>
        <a:buClr>
          <a:schemeClr val="accent5"/>
        </a:buClr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9588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9177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8829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8417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8006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75945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7183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768350" algn="ctr" defTabSz="2451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BA%A6%E7%91%9F%E5%A4%AB%E9%97%AE%E9%A2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 </a:t>
            </a:r>
            <a:r>
              <a:rPr lang="en-US" altLang="zh-CN" dirty="0" smtClean="0"/>
              <a:t>(Linked List)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数据结构与算法 </a:t>
            </a:r>
            <a:r>
              <a:rPr lang="en-US" altLang="zh-CN" dirty="0"/>
              <a:t>-</a:t>
            </a:r>
            <a:r>
              <a:rPr lang="en-US" altLang="zh-CN" dirty="0" smtClean="0"/>
              <a:t> 10X Man</a:t>
            </a:r>
          </a:p>
          <a:p>
            <a:r>
              <a:rPr lang="zh-CN" altLang="en-US" dirty="0" smtClean="0"/>
              <a:t>陈为</a:t>
            </a:r>
            <a:endParaRPr lang="en-US" altLang="zh-CN" dirty="0" smtClean="0"/>
          </a:p>
          <a:p>
            <a:r>
              <a:rPr lang="en-US" altLang="zh-CN" dirty="0" smtClean="0"/>
              <a:t>2022/01/07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66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32766" y="2828836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/>
              <a:t>Thank You!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406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熟悉链表这个数据结构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实现技巧和使用中的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能熟练手写链表代码</a:t>
            </a:r>
            <a:endParaRPr lang="en-US" altLang="zh-CN" dirty="0" smtClean="0"/>
          </a:p>
          <a:p>
            <a:r>
              <a:rPr lang="zh-CN" altLang="en-US" dirty="0" smtClean="0"/>
              <a:t>理解并掌握链表中是否存在环的检测算法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41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如何检测一个链表是否有环？</a:t>
            </a:r>
            <a:endParaRPr lang="zh-CN" altLang="en-US" dirty="0"/>
          </a:p>
        </p:txBody>
      </p:sp>
      <p:pic>
        <p:nvPicPr>
          <p:cNvPr id="4098" name="Picture 2" descr="https://itimetraveler.github.io/gallery/algorithms/201611271207478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10" y="1258589"/>
            <a:ext cx="9701742" cy="4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05423" y="6611836"/>
            <a:ext cx="4815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图片来源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:https://blog.csdn.net/u010983881/article/details/78896293 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6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单向链表</a:t>
            </a:r>
            <a:endParaRPr lang="en-US" altLang="zh-CN" dirty="0" smtClean="0"/>
          </a:p>
          <a:p>
            <a:r>
              <a:rPr lang="zh-CN" altLang="en-US" dirty="0" smtClean="0"/>
              <a:t>循环链表</a:t>
            </a:r>
            <a:endParaRPr lang="en-US" altLang="zh-CN" dirty="0" smtClean="0"/>
          </a:p>
          <a:p>
            <a:r>
              <a:rPr lang="zh-CN" altLang="en-US" dirty="0" smtClean="0"/>
              <a:t>双向链表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删除效率比单向链表更高效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典型的空间换时间设计思想的应用</a:t>
            </a:r>
            <a:endParaRPr lang="en-US" altLang="zh-CN" dirty="0" smtClean="0"/>
          </a:p>
          <a:p>
            <a:r>
              <a:rPr lang="zh-CN" altLang="en-US" dirty="0" smtClean="0"/>
              <a:t>双向循环链表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3" y="1611699"/>
            <a:ext cx="3906977" cy="1365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4" y="4651022"/>
            <a:ext cx="3906978" cy="17105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4" y="89173"/>
            <a:ext cx="3923374" cy="13707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7428" y="6570616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图片来源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极客时间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数据结构与算法之美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王争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94" y="3128497"/>
            <a:ext cx="3923374" cy="13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1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链表的特点和适用场景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非连续的内存储空间，对内存连续性没有要求</a:t>
            </a:r>
            <a:endParaRPr lang="en-US" altLang="zh-CN" dirty="0" smtClean="0"/>
          </a:p>
          <a:p>
            <a:r>
              <a:rPr lang="zh-CN" altLang="en-US" dirty="0" smtClean="0"/>
              <a:t>天然支持动态扩容</a:t>
            </a:r>
            <a:endParaRPr lang="en-US" altLang="zh-CN" dirty="0" smtClean="0"/>
          </a:p>
          <a:p>
            <a:r>
              <a:rPr lang="zh-CN" altLang="en-US" dirty="0" smtClean="0"/>
              <a:t>插入和删除时不需要大量移动数据，插入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删除的时间复杂度为</a:t>
            </a:r>
            <a:r>
              <a:rPr lang="en-US" altLang="zh-CN" dirty="0" smtClean="0"/>
              <a:t>O(1)</a:t>
            </a:r>
          </a:p>
          <a:p>
            <a:r>
              <a:rPr lang="zh-CN" altLang="en-US" dirty="0" smtClean="0"/>
              <a:t>随机访问性不好，对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缓存和预读不利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位元素，时间复杂度为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54" y="3174180"/>
            <a:ext cx="5364919" cy="3283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17428" y="6570616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图片来源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极客时间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数据结构与算法之美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王争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174181"/>
            <a:ext cx="5769352" cy="32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链表的实现技巧和使用</a:t>
            </a:r>
            <a:r>
              <a:rPr lang="zh-CN" altLang="en-US" dirty="0"/>
              <a:t>中的注意事项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插入节点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警惕指针丢失和内存泄露，注意操作顺序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删除时需要对首、尾结点作特殊处理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边界条件检查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链表为空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只有单个节点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只有两个节点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代码在处理头尾节点时是否正常工作</a:t>
            </a:r>
            <a:endParaRPr lang="en-US" altLang="zh-CN" dirty="0" smtClean="0"/>
          </a:p>
          <a:p>
            <a:r>
              <a:rPr lang="zh-CN" altLang="en-US" dirty="0" smtClean="0"/>
              <a:t>实现技巧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哨兵节点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举例画图，辅助思考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59" y="1433417"/>
            <a:ext cx="5647441" cy="18890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4" y="3709850"/>
            <a:ext cx="5594856" cy="31354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7428" y="6570616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图片来源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极客时间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数据结构与算法之美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王争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9270" y="1433417"/>
            <a:ext cx="310895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p-&gt;next = new_node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new_node-&gt;next = p-&gt;next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681" y="2578701"/>
            <a:ext cx="310654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p-&gt;next = p-&gt;next-&gt;next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58091" y="5293419"/>
            <a:ext cx="310896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(head == null)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head = new_node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链表的实现</a:t>
            </a:r>
            <a:r>
              <a:rPr lang="en-US" altLang="zh-CN" dirty="0"/>
              <a:t> </a:t>
            </a:r>
            <a:r>
              <a:rPr lang="en-US" altLang="zh-CN" dirty="0" smtClean="0"/>
              <a:t>(Cont.) – </a:t>
            </a:r>
            <a:r>
              <a:rPr lang="zh-CN" altLang="en-US" dirty="0" smtClean="0"/>
              <a:t>哨兵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17428" y="6570616"/>
            <a:ext cx="360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代码示例来源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极客时间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数据结构与算法之美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王争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999" y="1027209"/>
            <a:ext cx="552558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在数组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中，查找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所在的位置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表示数组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边界条件处理，如果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为空，或者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n&lt;=0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，说明数组中没有数据，就不用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循环比较了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== null || n &lt;=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这里有两个比较操作：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i&lt;n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a[i]==key.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 n)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(a[i] == key)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++i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065521" y="58296"/>
            <a:ext cx="6069874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在数组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中，查找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所在的位置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表示数组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我举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个例子，你可以拿例子走一下代码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 = {4, 2, 3, 5, 9, 6} n=6 key = 7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 = {4, 2, 3, 5, 9, 6} n=6 key = 6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char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== null || n &lt;=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这里因为要将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a[n-1]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的值替换成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，所以要特殊处理这个值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(a[n-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key)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a[n-1]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的值临时保存在变量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中，以便之后恢复。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tmp=6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之所以这样做的目的是：希望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find()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代码不要改变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数组中的内容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 = a[n-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的值放到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a[n-1]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中，此时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 = {4, 2, 3, 5, 9, 7}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a[n-1] = key;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循环比起代码一，少了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i&lt;n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这个比较操作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(a[i] != key)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++i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恢复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a[n-1]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原来的值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a= {4, 2, 3, 5, 9, 6}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a[n-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tmp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== n-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 == n-1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说明，在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0...n-2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之间都没有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，所以返回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-1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否则，返回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，就是等于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值的元素的下标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链表环检测算法分析与实现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暴力穷举</a:t>
            </a:r>
            <a:endParaRPr lang="en-US" altLang="zh-CN" dirty="0" smtClean="0"/>
          </a:p>
          <a:p>
            <a:r>
              <a:rPr lang="zh-CN" altLang="en-US" dirty="0" smtClean="0"/>
              <a:t>哈希表缓存</a:t>
            </a:r>
            <a:endParaRPr lang="en-US" altLang="zh-CN" dirty="0" smtClean="0"/>
          </a:p>
          <a:p>
            <a:r>
              <a:rPr lang="en-US" altLang="zh-CN" dirty="0"/>
              <a:t>Set</a:t>
            </a:r>
            <a:r>
              <a:rPr lang="zh-CN" altLang="en-US" dirty="0"/>
              <a:t>集合大小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 smtClean="0"/>
              <a:t>快慢指针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95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实操与思考题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dirty="0" smtClean="0"/>
              <a:t>反转</a:t>
            </a:r>
            <a:endParaRPr lang="en-US" altLang="zh-CN" dirty="0" smtClean="0"/>
          </a:p>
          <a:p>
            <a:r>
              <a:rPr lang="zh-CN" altLang="en-US" dirty="0" smtClean="0"/>
              <a:t>两个有序链表的合并</a:t>
            </a:r>
            <a:endParaRPr lang="en-US" altLang="zh-CN" dirty="0" smtClean="0"/>
          </a:p>
          <a:p>
            <a:r>
              <a:rPr lang="zh-CN" altLang="en-US" dirty="0" smtClean="0"/>
              <a:t>删除链表倒数第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</a:t>
            </a:r>
            <a:endParaRPr lang="en-US" altLang="zh-CN" dirty="0" smtClean="0"/>
          </a:p>
          <a:p>
            <a:r>
              <a:rPr lang="zh-CN" altLang="en-US" dirty="0" smtClean="0"/>
              <a:t>求链表的中间结点</a:t>
            </a:r>
            <a:endParaRPr lang="en-US" altLang="zh-CN" dirty="0" smtClean="0"/>
          </a:p>
          <a:p>
            <a:r>
              <a:rPr lang="zh-CN" altLang="en-US" dirty="0" smtClean="0"/>
              <a:t>如何使用</a:t>
            </a:r>
            <a:r>
              <a:rPr lang="zh-CN" altLang="en-US" dirty="0"/>
              <a:t>链表实现一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LRU(Least Recently Used)</a:t>
            </a:r>
            <a:r>
              <a:rPr lang="zh-CN" altLang="en-US" dirty="0" smtClean="0"/>
              <a:t>的数据结构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zh-CN" altLang="en-US" dirty="0" smtClean="0"/>
              <a:t>如何找出有环链表的入环节点？</a:t>
            </a:r>
            <a:endParaRPr lang="en-US" altLang="zh-CN" dirty="0" smtClean="0"/>
          </a:p>
          <a:p>
            <a:r>
              <a:rPr lang="zh-CN" altLang="en-US" smtClean="0"/>
              <a:t>如何判断两个链表是否有交点？</a:t>
            </a:r>
            <a:endParaRPr lang="en-US" altLang="zh-CN" dirty="0" smtClean="0"/>
          </a:p>
          <a:p>
            <a:r>
              <a:rPr lang="zh-CN" altLang="en-US" dirty="0" smtClean="0"/>
              <a:t>如何使用循环链表实现</a:t>
            </a:r>
            <a:r>
              <a:rPr lang="zh-CN" altLang="en-US" dirty="0" smtClean="0">
                <a:hlinkClick r:id="rId2"/>
              </a:rPr>
              <a:t>约瑟夫问题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如何判断由单链表表示的字符串是否是回文串？</a:t>
            </a:r>
            <a:endParaRPr lang="en-US" altLang="zh-CN" dirty="0" smtClean="0"/>
          </a:p>
          <a:p>
            <a:r>
              <a:rPr lang="zh-CN" altLang="en-US" dirty="0" smtClean="0"/>
              <a:t>哨兵模式还有哪些应用场景？</a:t>
            </a:r>
            <a:endParaRPr lang="en-US" altLang="zh-CN" dirty="0" smtClean="0"/>
          </a:p>
          <a:p>
            <a:r>
              <a:rPr lang="zh-CN" altLang="en-US" dirty="0"/>
              <a:t>各种链表类型</a:t>
            </a:r>
            <a:r>
              <a:rPr lang="zh-CN" altLang="en-US" dirty="0" smtClean="0"/>
              <a:t>都有哪些应用场景？</a:t>
            </a:r>
            <a:endParaRPr lang="en-US" altLang="zh-CN" dirty="0" smtClean="0"/>
          </a:p>
          <a:p>
            <a:r>
              <a:rPr lang="zh-CN" altLang="en-US" dirty="0" smtClean="0"/>
              <a:t>如何选择是使用数组还是链表？</a:t>
            </a:r>
            <a:endParaRPr lang="en-US" altLang="zh-CN" dirty="0" smtClean="0"/>
          </a:p>
          <a:p>
            <a:r>
              <a:rPr lang="zh-CN" altLang="en-US" dirty="0" smtClean="0"/>
              <a:t>你能举了更多时间</a:t>
            </a:r>
            <a:r>
              <a:rPr lang="zh-CN" altLang="en-US" dirty="0"/>
              <a:t>换空间的</a:t>
            </a:r>
            <a:r>
              <a:rPr lang="zh-CN" altLang="en-US" dirty="0" smtClean="0"/>
              <a:t>例子吗？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66596"/>
      </p:ext>
    </p:extLst>
  </p:cSld>
  <p:clrMapOvr>
    <a:masterClrMapping/>
  </p:clrMapOvr>
</p:sld>
</file>

<file path=ppt/theme/theme1.xml><?xml version="1.0" encoding="utf-8"?>
<a:theme xmlns:a="http://schemas.openxmlformats.org/drawingml/2006/main" name="ThunderSoft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underSoft" id="{802AB7AD-B2D3-4DD3-9C41-ABB8AFBC67C7}" vid="{76AD3237-2B79-47F1-AA4D-095BA2B5F4B8}"/>
    </a:ext>
  </a:extLst>
</a:theme>
</file>

<file path=ppt/theme/theme10.xml><?xml version="1.0" encoding="utf-8"?>
<a:theme xmlns:a="http://schemas.openxmlformats.org/drawingml/2006/main" name="Black">
  <a:themeElements>
    <a:clrScheme name="Custom 105">
      <a:dk1>
        <a:srgbClr val="FFFFFF"/>
      </a:dk1>
      <a:lt1>
        <a:srgbClr val="000000"/>
      </a:lt1>
      <a:dk2>
        <a:srgbClr val="000000"/>
      </a:dk2>
      <a:lt2>
        <a:srgbClr val="FFFFFF"/>
      </a:lt2>
      <a:accent1>
        <a:srgbClr val="000000"/>
      </a:accent1>
      <a:accent2>
        <a:srgbClr val="777777"/>
      </a:accent2>
      <a:accent3>
        <a:srgbClr val="AAD300"/>
      </a:accent3>
      <a:accent4>
        <a:srgbClr val="00A2FF"/>
      </a:accent4>
      <a:accent5>
        <a:srgbClr val="FF0064"/>
      </a:accent5>
      <a:accent6>
        <a:srgbClr val="000000"/>
      </a:accent6>
      <a:hlink>
        <a:srgbClr val="00A2FF"/>
      </a:hlink>
      <a:folHlink>
        <a:srgbClr val="FF0064"/>
      </a:folHlink>
    </a:clrScheme>
    <a:fontScheme name="DIN + OPEN SANS">
      <a:majorFont>
        <a:latin typeface="DIN Next LT Pro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/>
        </a:solidFill>
        <a:ln>
          <a:noFill/>
        </a:ln>
      </a:spPr>
      <a:bodyPr rtlCol="0" anchor="ctr"/>
      <a:lstStyle>
        <a:defPPr algn="ctr">
          <a:defRPr sz="200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Bef>
            <a:spcPts val="600"/>
          </a:spcBef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White ">
  <a:themeElements>
    <a:clrScheme name="Custom 10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777777"/>
      </a:accent2>
      <a:accent3>
        <a:srgbClr val="AAD300"/>
      </a:accent3>
      <a:accent4>
        <a:srgbClr val="00A2FF"/>
      </a:accent4>
      <a:accent5>
        <a:srgbClr val="FF0064"/>
      </a:accent5>
      <a:accent6>
        <a:srgbClr val="000000"/>
      </a:accent6>
      <a:hlink>
        <a:srgbClr val="00A2FF"/>
      </a:hlink>
      <a:folHlink>
        <a:srgbClr val="FF0064"/>
      </a:folHlink>
    </a:clrScheme>
    <a:fontScheme name="DIN + OPEN SANS">
      <a:majorFont>
        <a:latin typeface="DIN Next LT Pro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Samples">
  <a:themeElements>
    <a:clrScheme name="Custom 108">
      <a:dk1>
        <a:srgbClr val="FFFFFF"/>
      </a:dk1>
      <a:lt1>
        <a:srgbClr val="000000"/>
      </a:lt1>
      <a:dk2>
        <a:srgbClr val="000000"/>
      </a:dk2>
      <a:lt2>
        <a:srgbClr val="FFFFFF"/>
      </a:lt2>
      <a:accent1>
        <a:srgbClr val="000000"/>
      </a:accent1>
      <a:accent2>
        <a:srgbClr val="777777"/>
      </a:accent2>
      <a:accent3>
        <a:srgbClr val="AAD300"/>
      </a:accent3>
      <a:accent4>
        <a:srgbClr val="00A2FF"/>
      </a:accent4>
      <a:accent5>
        <a:srgbClr val="FF0064"/>
      </a:accent5>
      <a:accent6>
        <a:srgbClr val="000000"/>
      </a:accent6>
      <a:hlink>
        <a:srgbClr val="00A2FF"/>
      </a:hlink>
      <a:folHlink>
        <a:srgbClr val="FF0064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ark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ark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amples">
  <a:themeElements>
    <a:clrScheme name="Custom 108">
      <a:dk1>
        <a:srgbClr val="FFFFFF"/>
      </a:dk1>
      <a:lt1>
        <a:srgbClr val="000000"/>
      </a:lt1>
      <a:dk2>
        <a:srgbClr val="000000"/>
      </a:dk2>
      <a:lt2>
        <a:srgbClr val="FFFFFF"/>
      </a:lt2>
      <a:accent1>
        <a:srgbClr val="000000"/>
      </a:accent1>
      <a:accent2>
        <a:srgbClr val="777777"/>
      </a:accent2>
      <a:accent3>
        <a:srgbClr val="AAD300"/>
      </a:accent3>
      <a:accent4>
        <a:srgbClr val="00A2FF"/>
      </a:accent4>
      <a:accent5>
        <a:srgbClr val="FF0064"/>
      </a:accent5>
      <a:accent6>
        <a:srgbClr val="000000"/>
      </a:accent6>
      <a:hlink>
        <a:srgbClr val="00A2FF"/>
      </a:hlink>
      <a:folHlink>
        <a:srgbClr val="FF0064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Slid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51"/>
            <a:lumOff val="2661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ThunderSoft</Template>
  <TotalTime>1271</TotalTime>
  <Words>492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44" baseType="lpstr">
      <vt:lpstr>DIN Next LT Pro</vt:lpstr>
      <vt:lpstr>DIN Next LT Pro Bold</vt:lpstr>
      <vt:lpstr>DIN Next LT Pro Light</vt:lpstr>
      <vt:lpstr>DIN Next LT Pro Medium</vt:lpstr>
      <vt:lpstr>Helvetica Light</vt:lpstr>
      <vt:lpstr>Meiryo</vt:lpstr>
      <vt:lpstr>MS PGothic</vt:lpstr>
      <vt:lpstr>Open Sans</vt:lpstr>
      <vt:lpstr>Open Sans</vt:lpstr>
      <vt:lpstr>Open Sans Light</vt:lpstr>
      <vt:lpstr>Roboto Regular</vt:lpstr>
      <vt:lpstr>等线</vt:lpstr>
      <vt:lpstr>宋体</vt:lpstr>
      <vt:lpstr>微软雅黑</vt:lpstr>
      <vt:lpstr>Arial</vt:lpstr>
      <vt:lpstr>Arial Bold</vt:lpstr>
      <vt:lpstr>Consolas</vt:lpstr>
      <vt:lpstr>Courier New</vt:lpstr>
      <vt:lpstr>Helvetica</vt:lpstr>
      <vt:lpstr>Microsoft Sans Serif</vt:lpstr>
      <vt:lpstr>Tahoma</vt:lpstr>
      <vt:lpstr>Wingdings</vt:lpstr>
      <vt:lpstr>ThunderSoft</vt:lpstr>
      <vt:lpstr>Dark</vt:lpstr>
      <vt:lpstr>1_Dark</vt:lpstr>
      <vt:lpstr>1_Office 主题</vt:lpstr>
      <vt:lpstr>2_Office 主题</vt:lpstr>
      <vt:lpstr>3_Dark</vt:lpstr>
      <vt:lpstr>3_Office 主题</vt:lpstr>
      <vt:lpstr>Samples</vt:lpstr>
      <vt:lpstr>Slides</vt:lpstr>
      <vt:lpstr>Black</vt:lpstr>
      <vt:lpstr>White </vt:lpstr>
      <vt:lpstr>1_Samples</vt:lpstr>
      <vt:lpstr>链表 (Linked List)</vt:lpstr>
      <vt:lpstr>目标</vt:lpstr>
      <vt:lpstr>如何检测一个链表是否有环？</vt:lpstr>
      <vt:lpstr>链表的分类</vt:lpstr>
      <vt:lpstr>链表的特点和适用场景</vt:lpstr>
      <vt:lpstr>链表的实现技巧和使用中的注意事项</vt:lpstr>
      <vt:lpstr>链表的实现 (Cont.) – 哨兵</vt:lpstr>
      <vt:lpstr>链表环检测算法分析与实现</vt:lpstr>
      <vt:lpstr>实操与思考题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chenwei1225</dc:creator>
  <cp:lastModifiedBy>chenwei1225</cp:lastModifiedBy>
  <cp:revision>163</cp:revision>
  <dcterms:created xsi:type="dcterms:W3CDTF">2022-01-06T04:55:44Z</dcterms:created>
  <dcterms:modified xsi:type="dcterms:W3CDTF">2022-01-07T02:09:06Z</dcterms:modified>
</cp:coreProperties>
</file>