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Почему мы решили сделать именно такой сайт?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-мы надеялись показать его бариста, и надеемся, что нам сделаю бесплатный кофе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красивый сайт</a:t>
            </a:r>
            <a:endParaRPr lang="ru-RU" altLang="en-US"/>
          </a:p>
          <a:p>
            <a:r>
              <a:rPr lang="ru-RU" altLang="en-US"/>
              <a:t>халявный кофе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Возможности для доработки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Продать сайт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такого умного мы использовали?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SQLAlchemy~=2.0.29</a:t>
            </a:r>
            <a:endParaRPr lang="ru-RU" altLang="en-US"/>
          </a:p>
          <a:p>
            <a:r>
              <a:rPr lang="ru-RU" altLang="en-US"/>
              <a:t>werkzeug~=3.0.2</a:t>
            </a:r>
            <a:endParaRPr lang="ru-RU" altLang="en-US"/>
          </a:p>
          <a:p>
            <a:r>
              <a:rPr lang="ru-RU" altLang="en-US"/>
              <a:t>flask~=3.0.3</a:t>
            </a:r>
            <a:endParaRPr lang="ru-RU" altLang="en-US"/>
          </a:p>
          <a:p>
            <a:r>
              <a:rPr lang="ru-RU" altLang="en-US"/>
              <a:t>wtforms~=3.1.2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Presentation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HONOR</dc:creator>
  <cp:lastModifiedBy>HONOR</cp:lastModifiedBy>
  <cp:revision>3</cp:revision>
  <dcterms:created xsi:type="dcterms:W3CDTF">2024-04-25T12:53:43Z</dcterms:created>
  <dcterms:modified xsi:type="dcterms:W3CDTF">2024-04-25T13:51:27Z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CF113BCB05A9498B83122D57ACB720E7_11</vt:lpwstr>
  </property>
</Properties>
</file>