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81BE1-1876-45E9-B322-6B1609318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104D13-86DE-435F-B990-44E12DE4F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CF506E-1CC4-4968-AD9E-89183F7B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0B25F7-ED78-4242-A9FD-CC779F30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E81A93-19C2-4F26-AD9B-791CBF51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67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3D92EE-2B00-4361-B054-C8226D63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0607D26-B8B1-4148-BC66-01AAAD78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D0FD1B-842B-41C6-902E-19FE5FB3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F6D81F-E0B7-4060-9AFB-1745FACD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7F8134C-BA40-4714-9471-ECB465CD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998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0C7F0C0-93AD-40DF-AA11-12A4405E1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FA0F92C-B18E-4DC0-9EFB-F11E8136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C2D2B8-46BE-4769-AE28-D844F6DF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EF3E2E-6770-4FB3-9502-98EA3D10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B9097D3-A6F5-4BE2-8A9E-755D3298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1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6111A9-E7EF-4CFE-AA4A-241A3369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0DB40C-65BD-467F-BED2-53E4C603B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A5A5749-909D-41AA-B0AE-2DBBA376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69C567-4745-46E1-9CBD-5F38E781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4A6E50-AFEC-49B3-8ECB-3421E4CB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8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48E4A-A2C5-4F75-A33E-4575D7CB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25C196-DC19-406B-9FC7-8EF58D18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E4E963-CA1A-433D-B8E1-8D1416B1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094E2D1-1988-40CD-9D2D-C83577B6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BBAAB1-7EA4-40D3-912F-3C6F0554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544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DA8FDA-FEAF-4CB1-BA0F-DD75D000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CD7C34-D2BB-44EA-9BEF-A6EA44BA4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1FB0784-9E24-4A0F-AB77-7EAC258D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E92260-6732-4843-A990-50F6FB9A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27989F-A598-4C42-B807-C6EB6BB0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790880-BB57-43CF-869E-4FA22886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8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2ACF40-3013-4A6A-A1F4-B753E4EF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8B4BBF-6489-4BC7-A6ED-F548E8EB2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A99274-5DBB-43B0-861E-044E51CC2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35E7DC2-86AF-4353-850C-018FE2D06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E3A694F-9DBA-414E-822E-6D9D978B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CC1D9DE-E3A8-4C05-B617-6BF192CA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BFFB423-B2BD-4843-9E7E-9F71FFE0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13A8D02-CC1D-4640-BDFA-BBE4AF2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864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C681BD-7CB7-4BEC-B200-AC70C1E7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43601B8-33FE-4B13-868A-60E3170D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580F309-5114-4B23-85FD-401EBA5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30B767-C30F-4A64-8B55-2FF74C90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74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0F724D-28A4-4680-8206-291A1925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85B96D-01B3-478F-AD14-3189BE34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0B3D8E-1B8D-4D1B-9ECB-26B9E412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113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7AB024-D5B6-4AEB-89DF-8ADD9BFF6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DBBA5-67A0-464F-AF7F-20158961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B6E1746-9AFB-4F6C-B325-6D7671E5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CC719EB-2185-4E91-9F37-CC36C7DB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721382-2779-45C1-9F44-28C876C3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5002BA-843E-428D-9E1B-7378580D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965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C1983F-4C6A-4D64-B936-09257145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EFCC2BB-FF32-4E74-9CBE-01D3DCEBF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CC7BFF-D317-4414-AE05-B5E44B370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1EB31C-2C0E-4A93-AF06-239152B4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A821F4-94B6-42A0-BF1D-DF04EFC42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3CFAD57-F2E6-4D21-BE3E-1E7F1E43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554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26B1EE0-A3DE-48E6-A5A1-867FE3F3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2892CB5-606C-48D9-8A4B-8254DCBC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435837-1BDA-435F-872F-B4C478934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3414-61FB-4144-B300-3447D07A42F3}" type="datetimeFigureOut">
              <a:rPr lang="hu-HU" smtClean="0"/>
              <a:t>2022. 11. 18.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69744-7931-4F4A-941B-AC5EA6A60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27FD65-1739-45D2-91CD-4FA38EE38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27BB-2917-401D-924F-304119188FB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504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FE7AF-730E-4073-8C37-BCD0BC9C8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ACF230-9B10-43C2-8F62-662B60E41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31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62FE43-1559-4EAC-B19A-EA17B4ED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C3CF82-3554-472B-8C6D-B30B2758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0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63EAA-70E0-4571-93D7-D9DE62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C65A31-AD15-48AE-8548-D8321529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79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CC2E5E-E9E0-4079-8F0D-E19793F0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4C7722-A7C6-4797-8D44-A1EF8BD6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284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9A8904-F00C-4C1B-8477-C8A01DD5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5964B-6607-41A3-A615-A569DB52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80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ABA5C-BA63-44B6-BBC3-5DC3F5F7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78A119-02F2-4501-A110-E19D1022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67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43C0F0-D00A-4F1E-8F3E-FB11F035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03BD9-49F2-451D-ACF0-81B86F1B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6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234636-7DBD-42DD-9A16-960BB44E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2679E5-39B2-4422-BE34-0CE8B3DE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6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Suli</dc:creator>
  <cp:lastModifiedBy>Suli</cp:lastModifiedBy>
  <cp:revision>1</cp:revision>
  <dcterms:created xsi:type="dcterms:W3CDTF">2022-11-18T09:28:59Z</dcterms:created>
  <dcterms:modified xsi:type="dcterms:W3CDTF">2022-11-18T09:29:15Z</dcterms:modified>
</cp:coreProperties>
</file>