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58" r:id="rId6"/>
    <p:sldId id="276" r:id="rId7"/>
    <p:sldId id="275" r:id="rId8"/>
    <p:sldId id="263" r:id="rId9"/>
    <p:sldId id="278" r:id="rId10"/>
    <p:sldId id="284" r:id="rId11"/>
  </p:sldIdLst>
  <p:sldSz cx="9144000" cy="5143500" type="screen16x9"/>
  <p:notesSz cx="6858000" cy="9144000"/>
  <p:embeddedFontLst>
    <p:embeddedFont>
      <p:font typeface="Barlow Semi Condensed" panose="00000506000000000000" pitchFamily="2" charset="-18"/>
      <p:regular r:id="rId13"/>
      <p:bold r:id="rId14"/>
      <p:italic r:id="rId15"/>
      <p:boldItalic r:id="rId16"/>
    </p:embeddedFont>
    <p:embeddedFont>
      <p:font typeface="Barlow Semi Condensed Medium" panose="00000606000000000000" pitchFamily="2" charset="-18"/>
      <p:regular r:id="rId17"/>
      <p:bold r:id="rId18"/>
      <p:italic r:id="rId19"/>
      <p:boldItalic r:id="rId20"/>
    </p:embeddedFont>
    <p:embeddedFont>
      <p:font typeface="Fjalla One" panose="02000506040000020004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8DA8E0-FBC6-491C-AA01-274F93B69D30}">
  <a:tblStyle styleId="{A08DA8E0-FBC6-491C-AA01-274F93B69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4" r:id="rId10"/>
    <p:sldLayoutId id="2147483665" r:id="rId11"/>
    <p:sldLayoutId id="2147483668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000" dirty="0" err="1"/>
              <a:t>FedezzFel</a:t>
            </a:r>
            <a:br>
              <a:rPr lang="hu-HU" sz="5000" dirty="0"/>
            </a:br>
            <a:r>
              <a:rPr lang="hu-HU" sz="5000" dirty="0">
                <a:solidFill>
                  <a:schemeClr val="dk2"/>
                </a:solidFill>
              </a:rPr>
              <a:t>pályázat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300" dirty="0" err="1">
                <a:solidFill>
                  <a:schemeClr val="accent1"/>
                </a:solidFill>
              </a:rPr>
              <a:t>Fastpro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/>
              <a:t>Köszönjük</a:t>
            </a:r>
            <a:r>
              <a:rPr lang="en" sz="7200" dirty="0"/>
              <a:t>!</a:t>
            </a:r>
            <a:endParaRPr sz="7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38E95AB-0AED-34F9-9B74-3793BD7E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238" y="3625819"/>
            <a:ext cx="4554887" cy="113363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D12E1F3-4626-003F-90FE-91459069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159" y="2268873"/>
            <a:ext cx="2275899" cy="2279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30607" y="1767150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/>
              <a:t>Cégünk</a:t>
            </a:r>
            <a:endParaRPr sz="66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770095" y="2421008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01008" y="2621452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dirty="0" err="1"/>
              <a:t>Fastpro</a:t>
            </a:r>
            <a:endParaRPr sz="8000" dirty="0"/>
          </a:p>
        </p:txBody>
      </p:sp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897" y="476889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2" name="Kép 11">
            <a:extLst>
              <a:ext uri="{FF2B5EF4-FFF2-40B4-BE49-F238E27FC236}">
                <a16:creationId xmlns:a16="http://schemas.microsoft.com/office/drawing/2014/main" id="{BCB0B3B6-5C8C-E102-1116-4EE047020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859" y="292156"/>
            <a:ext cx="2275899" cy="2279594"/>
          </a:xfrm>
          <a:prstGeom prst="rect">
            <a:avLst/>
          </a:prstGeom>
        </p:spPr>
      </p:pic>
      <p:sp>
        <p:nvSpPr>
          <p:cNvPr id="13" name="Google Shape;2144;p37">
            <a:extLst>
              <a:ext uri="{FF2B5EF4-FFF2-40B4-BE49-F238E27FC236}">
                <a16:creationId xmlns:a16="http://schemas.microsoft.com/office/drawing/2014/main" id="{AB1B6F80-F12B-BCA0-106C-E8E264C16CB6}"/>
              </a:ext>
            </a:extLst>
          </p:cNvPr>
          <p:cNvSpPr txBox="1">
            <a:spLocks/>
          </p:cNvSpPr>
          <p:nvPr/>
        </p:nvSpPr>
        <p:spPr>
          <a:xfrm>
            <a:off x="3521583" y="365226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Munkatársaink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Dávid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Barni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Patrik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Pénzügy,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kapcsolat tartás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Szoftwere</a:t>
            </a:r>
            <a:r>
              <a:rPr lang="hu-H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üzemeltetés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Hálózat üzemeltetés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" name="Google Shape;13290;p75">
            <a:extLst>
              <a:ext uri="{FF2B5EF4-FFF2-40B4-BE49-F238E27FC236}">
                <a16:creationId xmlns:a16="http://schemas.microsoft.com/office/drawing/2014/main" id="{DBFD294E-90D5-0B03-DD06-21EDE50E3CF5}"/>
              </a:ext>
            </a:extLst>
          </p:cNvPr>
          <p:cNvGrpSpPr/>
          <p:nvPr/>
        </p:nvGrpSpPr>
        <p:grpSpPr>
          <a:xfrm>
            <a:off x="4339077" y="1933440"/>
            <a:ext cx="492845" cy="487065"/>
            <a:chOff x="3270475" y="1427025"/>
            <a:chExt cx="483200" cy="483125"/>
          </a:xfrm>
        </p:grpSpPr>
        <p:sp>
          <p:nvSpPr>
            <p:cNvPr id="3" name="Google Shape;13291;p75">
              <a:extLst>
                <a:ext uri="{FF2B5EF4-FFF2-40B4-BE49-F238E27FC236}">
                  <a16:creationId xmlns:a16="http://schemas.microsoft.com/office/drawing/2014/main" id="{CA7D1C56-742B-5DC5-B0FB-B07D32590948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13292;p75">
              <a:extLst>
                <a:ext uri="{FF2B5EF4-FFF2-40B4-BE49-F238E27FC236}">
                  <a16:creationId xmlns:a16="http://schemas.microsoft.com/office/drawing/2014/main" id="{E9E78BF8-AAD0-AD1A-CD5A-907112EF18B1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13293;p75">
              <a:extLst>
                <a:ext uri="{FF2B5EF4-FFF2-40B4-BE49-F238E27FC236}">
                  <a16:creationId xmlns:a16="http://schemas.microsoft.com/office/drawing/2014/main" id="{4DC43F5C-F209-3790-5B4B-F081805BFB3A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Google Shape;15201;p81">
            <a:extLst>
              <a:ext uri="{FF2B5EF4-FFF2-40B4-BE49-F238E27FC236}">
                <a16:creationId xmlns:a16="http://schemas.microsoft.com/office/drawing/2014/main" id="{596794CC-D62B-B55D-A182-60A1F1BA10BC}"/>
              </a:ext>
            </a:extLst>
          </p:cNvPr>
          <p:cNvGrpSpPr/>
          <p:nvPr/>
        </p:nvGrpSpPr>
        <p:grpSpPr>
          <a:xfrm>
            <a:off x="1682632" y="1950912"/>
            <a:ext cx="420796" cy="421914"/>
            <a:chOff x="-1333200" y="2770450"/>
            <a:chExt cx="291450" cy="292225"/>
          </a:xfrm>
        </p:grpSpPr>
        <p:sp>
          <p:nvSpPr>
            <p:cNvPr id="7" name="Google Shape;15202;p81">
              <a:extLst>
                <a:ext uri="{FF2B5EF4-FFF2-40B4-BE49-F238E27FC236}">
                  <a16:creationId xmlns:a16="http://schemas.microsoft.com/office/drawing/2014/main" id="{7DFD46A3-B77F-A60D-C5E9-FC3AD2174BEA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203;p81">
              <a:extLst>
                <a:ext uri="{FF2B5EF4-FFF2-40B4-BE49-F238E27FC236}">
                  <a16:creationId xmlns:a16="http://schemas.microsoft.com/office/drawing/2014/main" id="{EC1AA77D-7CA0-9DB1-005B-F18A42410F3C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Szolgáltatásaink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Széleskörű hálózat építés és karbantartás.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529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Hálózat karbantartás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Adatkezelés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Adatbázis kezelés, web üzemeltetés.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Oktatás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informatikai továbbképzés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Gyors segítség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hu-HU" dirty="0"/>
              <a:t>Munkaidőben állandó elérhetőség 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55"/>
          <p:cNvSpPr txBox="1">
            <a:spLocks noGrp="1"/>
          </p:cNvSpPr>
          <p:nvPr>
            <p:ph type="title"/>
          </p:nvPr>
        </p:nvSpPr>
        <p:spPr>
          <a:xfrm>
            <a:off x="2523475" y="21786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700" dirty="0">
                <a:solidFill>
                  <a:schemeClr val="dk2"/>
                </a:solidFill>
              </a:rPr>
              <a:t>Közvélemény</a:t>
            </a:r>
            <a:br>
              <a:rPr lang="hu-HU" sz="5700" dirty="0">
                <a:solidFill>
                  <a:schemeClr val="dk2"/>
                </a:solidFill>
              </a:rPr>
            </a:br>
            <a:r>
              <a:rPr lang="hu-HU" sz="5700" dirty="0">
                <a:solidFill>
                  <a:schemeClr val="dk2"/>
                </a:solidFill>
              </a:rPr>
              <a:t>kutatás</a:t>
            </a:r>
            <a:endParaRPr sz="10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Operációs rendszer</a:t>
            </a:r>
            <a:endParaRPr dirty="0"/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5556421" y="3090146"/>
            <a:ext cx="2038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solidFill>
                  <a:schemeClr val="accent1"/>
                </a:solidFill>
              </a:rPr>
              <a:t>Mint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163" name="Google Shape;3163;p54"/>
          <p:cNvSpPr txBox="1">
            <a:spLocks noGrp="1"/>
          </p:cNvSpPr>
          <p:nvPr>
            <p:ph type="subTitle" idx="2"/>
          </p:nvPr>
        </p:nvSpPr>
        <p:spPr>
          <a:xfrm>
            <a:off x="3639300" y="1874181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solidFill>
                  <a:schemeClr val="accent1"/>
                </a:solidFill>
              </a:rPr>
              <a:t>Windows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164" name="Google Shape;3164;p54"/>
          <p:cNvSpPr txBox="1">
            <a:spLocks noGrp="1"/>
          </p:cNvSpPr>
          <p:nvPr>
            <p:ph type="subTitle" idx="3"/>
          </p:nvPr>
        </p:nvSpPr>
        <p:spPr>
          <a:xfrm>
            <a:off x="1704238" y="2603504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>
                <a:solidFill>
                  <a:schemeClr val="accent1"/>
                </a:solidFill>
              </a:rPr>
              <a:t>Ubuntu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165" name="Google Shape;3165;p54"/>
          <p:cNvSpPr/>
          <p:nvPr/>
        </p:nvSpPr>
        <p:spPr>
          <a:xfrm>
            <a:off x="3770875" y="2765825"/>
            <a:ext cx="1602300" cy="237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4"/>
          <p:cNvSpPr/>
          <p:nvPr/>
        </p:nvSpPr>
        <p:spPr>
          <a:xfrm>
            <a:off x="5775650" y="3873425"/>
            <a:ext cx="1602300" cy="127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/>
          <p:cNvSpPr/>
          <p:nvPr/>
        </p:nvSpPr>
        <p:spPr>
          <a:xfrm>
            <a:off x="1766100" y="3386650"/>
            <a:ext cx="1602300" cy="175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8" name="Google Shape;3168;p54"/>
          <p:cNvGrpSpPr/>
          <p:nvPr/>
        </p:nvGrpSpPr>
        <p:grpSpPr>
          <a:xfrm>
            <a:off x="2192662" y="1953737"/>
            <a:ext cx="648130" cy="645488"/>
            <a:chOff x="-42062025" y="2316000"/>
            <a:chExt cx="319000" cy="317700"/>
          </a:xfrm>
        </p:grpSpPr>
        <p:sp>
          <p:nvSpPr>
            <p:cNvPr id="3169" name="Google Shape;3169;p54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4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54"/>
          <p:cNvGrpSpPr/>
          <p:nvPr/>
        </p:nvGrpSpPr>
        <p:grpSpPr>
          <a:xfrm>
            <a:off x="4220954" y="1228693"/>
            <a:ext cx="702091" cy="645488"/>
            <a:chOff x="-40171725" y="2705875"/>
            <a:chExt cx="319000" cy="316650"/>
          </a:xfrm>
        </p:grpSpPr>
        <p:sp>
          <p:nvSpPr>
            <p:cNvPr id="3172" name="Google Shape;3172;p54"/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4"/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54"/>
          <p:cNvGrpSpPr/>
          <p:nvPr/>
        </p:nvGrpSpPr>
        <p:grpSpPr>
          <a:xfrm>
            <a:off x="6251606" y="2354729"/>
            <a:ext cx="648130" cy="651075"/>
            <a:chOff x="-12199250" y="2530225"/>
            <a:chExt cx="352075" cy="353675"/>
          </a:xfrm>
        </p:grpSpPr>
        <p:sp>
          <p:nvSpPr>
            <p:cNvPr id="3175" name="Google Shape;3175;p54"/>
            <p:cNvSpPr/>
            <p:nvPr/>
          </p:nvSpPr>
          <p:spPr>
            <a:xfrm>
              <a:off x="-12055900" y="25302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4"/>
            <p:cNvSpPr/>
            <p:nvPr/>
          </p:nvSpPr>
          <p:spPr>
            <a:xfrm>
              <a:off x="-12116550" y="2592450"/>
              <a:ext cx="185900" cy="291450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4"/>
            <p:cNvSpPr/>
            <p:nvPr/>
          </p:nvSpPr>
          <p:spPr>
            <a:xfrm>
              <a:off x="-11950375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4"/>
            <p:cNvSpPr/>
            <p:nvPr/>
          </p:nvSpPr>
          <p:spPr>
            <a:xfrm>
              <a:off x="-12199250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" name="Google Shape;2242;p42"/>
          <p:cNvGraphicFramePr/>
          <p:nvPr>
            <p:extLst>
              <p:ext uri="{D42A27DB-BD31-4B8C-83A1-F6EECF244321}">
                <p14:modId xmlns:p14="http://schemas.microsoft.com/office/powerpoint/2010/main" val="297813676"/>
              </p:ext>
            </p:extLst>
          </p:nvPr>
        </p:nvGraphicFramePr>
        <p:xfrm>
          <a:off x="1169894" y="73415"/>
          <a:ext cx="6926357" cy="4815480"/>
        </p:xfrm>
        <a:graphic>
          <a:graphicData uri="http://schemas.openxmlformats.org/drawingml/2006/table">
            <a:tbl>
              <a:tblPr>
                <a:noFill/>
                <a:tableStyleId>{A08DA8E0-FBC6-491C-AA01-274F93B69D30}</a:tableStyleId>
              </a:tblPr>
              <a:tblGrid>
                <a:gridCol w="90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7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Programozók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Rendszergazdák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Kezdőknek ajánlott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2 %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87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96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lang="hu-HU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70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86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86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67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7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08517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28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20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8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16156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7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56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75002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66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60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72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1274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70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76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53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93991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12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29526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3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4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00702"/>
                  </a:ext>
                </a:extLst>
              </a:tr>
              <a:tr h="33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3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0</a:t>
                      </a:r>
                      <a:r>
                        <a:rPr lang="hu-HU" sz="14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%</a:t>
                      </a:r>
                      <a:endParaRPr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43477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0359500F-5A21-0B6C-6F74-578D2F5A6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30" y="598170"/>
            <a:ext cx="697982" cy="26244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543539D-C617-9B63-416C-18AF10F90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950" y="945270"/>
            <a:ext cx="365818" cy="36581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8230159-A80F-1E63-E21F-6B9D08EA7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906" y="1343994"/>
            <a:ext cx="314056" cy="347031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13233F1E-8996-171A-9C21-219EE3CE6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950" y="1734956"/>
            <a:ext cx="301427" cy="369634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CEDA087-260F-3F6E-C231-198087592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02" y="2137152"/>
            <a:ext cx="347307" cy="347307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4AA56DA4-FE00-B063-27D3-B559B947F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5134" y="2554307"/>
            <a:ext cx="341041" cy="341041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8D13D15C-543D-3AA7-FEDC-4E1738929D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2467" y="2919928"/>
            <a:ext cx="370549" cy="40606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BB48D4D3-2715-B0D7-1CFD-46EBC267B6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9931" y="3333493"/>
            <a:ext cx="402031" cy="348650"/>
          </a:xfrm>
          <a:prstGeom prst="rect">
            <a:avLst/>
          </a:prstGeom>
        </p:spPr>
      </p:pic>
      <p:pic>
        <p:nvPicPr>
          <p:cNvPr id="24" name="Kép 23" descr="A képen vektorgrafika, tartozék látható&#10;&#10;Automatikusan generált leírás">
            <a:extLst>
              <a:ext uri="{FF2B5EF4-FFF2-40B4-BE49-F238E27FC236}">
                <a16:creationId xmlns:a16="http://schemas.microsoft.com/office/drawing/2014/main" id="{8B2D089C-78C2-4748-2446-A48B8F1EEE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791" y="4120037"/>
            <a:ext cx="345171" cy="345171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F822B9D0-1B32-70DF-5C7F-48CBDED9E9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1214" y="3727455"/>
            <a:ext cx="400748" cy="348651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2EBCF4F3-20E7-758D-CC18-F55143BC01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3780" y="4530453"/>
            <a:ext cx="543748" cy="2931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5" name="Google Shape;3215;p57"/>
          <p:cNvGrpSpPr/>
          <p:nvPr/>
        </p:nvGrpSpPr>
        <p:grpSpPr>
          <a:xfrm>
            <a:off x="2376" y="821939"/>
            <a:ext cx="3584753" cy="2934361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Google Shape;3493;p60">
            <a:extLst>
              <a:ext uri="{FF2B5EF4-FFF2-40B4-BE49-F238E27FC236}">
                <a16:creationId xmlns:a16="http://schemas.microsoft.com/office/drawing/2014/main" id="{6885712F-A3A1-45C3-5C2B-E9AF0766C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425957"/>
              </p:ext>
            </p:extLst>
          </p:nvPr>
        </p:nvGraphicFramePr>
        <p:xfrm>
          <a:off x="3559257" y="1347534"/>
          <a:ext cx="5137067" cy="2310808"/>
        </p:xfrm>
        <a:graphic>
          <a:graphicData uri="http://schemas.openxmlformats.org/drawingml/2006/table">
            <a:tbl>
              <a:tblPr>
                <a:noFill/>
                <a:tableStyleId>{A08DA8E0-FBC6-491C-AA01-274F93B69D30}</a:tableStyleId>
              </a:tblPr>
              <a:tblGrid>
                <a:gridCol w="129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Áram</a:t>
                      </a: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21 000ft/h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30 kW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70ft/h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Gépek</a:t>
                      </a: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30 000 000ft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150 pc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200 000ft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601739"/>
                  </a:ext>
                </a:extLst>
              </a:tr>
              <a:tr h="5777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Munkadíj</a:t>
                      </a: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1 500 000ft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 fő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500 000ft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215319"/>
                  </a:ext>
                </a:extLst>
              </a:tr>
              <a:tr h="5777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Szerver</a:t>
                      </a: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4 000 000ft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 db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4 000 000ft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6CAC94E0-583C-116C-0B4A-589BA3525019}"/>
              </a:ext>
            </a:extLst>
          </p:cNvPr>
          <p:cNvSpPr txBox="1"/>
          <p:nvPr/>
        </p:nvSpPr>
        <p:spPr>
          <a:xfrm>
            <a:off x="4206838" y="3713542"/>
            <a:ext cx="290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solidFill>
                  <a:schemeClr val="dk2"/>
                </a:solidFill>
                <a:latin typeface="Barlow Semi Condensed"/>
              </a:rPr>
              <a:t>35 000 000ft + 21 000ft/h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4C39619-CCF1-F41A-6FB8-4BD838771A9D}"/>
              </a:ext>
            </a:extLst>
          </p:cNvPr>
          <p:cNvSpPr txBox="1"/>
          <p:nvPr/>
        </p:nvSpPr>
        <p:spPr>
          <a:xfrm>
            <a:off x="6469496" y="986146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solidFill>
                  <a:schemeClr val="dk2"/>
                </a:solidFill>
                <a:latin typeface="Barlow Semi Condensed"/>
              </a:rPr>
              <a:t>Darab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E59510E-E13C-21E0-032D-A0619361C3F0}"/>
              </a:ext>
            </a:extLst>
          </p:cNvPr>
          <p:cNvSpPr txBox="1"/>
          <p:nvPr/>
        </p:nvSpPr>
        <p:spPr>
          <a:xfrm>
            <a:off x="7582910" y="978202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solidFill>
                  <a:schemeClr val="dk2"/>
                </a:solidFill>
                <a:latin typeface="Barlow Semi Condensed"/>
              </a:rPr>
              <a:t>Egység ár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A963A94-9E8F-10FE-42FF-C54B1ECBF552}"/>
              </a:ext>
            </a:extLst>
          </p:cNvPr>
          <p:cNvSpPr txBox="1"/>
          <p:nvPr/>
        </p:nvSpPr>
        <p:spPr>
          <a:xfrm>
            <a:off x="5164151" y="972028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solidFill>
                  <a:schemeClr val="dk2"/>
                </a:solidFill>
                <a:latin typeface="Barlow Semi Condensed"/>
              </a:rPr>
              <a:t>Összes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173</Words>
  <Application>Microsoft Office PowerPoint</Application>
  <PresentationFormat>Diavetítés a képernyőre (16:9 oldalarány)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Barlow Semi Condensed</vt:lpstr>
      <vt:lpstr>Barlow Semi Condensed Medium</vt:lpstr>
      <vt:lpstr>Fjalla One</vt:lpstr>
      <vt:lpstr>Technology Consulting by Slidesgo</vt:lpstr>
      <vt:lpstr>FedezzFel pályázat</vt:lpstr>
      <vt:lpstr>Cégünk</vt:lpstr>
      <vt:lpstr>Fastpro</vt:lpstr>
      <vt:lpstr>Munkatársaink</vt:lpstr>
      <vt:lpstr>Szolgáltatásaink</vt:lpstr>
      <vt:lpstr>Közvélemény kutatás</vt:lpstr>
      <vt:lpstr>Operációs rendszer</vt:lpstr>
      <vt:lpstr>PowerPoint-bemutató</vt:lpstr>
      <vt:lpstr>PowerPoint-bemutató</vt:lpstr>
      <vt:lpstr>Köszönjük!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FedezzFel pályázat</dc:title>
  <dc:creator>Csengeri Barnabás</dc:creator>
  <cp:keywords>#why</cp:keywords>
  <cp:lastModifiedBy>Barnabás Csengeri</cp:lastModifiedBy>
  <cp:revision>2</cp:revision>
  <dcterms:modified xsi:type="dcterms:W3CDTF">2023-01-19T23:01:40Z</dcterms:modified>
  <cp:category>porn xd</cp:category>
</cp:coreProperties>
</file>