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76" r:id="rId6"/>
    <p:sldId id="275" r:id="rId7"/>
    <p:sldId id="263" r:id="rId8"/>
    <p:sldId id="266" r:id="rId9"/>
    <p:sldId id="258" r:id="rId10"/>
    <p:sldId id="274" r:id="rId11"/>
    <p:sldId id="273" r:id="rId12"/>
    <p:sldId id="278" r:id="rId13"/>
    <p:sldId id="284" r:id="rId14"/>
  </p:sldIdLst>
  <p:sldSz cx="9144000" cy="5143500" type="screen16x9"/>
  <p:notesSz cx="6858000" cy="9144000"/>
  <p:embeddedFontLst>
    <p:embeddedFont>
      <p:font typeface="Barlow Semi Condensed" panose="00000506000000000000" pitchFamily="2" charset="-18"/>
      <p:regular r:id="rId16"/>
      <p:bold r:id="rId17"/>
      <p:italic r:id="rId18"/>
      <p:boldItalic r:id="rId19"/>
    </p:embeddedFont>
    <p:embeddedFont>
      <p:font typeface="Barlow Semi Condensed Medium" panose="00000606000000000000" pitchFamily="2" charset="-18"/>
      <p:regular r:id="rId20"/>
      <p:bold r:id="rId21"/>
      <p:italic r:id="rId22"/>
      <p:boldItalic r:id="rId23"/>
    </p:embeddedFont>
    <p:embeddedFont>
      <p:font typeface="Fjalla One" panose="02000506040000020004" pitchFamily="2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8DA8E0-FBC6-491C-AA01-274F93B69D30}">
  <a:tblStyle styleId="{A08DA8E0-FBC6-491C-AA01-274F93B69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g8714a43093_5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3" name="Google Shape;3183;g8714a43093_5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8714a43093_3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8714a43093_3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3338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Three columns of text 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1122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Six columns of text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1315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7" r:id="rId6"/>
    <p:sldLayoutId id="2147483659" r:id="rId7"/>
    <p:sldLayoutId id="2147483660" r:id="rId8"/>
    <p:sldLayoutId id="2147483664" r:id="rId9"/>
    <p:sldLayoutId id="2147483665" r:id="rId10"/>
    <p:sldLayoutId id="2147483668" r:id="rId11"/>
    <p:sldLayoutId id="2147483673" r:id="rId12"/>
    <p:sldLayoutId id="2147483674" r:id="rId13"/>
    <p:sldLayoutId id="2147483675" r:id="rId14"/>
    <p:sldLayoutId id="2147483676" r:id="rId15"/>
    <p:sldLayoutId id="2147483681" r:id="rId16"/>
    <p:sldLayoutId id="2147483682" r:id="rId17"/>
    <p:sldLayoutId id="2147483683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000" dirty="0" err="1"/>
              <a:t>FedezzFel</a:t>
            </a:r>
            <a:br>
              <a:rPr lang="hu-HU" sz="5000" dirty="0"/>
            </a:br>
            <a:r>
              <a:rPr lang="hu-HU" sz="5000" dirty="0">
                <a:solidFill>
                  <a:schemeClr val="dk2"/>
                </a:solidFill>
              </a:rPr>
              <a:t>pályázat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2300" dirty="0" err="1">
                <a:solidFill>
                  <a:schemeClr val="accent1"/>
                </a:solidFill>
              </a:rPr>
              <a:t>Fastpro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1183525" y="1040025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53"/>
          <p:cNvSpPr/>
          <p:nvPr/>
        </p:nvSpPr>
        <p:spPr>
          <a:xfrm>
            <a:off x="1183525" y="2314693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53"/>
          <p:cNvSpPr/>
          <p:nvPr/>
        </p:nvSpPr>
        <p:spPr>
          <a:xfrm>
            <a:off x="1183525" y="3592724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Felhasználókezelés</a:t>
            </a:r>
            <a:endParaRPr dirty="0"/>
          </a:p>
        </p:txBody>
      </p:sp>
      <p:grpSp>
        <p:nvGrpSpPr>
          <p:cNvPr id="3013" name="Google Shape;3013;p53"/>
          <p:cNvGrpSpPr/>
          <p:nvPr/>
        </p:nvGrpSpPr>
        <p:grpSpPr>
          <a:xfrm>
            <a:off x="4010929" y="859226"/>
            <a:ext cx="4253274" cy="3501506"/>
            <a:chOff x="801025" y="358275"/>
            <a:chExt cx="6170425" cy="5079800"/>
          </a:xfrm>
        </p:grpSpPr>
        <p:sp>
          <p:nvSpPr>
            <p:cNvPr id="3014" name="Google Shape;3014;p53"/>
            <p:cNvSpPr/>
            <p:nvPr/>
          </p:nvSpPr>
          <p:spPr>
            <a:xfrm>
              <a:off x="801025" y="358275"/>
              <a:ext cx="6170425" cy="5079600"/>
            </a:xfrm>
            <a:custGeom>
              <a:avLst/>
              <a:gdLst/>
              <a:ahLst/>
              <a:cxnLst/>
              <a:rect l="l" t="t" r="r" b="b"/>
              <a:pathLst>
                <a:path w="246817" h="203184" extrusionOk="0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3"/>
            <p:cNvSpPr/>
            <p:nvPr/>
          </p:nvSpPr>
          <p:spPr>
            <a:xfrm>
              <a:off x="1068150" y="358275"/>
              <a:ext cx="5711975" cy="5079800"/>
            </a:xfrm>
            <a:custGeom>
              <a:avLst/>
              <a:gdLst/>
              <a:ahLst/>
              <a:cxnLst/>
              <a:rect l="l" t="t" r="r" b="b"/>
              <a:pathLst>
                <a:path w="228479" h="203192" extrusionOk="0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3"/>
            <p:cNvSpPr/>
            <p:nvPr/>
          </p:nvSpPr>
          <p:spPr>
            <a:xfrm>
              <a:off x="1686475" y="2966550"/>
              <a:ext cx="4461450" cy="2319500"/>
            </a:xfrm>
            <a:custGeom>
              <a:avLst/>
              <a:gdLst/>
              <a:ahLst/>
              <a:cxnLst/>
              <a:rect l="l" t="t" r="r" b="b"/>
              <a:pathLst>
                <a:path w="178458" h="92780" extrusionOk="0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3"/>
            <p:cNvSpPr/>
            <p:nvPr/>
          </p:nvSpPr>
          <p:spPr>
            <a:xfrm>
              <a:off x="1381475" y="545825"/>
              <a:ext cx="4084350" cy="2894900"/>
            </a:xfrm>
            <a:custGeom>
              <a:avLst/>
              <a:gdLst/>
              <a:ahLst/>
              <a:cxnLst/>
              <a:rect l="l" t="t" r="r" b="b"/>
              <a:pathLst>
                <a:path w="163374" h="115796" extrusionOk="0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3"/>
            <p:cNvSpPr/>
            <p:nvPr/>
          </p:nvSpPr>
          <p:spPr>
            <a:xfrm>
              <a:off x="1606075" y="545900"/>
              <a:ext cx="3859750" cy="2894825"/>
            </a:xfrm>
            <a:custGeom>
              <a:avLst/>
              <a:gdLst/>
              <a:ahLst/>
              <a:cxnLst/>
              <a:rect l="l" t="t" r="r" b="b"/>
              <a:pathLst>
                <a:path w="154390" h="115793" extrusionOk="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3"/>
            <p:cNvSpPr/>
            <p:nvPr/>
          </p:nvSpPr>
          <p:spPr>
            <a:xfrm>
              <a:off x="4047975" y="1140200"/>
              <a:ext cx="2499225" cy="2630500"/>
            </a:xfrm>
            <a:custGeom>
              <a:avLst/>
              <a:gdLst/>
              <a:ahLst/>
              <a:cxnLst/>
              <a:rect l="l" t="t" r="r" b="b"/>
              <a:pathLst>
                <a:path w="99969" h="105220" extrusionOk="0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3"/>
            <p:cNvSpPr/>
            <p:nvPr/>
          </p:nvSpPr>
          <p:spPr>
            <a:xfrm>
              <a:off x="3702300" y="10579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3"/>
            <p:cNvSpPr/>
            <p:nvPr/>
          </p:nvSpPr>
          <p:spPr>
            <a:xfrm>
              <a:off x="3702300" y="1157750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3"/>
            <p:cNvSpPr/>
            <p:nvPr/>
          </p:nvSpPr>
          <p:spPr>
            <a:xfrm>
              <a:off x="3702300" y="125757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3"/>
            <p:cNvSpPr/>
            <p:nvPr/>
          </p:nvSpPr>
          <p:spPr>
            <a:xfrm>
              <a:off x="3702300" y="135740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3"/>
            <p:cNvSpPr/>
            <p:nvPr/>
          </p:nvSpPr>
          <p:spPr>
            <a:xfrm>
              <a:off x="4225425" y="242862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3"/>
            <p:cNvSpPr/>
            <p:nvPr/>
          </p:nvSpPr>
          <p:spPr>
            <a:xfrm>
              <a:off x="4225425" y="2528450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3"/>
            <p:cNvSpPr/>
            <p:nvPr/>
          </p:nvSpPr>
          <p:spPr>
            <a:xfrm>
              <a:off x="4225425" y="2628275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3"/>
            <p:cNvSpPr/>
            <p:nvPr/>
          </p:nvSpPr>
          <p:spPr>
            <a:xfrm>
              <a:off x="4225425" y="2727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3"/>
            <p:cNvSpPr/>
            <p:nvPr/>
          </p:nvSpPr>
          <p:spPr>
            <a:xfrm>
              <a:off x="2344550" y="372445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3"/>
            <p:cNvSpPr/>
            <p:nvPr/>
          </p:nvSpPr>
          <p:spPr>
            <a:xfrm>
              <a:off x="2344550" y="38233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3"/>
            <p:cNvSpPr/>
            <p:nvPr/>
          </p:nvSpPr>
          <p:spPr>
            <a:xfrm>
              <a:off x="2344550" y="3923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3"/>
            <p:cNvSpPr/>
            <p:nvPr/>
          </p:nvSpPr>
          <p:spPr>
            <a:xfrm>
              <a:off x="2344550" y="402300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3"/>
            <p:cNvSpPr/>
            <p:nvPr/>
          </p:nvSpPr>
          <p:spPr>
            <a:xfrm>
              <a:off x="2424975" y="1254800"/>
              <a:ext cx="1139625" cy="1286625"/>
            </a:xfrm>
            <a:custGeom>
              <a:avLst/>
              <a:gdLst/>
              <a:ahLst/>
              <a:cxnLst/>
              <a:rect l="l" t="t" r="r" b="b"/>
              <a:pathLst>
                <a:path w="45585" h="51465" extrusionOk="0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3"/>
            <p:cNvSpPr/>
            <p:nvPr/>
          </p:nvSpPr>
          <p:spPr>
            <a:xfrm>
              <a:off x="2462850" y="1693825"/>
              <a:ext cx="1038900" cy="674750"/>
            </a:xfrm>
            <a:custGeom>
              <a:avLst/>
              <a:gdLst/>
              <a:ahLst/>
              <a:cxnLst/>
              <a:rect l="l" t="t" r="r" b="b"/>
              <a:pathLst>
                <a:path w="41556" h="26990" extrusionOk="0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3"/>
            <p:cNvSpPr/>
            <p:nvPr/>
          </p:nvSpPr>
          <p:spPr>
            <a:xfrm>
              <a:off x="2416650" y="1246500"/>
              <a:ext cx="1156275" cy="1303225"/>
            </a:xfrm>
            <a:custGeom>
              <a:avLst/>
              <a:gdLst/>
              <a:ahLst/>
              <a:cxnLst/>
              <a:rect l="l" t="t" r="r" b="b"/>
              <a:pathLst>
                <a:path w="46251" h="52129" extrusionOk="0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3"/>
            <p:cNvSpPr/>
            <p:nvPr/>
          </p:nvSpPr>
          <p:spPr>
            <a:xfrm>
              <a:off x="2556200" y="1537450"/>
              <a:ext cx="50875" cy="1017975"/>
            </a:xfrm>
            <a:custGeom>
              <a:avLst/>
              <a:gdLst/>
              <a:ahLst/>
              <a:cxnLst/>
              <a:rect l="l" t="t" r="r" b="b"/>
              <a:pathLst>
                <a:path w="2035" h="40719" extrusionOk="0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3"/>
            <p:cNvSpPr/>
            <p:nvPr/>
          </p:nvSpPr>
          <p:spPr>
            <a:xfrm>
              <a:off x="2661575" y="1557050"/>
              <a:ext cx="64725" cy="988200"/>
            </a:xfrm>
            <a:custGeom>
              <a:avLst/>
              <a:gdLst/>
              <a:ahLst/>
              <a:cxnLst/>
              <a:rect l="l" t="t" r="r" b="b"/>
              <a:pathLst>
                <a:path w="2589" h="39528" extrusionOk="0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3"/>
            <p:cNvSpPr/>
            <p:nvPr/>
          </p:nvSpPr>
          <p:spPr>
            <a:xfrm>
              <a:off x="3105225" y="1671650"/>
              <a:ext cx="81350" cy="858675"/>
            </a:xfrm>
            <a:custGeom>
              <a:avLst/>
              <a:gdLst/>
              <a:ahLst/>
              <a:cxnLst/>
              <a:rect l="l" t="t" r="r" b="b"/>
              <a:pathLst>
                <a:path w="3254" h="34347" extrusionOk="0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3"/>
            <p:cNvSpPr/>
            <p:nvPr/>
          </p:nvSpPr>
          <p:spPr>
            <a:xfrm>
              <a:off x="3169925" y="1582000"/>
              <a:ext cx="157150" cy="953650"/>
            </a:xfrm>
            <a:custGeom>
              <a:avLst/>
              <a:gdLst/>
              <a:ahLst/>
              <a:cxnLst/>
              <a:rect l="l" t="t" r="r" b="b"/>
              <a:pathLst>
                <a:path w="6286" h="38146" extrusionOk="0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3"/>
            <p:cNvSpPr/>
            <p:nvPr/>
          </p:nvSpPr>
          <p:spPr>
            <a:xfrm>
              <a:off x="3234625" y="1447800"/>
              <a:ext cx="256975" cy="1077700"/>
            </a:xfrm>
            <a:custGeom>
              <a:avLst/>
              <a:gdLst/>
              <a:ahLst/>
              <a:cxnLst/>
              <a:rect l="l" t="t" r="r" b="b"/>
              <a:pathLst>
                <a:path w="10279" h="43108" extrusionOk="0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3"/>
            <p:cNvSpPr/>
            <p:nvPr/>
          </p:nvSpPr>
          <p:spPr>
            <a:xfrm>
              <a:off x="2356575" y="1508525"/>
              <a:ext cx="207050" cy="265150"/>
            </a:xfrm>
            <a:custGeom>
              <a:avLst/>
              <a:gdLst/>
              <a:ahLst/>
              <a:cxnLst/>
              <a:rect l="l" t="t" r="r" b="b"/>
              <a:pathLst>
                <a:path w="8282" h="10606" extrusionOk="0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3"/>
            <p:cNvSpPr/>
            <p:nvPr/>
          </p:nvSpPr>
          <p:spPr>
            <a:xfrm>
              <a:off x="2389850" y="1516375"/>
              <a:ext cx="159000" cy="249575"/>
            </a:xfrm>
            <a:custGeom>
              <a:avLst/>
              <a:gdLst/>
              <a:ahLst/>
              <a:cxnLst/>
              <a:rect l="l" t="t" r="r" b="b"/>
              <a:pathLst>
                <a:path w="6360" h="9983" extrusionOk="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3"/>
            <p:cNvSpPr/>
            <p:nvPr/>
          </p:nvSpPr>
          <p:spPr>
            <a:xfrm>
              <a:off x="2414800" y="1576450"/>
              <a:ext cx="110925" cy="105150"/>
            </a:xfrm>
            <a:custGeom>
              <a:avLst/>
              <a:gdLst/>
              <a:ahLst/>
              <a:cxnLst/>
              <a:rect l="l" t="t" r="r" b="b"/>
              <a:pathLst>
                <a:path w="4437" h="4206" extrusionOk="0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3"/>
            <p:cNvSpPr/>
            <p:nvPr/>
          </p:nvSpPr>
          <p:spPr>
            <a:xfrm>
              <a:off x="2375050" y="1500650"/>
              <a:ext cx="196900" cy="281025"/>
            </a:xfrm>
            <a:custGeom>
              <a:avLst/>
              <a:gdLst/>
              <a:ahLst/>
              <a:cxnLst/>
              <a:rect l="l" t="t" r="r" b="b"/>
              <a:pathLst>
                <a:path w="7876" h="11241" extrusionOk="0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3"/>
            <p:cNvSpPr/>
            <p:nvPr/>
          </p:nvSpPr>
          <p:spPr>
            <a:xfrm>
              <a:off x="3269750" y="1420400"/>
              <a:ext cx="156225" cy="275075"/>
            </a:xfrm>
            <a:custGeom>
              <a:avLst/>
              <a:gdLst/>
              <a:ahLst/>
              <a:cxnLst/>
              <a:rect l="l" t="t" r="r" b="b"/>
              <a:pathLst>
                <a:path w="6249" h="11003" extrusionOk="0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3"/>
            <p:cNvSpPr/>
            <p:nvPr/>
          </p:nvSpPr>
          <p:spPr>
            <a:xfrm>
              <a:off x="3286375" y="1428575"/>
              <a:ext cx="120175" cy="258825"/>
            </a:xfrm>
            <a:custGeom>
              <a:avLst/>
              <a:gdLst/>
              <a:ahLst/>
              <a:cxnLst/>
              <a:rect l="l" t="t" r="r" b="b"/>
              <a:pathLst>
                <a:path w="4807" h="10353" extrusionOk="0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3"/>
            <p:cNvSpPr/>
            <p:nvPr/>
          </p:nvSpPr>
          <p:spPr>
            <a:xfrm>
              <a:off x="3302100" y="1488650"/>
              <a:ext cx="98925" cy="113950"/>
            </a:xfrm>
            <a:custGeom>
              <a:avLst/>
              <a:gdLst/>
              <a:ahLst/>
              <a:cxnLst/>
              <a:rect l="l" t="t" r="r" b="b"/>
              <a:pathLst>
                <a:path w="3957" h="4558" extrusionOk="0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3"/>
            <p:cNvSpPr/>
            <p:nvPr/>
          </p:nvSpPr>
          <p:spPr>
            <a:xfrm>
              <a:off x="3261425" y="1412850"/>
              <a:ext cx="159925" cy="290250"/>
            </a:xfrm>
            <a:custGeom>
              <a:avLst/>
              <a:gdLst/>
              <a:ahLst/>
              <a:cxnLst/>
              <a:rect l="l" t="t" r="r" b="b"/>
              <a:pathLst>
                <a:path w="6397" h="11610" extrusionOk="0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3"/>
            <p:cNvSpPr/>
            <p:nvPr/>
          </p:nvSpPr>
          <p:spPr>
            <a:xfrm>
              <a:off x="2054325" y="1865750"/>
              <a:ext cx="1766300" cy="1469600"/>
            </a:xfrm>
            <a:custGeom>
              <a:avLst/>
              <a:gdLst/>
              <a:ahLst/>
              <a:cxnLst/>
              <a:rect l="l" t="t" r="r" b="b"/>
              <a:pathLst>
                <a:path w="70652" h="58784" extrusionOk="0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2062650" y="2189250"/>
              <a:ext cx="1729325" cy="1135950"/>
            </a:xfrm>
            <a:custGeom>
              <a:avLst/>
              <a:gdLst/>
              <a:ahLst/>
              <a:cxnLst/>
              <a:rect l="l" t="t" r="r" b="b"/>
              <a:pathLst>
                <a:path w="69173" h="45438" extrusionOk="0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3"/>
            <p:cNvSpPr/>
            <p:nvPr/>
          </p:nvSpPr>
          <p:spPr>
            <a:xfrm>
              <a:off x="2790050" y="2053375"/>
              <a:ext cx="325375" cy="171025"/>
            </a:xfrm>
            <a:custGeom>
              <a:avLst/>
              <a:gdLst/>
              <a:ahLst/>
              <a:cxnLst/>
              <a:rect l="l" t="t" r="r" b="b"/>
              <a:pathLst>
                <a:path w="13015" h="6841" extrusionOk="0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3"/>
            <p:cNvSpPr/>
            <p:nvPr/>
          </p:nvSpPr>
          <p:spPr>
            <a:xfrm>
              <a:off x="3013725" y="2504425"/>
              <a:ext cx="311500" cy="57325"/>
            </a:xfrm>
            <a:custGeom>
              <a:avLst/>
              <a:gdLst/>
              <a:ahLst/>
              <a:cxnLst/>
              <a:rect l="l" t="t" r="r" b="b"/>
              <a:pathLst>
                <a:path w="12460" h="2293" extrusionOk="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3"/>
            <p:cNvSpPr/>
            <p:nvPr/>
          </p:nvSpPr>
          <p:spPr>
            <a:xfrm>
              <a:off x="2566375" y="2447125"/>
              <a:ext cx="287475" cy="122025"/>
            </a:xfrm>
            <a:custGeom>
              <a:avLst/>
              <a:gdLst/>
              <a:ahLst/>
              <a:cxnLst/>
              <a:rect l="l" t="t" r="r" b="b"/>
              <a:pathLst>
                <a:path w="11499" h="4881" extrusionOk="0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3"/>
            <p:cNvSpPr/>
            <p:nvPr/>
          </p:nvSpPr>
          <p:spPr>
            <a:xfrm>
              <a:off x="2046025" y="1858000"/>
              <a:ext cx="1782000" cy="1485125"/>
            </a:xfrm>
            <a:custGeom>
              <a:avLst/>
              <a:gdLst/>
              <a:ahLst/>
              <a:cxnLst/>
              <a:rect l="l" t="t" r="r" b="b"/>
              <a:pathLst>
                <a:path w="71280" h="59405" extrusionOk="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3"/>
            <p:cNvSpPr/>
            <p:nvPr/>
          </p:nvSpPr>
          <p:spPr>
            <a:xfrm>
              <a:off x="2348250" y="2372250"/>
              <a:ext cx="1243150" cy="890100"/>
            </a:xfrm>
            <a:custGeom>
              <a:avLst/>
              <a:gdLst/>
              <a:ahLst/>
              <a:cxnLst/>
              <a:rect l="l" t="t" r="r" b="b"/>
              <a:pathLst>
                <a:path w="49726" h="35604" extrusionOk="0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3"/>
            <p:cNvSpPr/>
            <p:nvPr/>
          </p:nvSpPr>
          <p:spPr>
            <a:xfrm>
              <a:off x="2340850" y="2363925"/>
              <a:ext cx="1259800" cy="906425"/>
            </a:xfrm>
            <a:custGeom>
              <a:avLst/>
              <a:gdLst/>
              <a:ahLst/>
              <a:cxnLst/>
              <a:rect l="l" t="t" r="r" b="b"/>
              <a:pathLst>
                <a:path w="50392" h="36257" extrusionOk="0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3"/>
            <p:cNvSpPr/>
            <p:nvPr/>
          </p:nvSpPr>
          <p:spPr>
            <a:xfrm>
              <a:off x="2357500" y="766675"/>
              <a:ext cx="964950" cy="1349825"/>
            </a:xfrm>
            <a:custGeom>
              <a:avLst/>
              <a:gdLst/>
              <a:ahLst/>
              <a:cxnLst/>
              <a:rect l="l" t="t" r="r" b="b"/>
              <a:pathLst>
                <a:path w="38598" h="53993" extrusionOk="0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3"/>
            <p:cNvSpPr/>
            <p:nvPr/>
          </p:nvSpPr>
          <p:spPr>
            <a:xfrm>
              <a:off x="2466550" y="1083825"/>
              <a:ext cx="843875" cy="1025025"/>
            </a:xfrm>
            <a:custGeom>
              <a:avLst/>
              <a:gdLst/>
              <a:ahLst/>
              <a:cxnLst/>
              <a:rect l="l" t="t" r="r" b="b"/>
              <a:pathLst>
                <a:path w="33755" h="41001" extrusionOk="0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3"/>
            <p:cNvSpPr/>
            <p:nvPr/>
          </p:nvSpPr>
          <p:spPr>
            <a:xfrm>
              <a:off x="2395400" y="758475"/>
              <a:ext cx="930750" cy="1366100"/>
            </a:xfrm>
            <a:custGeom>
              <a:avLst/>
              <a:gdLst/>
              <a:ahLst/>
              <a:cxnLst/>
              <a:rect l="l" t="t" r="r" b="b"/>
              <a:pathLst>
                <a:path w="37230" h="54644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3"/>
            <p:cNvSpPr/>
            <p:nvPr/>
          </p:nvSpPr>
          <p:spPr>
            <a:xfrm>
              <a:off x="2828875" y="1628375"/>
              <a:ext cx="212600" cy="129250"/>
            </a:xfrm>
            <a:custGeom>
              <a:avLst/>
              <a:gdLst/>
              <a:ahLst/>
              <a:cxnLst/>
              <a:rect l="l" t="t" r="r" b="b"/>
              <a:pathLst>
                <a:path w="8504" h="5170" extrusionOk="0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3"/>
            <p:cNvSpPr/>
            <p:nvPr/>
          </p:nvSpPr>
          <p:spPr>
            <a:xfrm>
              <a:off x="2814075" y="1814925"/>
              <a:ext cx="290250" cy="143775"/>
            </a:xfrm>
            <a:custGeom>
              <a:avLst/>
              <a:gdLst/>
              <a:ahLst/>
              <a:cxnLst/>
              <a:rect l="l" t="t" r="r" b="b"/>
              <a:pathLst>
                <a:path w="11610" h="5751" extrusionOk="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3"/>
            <p:cNvSpPr/>
            <p:nvPr/>
          </p:nvSpPr>
          <p:spPr>
            <a:xfrm>
              <a:off x="2830725" y="1828775"/>
              <a:ext cx="260650" cy="122025"/>
            </a:xfrm>
            <a:custGeom>
              <a:avLst/>
              <a:gdLst/>
              <a:ahLst/>
              <a:cxnLst/>
              <a:rect l="l" t="t" r="r" b="b"/>
              <a:pathLst>
                <a:path w="10426" h="4881" extrusionOk="0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3"/>
            <p:cNvSpPr/>
            <p:nvPr/>
          </p:nvSpPr>
          <p:spPr>
            <a:xfrm>
              <a:off x="2805750" y="1806900"/>
              <a:ext cx="306900" cy="159625"/>
            </a:xfrm>
            <a:custGeom>
              <a:avLst/>
              <a:gdLst/>
              <a:ahLst/>
              <a:cxnLst/>
              <a:rect l="l" t="t" r="r" b="b"/>
              <a:pathLst>
                <a:path w="12276" h="6385" extrusionOk="0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3"/>
            <p:cNvSpPr/>
            <p:nvPr/>
          </p:nvSpPr>
          <p:spPr>
            <a:xfrm>
              <a:off x="2814075" y="1798525"/>
              <a:ext cx="290250" cy="66100"/>
            </a:xfrm>
            <a:custGeom>
              <a:avLst/>
              <a:gdLst/>
              <a:ahLst/>
              <a:cxnLst/>
              <a:rect l="l" t="t" r="r" b="b"/>
              <a:pathLst>
                <a:path w="11610" h="2644" extrusionOk="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3"/>
            <p:cNvSpPr/>
            <p:nvPr/>
          </p:nvSpPr>
          <p:spPr>
            <a:xfrm>
              <a:off x="2814075" y="1798275"/>
              <a:ext cx="290250" cy="65650"/>
            </a:xfrm>
            <a:custGeom>
              <a:avLst/>
              <a:gdLst/>
              <a:ahLst/>
              <a:cxnLst/>
              <a:rect l="l" t="t" r="r" b="b"/>
              <a:pathLst>
                <a:path w="11610" h="2626" extrusionOk="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3"/>
            <p:cNvSpPr/>
            <p:nvPr/>
          </p:nvSpPr>
          <p:spPr>
            <a:xfrm>
              <a:off x="2805750" y="1790875"/>
              <a:ext cx="305975" cy="81375"/>
            </a:xfrm>
            <a:custGeom>
              <a:avLst/>
              <a:gdLst/>
              <a:ahLst/>
              <a:cxnLst/>
              <a:rect l="l" t="t" r="r" b="b"/>
              <a:pathLst>
                <a:path w="12239" h="3255" extrusionOk="0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3"/>
            <p:cNvSpPr/>
            <p:nvPr/>
          </p:nvSpPr>
          <p:spPr>
            <a:xfrm>
              <a:off x="3056225" y="1479400"/>
              <a:ext cx="52725" cy="99850"/>
            </a:xfrm>
            <a:custGeom>
              <a:avLst/>
              <a:gdLst/>
              <a:ahLst/>
              <a:cxnLst/>
              <a:rect l="l" t="t" r="r" b="b"/>
              <a:pathLst>
                <a:path w="2109" h="3994" extrusionOk="0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3"/>
            <p:cNvSpPr/>
            <p:nvPr/>
          </p:nvSpPr>
          <p:spPr>
            <a:xfrm>
              <a:off x="2738300" y="1507125"/>
              <a:ext cx="52700" cy="99850"/>
            </a:xfrm>
            <a:custGeom>
              <a:avLst/>
              <a:gdLst/>
              <a:ahLst/>
              <a:cxnLst/>
              <a:rect l="l" t="t" r="r" b="b"/>
              <a:pathLst>
                <a:path w="2108" h="3994" extrusionOk="0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3"/>
            <p:cNvSpPr/>
            <p:nvPr/>
          </p:nvSpPr>
          <p:spPr>
            <a:xfrm>
              <a:off x="2618125" y="1404550"/>
              <a:ext cx="187650" cy="83925"/>
            </a:xfrm>
            <a:custGeom>
              <a:avLst/>
              <a:gdLst/>
              <a:ahLst/>
              <a:cxnLst/>
              <a:rect l="l" t="t" r="r" b="b"/>
              <a:pathLst>
                <a:path w="7506" h="3357" extrusionOk="0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3"/>
            <p:cNvSpPr/>
            <p:nvPr/>
          </p:nvSpPr>
          <p:spPr>
            <a:xfrm>
              <a:off x="2980450" y="1388825"/>
              <a:ext cx="199675" cy="71950"/>
            </a:xfrm>
            <a:custGeom>
              <a:avLst/>
              <a:gdLst/>
              <a:ahLst/>
              <a:cxnLst/>
              <a:rect l="l" t="t" r="r" b="b"/>
              <a:pathLst>
                <a:path w="7987" h="2878" extrusionOk="0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3"/>
            <p:cNvSpPr/>
            <p:nvPr/>
          </p:nvSpPr>
          <p:spPr>
            <a:xfrm>
              <a:off x="2362125" y="766675"/>
              <a:ext cx="956625" cy="758050"/>
            </a:xfrm>
            <a:custGeom>
              <a:avLst/>
              <a:gdLst/>
              <a:ahLst/>
              <a:cxnLst/>
              <a:rect l="l" t="t" r="r" b="b"/>
              <a:pathLst>
                <a:path w="38265" h="30322" extrusionOk="0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3"/>
            <p:cNvSpPr/>
            <p:nvPr/>
          </p:nvSpPr>
          <p:spPr>
            <a:xfrm>
              <a:off x="2402775" y="765875"/>
              <a:ext cx="915975" cy="758850"/>
            </a:xfrm>
            <a:custGeom>
              <a:avLst/>
              <a:gdLst/>
              <a:ahLst/>
              <a:cxnLst/>
              <a:rect l="l" t="t" r="r" b="b"/>
              <a:pathLst>
                <a:path w="36639" h="30354" extrusionOk="0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3"/>
            <p:cNvSpPr/>
            <p:nvPr/>
          </p:nvSpPr>
          <p:spPr>
            <a:xfrm>
              <a:off x="2395400" y="758475"/>
              <a:ext cx="930750" cy="773825"/>
            </a:xfrm>
            <a:custGeom>
              <a:avLst/>
              <a:gdLst/>
              <a:ahLst/>
              <a:cxnLst/>
              <a:rect l="l" t="t" r="r" b="b"/>
              <a:pathLst>
                <a:path w="37230" h="30953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3"/>
            <p:cNvSpPr/>
            <p:nvPr/>
          </p:nvSpPr>
          <p:spPr>
            <a:xfrm>
              <a:off x="2412950" y="1071800"/>
              <a:ext cx="186725" cy="151600"/>
            </a:xfrm>
            <a:custGeom>
              <a:avLst/>
              <a:gdLst/>
              <a:ahLst/>
              <a:cxnLst/>
              <a:rect l="l" t="t" r="r" b="b"/>
              <a:pathLst>
                <a:path w="7469" h="6064" extrusionOk="0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3"/>
            <p:cNvSpPr/>
            <p:nvPr/>
          </p:nvSpPr>
          <p:spPr>
            <a:xfrm>
              <a:off x="2476725" y="948875"/>
              <a:ext cx="202425" cy="210750"/>
            </a:xfrm>
            <a:custGeom>
              <a:avLst/>
              <a:gdLst/>
              <a:ahLst/>
              <a:cxnLst/>
              <a:rect l="l" t="t" r="r" b="b"/>
              <a:pathLst>
                <a:path w="8097" h="8430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3"/>
            <p:cNvSpPr/>
            <p:nvPr/>
          </p:nvSpPr>
          <p:spPr>
            <a:xfrm>
              <a:off x="2547900" y="866825"/>
              <a:ext cx="254200" cy="232725"/>
            </a:xfrm>
            <a:custGeom>
              <a:avLst/>
              <a:gdLst/>
              <a:ahLst/>
              <a:cxnLst/>
              <a:rect l="l" t="t" r="r" b="b"/>
              <a:pathLst>
                <a:path w="10168" h="9309" extrusionOk="0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3"/>
            <p:cNvSpPr/>
            <p:nvPr/>
          </p:nvSpPr>
          <p:spPr>
            <a:xfrm>
              <a:off x="2789125" y="769900"/>
              <a:ext cx="105400" cy="317825"/>
            </a:xfrm>
            <a:custGeom>
              <a:avLst/>
              <a:gdLst/>
              <a:ahLst/>
              <a:cxnLst/>
              <a:rect l="l" t="t" r="r" b="b"/>
              <a:pathLst>
                <a:path w="4216" h="12713" extrusionOk="0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3"/>
            <p:cNvSpPr/>
            <p:nvPr/>
          </p:nvSpPr>
          <p:spPr>
            <a:xfrm>
              <a:off x="3008175" y="797525"/>
              <a:ext cx="96150" cy="329525"/>
            </a:xfrm>
            <a:custGeom>
              <a:avLst/>
              <a:gdLst/>
              <a:ahLst/>
              <a:cxnLst/>
              <a:rect l="l" t="t" r="r" b="b"/>
              <a:pathLst>
                <a:path w="3846" h="13181" extrusionOk="0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3"/>
            <p:cNvSpPr/>
            <p:nvPr/>
          </p:nvSpPr>
          <p:spPr>
            <a:xfrm>
              <a:off x="3163450" y="1008025"/>
              <a:ext cx="75825" cy="198750"/>
            </a:xfrm>
            <a:custGeom>
              <a:avLst/>
              <a:gdLst/>
              <a:ahLst/>
              <a:cxnLst/>
              <a:rect l="l" t="t" r="r" b="b"/>
              <a:pathLst>
                <a:path w="3033" h="7950" extrusionOk="0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3"/>
            <p:cNvSpPr/>
            <p:nvPr/>
          </p:nvSpPr>
          <p:spPr>
            <a:xfrm>
              <a:off x="3098750" y="2625175"/>
              <a:ext cx="1443725" cy="1942225"/>
            </a:xfrm>
            <a:custGeom>
              <a:avLst/>
              <a:gdLst/>
              <a:ahLst/>
              <a:cxnLst/>
              <a:rect l="l" t="t" r="r" b="b"/>
              <a:pathLst>
                <a:path w="57749" h="77689" extrusionOk="0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3"/>
            <p:cNvSpPr/>
            <p:nvPr/>
          </p:nvSpPr>
          <p:spPr>
            <a:xfrm>
              <a:off x="3109850" y="2618100"/>
              <a:ext cx="1440950" cy="1957625"/>
            </a:xfrm>
            <a:custGeom>
              <a:avLst/>
              <a:gdLst/>
              <a:ahLst/>
              <a:cxnLst/>
              <a:rect l="l" t="t" r="r" b="b"/>
              <a:pathLst>
                <a:path w="57638" h="78305" extrusionOk="0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3"/>
            <p:cNvSpPr/>
            <p:nvPr/>
          </p:nvSpPr>
          <p:spPr>
            <a:xfrm>
              <a:off x="3163450" y="3439150"/>
              <a:ext cx="191350" cy="241775"/>
            </a:xfrm>
            <a:custGeom>
              <a:avLst/>
              <a:gdLst/>
              <a:ahLst/>
              <a:cxnLst/>
              <a:rect l="l" t="t" r="r" b="b"/>
              <a:pathLst>
                <a:path w="7654" h="9671" extrusionOk="0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3"/>
            <p:cNvSpPr/>
            <p:nvPr/>
          </p:nvSpPr>
          <p:spPr>
            <a:xfrm>
              <a:off x="3156050" y="3431450"/>
              <a:ext cx="201525" cy="256975"/>
            </a:xfrm>
            <a:custGeom>
              <a:avLst/>
              <a:gdLst/>
              <a:ahLst/>
              <a:cxnLst/>
              <a:rect l="l" t="t" r="r" b="b"/>
              <a:pathLst>
                <a:path w="8061" h="10279" extrusionOk="0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3"/>
            <p:cNvSpPr/>
            <p:nvPr/>
          </p:nvSpPr>
          <p:spPr>
            <a:xfrm>
              <a:off x="3194875" y="3486925"/>
              <a:ext cx="112775" cy="128475"/>
            </a:xfrm>
            <a:custGeom>
              <a:avLst/>
              <a:gdLst/>
              <a:ahLst/>
              <a:cxnLst/>
              <a:rect l="l" t="t" r="r" b="b"/>
              <a:pathLst>
                <a:path w="4511" h="5139" extrusionOk="0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3"/>
            <p:cNvSpPr/>
            <p:nvPr/>
          </p:nvSpPr>
          <p:spPr>
            <a:xfrm>
              <a:off x="2775250" y="4005425"/>
              <a:ext cx="2131400" cy="1273425"/>
            </a:xfrm>
            <a:custGeom>
              <a:avLst/>
              <a:gdLst/>
              <a:ahLst/>
              <a:cxnLst/>
              <a:rect l="l" t="t" r="r" b="b"/>
              <a:pathLst>
                <a:path w="85256" h="50937" extrusionOk="0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3"/>
            <p:cNvSpPr/>
            <p:nvPr/>
          </p:nvSpPr>
          <p:spPr>
            <a:xfrm>
              <a:off x="2766950" y="3997650"/>
              <a:ext cx="2148000" cy="1288850"/>
            </a:xfrm>
            <a:custGeom>
              <a:avLst/>
              <a:gdLst/>
              <a:ahLst/>
              <a:cxnLst/>
              <a:rect l="l" t="t" r="r" b="b"/>
              <a:pathLst>
                <a:path w="85920" h="51554" extrusionOk="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3"/>
            <p:cNvSpPr/>
            <p:nvPr/>
          </p:nvSpPr>
          <p:spPr>
            <a:xfrm>
              <a:off x="4551700" y="4889025"/>
              <a:ext cx="22200" cy="71200"/>
            </a:xfrm>
            <a:custGeom>
              <a:avLst/>
              <a:gdLst/>
              <a:ahLst/>
              <a:cxnLst/>
              <a:rect l="l" t="t" r="r" b="b"/>
              <a:pathLst>
                <a:path w="888" h="2848" extrusionOk="0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3"/>
            <p:cNvSpPr/>
            <p:nvPr/>
          </p:nvSpPr>
          <p:spPr>
            <a:xfrm>
              <a:off x="4569250" y="4353650"/>
              <a:ext cx="140525" cy="476425"/>
            </a:xfrm>
            <a:custGeom>
              <a:avLst/>
              <a:gdLst/>
              <a:ahLst/>
              <a:cxnLst/>
              <a:rect l="l" t="t" r="r" b="b"/>
              <a:pathLst>
                <a:path w="5621" h="19057" extrusionOk="0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3"/>
            <p:cNvSpPr/>
            <p:nvPr/>
          </p:nvSpPr>
          <p:spPr>
            <a:xfrm>
              <a:off x="2971200" y="4500150"/>
              <a:ext cx="226475" cy="533275"/>
            </a:xfrm>
            <a:custGeom>
              <a:avLst/>
              <a:gdLst/>
              <a:ahLst/>
              <a:cxnLst/>
              <a:rect l="l" t="t" r="r" b="b"/>
              <a:pathLst>
                <a:path w="9059" h="21331" extrusionOk="0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3"/>
            <p:cNvSpPr/>
            <p:nvPr/>
          </p:nvSpPr>
          <p:spPr>
            <a:xfrm>
              <a:off x="3459225" y="4034000"/>
              <a:ext cx="712625" cy="732125"/>
            </a:xfrm>
            <a:custGeom>
              <a:avLst/>
              <a:gdLst/>
              <a:ahLst/>
              <a:cxnLst/>
              <a:rect l="l" t="t" r="r" b="b"/>
              <a:pathLst>
                <a:path w="28505" h="29285" extrusionOk="0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3"/>
            <p:cNvSpPr/>
            <p:nvPr/>
          </p:nvSpPr>
          <p:spPr>
            <a:xfrm>
              <a:off x="3461075" y="3901550"/>
              <a:ext cx="748675" cy="768450"/>
            </a:xfrm>
            <a:custGeom>
              <a:avLst/>
              <a:gdLst/>
              <a:ahLst/>
              <a:cxnLst/>
              <a:rect l="l" t="t" r="r" b="b"/>
              <a:pathLst>
                <a:path w="29947" h="30738" extrusionOk="0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3"/>
            <p:cNvSpPr/>
            <p:nvPr/>
          </p:nvSpPr>
          <p:spPr>
            <a:xfrm>
              <a:off x="3475850" y="3893600"/>
              <a:ext cx="741300" cy="784175"/>
            </a:xfrm>
            <a:custGeom>
              <a:avLst/>
              <a:gdLst/>
              <a:ahLst/>
              <a:cxnLst/>
              <a:rect l="l" t="t" r="r" b="b"/>
              <a:pathLst>
                <a:path w="29652" h="31367" extrusionOk="0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3"/>
            <p:cNvSpPr/>
            <p:nvPr/>
          </p:nvSpPr>
          <p:spPr>
            <a:xfrm>
              <a:off x="3539625" y="3686550"/>
              <a:ext cx="476025" cy="944725"/>
            </a:xfrm>
            <a:custGeom>
              <a:avLst/>
              <a:gdLst/>
              <a:ahLst/>
              <a:cxnLst/>
              <a:rect l="l" t="t" r="r" b="b"/>
              <a:pathLst>
                <a:path w="19041" h="37789" extrusionOk="0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3"/>
            <p:cNvSpPr/>
            <p:nvPr/>
          </p:nvSpPr>
          <p:spPr>
            <a:xfrm>
              <a:off x="3539625" y="3694875"/>
              <a:ext cx="476025" cy="438225"/>
            </a:xfrm>
            <a:custGeom>
              <a:avLst/>
              <a:gdLst/>
              <a:ahLst/>
              <a:cxnLst/>
              <a:rect l="l" t="t" r="r" b="b"/>
              <a:pathLst>
                <a:path w="19041" h="17529" extrusionOk="0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3"/>
            <p:cNvSpPr/>
            <p:nvPr/>
          </p:nvSpPr>
          <p:spPr>
            <a:xfrm>
              <a:off x="3563650" y="3858475"/>
              <a:ext cx="452000" cy="274525"/>
            </a:xfrm>
            <a:custGeom>
              <a:avLst/>
              <a:gdLst/>
              <a:ahLst/>
              <a:cxnLst/>
              <a:rect l="l" t="t" r="r" b="b"/>
              <a:pathLst>
                <a:path w="18080" h="10981" extrusionOk="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3"/>
            <p:cNvSpPr/>
            <p:nvPr/>
          </p:nvSpPr>
          <p:spPr>
            <a:xfrm>
              <a:off x="3531301" y="3678800"/>
              <a:ext cx="492675" cy="959775"/>
            </a:xfrm>
            <a:custGeom>
              <a:avLst/>
              <a:gdLst/>
              <a:ahLst/>
              <a:cxnLst/>
              <a:rect l="l" t="t" r="r" b="b"/>
              <a:pathLst>
                <a:path w="19707" h="38391" extrusionOk="0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3"/>
            <p:cNvSpPr/>
            <p:nvPr/>
          </p:nvSpPr>
          <p:spPr>
            <a:xfrm>
              <a:off x="3119075" y="2612625"/>
              <a:ext cx="1057400" cy="1366000"/>
            </a:xfrm>
            <a:custGeom>
              <a:avLst/>
              <a:gdLst/>
              <a:ahLst/>
              <a:cxnLst/>
              <a:rect l="l" t="t" r="r" b="b"/>
              <a:pathLst>
                <a:path w="42296" h="54640" extrusionOk="0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3"/>
            <p:cNvSpPr/>
            <p:nvPr/>
          </p:nvSpPr>
          <p:spPr>
            <a:xfrm>
              <a:off x="3221675" y="2796475"/>
              <a:ext cx="928925" cy="813400"/>
            </a:xfrm>
            <a:custGeom>
              <a:avLst/>
              <a:gdLst/>
              <a:ahLst/>
              <a:cxnLst/>
              <a:rect l="l" t="t" r="r" b="b"/>
              <a:pathLst>
                <a:path w="3715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3"/>
            <p:cNvSpPr/>
            <p:nvPr/>
          </p:nvSpPr>
          <p:spPr>
            <a:xfrm>
              <a:off x="3221675" y="2796475"/>
              <a:ext cx="919675" cy="813400"/>
            </a:xfrm>
            <a:custGeom>
              <a:avLst/>
              <a:gdLst/>
              <a:ahLst/>
              <a:cxnLst/>
              <a:rect l="l" t="t" r="r" b="b"/>
              <a:pathLst>
                <a:path w="3678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3"/>
            <p:cNvSpPr/>
            <p:nvPr/>
          </p:nvSpPr>
          <p:spPr>
            <a:xfrm>
              <a:off x="3163450" y="2605150"/>
              <a:ext cx="985300" cy="1380900"/>
            </a:xfrm>
            <a:custGeom>
              <a:avLst/>
              <a:gdLst/>
              <a:ahLst/>
              <a:cxnLst/>
              <a:rect l="l" t="t" r="r" b="b"/>
              <a:pathLst>
                <a:path w="39412" h="55236" extrusionOk="0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3"/>
            <p:cNvSpPr/>
            <p:nvPr/>
          </p:nvSpPr>
          <p:spPr>
            <a:xfrm>
              <a:off x="3453475" y="3386675"/>
              <a:ext cx="194325" cy="64750"/>
            </a:xfrm>
            <a:custGeom>
              <a:avLst/>
              <a:gdLst/>
              <a:ahLst/>
              <a:cxnLst/>
              <a:rect l="l" t="t" r="r" b="b"/>
              <a:pathLst>
                <a:path w="7773" h="2590" extrusionOk="0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3"/>
            <p:cNvSpPr/>
            <p:nvPr/>
          </p:nvSpPr>
          <p:spPr>
            <a:xfrm>
              <a:off x="3822450" y="3319600"/>
              <a:ext cx="191350" cy="102650"/>
            </a:xfrm>
            <a:custGeom>
              <a:avLst/>
              <a:gdLst/>
              <a:ahLst/>
              <a:cxnLst/>
              <a:rect l="l" t="t" r="r" b="b"/>
              <a:pathLst>
                <a:path w="7654" h="4106" extrusionOk="0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3"/>
            <p:cNvSpPr/>
            <p:nvPr/>
          </p:nvSpPr>
          <p:spPr>
            <a:xfrm>
              <a:off x="3781775" y="3303900"/>
              <a:ext cx="110950" cy="282850"/>
            </a:xfrm>
            <a:custGeom>
              <a:avLst/>
              <a:gdLst/>
              <a:ahLst/>
              <a:cxnLst/>
              <a:rect l="l" t="t" r="r" b="b"/>
              <a:pathLst>
                <a:path w="4438" h="11314" extrusionOk="0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3"/>
            <p:cNvSpPr/>
            <p:nvPr/>
          </p:nvSpPr>
          <p:spPr>
            <a:xfrm>
              <a:off x="3733725" y="3660000"/>
              <a:ext cx="153450" cy="58925"/>
            </a:xfrm>
            <a:custGeom>
              <a:avLst/>
              <a:gdLst/>
              <a:ahLst/>
              <a:cxnLst/>
              <a:rect l="l" t="t" r="r" b="b"/>
              <a:pathLst>
                <a:path w="6138" h="2357" extrusionOk="0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3"/>
            <p:cNvSpPr/>
            <p:nvPr/>
          </p:nvSpPr>
          <p:spPr>
            <a:xfrm>
              <a:off x="3377875" y="3247525"/>
              <a:ext cx="252350" cy="93150"/>
            </a:xfrm>
            <a:custGeom>
              <a:avLst/>
              <a:gdLst/>
              <a:ahLst/>
              <a:cxnLst/>
              <a:rect l="l" t="t" r="r" b="b"/>
              <a:pathLst>
                <a:path w="10094" h="3726" extrusionOk="0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3"/>
            <p:cNvSpPr/>
            <p:nvPr/>
          </p:nvSpPr>
          <p:spPr>
            <a:xfrm>
              <a:off x="3786400" y="3214250"/>
              <a:ext cx="126650" cy="52900"/>
            </a:xfrm>
            <a:custGeom>
              <a:avLst/>
              <a:gdLst/>
              <a:ahLst/>
              <a:cxnLst/>
              <a:rect l="l" t="t" r="r" b="b"/>
              <a:pathLst>
                <a:path w="5066" h="2116" extrusionOk="0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3"/>
            <p:cNvSpPr/>
            <p:nvPr/>
          </p:nvSpPr>
          <p:spPr>
            <a:xfrm>
              <a:off x="3152350" y="2612625"/>
              <a:ext cx="993625" cy="888175"/>
            </a:xfrm>
            <a:custGeom>
              <a:avLst/>
              <a:gdLst/>
              <a:ahLst/>
              <a:cxnLst/>
              <a:rect l="l" t="t" r="r" b="b"/>
              <a:pathLst>
                <a:path w="39745" h="35527" extrusionOk="0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3"/>
            <p:cNvSpPr/>
            <p:nvPr/>
          </p:nvSpPr>
          <p:spPr>
            <a:xfrm>
              <a:off x="3163450" y="2605150"/>
              <a:ext cx="985300" cy="903600"/>
            </a:xfrm>
            <a:custGeom>
              <a:avLst/>
              <a:gdLst/>
              <a:ahLst/>
              <a:cxnLst/>
              <a:rect l="l" t="t" r="r" b="b"/>
              <a:pathLst>
                <a:path w="39412" h="36144" extrusionOk="0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3"/>
            <p:cNvSpPr/>
            <p:nvPr/>
          </p:nvSpPr>
          <p:spPr>
            <a:xfrm>
              <a:off x="3529450" y="2791150"/>
              <a:ext cx="720050" cy="688850"/>
            </a:xfrm>
            <a:custGeom>
              <a:avLst/>
              <a:gdLst/>
              <a:ahLst/>
              <a:cxnLst/>
              <a:rect l="l" t="t" r="r" b="b"/>
              <a:pathLst>
                <a:path w="28802" h="27554" extrusionOk="0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3"/>
            <p:cNvSpPr/>
            <p:nvPr/>
          </p:nvSpPr>
          <p:spPr>
            <a:xfrm>
              <a:off x="4136700" y="3509800"/>
              <a:ext cx="248650" cy="242625"/>
            </a:xfrm>
            <a:custGeom>
              <a:avLst/>
              <a:gdLst/>
              <a:ahLst/>
              <a:cxnLst/>
              <a:rect l="l" t="t" r="r" b="b"/>
              <a:pathLst>
                <a:path w="9946" h="9705" extrusionOk="0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3"/>
            <p:cNvSpPr/>
            <p:nvPr/>
          </p:nvSpPr>
          <p:spPr>
            <a:xfrm>
              <a:off x="3141275" y="2787075"/>
              <a:ext cx="342925" cy="519425"/>
            </a:xfrm>
            <a:custGeom>
              <a:avLst/>
              <a:gdLst/>
              <a:ahLst/>
              <a:cxnLst/>
              <a:rect l="l" t="t" r="r" b="b"/>
              <a:pathLst>
                <a:path w="13717" h="20777" extrusionOk="0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3"/>
            <p:cNvSpPr/>
            <p:nvPr/>
          </p:nvSpPr>
          <p:spPr>
            <a:xfrm>
              <a:off x="3546100" y="2738250"/>
              <a:ext cx="603575" cy="246025"/>
            </a:xfrm>
            <a:custGeom>
              <a:avLst/>
              <a:gdLst/>
              <a:ahLst/>
              <a:cxnLst/>
              <a:rect l="l" t="t" r="r" b="b"/>
              <a:pathLst>
                <a:path w="24143" h="9841" extrusionOk="0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3"/>
            <p:cNvSpPr/>
            <p:nvPr/>
          </p:nvSpPr>
          <p:spPr>
            <a:xfrm>
              <a:off x="4974075" y="1207325"/>
              <a:ext cx="1045375" cy="1662200"/>
            </a:xfrm>
            <a:custGeom>
              <a:avLst/>
              <a:gdLst/>
              <a:ahLst/>
              <a:cxnLst/>
              <a:rect l="l" t="t" r="r" b="b"/>
              <a:pathLst>
                <a:path w="41815" h="66488" extrusionOk="0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3"/>
            <p:cNvSpPr/>
            <p:nvPr/>
          </p:nvSpPr>
          <p:spPr>
            <a:xfrm>
              <a:off x="4966700" y="1199350"/>
              <a:ext cx="1042575" cy="1677575"/>
            </a:xfrm>
            <a:custGeom>
              <a:avLst/>
              <a:gdLst/>
              <a:ahLst/>
              <a:cxnLst/>
              <a:rect l="l" t="t" r="r" b="b"/>
              <a:pathLst>
                <a:path w="41703" h="67103" extrusionOk="0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3"/>
            <p:cNvSpPr/>
            <p:nvPr/>
          </p:nvSpPr>
          <p:spPr>
            <a:xfrm>
              <a:off x="5233800" y="1302875"/>
              <a:ext cx="183025" cy="263600"/>
            </a:xfrm>
            <a:custGeom>
              <a:avLst/>
              <a:gdLst/>
              <a:ahLst/>
              <a:cxnLst/>
              <a:rect l="l" t="t" r="r" b="b"/>
              <a:pathLst>
                <a:path w="7321" h="10544" extrusionOk="0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3"/>
            <p:cNvSpPr/>
            <p:nvPr/>
          </p:nvSpPr>
          <p:spPr>
            <a:xfrm>
              <a:off x="5395550" y="1619900"/>
              <a:ext cx="20350" cy="70250"/>
            </a:xfrm>
            <a:custGeom>
              <a:avLst/>
              <a:gdLst/>
              <a:ahLst/>
              <a:cxnLst/>
              <a:rect l="l" t="t" r="r" b="b"/>
              <a:pathLst>
                <a:path w="814" h="2810" extrusionOk="0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3"/>
            <p:cNvSpPr/>
            <p:nvPr/>
          </p:nvSpPr>
          <p:spPr>
            <a:xfrm>
              <a:off x="5410350" y="1315075"/>
              <a:ext cx="105375" cy="267125"/>
            </a:xfrm>
            <a:custGeom>
              <a:avLst/>
              <a:gdLst/>
              <a:ahLst/>
              <a:cxnLst/>
              <a:rect l="l" t="t" r="r" b="b"/>
              <a:pathLst>
                <a:path w="4215" h="10685" extrusionOk="0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3"/>
            <p:cNvSpPr/>
            <p:nvPr/>
          </p:nvSpPr>
          <p:spPr>
            <a:xfrm>
              <a:off x="5622925" y="1315675"/>
              <a:ext cx="36075" cy="432025"/>
            </a:xfrm>
            <a:custGeom>
              <a:avLst/>
              <a:gdLst/>
              <a:ahLst/>
              <a:cxnLst/>
              <a:rect l="l" t="t" r="r" b="b"/>
              <a:pathLst>
                <a:path w="1443" h="17281" extrusionOk="0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3"/>
            <p:cNvSpPr/>
            <p:nvPr/>
          </p:nvSpPr>
          <p:spPr>
            <a:xfrm>
              <a:off x="5800375" y="1685525"/>
              <a:ext cx="26825" cy="66750"/>
            </a:xfrm>
            <a:custGeom>
              <a:avLst/>
              <a:gdLst/>
              <a:ahLst/>
              <a:cxnLst/>
              <a:rect l="l" t="t" r="r" b="b"/>
              <a:pathLst>
                <a:path w="1073" h="2670" extrusionOk="0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3"/>
            <p:cNvSpPr/>
            <p:nvPr/>
          </p:nvSpPr>
          <p:spPr>
            <a:xfrm>
              <a:off x="5754175" y="1336150"/>
              <a:ext cx="77650" cy="296700"/>
            </a:xfrm>
            <a:custGeom>
              <a:avLst/>
              <a:gdLst/>
              <a:ahLst/>
              <a:cxnLst/>
              <a:rect l="l" t="t" r="r" b="b"/>
              <a:pathLst>
                <a:path w="3106" h="11868" extrusionOk="0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3"/>
            <p:cNvSpPr/>
            <p:nvPr/>
          </p:nvSpPr>
          <p:spPr>
            <a:xfrm>
              <a:off x="4617325" y="2545375"/>
              <a:ext cx="1541700" cy="1176325"/>
            </a:xfrm>
            <a:custGeom>
              <a:avLst/>
              <a:gdLst/>
              <a:ahLst/>
              <a:cxnLst/>
              <a:rect l="l" t="t" r="r" b="b"/>
              <a:pathLst>
                <a:path w="61668" h="47053" extrusionOk="0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3"/>
            <p:cNvSpPr/>
            <p:nvPr/>
          </p:nvSpPr>
          <p:spPr>
            <a:xfrm>
              <a:off x="4608075" y="2537700"/>
              <a:ext cx="1558325" cy="1192100"/>
            </a:xfrm>
            <a:custGeom>
              <a:avLst/>
              <a:gdLst/>
              <a:ahLst/>
              <a:cxnLst/>
              <a:rect l="l" t="t" r="r" b="b"/>
              <a:pathLst>
                <a:path w="62333" h="47684" extrusionOk="0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3"/>
            <p:cNvSpPr/>
            <p:nvPr/>
          </p:nvSpPr>
          <p:spPr>
            <a:xfrm>
              <a:off x="5740300" y="3100400"/>
              <a:ext cx="98925" cy="490225"/>
            </a:xfrm>
            <a:custGeom>
              <a:avLst/>
              <a:gdLst/>
              <a:ahLst/>
              <a:cxnLst/>
              <a:rect l="l" t="t" r="r" b="b"/>
              <a:pathLst>
                <a:path w="3957" h="19609" extrusionOk="0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3"/>
            <p:cNvSpPr/>
            <p:nvPr/>
          </p:nvSpPr>
          <p:spPr>
            <a:xfrm>
              <a:off x="4761500" y="2545375"/>
              <a:ext cx="1016725" cy="1045075"/>
            </a:xfrm>
            <a:custGeom>
              <a:avLst/>
              <a:gdLst/>
              <a:ahLst/>
              <a:cxnLst/>
              <a:rect l="l" t="t" r="r" b="b"/>
              <a:pathLst>
                <a:path w="40669" h="41803" extrusionOk="0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3"/>
            <p:cNvSpPr/>
            <p:nvPr/>
          </p:nvSpPr>
          <p:spPr>
            <a:xfrm>
              <a:off x="4752275" y="2537700"/>
              <a:ext cx="1034275" cy="1060150"/>
            </a:xfrm>
            <a:custGeom>
              <a:avLst/>
              <a:gdLst/>
              <a:ahLst/>
              <a:cxnLst/>
              <a:rect l="l" t="t" r="r" b="b"/>
              <a:pathLst>
                <a:path w="41371" h="42406" extrusionOk="0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3"/>
            <p:cNvSpPr/>
            <p:nvPr/>
          </p:nvSpPr>
          <p:spPr>
            <a:xfrm>
              <a:off x="5094250" y="2545375"/>
              <a:ext cx="577675" cy="805200"/>
            </a:xfrm>
            <a:custGeom>
              <a:avLst/>
              <a:gdLst/>
              <a:ahLst/>
              <a:cxnLst/>
              <a:rect l="l" t="t" r="r" b="b"/>
              <a:pathLst>
                <a:path w="23107" h="32208" extrusionOk="0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3"/>
            <p:cNvSpPr/>
            <p:nvPr/>
          </p:nvSpPr>
          <p:spPr>
            <a:xfrm>
              <a:off x="5094250" y="2537700"/>
              <a:ext cx="586000" cy="820775"/>
            </a:xfrm>
            <a:custGeom>
              <a:avLst/>
              <a:gdLst/>
              <a:ahLst/>
              <a:cxnLst/>
              <a:rect l="l" t="t" r="r" b="b"/>
              <a:pathLst>
                <a:path w="23440" h="32831" extrusionOk="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3"/>
            <p:cNvSpPr/>
            <p:nvPr/>
          </p:nvSpPr>
          <p:spPr>
            <a:xfrm>
              <a:off x="5119200" y="2918725"/>
              <a:ext cx="92450" cy="65175"/>
            </a:xfrm>
            <a:custGeom>
              <a:avLst/>
              <a:gdLst/>
              <a:ahLst/>
              <a:cxnLst/>
              <a:rect l="l" t="t" r="r" b="b"/>
              <a:pathLst>
                <a:path w="3698" h="2607" extrusionOk="0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3"/>
            <p:cNvSpPr/>
            <p:nvPr/>
          </p:nvSpPr>
          <p:spPr>
            <a:xfrm>
              <a:off x="5342875" y="3001500"/>
              <a:ext cx="140500" cy="31800"/>
            </a:xfrm>
            <a:custGeom>
              <a:avLst/>
              <a:gdLst/>
              <a:ahLst/>
              <a:cxnLst/>
              <a:rect l="l" t="t" r="r" b="b"/>
              <a:pathLst>
                <a:path w="5620" h="1272" extrusionOk="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3"/>
            <p:cNvSpPr/>
            <p:nvPr/>
          </p:nvSpPr>
          <p:spPr>
            <a:xfrm>
              <a:off x="5162625" y="2357450"/>
              <a:ext cx="406700" cy="418725"/>
            </a:xfrm>
            <a:custGeom>
              <a:avLst/>
              <a:gdLst/>
              <a:ahLst/>
              <a:cxnLst/>
              <a:rect l="l" t="t" r="r" b="b"/>
              <a:pathLst>
                <a:path w="16268" h="16749" extrusionOk="0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3"/>
            <p:cNvSpPr/>
            <p:nvPr/>
          </p:nvSpPr>
          <p:spPr>
            <a:xfrm>
              <a:off x="5170025" y="2357450"/>
              <a:ext cx="399300" cy="360500"/>
            </a:xfrm>
            <a:custGeom>
              <a:avLst/>
              <a:gdLst/>
              <a:ahLst/>
              <a:cxnLst/>
              <a:rect l="l" t="t" r="r" b="b"/>
              <a:pathLst>
                <a:path w="15972" h="14420" extrusionOk="0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3"/>
            <p:cNvSpPr/>
            <p:nvPr/>
          </p:nvSpPr>
          <p:spPr>
            <a:xfrm>
              <a:off x="5170025" y="2435100"/>
              <a:ext cx="386375" cy="282850"/>
            </a:xfrm>
            <a:custGeom>
              <a:avLst/>
              <a:gdLst/>
              <a:ahLst/>
              <a:cxnLst/>
              <a:rect l="l" t="t" r="r" b="b"/>
              <a:pathLst>
                <a:path w="15455" h="11314" extrusionOk="0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3"/>
            <p:cNvSpPr/>
            <p:nvPr/>
          </p:nvSpPr>
          <p:spPr>
            <a:xfrm>
              <a:off x="5155250" y="2349700"/>
              <a:ext cx="421475" cy="433875"/>
            </a:xfrm>
            <a:custGeom>
              <a:avLst/>
              <a:gdLst/>
              <a:ahLst/>
              <a:cxnLst/>
              <a:rect l="l" t="t" r="r" b="b"/>
              <a:pathLst>
                <a:path w="16859" h="17355" extrusionOk="0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3"/>
            <p:cNvSpPr/>
            <p:nvPr/>
          </p:nvSpPr>
          <p:spPr>
            <a:xfrm>
              <a:off x="5072050" y="1720650"/>
              <a:ext cx="755150" cy="913375"/>
            </a:xfrm>
            <a:custGeom>
              <a:avLst/>
              <a:gdLst/>
              <a:ahLst/>
              <a:cxnLst/>
              <a:rect l="l" t="t" r="r" b="b"/>
              <a:pathLst>
                <a:path w="30206" h="36535" extrusionOk="0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3"/>
            <p:cNvSpPr/>
            <p:nvPr/>
          </p:nvSpPr>
          <p:spPr>
            <a:xfrm>
              <a:off x="5108100" y="1720650"/>
              <a:ext cx="719100" cy="278650"/>
            </a:xfrm>
            <a:custGeom>
              <a:avLst/>
              <a:gdLst/>
              <a:ahLst/>
              <a:cxnLst/>
              <a:rect l="l" t="t" r="r" b="b"/>
              <a:pathLst>
                <a:path w="28764" h="11146" extrusionOk="0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3"/>
            <p:cNvSpPr/>
            <p:nvPr/>
          </p:nvSpPr>
          <p:spPr>
            <a:xfrm>
              <a:off x="5118275" y="1741900"/>
              <a:ext cx="705225" cy="256975"/>
            </a:xfrm>
            <a:custGeom>
              <a:avLst/>
              <a:gdLst/>
              <a:ahLst/>
              <a:cxnLst/>
              <a:rect l="l" t="t" r="r" b="b"/>
              <a:pathLst>
                <a:path w="28209" h="10279" extrusionOk="0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3"/>
            <p:cNvSpPr/>
            <p:nvPr/>
          </p:nvSpPr>
          <p:spPr>
            <a:xfrm>
              <a:off x="5077600" y="1713250"/>
              <a:ext cx="757925" cy="928900"/>
            </a:xfrm>
            <a:custGeom>
              <a:avLst/>
              <a:gdLst/>
              <a:ahLst/>
              <a:cxnLst/>
              <a:rect l="l" t="t" r="r" b="b"/>
              <a:pathLst>
                <a:path w="30317" h="37156" extrusionOk="0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3"/>
            <p:cNvSpPr/>
            <p:nvPr/>
          </p:nvSpPr>
          <p:spPr>
            <a:xfrm>
              <a:off x="5244900" y="1952525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3"/>
            <p:cNvSpPr/>
            <p:nvPr/>
          </p:nvSpPr>
          <p:spPr>
            <a:xfrm>
              <a:off x="5536975" y="2026450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3"/>
            <p:cNvSpPr/>
            <p:nvPr/>
          </p:nvSpPr>
          <p:spPr>
            <a:xfrm>
              <a:off x="5310525" y="1973900"/>
              <a:ext cx="115550" cy="226450"/>
            </a:xfrm>
            <a:custGeom>
              <a:avLst/>
              <a:gdLst/>
              <a:ahLst/>
              <a:cxnLst/>
              <a:rect l="l" t="t" r="r" b="b"/>
              <a:pathLst>
                <a:path w="4622" h="9058" extrusionOk="0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3"/>
            <p:cNvSpPr/>
            <p:nvPr/>
          </p:nvSpPr>
          <p:spPr>
            <a:xfrm>
              <a:off x="5280025" y="2266300"/>
              <a:ext cx="187650" cy="53300"/>
            </a:xfrm>
            <a:custGeom>
              <a:avLst/>
              <a:gdLst/>
              <a:ahLst/>
              <a:cxnLst/>
              <a:rect l="l" t="t" r="r" b="b"/>
              <a:pathLst>
                <a:path w="7506" h="2132" extrusionOk="0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3"/>
            <p:cNvSpPr/>
            <p:nvPr/>
          </p:nvSpPr>
          <p:spPr>
            <a:xfrm>
              <a:off x="5198675" y="1847275"/>
              <a:ext cx="183950" cy="47850"/>
            </a:xfrm>
            <a:custGeom>
              <a:avLst/>
              <a:gdLst/>
              <a:ahLst/>
              <a:cxnLst/>
              <a:rect l="l" t="t" r="r" b="b"/>
              <a:pathLst>
                <a:path w="7358" h="1914" extrusionOk="0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3"/>
            <p:cNvSpPr/>
            <p:nvPr/>
          </p:nvSpPr>
          <p:spPr>
            <a:xfrm>
              <a:off x="5505550" y="1911950"/>
              <a:ext cx="212600" cy="70275"/>
            </a:xfrm>
            <a:custGeom>
              <a:avLst/>
              <a:gdLst/>
              <a:ahLst/>
              <a:cxnLst/>
              <a:rect l="l" t="t" r="r" b="b"/>
              <a:pathLst>
                <a:path w="8504" h="2811" extrusionOk="0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3"/>
            <p:cNvSpPr/>
            <p:nvPr/>
          </p:nvSpPr>
          <p:spPr>
            <a:xfrm>
              <a:off x="5480575" y="1777950"/>
              <a:ext cx="517625" cy="1736725"/>
            </a:xfrm>
            <a:custGeom>
              <a:avLst/>
              <a:gdLst/>
              <a:ahLst/>
              <a:cxnLst/>
              <a:rect l="l" t="t" r="r" b="b"/>
              <a:pathLst>
                <a:path w="20705" h="69469" extrusionOk="0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3"/>
            <p:cNvSpPr/>
            <p:nvPr/>
          </p:nvSpPr>
          <p:spPr>
            <a:xfrm>
              <a:off x="5570225" y="3154175"/>
              <a:ext cx="155325" cy="360500"/>
            </a:xfrm>
            <a:custGeom>
              <a:avLst/>
              <a:gdLst/>
              <a:ahLst/>
              <a:cxnLst/>
              <a:rect l="l" t="t" r="r" b="b"/>
              <a:pathLst>
                <a:path w="6213" h="14420" extrusionOk="0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3"/>
            <p:cNvSpPr/>
            <p:nvPr/>
          </p:nvSpPr>
          <p:spPr>
            <a:xfrm>
              <a:off x="5491675" y="2504425"/>
              <a:ext cx="281925" cy="1010250"/>
            </a:xfrm>
            <a:custGeom>
              <a:avLst/>
              <a:gdLst/>
              <a:ahLst/>
              <a:cxnLst/>
              <a:rect l="l" t="t" r="r" b="b"/>
              <a:pathLst>
                <a:path w="11277" h="40410" extrusionOk="0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3"/>
            <p:cNvSpPr/>
            <p:nvPr/>
          </p:nvSpPr>
          <p:spPr>
            <a:xfrm>
              <a:off x="5477800" y="1770550"/>
              <a:ext cx="527800" cy="1752225"/>
            </a:xfrm>
            <a:custGeom>
              <a:avLst/>
              <a:gdLst/>
              <a:ahLst/>
              <a:cxnLst/>
              <a:rect l="l" t="t" r="r" b="b"/>
              <a:pathLst>
                <a:path w="21112" h="70089" extrusionOk="0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3"/>
            <p:cNvSpPr/>
            <p:nvPr/>
          </p:nvSpPr>
          <p:spPr>
            <a:xfrm>
              <a:off x="4780000" y="1493275"/>
              <a:ext cx="375275" cy="1811575"/>
            </a:xfrm>
            <a:custGeom>
              <a:avLst/>
              <a:gdLst/>
              <a:ahLst/>
              <a:cxnLst/>
              <a:rect l="l" t="t" r="r" b="b"/>
              <a:pathLst>
                <a:path w="15011" h="72463" extrusionOk="0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3"/>
            <p:cNvSpPr/>
            <p:nvPr/>
          </p:nvSpPr>
          <p:spPr>
            <a:xfrm>
              <a:off x="4828050" y="2405525"/>
              <a:ext cx="238500" cy="899325"/>
            </a:xfrm>
            <a:custGeom>
              <a:avLst/>
              <a:gdLst/>
              <a:ahLst/>
              <a:cxnLst/>
              <a:rect l="l" t="t" r="r" b="b"/>
              <a:pathLst>
                <a:path w="9540" h="35973" extrusionOk="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3"/>
            <p:cNvSpPr/>
            <p:nvPr/>
          </p:nvSpPr>
          <p:spPr>
            <a:xfrm>
              <a:off x="4808650" y="1485650"/>
              <a:ext cx="354925" cy="1827200"/>
            </a:xfrm>
            <a:custGeom>
              <a:avLst/>
              <a:gdLst/>
              <a:ahLst/>
              <a:cxnLst/>
              <a:rect l="l" t="t" r="r" b="b"/>
              <a:pathLst>
                <a:path w="14197" h="73088" extrusionOk="0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0" name="Google Shape;3150;p53"/>
          <p:cNvSpPr txBox="1">
            <a:spLocks noGrp="1"/>
          </p:cNvSpPr>
          <p:nvPr>
            <p:ph type="subTitle" idx="1"/>
          </p:nvPr>
        </p:nvSpPr>
        <p:spPr>
          <a:xfrm>
            <a:off x="1232332" y="1035279"/>
            <a:ext cx="2778633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Adatbiztonság </a:t>
            </a:r>
            <a:endParaRPr dirty="0"/>
          </a:p>
        </p:txBody>
      </p:sp>
      <p:sp>
        <p:nvSpPr>
          <p:cNvPr id="3151" name="Google Shape;3151;p53"/>
          <p:cNvSpPr txBox="1">
            <a:spLocks noGrp="1"/>
          </p:cNvSpPr>
          <p:nvPr>
            <p:ph type="subTitle" idx="2"/>
          </p:nvPr>
        </p:nvSpPr>
        <p:spPr>
          <a:xfrm>
            <a:off x="1232332" y="1336956"/>
            <a:ext cx="2457494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Adataikat hálózati és fizikai védelemmel is ellátjuk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2" name="Google Shape;3152;p53"/>
          <p:cNvSpPr txBox="1">
            <a:spLocks noGrp="1"/>
          </p:cNvSpPr>
          <p:nvPr>
            <p:ph type="subTitle" idx="3"/>
          </p:nvPr>
        </p:nvSpPr>
        <p:spPr>
          <a:xfrm>
            <a:off x="1232332" y="2309476"/>
            <a:ext cx="2359843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Filekezelés </a:t>
            </a:r>
            <a:endParaRPr dirty="0"/>
          </a:p>
        </p:txBody>
      </p:sp>
      <p:sp>
        <p:nvSpPr>
          <p:cNvPr id="3153" name="Google Shape;3153;p53"/>
          <p:cNvSpPr txBox="1">
            <a:spLocks noGrp="1"/>
          </p:cNvSpPr>
          <p:nvPr>
            <p:ph type="subTitle" idx="4"/>
          </p:nvPr>
        </p:nvSpPr>
        <p:spPr>
          <a:xfrm>
            <a:off x="1232332" y="2609979"/>
            <a:ext cx="2359843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Egyszerű hozzáférés, gyors kapcsolat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4" name="Google Shape;3154;p53"/>
          <p:cNvSpPr txBox="1">
            <a:spLocks noGrp="1"/>
          </p:cNvSpPr>
          <p:nvPr>
            <p:ph type="subTitle" idx="5"/>
          </p:nvPr>
        </p:nvSpPr>
        <p:spPr>
          <a:xfrm>
            <a:off x="1232332" y="3587645"/>
            <a:ext cx="2359843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Felhasználók</a:t>
            </a:r>
            <a:endParaRPr dirty="0"/>
          </a:p>
        </p:txBody>
      </p:sp>
      <p:sp>
        <p:nvSpPr>
          <p:cNvPr id="3155" name="Google Shape;3155;p53"/>
          <p:cNvSpPr txBox="1">
            <a:spLocks noGrp="1"/>
          </p:cNvSpPr>
          <p:nvPr>
            <p:ph type="subTitle" idx="6"/>
          </p:nvPr>
        </p:nvSpPr>
        <p:spPr>
          <a:xfrm>
            <a:off x="1232332" y="3889317"/>
            <a:ext cx="2359843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Többszintű hozzáférés</a:t>
            </a:r>
            <a:r>
              <a:rPr lang="hu-HU" dirty="0"/>
              <a:t>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Google Shape;2974;p52"/>
          <p:cNvSpPr txBox="1">
            <a:spLocks noGrp="1"/>
          </p:cNvSpPr>
          <p:nvPr>
            <p:ph type="subTitle" idx="4"/>
          </p:nvPr>
        </p:nvSpPr>
        <p:spPr>
          <a:xfrm>
            <a:off x="3689548" y="1757322"/>
            <a:ext cx="1764900" cy="799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solidFill>
                  <a:schemeClr val="tx1"/>
                </a:solidFill>
                <a:sym typeface="Barlow Semi Condensed"/>
              </a:rPr>
              <a:t>Nem csak a szervergépek kerülnek felújításra, hanem maguk a szofverek is.</a:t>
            </a:r>
            <a:endParaRPr sz="1200" dirty="0">
              <a:solidFill>
                <a:schemeClr val="tx1"/>
              </a:solidFill>
              <a:sym typeface="Barlow Semi Condensed"/>
            </a:endParaRPr>
          </a:p>
        </p:txBody>
      </p:sp>
      <p:sp>
        <p:nvSpPr>
          <p:cNvPr id="2975" name="Google Shape;2975;p52"/>
          <p:cNvSpPr txBox="1">
            <a:spLocks noGrp="1"/>
          </p:cNvSpPr>
          <p:nvPr>
            <p:ph type="subTitle" idx="5"/>
          </p:nvPr>
        </p:nvSpPr>
        <p:spPr>
          <a:xfrm>
            <a:off x="5856674" y="1182724"/>
            <a:ext cx="1876739" cy="502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Eszközök felújítás/cserélése</a:t>
            </a:r>
            <a:endParaRPr dirty="0"/>
          </a:p>
        </p:txBody>
      </p:sp>
      <p:sp>
        <p:nvSpPr>
          <p:cNvPr id="2976" name="Google Shape;2976;p52"/>
          <p:cNvSpPr txBox="1">
            <a:spLocks noGrp="1"/>
          </p:cNvSpPr>
          <p:nvPr>
            <p:ph type="subTitle" idx="1"/>
          </p:nvPr>
        </p:nvSpPr>
        <p:spPr>
          <a:xfrm>
            <a:off x="1522425" y="1182724"/>
            <a:ext cx="1764900" cy="502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szerverek cserélése</a:t>
            </a:r>
            <a:endParaRPr dirty="0"/>
          </a:p>
        </p:txBody>
      </p:sp>
      <p:sp>
        <p:nvSpPr>
          <p:cNvPr id="2977" name="Google Shape;2977;p52"/>
          <p:cNvSpPr txBox="1">
            <a:spLocks noGrp="1"/>
          </p:cNvSpPr>
          <p:nvPr>
            <p:ph type="subTitle" idx="3"/>
          </p:nvPr>
        </p:nvSpPr>
        <p:spPr>
          <a:xfrm>
            <a:off x="3689552" y="1182724"/>
            <a:ext cx="1764900" cy="502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Szoftveres felújítás</a:t>
            </a:r>
            <a:endParaRPr dirty="0"/>
          </a:p>
        </p:txBody>
      </p:sp>
      <p:sp>
        <p:nvSpPr>
          <p:cNvPr id="2978" name="Google Shape;2978;p52"/>
          <p:cNvSpPr txBox="1">
            <a:spLocks noGrp="1"/>
          </p:cNvSpPr>
          <p:nvPr>
            <p:ph type="subTitle" idx="6"/>
          </p:nvPr>
        </p:nvSpPr>
        <p:spPr>
          <a:xfrm>
            <a:off x="5889425" y="1774794"/>
            <a:ext cx="1764900" cy="673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Az elavult hardvereket elcseréljük </a:t>
            </a:r>
            <a:endParaRPr sz="1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79" name="Google Shape;2979;p52"/>
          <p:cNvSpPr txBox="1">
            <a:spLocks noGrp="1"/>
          </p:cNvSpPr>
          <p:nvPr>
            <p:ph type="subTitle" idx="2"/>
          </p:nvPr>
        </p:nvSpPr>
        <p:spPr>
          <a:xfrm>
            <a:off x="1570568" y="1665940"/>
            <a:ext cx="1764900" cy="799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 régi elavult Windows rendszerek helyére, új akár </a:t>
            </a:r>
            <a:r>
              <a:rPr lang="hu-HU" sz="1200" dirty="0"/>
              <a:t>L</a:t>
            </a:r>
            <a:r>
              <a:rPr lang="hu-HU" sz="1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inux rendszerű gépek.</a:t>
            </a:r>
            <a:endParaRPr sz="1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3090038" y="123930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/>
              <a:t>Tervezett újítások</a:t>
            </a:r>
            <a:endParaRPr sz="2000" dirty="0"/>
          </a:p>
        </p:txBody>
      </p:sp>
      <p:sp>
        <p:nvSpPr>
          <p:cNvPr id="2994" name="Google Shape;2994;p52"/>
          <p:cNvSpPr txBox="1">
            <a:spLocks noGrp="1"/>
          </p:cNvSpPr>
          <p:nvPr>
            <p:ph type="subTitle" idx="7"/>
          </p:nvPr>
        </p:nvSpPr>
        <p:spPr>
          <a:xfrm>
            <a:off x="1522425" y="3150405"/>
            <a:ext cx="1764900" cy="502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Hálózatfelújítás</a:t>
            </a:r>
            <a:endParaRPr dirty="0"/>
          </a:p>
        </p:txBody>
      </p:sp>
      <p:sp>
        <p:nvSpPr>
          <p:cNvPr id="2995" name="Google Shape;2995;p52"/>
          <p:cNvSpPr txBox="1">
            <a:spLocks noGrp="1"/>
          </p:cNvSpPr>
          <p:nvPr>
            <p:ph type="subTitle" idx="8"/>
          </p:nvPr>
        </p:nvSpPr>
        <p:spPr>
          <a:xfrm>
            <a:off x="1570568" y="3448125"/>
            <a:ext cx="1764900" cy="671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 switchek és routerek kicserélése.</a:t>
            </a:r>
          </a:p>
        </p:txBody>
      </p:sp>
      <p:sp>
        <p:nvSpPr>
          <p:cNvPr id="2996" name="Google Shape;2996;p52"/>
          <p:cNvSpPr txBox="1">
            <a:spLocks noGrp="1"/>
          </p:cNvSpPr>
          <p:nvPr>
            <p:ph type="subTitle" idx="9"/>
          </p:nvPr>
        </p:nvSpPr>
        <p:spPr>
          <a:xfrm>
            <a:off x="3596888" y="3192402"/>
            <a:ext cx="1949100" cy="502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Weboldal készítés</a:t>
            </a:r>
            <a:endParaRPr dirty="0"/>
          </a:p>
        </p:txBody>
      </p:sp>
      <p:sp>
        <p:nvSpPr>
          <p:cNvPr id="2997" name="Google Shape;2997;p52"/>
          <p:cNvSpPr txBox="1">
            <a:spLocks noGrp="1"/>
          </p:cNvSpPr>
          <p:nvPr>
            <p:ph type="subTitle" idx="13"/>
          </p:nvPr>
        </p:nvSpPr>
        <p:spPr>
          <a:xfrm>
            <a:off x="3621521" y="3613919"/>
            <a:ext cx="19491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/>
              <a:t>Teljesen új weblap, amely a legújabb technológiákkal készül.</a:t>
            </a:r>
            <a:endParaRPr sz="1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3" name="Google Shape;13889;p77">
            <a:extLst>
              <a:ext uri="{FF2B5EF4-FFF2-40B4-BE49-F238E27FC236}">
                <a16:creationId xmlns:a16="http://schemas.microsoft.com/office/drawing/2014/main" id="{3D0B82BC-2D2C-4E5C-A2CA-86E6C2187578}"/>
              </a:ext>
            </a:extLst>
          </p:cNvPr>
          <p:cNvGrpSpPr/>
          <p:nvPr/>
        </p:nvGrpSpPr>
        <p:grpSpPr>
          <a:xfrm rot="5400000">
            <a:off x="2226623" y="875176"/>
            <a:ext cx="358056" cy="402864"/>
            <a:chOff x="-59475600" y="2658625"/>
            <a:chExt cx="309550" cy="316625"/>
          </a:xfrm>
        </p:grpSpPr>
        <p:sp>
          <p:nvSpPr>
            <p:cNvPr id="34" name="Google Shape;13890;p77">
              <a:extLst>
                <a:ext uri="{FF2B5EF4-FFF2-40B4-BE49-F238E27FC236}">
                  <a16:creationId xmlns:a16="http://schemas.microsoft.com/office/drawing/2014/main" id="{E84DB48C-48E4-4DEF-8CB6-C1A5E419C764}"/>
                </a:ext>
              </a:extLst>
            </p:cNvPr>
            <p:cNvSpPr/>
            <p:nvPr/>
          </p:nvSpPr>
          <p:spPr>
            <a:xfrm>
              <a:off x="-59427550" y="291302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630" y="788"/>
                    <a:pt x="788" y="630"/>
                    <a:pt x="788" y="410"/>
                  </a:cubicBezTo>
                  <a:cubicBezTo>
                    <a:pt x="788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891;p77">
              <a:extLst>
                <a:ext uri="{FF2B5EF4-FFF2-40B4-BE49-F238E27FC236}">
                  <a16:creationId xmlns:a16="http://schemas.microsoft.com/office/drawing/2014/main" id="{A54AF2AE-E36A-4DC3-839C-0733202A121D}"/>
                </a:ext>
              </a:extLst>
            </p:cNvPr>
            <p:cNvSpPr/>
            <p:nvPr/>
          </p:nvSpPr>
          <p:spPr>
            <a:xfrm>
              <a:off x="-59428350" y="2699575"/>
              <a:ext cx="20500" cy="152825"/>
            </a:xfrm>
            <a:custGeom>
              <a:avLst/>
              <a:gdLst/>
              <a:ahLst/>
              <a:cxnLst/>
              <a:rect l="l" t="t" r="r" b="b"/>
              <a:pathLst>
                <a:path w="820" h="6113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671"/>
                  </a:lnTo>
                  <a:cubicBezTo>
                    <a:pt x="1" y="5923"/>
                    <a:pt x="190" y="6112"/>
                    <a:pt x="442" y="6112"/>
                  </a:cubicBezTo>
                  <a:cubicBezTo>
                    <a:pt x="662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820" y="158"/>
                    <a:pt x="631" y="0"/>
                    <a:pt x="4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892;p77">
              <a:extLst>
                <a:ext uri="{FF2B5EF4-FFF2-40B4-BE49-F238E27FC236}">
                  <a16:creationId xmlns:a16="http://schemas.microsoft.com/office/drawing/2014/main" id="{1756F32E-9376-4679-BFAD-6399DD70B9C0}"/>
                </a:ext>
              </a:extLst>
            </p:cNvPr>
            <p:cNvSpPr/>
            <p:nvPr/>
          </p:nvSpPr>
          <p:spPr>
            <a:xfrm>
              <a:off x="-59330675" y="291302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30"/>
                    <a:pt x="158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893;p77">
              <a:extLst>
                <a:ext uri="{FF2B5EF4-FFF2-40B4-BE49-F238E27FC236}">
                  <a16:creationId xmlns:a16="http://schemas.microsoft.com/office/drawing/2014/main" id="{60A67E4A-A1AE-4FEF-B3DD-C087C8E0BD2E}"/>
                </a:ext>
              </a:extLst>
            </p:cNvPr>
            <p:cNvSpPr/>
            <p:nvPr/>
          </p:nvSpPr>
          <p:spPr>
            <a:xfrm>
              <a:off x="-59330675" y="2699575"/>
              <a:ext cx="20500" cy="152825"/>
            </a:xfrm>
            <a:custGeom>
              <a:avLst/>
              <a:gdLst/>
              <a:ahLst/>
              <a:cxnLst/>
              <a:rect l="l" t="t" r="r" b="b"/>
              <a:pathLst>
                <a:path w="820" h="6113" extrusionOk="0">
                  <a:moveTo>
                    <a:pt x="378" y="0"/>
                  </a:moveTo>
                  <a:cubicBezTo>
                    <a:pt x="158" y="0"/>
                    <a:pt x="0" y="189"/>
                    <a:pt x="0" y="441"/>
                  </a:cubicBezTo>
                  <a:lnTo>
                    <a:pt x="0" y="5671"/>
                  </a:lnTo>
                  <a:cubicBezTo>
                    <a:pt x="0" y="5923"/>
                    <a:pt x="189" y="6112"/>
                    <a:pt x="378" y="6112"/>
                  </a:cubicBezTo>
                  <a:cubicBezTo>
                    <a:pt x="630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788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894;p77">
              <a:extLst>
                <a:ext uri="{FF2B5EF4-FFF2-40B4-BE49-F238E27FC236}">
                  <a16:creationId xmlns:a16="http://schemas.microsoft.com/office/drawing/2014/main" id="{006604CF-C5B6-4D3C-AF68-13F7444BDD78}"/>
                </a:ext>
              </a:extLst>
            </p:cNvPr>
            <p:cNvSpPr/>
            <p:nvPr/>
          </p:nvSpPr>
          <p:spPr>
            <a:xfrm>
              <a:off x="-59475600" y="2658625"/>
              <a:ext cx="309550" cy="316625"/>
            </a:xfrm>
            <a:custGeom>
              <a:avLst/>
              <a:gdLst/>
              <a:ahLst/>
              <a:cxnLst/>
              <a:rect l="l" t="t" r="r" b="b"/>
              <a:pathLst>
                <a:path w="12382" h="12665" extrusionOk="0">
                  <a:moveTo>
                    <a:pt x="3372" y="788"/>
                  </a:moveTo>
                  <a:cubicBezTo>
                    <a:pt x="3624" y="788"/>
                    <a:pt x="3813" y="977"/>
                    <a:pt x="3813" y="1197"/>
                  </a:cubicBezTo>
                  <a:lnTo>
                    <a:pt x="3813" y="8538"/>
                  </a:lnTo>
                  <a:lnTo>
                    <a:pt x="788" y="8538"/>
                  </a:lnTo>
                  <a:lnTo>
                    <a:pt x="788" y="1197"/>
                  </a:lnTo>
                  <a:cubicBezTo>
                    <a:pt x="788" y="977"/>
                    <a:pt x="977" y="788"/>
                    <a:pt x="1166" y="788"/>
                  </a:cubicBezTo>
                  <a:close/>
                  <a:moveTo>
                    <a:pt x="7278" y="788"/>
                  </a:moveTo>
                  <a:cubicBezTo>
                    <a:pt x="7530" y="788"/>
                    <a:pt x="7688" y="977"/>
                    <a:pt x="7688" y="1197"/>
                  </a:cubicBezTo>
                  <a:lnTo>
                    <a:pt x="7688" y="8538"/>
                  </a:lnTo>
                  <a:lnTo>
                    <a:pt x="4632" y="8538"/>
                  </a:lnTo>
                  <a:lnTo>
                    <a:pt x="4632" y="1197"/>
                  </a:lnTo>
                  <a:cubicBezTo>
                    <a:pt x="4632" y="977"/>
                    <a:pt x="4852" y="788"/>
                    <a:pt x="5073" y="788"/>
                  </a:cubicBezTo>
                  <a:close/>
                  <a:moveTo>
                    <a:pt x="11122" y="788"/>
                  </a:moveTo>
                  <a:cubicBezTo>
                    <a:pt x="11342" y="788"/>
                    <a:pt x="11500" y="977"/>
                    <a:pt x="11500" y="1197"/>
                  </a:cubicBezTo>
                  <a:lnTo>
                    <a:pt x="11500" y="8538"/>
                  </a:lnTo>
                  <a:lnTo>
                    <a:pt x="8507" y="8538"/>
                  </a:lnTo>
                  <a:lnTo>
                    <a:pt x="8507" y="1197"/>
                  </a:lnTo>
                  <a:cubicBezTo>
                    <a:pt x="8507" y="977"/>
                    <a:pt x="8696" y="788"/>
                    <a:pt x="8885" y="788"/>
                  </a:cubicBezTo>
                  <a:close/>
                  <a:moveTo>
                    <a:pt x="3813" y="9325"/>
                  </a:moveTo>
                  <a:lnTo>
                    <a:pt x="3813" y="11405"/>
                  </a:lnTo>
                  <a:cubicBezTo>
                    <a:pt x="3813" y="11657"/>
                    <a:pt x="3624" y="11846"/>
                    <a:pt x="3372" y="11846"/>
                  </a:cubicBezTo>
                  <a:lnTo>
                    <a:pt x="1166" y="11846"/>
                  </a:lnTo>
                  <a:cubicBezTo>
                    <a:pt x="946" y="11846"/>
                    <a:pt x="788" y="11657"/>
                    <a:pt x="788" y="11405"/>
                  </a:cubicBezTo>
                  <a:lnTo>
                    <a:pt x="788" y="9325"/>
                  </a:lnTo>
                  <a:close/>
                  <a:moveTo>
                    <a:pt x="7688" y="9325"/>
                  </a:moveTo>
                  <a:lnTo>
                    <a:pt x="7688" y="11405"/>
                  </a:lnTo>
                  <a:cubicBezTo>
                    <a:pt x="7688" y="11657"/>
                    <a:pt x="7467" y="11846"/>
                    <a:pt x="7278" y="11846"/>
                  </a:cubicBezTo>
                  <a:lnTo>
                    <a:pt x="5073" y="11846"/>
                  </a:lnTo>
                  <a:cubicBezTo>
                    <a:pt x="4852" y="11846"/>
                    <a:pt x="4632" y="11657"/>
                    <a:pt x="4632" y="11405"/>
                  </a:cubicBezTo>
                  <a:lnTo>
                    <a:pt x="4632" y="9325"/>
                  </a:lnTo>
                  <a:close/>
                  <a:moveTo>
                    <a:pt x="11563" y="9325"/>
                  </a:moveTo>
                  <a:lnTo>
                    <a:pt x="11563" y="11405"/>
                  </a:lnTo>
                  <a:lnTo>
                    <a:pt x="11531" y="11405"/>
                  </a:lnTo>
                  <a:cubicBezTo>
                    <a:pt x="11531" y="11657"/>
                    <a:pt x="11342" y="11846"/>
                    <a:pt x="11153" y="11846"/>
                  </a:cubicBezTo>
                  <a:lnTo>
                    <a:pt x="8948" y="11846"/>
                  </a:lnTo>
                  <a:cubicBezTo>
                    <a:pt x="8696" y="11846"/>
                    <a:pt x="8538" y="11657"/>
                    <a:pt x="8538" y="11405"/>
                  </a:cubicBezTo>
                  <a:lnTo>
                    <a:pt x="8538" y="9325"/>
                  </a:lnTo>
                  <a:close/>
                  <a:moveTo>
                    <a:pt x="1229" y="0"/>
                  </a:moveTo>
                  <a:cubicBezTo>
                    <a:pt x="536" y="0"/>
                    <a:pt x="0" y="536"/>
                    <a:pt x="0" y="1197"/>
                  </a:cubicBezTo>
                  <a:lnTo>
                    <a:pt x="0" y="11405"/>
                  </a:lnTo>
                  <a:cubicBezTo>
                    <a:pt x="0" y="12066"/>
                    <a:pt x="536" y="12665"/>
                    <a:pt x="1229" y="12665"/>
                  </a:cubicBezTo>
                  <a:lnTo>
                    <a:pt x="3435" y="12665"/>
                  </a:lnTo>
                  <a:cubicBezTo>
                    <a:pt x="3750" y="12665"/>
                    <a:pt x="4002" y="12539"/>
                    <a:pt x="4254" y="12350"/>
                  </a:cubicBezTo>
                  <a:cubicBezTo>
                    <a:pt x="4474" y="12539"/>
                    <a:pt x="4758" y="12665"/>
                    <a:pt x="5073" y="12665"/>
                  </a:cubicBezTo>
                  <a:lnTo>
                    <a:pt x="7278" y="12665"/>
                  </a:lnTo>
                  <a:cubicBezTo>
                    <a:pt x="7593" y="12665"/>
                    <a:pt x="7877" y="12539"/>
                    <a:pt x="8097" y="12350"/>
                  </a:cubicBezTo>
                  <a:cubicBezTo>
                    <a:pt x="8349" y="12539"/>
                    <a:pt x="8633" y="12665"/>
                    <a:pt x="8948" y="12665"/>
                  </a:cubicBezTo>
                  <a:lnTo>
                    <a:pt x="11153" y="12665"/>
                  </a:lnTo>
                  <a:cubicBezTo>
                    <a:pt x="11815" y="12665"/>
                    <a:pt x="12382" y="12129"/>
                    <a:pt x="12382" y="11405"/>
                  </a:cubicBezTo>
                  <a:lnTo>
                    <a:pt x="12382" y="1197"/>
                  </a:lnTo>
                  <a:cubicBezTo>
                    <a:pt x="12350" y="536"/>
                    <a:pt x="11815" y="0"/>
                    <a:pt x="11153" y="0"/>
                  </a:cubicBezTo>
                  <a:lnTo>
                    <a:pt x="8948" y="0"/>
                  </a:lnTo>
                  <a:cubicBezTo>
                    <a:pt x="8633" y="0"/>
                    <a:pt x="8349" y="95"/>
                    <a:pt x="8097" y="315"/>
                  </a:cubicBezTo>
                  <a:cubicBezTo>
                    <a:pt x="7877" y="95"/>
                    <a:pt x="7593" y="0"/>
                    <a:pt x="7278" y="0"/>
                  </a:cubicBezTo>
                  <a:lnTo>
                    <a:pt x="5073" y="0"/>
                  </a:lnTo>
                  <a:cubicBezTo>
                    <a:pt x="4758" y="0"/>
                    <a:pt x="4474" y="95"/>
                    <a:pt x="4254" y="315"/>
                  </a:cubicBezTo>
                  <a:cubicBezTo>
                    <a:pt x="4002" y="95"/>
                    <a:pt x="3750" y="0"/>
                    <a:pt x="34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895;p77">
              <a:extLst>
                <a:ext uri="{FF2B5EF4-FFF2-40B4-BE49-F238E27FC236}">
                  <a16:creationId xmlns:a16="http://schemas.microsoft.com/office/drawing/2014/main" id="{63D14E7E-4C59-41CF-A453-3B9D0B57EC35}"/>
                </a:ext>
              </a:extLst>
            </p:cNvPr>
            <p:cNvSpPr/>
            <p:nvPr/>
          </p:nvSpPr>
          <p:spPr>
            <a:xfrm>
              <a:off x="-59234600" y="2913025"/>
              <a:ext cx="19725" cy="19700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411" y="0"/>
                  </a:moveTo>
                  <a:cubicBezTo>
                    <a:pt x="190" y="0"/>
                    <a:pt x="1" y="189"/>
                    <a:pt x="1" y="410"/>
                  </a:cubicBezTo>
                  <a:cubicBezTo>
                    <a:pt x="1" y="630"/>
                    <a:pt x="190" y="788"/>
                    <a:pt x="411" y="788"/>
                  </a:cubicBezTo>
                  <a:cubicBezTo>
                    <a:pt x="631" y="788"/>
                    <a:pt x="789" y="630"/>
                    <a:pt x="789" y="410"/>
                  </a:cubicBezTo>
                  <a:cubicBezTo>
                    <a:pt x="789" y="189"/>
                    <a:pt x="631" y="0"/>
                    <a:pt x="4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896;p77">
              <a:extLst>
                <a:ext uri="{FF2B5EF4-FFF2-40B4-BE49-F238E27FC236}">
                  <a16:creationId xmlns:a16="http://schemas.microsoft.com/office/drawing/2014/main" id="{BAF400E2-DB63-4B24-8B3E-877D30B97E4B}"/>
                </a:ext>
              </a:extLst>
            </p:cNvPr>
            <p:cNvSpPr/>
            <p:nvPr/>
          </p:nvSpPr>
          <p:spPr>
            <a:xfrm>
              <a:off x="-59235375" y="2699575"/>
              <a:ext cx="20500" cy="152825"/>
            </a:xfrm>
            <a:custGeom>
              <a:avLst/>
              <a:gdLst/>
              <a:ahLst/>
              <a:cxnLst/>
              <a:rect l="l" t="t" r="r" b="b"/>
              <a:pathLst>
                <a:path w="820" h="6113" extrusionOk="0">
                  <a:moveTo>
                    <a:pt x="442" y="0"/>
                  </a:moveTo>
                  <a:cubicBezTo>
                    <a:pt x="190" y="0"/>
                    <a:pt x="0" y="189"/>
                    <a:pt x="0" y="441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cubicBezTo>
                    <a:pt x="662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820" y="158"/>
                    <a:pt x="631" y="0"/>
                    <a:pt x="4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5116;p81">
            <a:extLst>
              <a:ext uri="{FF2B5EF4-FFF2-40B4-BE49-F238E27FC236}">
                <a16:creationId xmlns:a16="http://schemas.microsoft.com/office/drawing/2014/main" id="{E59865A4-6E20-4485-B092-964DF907B7EF}"/>
              </a:ext>
            </a:extLst>
          </p:cNvPr>
          <p:cNvGrpSpPr/>
          <p:nvPr/>
        </p:nvGrpSpPr>
        <p:grpSpPr>
          <a:xfrm>
            <a:off x="4361600" y="859469"/>
            <a:ext cx="420796" cy="409076"/>
            <a:chOff x="-3137650" y="2787000"/>
            <a:chExt cx="291450" cy="257575"/>
          </a:xfrm>
        </p:grpSpPr>
        <p:sp>
          <p:nvSpPr>
            <p:cNvPr id="45" name="Google Shape;15117;p81">
              <a:extLst>
                <a:ext uri="{FF2B5EF4-FFF2-40B4-BE49-F238E27FC236}">
                  <a16:creationId xmlns:a16="http://schemas.microsoft.com/office/drawing/2014/main" id="{F6E74F1C-FEF2-4B56-902C-DA9216D921B9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118;p81">
              <a:extLst>
                <a:ext uri="{FF2B5EF4-FFF2-40B4-BE49-F238E27FC236}">
                  <a16:creationId xmlns:a16="http://schemas.microsoft.com/office/drawing/2014/main" id="{7BEF382B-4A40-4C1A-B653-37049DB266B0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119;p81">
              <a:extLst>
                <a:ext uri="{FF2B5EF4-FFF2-40B4-BE49-F238E27FC236}">
                  <a16:creationId xmlns:a16="http://schemas.microsoft.com/office/drawing/2014/main" id="{4C0D0C90-45BA-44B6-9B2E-E6FD28AFC541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120;p81">
              <a:extLst>
                <a:ext uri="{FF2B5EF4-FFF2-40B4-BE49-F238E27FC236}">
                  <a16:creationId xmlns:a16="http://schemas.microsoft.com/office/drawing/2014/main" id="{D4328AAE-CF33-494C-9671-F041C32CAC0E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121;p81">
              <a:extLst>
                <a:ext uri="{FF2B5EF4-FFF2-40B4-BE49-F238E27FC236}">
                  <a16:creationId xmlns:a16="http://schemas.microsoft.com/office/drawing/2014/main" id="{C198FC9C-BA15-4BAA-849E-AA4F6B71C387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122;p81">
              <a:extLst>
                <a:ext uri="{FF2B5EF4-FFF2-40B4-BE49-F238E27FC236}">
                  <a16:creationId xmlns:a16="http://schemas.microsoft.com/office/drawing/2014/main" id="{651E49B5-4778-4FBA-BD9D-4909FCC5603E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123;p81">
              <a:extLst>
                <a:ext uri="{FF2B5EF4-FFF2-40B4-BE49-F238E27FC236}">
                  <a16:creationId xmlns:a16="http://schemas.microsoft.com/office/drawing/2014/main" id="{A7D1033E-2C10-412A-8FD2-A1529DACB2F0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124;p81">
              <a:extLst>
                <a:ext uri="{FF2B5EF4-FFF2-40B4-BE49-F238E27FC236}">
                  <a16:creationId xmlns:a16="http://schemas.microsoft.com/office/drawing/2014/main" id="{D9D5A35E-6E3C-43D7-A331-F1C60AA8184C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14605;p79">
            <a:extLst>
              <a:ext uri="{FF2B5EF4-FFF2-40B4-BE49-F238E27FC236}">
                <a16:creationId xmlns:a16="http://schemas.microsoft.com/office/drawing/2014/main" id="{32ECEE05-B03B-4DAE-B14D-D2A2B8BBF8E1}"/>
              </a:ext>
            </a:extLst>
          </p:cNvPr>
          <p:cNvSpPr/>
          <p:nvPr/>
        </p:nvSpPr>
        <p:spPr>
          <a:xfrm>
            <a:off x="6592775" y="867829"/>
            <a:ext cx="358199" cy="359154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15263;p81">
            <a:extLst>
              <a:ext uri="{FF2B5EF4-FFF2-40B4-BE49-F238E27FC236}">
                <a16:creationId xmlns:a16="http://schemas.microsoft.com/office/drawing/2014/main" id="{3FC54EFB-96F1-4358-AB1E-C94A6770E0B7}"/>
              </a:ext>
            </a:extLst>
          </p:cNvPr>
          <p:cNvGrpSpPr/>
          <p:nvPr/>
        </p:nvGrpSpPr>
        <p:grpSpPr>
          <a:xfrm>
            <a:off x="2186287" y="2770488"/>
            <a:ext cx="420796" cy="421914"/>
            <a:chOff x="-1700225" y="2768875"/>
            <a:chExt cx="291450" cy="292225"/>
          </a:xfrm>
        </p:grpSpPr>
        <p:sp>
          <p:nvSpPr>
            <p:cNvPr id="55" name="Google Shape;15264;p81">
              <a:extLst>
                <a:ext uri="{FF2B5EF4-FFF2-40B4-BE49-F238E27FC236}">
                  <a16:creationId xmlns:a16="http://schemas.microsoft.com/office/drawing/2014/main" id="{CC0B36BD-0C5B-490E-A53D-A58845726766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265;p81">
              <a:extLst>
                <a:ext uri="{FF2B5EF4-FFF2-40B4-BE49-F238E27FC236}">
                  <a16:creationId xmlns:a16="http://schemas.microsoft.com/office/drawing/2014/main" id="{86995FEA-A711-4ABD-9982-6EEC17C34D22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266;p81">
              <a:extLst>
                <a:ext uri="{FF2B5EF4-FFF2-40B4-BE49-F238E27FC236}">
                  <a16:creationId xmlns:a16="http://schemas.microsoft.com/office/drawing/2014/main" id="{BDDCBFC6-CDDC-45FE-A509-05C722A88807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267;p81">
              <a:extLst>
                <a:ext uri="{FF2B5EF4-FFF2-40B4-BE49-F238E27FC236}">
                  <a16:creationId xmlns:a16="http://schemas.microsoft.com/office/drawing/2014/main" id="{CA08F75D-4A5D-48A4-A56A-5FCD39DCD71F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268;p81">
              <a:extLst>
                <a:ext uri="{FF2B5EF4-FFF2-40B4-BE49-F238E27FC236}">
                  <a16:creationId xmlns:a16="http://schemas.microsoft.com/office/drawing/2014/main" id="{DB4C8F2E-0B95-4031-8216-844F5FA41326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269;p81">
              <a:extLst>
                <a:ext uri="{FF2B5EF4-FFF2-40B4-BE49-F238E27FC236}">
                  <a16:creationId xmlns:a16="http://schemas.microsoft.com/office/drawing/2014/main" id="{C6B88FD8-A18B-4C4B-B43B-03BD0E4D3B7E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4506;p64">
            <a:extLst>
              <a:ext uri="{FF2B5EF4-FFF2-40B4-BE49-F238E27FC236}">
                <a16:creationId xmlns:a16="http://schemas.microsoft.com/office/drawing/2014/main" id="{EBEC3C21-8120-2450-E6E4-B7CF436549EA}"/>
              </a:ext>
            </a:extLst>
          </p:cNvPr>
          <p:cNvGrpSpPr/>
          <p:nvPr/>
        </p:nvGrpSpPr>
        <p:grpSpPr>
          <a:xfrm>
            <a:off x="5748618" y="2355408"/>
            <a:ext cx="3153848" cy="2555101"/>
            <a:chOff x="556125" y="238075"/>
            <a:chExt cx="6466175" cy="5235125"/>
          </a:xfrm>
        </p:grpSpPr>
        <p:sp>
          <p:nvSpPr>
            <p:cNvPr id="7" name="Google Shape;4507;p64">
              <a:extLst>
                <a:ext uri="{FF2B5EF4-FFF2-40B4-BE49-F238E27FC236}">
                  <a16:creationId xmlns:a16="http://schemas.microsoft.com/office/drawing/2014/main" id="{D81EE9F9-BF6E-2284-CB35-61C0B146FC1D}"/>
                </a:ext>
              </a:extLst>
            </p:cNvPr>
            <p:cNvSpPr/>
            <p:nvPr/>
          </p:nvSpPr>
          <p:spPr>
            <a:xfrm>
              <a:off x="966475" y="238075"/>
              <a:ext cx="5595525" cy="3934875"/>
            </a:xfrm>
            <a:custGeom>
              <a:avLst/>
              <a:gdLst/>
              <a:ahLst/>
              <a:cxnLst/>
              <a:rect l="l" t="t" r="r" b="b"/>
              <a:pathLst>
                <a:path w="223821" h="157395" extrusionOk="0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08;p64">
              <a:extLst>
                <a:ext uri="{FF2B5EF4-FFF2-40B4-BE49-F238E27FC236}">
                  <a16:creationId xmlns:a16="http://schemas.microsoft.com/office/drawing/2014/main" id="{10B526F2-314A-D379-3D41-2A35646760D4}"/>
                </a:ext>
              </a:extLst>
            </p:cNvPr>
            <p:cNvSpPr/>
            <p:nvPr/>
          </p:nvSpPr>
          <p:spPr>
            <a:xfrm>
              <a:off x="1144875" y="238125"/>
              <a:ext cx="5235975" cy="3934625"/>
            </a:xfrm>
            <a:custGeom>
              <a:avLst/>
              <a:gdLst/>
              <a:ahLst/>
              <a:cxnLst/>
              <a:rect l="l" t="t" r="r" b="b"/>
              <a:pathLst>
                <a:path w="209439" h="157385" extrusionOk="0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09;p64">
              <a:extLst>
                <a:ext uri="{FF2B5EF4-FFF2-40B4-BE49-F238E27FC236}">
                  <a16:creationId xmlns:a16="http://schemas.microsoft.com/office/drawing/2014/main" id="{2ABDC4C4-C6C6-08C1-BC80-EBC3FE0AF5DC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10;p64">
              <a:extLst>
                <a:ext uri="{FF2B5EF4-FFF2-40B4-BE49-F238E27FC236}">
                  <a16:creationId xmlns:a16="http://schemas.microsoft.com/office/drawing/2014/main" id="{641BB1C4-8722-97F7-3855-B0F1AB86728B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11;p64">
              <a:extLst>
                <a:ext uri="{FF2B5EF4-FFF2-40B4-BE49-F238E27FC236}">
                  <a16:creationId xmlns:a16="http://schemas.microsoft.com/office/drawing/2014/main" id="{9790A728-7544-E0A8-692C-C7C7C1A79E93}"/>
                </a:ext>
              </a:extLst>
            </p:cNvPr>
            <p:cNvSpPr/>
            <p:nvPr/>
          </p:nvSpPr>
          <p:spPr>
            <a:xfrm>
              <a:off x="2061750" y="1360175"/>
              <a:ext cx="3403150" cy="1928050"/>
            </a:xfrm>
            <a:custGeom>
              <a:avLst/>
              <a:gdLst/>
              <a:ahLst/>
              <a:cxnLst/>
              <a:rect l="l" t="t" r="r" b="b"/>
              <a:pathLst>
                <a:path w="136126" h="77122" extrusionOk="0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12;p64">
              <a:extLst>
                <a:ext uri="{FF2B5EF4-FFF2-40B4-BE49-F238E27FC236}">
                  <a16:creationId xmlns:a16="http://schemas.microsoft.com/office/drawing/2014/main" id="{49BE152D-EED0-18F4-7C79-D1C6B0D0EBCA}"/>
                </a:ext>
              </a:extLst>
            </p:cNvPr>
            <p:cNvSpPr/>
            <p:nvPr/>
          </p:nvSpPr>
          <p:spPr>
            <a:xfrm>
              <a:off x="2053425" y="1352775"/>
              <a:ext cx="3418875" cy="1942850"/>
            </a:xfrm>
            <a:custGeom>
              <a:avLst/>
              <a:gdLst/>
              <a:ahLst/>
              <a:cxnLst/>
              <a:rect l="l" t="t" r="r" b="b"/>
              <a:pathLst>
                <a:path w="136755" h="77714" extrusionOk="0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13;p64">
              <a:extLst>
                <a:ext uri="{FF2B5EF4-FFF2-40B4-BE49-F238E27FC236}">
                  <a16:creationId xmlns:a16="http://schemas.microsoft.com/office/drawing/2014/main" id="{030852BA-EAA0-07DB-ECFB-0BF7EE886353}"/>
                </a:ext>
              </a:extLst>
            </p:cNvPr>
            <p:cNvSpPr/>
            <p:nvPr/>
          </p:nvSpPr>
          <p:spPr>
            <a:xfrm>
              <a:off x="2028475" y="3650500"/>
              <a:ext cx="3505750" cy="644250"/>
            </a:xfrm>
            <a:custGeom>
              <a:avLst/>
              <a:gdLst/>
              <a:ahLst/>
              <a:cxnLst/>
              <a:rect l="l" t="t" r="r" b="b"/>
              <a:pathLst>
                <a:path w="140230" h="25770" extrusionOk="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4;p64">
              <a:extLst>
                <a:ext uri="{FF2B5EF4-FFF2-40B4-BE49-F238E27FC236}">
                  <a16:creationId xmlns:a16="http://schemas.microsoft.com/office/drawing/2014/main" id="{77D06AF9-3F6A-7D49-455D-F7B6B6712474}"/>
                </a:ext>
              </a:extLst>
            </p:cNvPr>
            <p:cNvSpPr/>
            <p:nvPr/>
          </p:nvSpPr>
          <p:spPr>
            <a:xfrm>
              <a:off x="2021075" y="3643125"/>
              <a:ext cx="3521475" cy="659025"/>
            </a:xfrm>
            <a:custGeom>
              <a:avLst/>
              <a:gdLst/>
              <a:ahLst/>
              <a:cxnLst/>
              <a:rect l="l" t="t" r="r" b="b"/>
              <a:pathLst>
                <a:path w="140859" h="26361" extrusionOk="0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15;p64">
              <a:extLst>
                <a:ext uri="{FF2B5EF4-FFF2-40B4-BE49-F238E27FC236}">
                  <a16:creationId xmlns:a16="http://schemas.microsoft.com/office/drawing/2014/main" id="{196E710F-6965-29C7-15AB-283509A82AEC}"/>
                </a:ext>
              </a:extLst>
            </p:cNvPr>
            <p:cNvSpPr/>
            <p:nvPr/>
          </p:nvSpPr>
          <p:spPr>
            <a:xfrm>
              <a:off x="3464775" y="920225"/>
              <a:ext cx="596175" cy="1592525"/>
            </a:xfrm>
            <a:custGeom>
              <a:avLst/>
              <a:gdLst/>
              <a:ahLst/>
              <a:cxnLst/>
              <a:rect l="l" t="t" r="r" b="b"/>
              <a:pathLst>
                <a:path w="23847" h="63701" extrusionOk="0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16;p64">
              <a:extLst>
                <a:ext uri="{FF2B5EF4-FFF2-40B4-BE49-F238E27FC236}">
                  <a16:creationId xmlns:a16="http://schemas.microsoft.com/office/drawing/2014/main" id="{3A723F95-A212-6312-34FE-18C09A431519}"/>
                </a:ext>
              </a:extLst>
            </p:cNvPr>
            <p:cNvSpPr/>
            <p:nvPr/>
          </p:nvSpPr>
          <p:spPr>
            <a:xfrm>
              <a:off x="3457375" y="912825"/>
              <a:ext cx="611900" cy="1607325"/>
            </a:xfrm>
            <a:custGeom>
              <a:avLst/>
              <a:gdLst/>
              <a:ahLst/>
              <a:cxnLst/>
              <a:rect l="l" t="t" r="r" b="b"/>
              <a:pathLst>
                <a:path w="24476" h="64293" extrusionOk="0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17;p64">
              <a:extLst>
                <a:ext uri="{FF2B5EF4-FFF2-40B4-BE49-F238E27FC236}">
                  <a16:creationId xmlns:a16="http://schemas.microsoft.com/office/drawing/2014/main" id="{15FF445D-B13A-B59A-7AB1-E0DD4FE99B9F}"/>
                </a:ext>
              </a:extLst>
            </p:cNvPr>
            <p:cNvSpPr/>
            <p:nvPr/>
          </p:nvSpPr>
          <p:spPr>
            <a:xfrm>
              <a:off x="3464775" y="920225"/>
              <a:ext cx="596175" cy="1349450"/>
            </a:xfrm>
            <a:custGeom>
              <a:avLst/>
              <a:gdLst/>
              <a:ahLst/>
              <a:cxnLst/>
              <a:rect l="l" t="t" r="r" b="b"/>
              <a:pathLst>
                <a:path w="23847" h="53978" extrusionOk="0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18;p64">
              <a:extLst>
                <a:ext uri="{FF2B5EF4-FFF2-40B4-BE49-F238E27FC236}">
                  <a16:creationId xmlns:a16="http://schemas.microsoft.com/office/drawing/2014/main" id="{8FC9C88E-35FB-2318-B785-9DD238839E04}"/>
                </a:ext>
              </a:extLst>
            </p:cNvPr>
            <p:cNvSpPr/>
            <p:nvPr/>
          </p:nvSpPr>
          <p:spPr>
            <a:xfrm>
              <a:off x="3457375" y="912825"/>
              <a:ext cx="611900" cy="1365175"/>
            </a:xfrm>
            <a:custGeom>
              <a:avLst/>
              <a:gdLst/>
              <a:ahLst/>
              <a:cxnLst/>
              <a:rect l="l" t="t" r="r" b="b"/>
              <a:pathLst>
                <a:path w="24476" h="54607" extrusionOk="0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19;p64">
              <a:extLst>
                <a:ext uri="{FF2B5EF4-FFF2-40B4-BE49-F238E27FC236}">
                  <a16:creationId xmlns:a16="http://schemas.microsoft.com/office/drawing/2014/main" id="{9443A244-9051-1E37-6F86-1E27F72A60EE}"/>
                </a:ext>
              </a:extLst>
            </p:cNvPr>
            <p:cNvSpPr/>
            <p:nvPr/>
          </p:nvSpPr>
          <p:spPr>
            <a:xfrm>
              <a:off x="2712425" y="920225"/>
              <a:ext cx="2101800" cy="1269975"/>
            </a:xfrm>
            <a:custGeom>
              <a:avLst/>
              <a:gdLst/>
              <a:ahLst/>
              <a:cxnLst/>
              <a:rect l="l" t="t" r="r" b="b"/>
              <a:pathLst>
                <a:path w="84072" h="50799" extrusionOk="0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20;p64">
              <a:extLst>
                <a:ext uri="{FF2B5EF4-FFF2-40B4-BE49-F238E27FC236}">
                  <a16:creationId xmlns:a16="http://schemas.microsoft.com/office/drawing/2014/main" id="{F05F0B0F-2C72-AB18-3755-46E4D21C51F7}"/>
                </a:ext>
              </a:extLst>
            </p:cNvPr>
            <p:cNvSpPr/>
            <p:nvPr/>
          </p:nvSpPr>
          <p:spPr>
            <a:xfrm>
              <a:off x="2705025" y="912825"/>
              <a:ext cx="2116600" cy="1284750"/>
            </a:xfrm>
            <a:custGeom>
              <a:avLst/>
              <a:gdLst/>
              <a:ahLst/>
              <a:cxnLst/>
              <a:rect l="l" t="t" r="r" b="b"/>
              <a:pathLst>
                <a:path w="84664" h="51390" extrusionOk="0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21;p64">
              <a:extLst>
                <a:ext uri="{FF2B5EF4-FFF2-40B4-BE49-F238E27FC236}">
                  <a16:creationId xmlns:a16="http://schemas.microsoft.com/office/drawing/2014/main" id="{3A76C4DA-AC4D-C040-F975-CB2F390079E5}"/>
                </a:ext>
              </a:extLst>
            </p:cNvPr>
            <p:cNvSpPr/>
            <p:nvPr/>
          </p:nvSpPr>
          <p:spPr>
            <a:xfrm>
              <a:off x="2535900" y="774200"/>
              <a:ext cx="2453925" cy="1269025"/>
            </a:xfrm>
            <a:custGeom>
              <a:avLst/>
              <a:gdLst/>
              <a:ahLst/>
              <a:cxnLst/>
              <a:rect l="l" t="t" r="r" b="b"/>
              <a:pathLst>
                <a:path w="98157" h="50761" extrusionOk="0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22;p64">
              <a:extLst>
                <a:ext uri="{FF2B5EF4-FFF2-40B4-BE49-F238E27FC236}">
                  <a16:creationId xmlns:a16="http://schemas.microsoft.com/office/drawing/2014/main" id="{DB5F3DA1-09E3-A25C-3A68-D186C6DE6285}"/>
                </a:ext>
              </a:extLst>
            </p:cNvPr>
            <p:cNvSpPr/>
            <p:nvPr/>
          </p:nvSpPr>
          <p:spPr>
            <a:xfrm>
              <a:off x="2528500" y="765875"/>
              <a:ext cx="2469650" cy="1284750"/>
            </a:xfrm>
            <a:custGeom>
              <a:avLst/>
              <a:gdLst/>
              <a:ahLst/>
              <a:cxnLst/>
              <a:rect l="l" t="t" r="r" b="b"/>
              <a:pathLst>
                <a:path w="98786" h="51390" extrusionOk="0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23;p64">
              <a:extLst>
                <a:ext uri="{FF2B5EF4-FFF2-40B4-BE49-F238E27FC236}">
                  <a16:creationId xmlns:a16="http://schemas.microsoft.com/office/drawing/2014/main" id="{EA4314F0-48D7-B76F-A4B4-45C575EFEFA4}"/>
                </a:ext>
              </a:extLst>
            </p:cNvPr>
            <p:cNvSpPr/>
            <p:nvPr/>
          </p:nvSpPr>
          <p:spPr>
            <a:xfrm>
              <a:off x="2673600" y="862000"/>
              <a:ext cx="2179450" cy="1093425"/>
            </a:xfrm>
            <a:custGeom>
              <a:avLst/>
              <a:gdLst/>
              <a:ahLst/>
              <a:cxnLst/>
              <a:rect l="l" t="t" r="r" b="b"/>
              <a:pathLst>
                <a:path w="87178" h="43737" extrusionOk="0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24;p64">
              <a:extLst>
                <a:ext uri="{FF2B5EF4-FFF2-40B4-BE49-F238E27FC236}">
                  <a16:creationId xmlns:a16="http://schemas.microsoft.com/office/drawing/2014/main" id="{C60E59D3-0015-E846-0925-78FE7833C994}"/>
                </a:ext>
              </a:extLst>
            </p:cNvPr>
            <p:cNvSpPr/>
            <p:nvPr/>
          </p:nvSpPr>
          <p:spPr>
            <a:xfrm>
              <a:off x="2665275" y="853675"/>
              <a:ext cx="2196100" cy="1109150"/>
            </a:xfrm>
            <a:custGeom>
              <a:avLst/>
              <a:gdLst/>
              <a:ahLst/>
              <a:cxnLst/>
              <a:rect l="l" t="t" r="r" b="b"/>
              <a:pathLst>
                <a:path w="87844" h="44366" extrusionOk="0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5;p64">
              <a:extLst>
                <a:ext uri="{FF2B5EF4-FFF2-40B4-BE49-F238E27FC236}">
                  <a16:creationId xmlns:a16="http://schemas.microsoft.com/office/drawing/2014/main" id="{B7702261-C8AF-9982-75BE-08010CA06FD8}"/>
                </a:ext>
              </a:extLst>
            </p:cNvPr>
            <p:cNvSpPr/>
            <p:nvPr/>
          </p:nvSpPr>
          <p:spPr>
            <a:xfrm>
              <a:off x="4701450" y="975675"/>
              <a:ext cx="62875" cy="15750"/>
            </a:xfrm>
            <a:custGeom>
              <a:avLst/>
              <a:gdLst/>
              <a:ahLst/>
              <a:cxnLst/>
              <a:rect l="l" t="t" r="r" b="b"/>
              <a:pathLst>
                <a:path w="2515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26;p64">
              <a:extLst>
                <a:ext uri="{FF2B5EF4-FFF2-40B4-BE49-F238E27FC236}">
                  <a16:creationId xmlns:a16="http://schemas.microsoft.com/office/drawing/2014/main" id="{A8550FF9-62BD-81CC-2F6D-A70297C074BC}"/>
                </a:ext>
              </a:extLst>
            </p:cNvPr>
            <p:cNvSpPr/>
            <p:nvPr/>
          </p:nvSpPr>
          <p:spPr>
            <a:xfrm>
              <a:off x="4382575" y="975675"/>
              <a:ext cx="274525" cy="15750"/>
            </a:xfrm>
            <a:custGeom>
              <a:avLst/>
              <a:gdLst/>
              <a:ahLst/>
              <a:cxnLst/>
              <a:rect l="l" t="t" r="r" b="b"/>
              <a:pathLst>
                <a:path w="1098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27;p64">
              <a:extLst>
                <a:ext uri="{FF2B5EF4-FFF2-40B4-BE49-F238E27FC236}">
                  <a16:creationId xmlns:a16="http://schemas.microsoft.com/office/drawing/2014/main" id="{1D4A36AB-8DD2-CA82-D1E6-B932F589BDD0}"/>
                </a:ext>
              </a:extLst>
            </p:cNvPr>
            <p:cNvSpPr/>
            <p:nvPr/>
          </p:nvSpPr>
          <p:spPr>
            <a:xfrm>
              <a:off x="3640375" y="975675"/>
              <a:ext cx="672900" cy="15750"/>
            </a:xfrm>
            <a:custGeom>
              <a:avLst/>
              <a:gdLst/>
              <a:ahLst/>
              <a:cxnLst/>
              <a:rect l="l" t="t" r="r" b="b"/>
              <a:pathLst>
                <a:path w="26916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28;p64">
              <a:extLst>
                <a:ext uri="{FF2B5EF4-FFF2-40B4-BE49-F238E27FC236}">
                  <a16:creationId xmlns:a16="http://schemas.microsoft.com/office/drawing/2014/main" id="{06405E8D-2C58-5BEF-1DCF-699EED9561A9}"/>
                </a:ext>
              </a:extLst>
            </p:cNvPr>
            <p:cNvSpPr/>
            <p:nvPr/>
          </p:nvSpPr>
          <p:spPr>
            <a:xfrm>
              <a:off x="2927775" y="975675"/>
              <a:ext cx="664575" cy="15750"/>
            </a:xfrm>
            <a:custGeom>
              <a:avLst/>
              <a:gdLst/>
              <a:ahLst/>
              <a:cxnLst/>
              <a:rect l="l" t="t" r="r" b="b"/>
              <a:pathLst>
                <a:path w="26583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29;p64">
              <a:extLst>
                <a:ext uri="{FF2B5EF4-FFF2-40B4-BE49-F238E27FC236}">
                  <a16:creationId xmlns:a16="http://schemas.microsoft.com/office/drawing/2014/main" id="{C3295C09-CC4A-F40E-FE5F-495623D750EA}"/>
                </a:ext>
              </a:extLst>
            </p:cNvPr>
            <p:cNvSpPr/>
            <p:nvPr/>
          </p:nvSpPr>
          <p:spPr>
            <a:xfrm>
              <a:off x="2762325" y="975675"/>
              <a:ext cx="87850" cy="15750"/>
            </a:xfrm>
            <a:custGeom>
              <a:avLst/>
              <a:gdLst/>
              <a:ahLst/>
              <a:cxnLst/>
              <a:rect l="l" t="t" r="r" b="b"/>
              <a:pathLst>
                <a:path w="3514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30;p64">
              <a:extLst>
                <a:ext uri="{FF2B5EF4-FFF2-40B4-BE49-F238E27FC236}">
                  <a16:creationId xmlns:a16="http://schemas.microsoft.com/office/drawing/2014/main" id="{2E0DB0BE-A4D1-818C-AA43-378D97354382}"/>
                </a:ext>
              </a:extLst>
            </p:cNvPr>
            <p:cNvSpPr/>
            <p:nvPr/>
          </p:nvSpPr>
          <p:spPr>
            <a:xfrm>
              <a:off x="4518425" y="1107850"/>
              <a:ext cx="245900" cy="14800"/>
            </a:xfrm>
            <a:custGeom>
              <a:avLst/>
              <a:gdLst/>
              <a:ahLst/>
              <a:cxnLst/>
              <a:rect l="l" t="t" r="r" b="b"/>
              <a:pathLst>
                <a:path w="9836" h="592" extrusionOk="0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31;p64">
              <a:extLst>
                <a:ext uri="{FF2B5EF4-FFF2-40B4-BE49-F238E27FC236}">
                  <a16:creationId xmlns:a16="http://schemas.microsoft.com/office/drawing/2014/main" id="{FF855FB8-ABE4-B120-0F4B-031136622E42}"/>
                </a:ext>
              </a:extLst>
            </p:cNvPr>
            <p:cNvSpPr/>
            <p:nvPr/>
          </p:nvSpPr>
          <p:spPr>
            <a:xfrm>
              <a:off x="3946325" y="1107850"/>
              <a:ext cx="537025" cy="14800"/>
            </a:xfrm>
            <a:custGeom>
              <a:avLst/>
              <a:gdLst/>
              <a:ahLst/>
              <a:cxnLst/>
              <a:rect l="l" t="t" r="r" b="b"/>
              <a:pathLst>
                <a:path w="21481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32;p64">
              <a:extLst>
                <a:ext uri="{FF2B5EF4-FFF2-40B4-BE49-F238E27FC236}">
                  <a16:creationId xmlns:a16="http://schemas.microsoft.com/office/drawing/2014/main" id="{31DCC887-C1D9-96AA-70AE-322129D64BE4}"/>
                </a:ext>
              </a:extLst>
            </p:cNvPr>
            <p:cNvSpPr/>
            <p:nvPr/>
          </p:nvSpPr>
          <p:spPr>
            <a:xfrm>
              <a:off x="3805825" y="1107850"/>
              <a:ext cx="83200" cy="14800"/>
            </a:xfrm>
            <a:custGeom>
              <a:avLst/>
              <a:gdLst/>
              <a:ahLst/>
              <a:cxnLst/>
              <a:rect l="l" t="t" r="r" b="b"/>
              <a:pathLst>
                <a:path w="3328" h="592" extrusionOk="0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33;p64">
              <a:extLst>
                <a:ext uri="{FF2B5EF4-FFF2-40B4-BE49-F238E27FC236}">
                  <a16:creationId xmlns:a16="http://schemas.microsoft.com/office/drawing/2014/main" id="{06101F26-8B19-12A6-A6B2-F06BDBCA08AB}"/>
                </a:ext>
              </a:extLst>
            </p:cNvPr>
            <p:cNvSpPr/>
            <p:nvPr/>
          </p:nvSpPr>
          <p:spPr>
            <a:xfrm>
              <a:off x="3653325" y="1107850"/>
              <a:ext cx="125725" cy="14800"/>
            </a:xfrm>
            <a:custGeom>
              <a:avLst/>
              <a:gdLst/>
              <a:ahLst/>
              <a:cxnLst/>
              <a:rect l="l" t="t" r="r" b="b"/>
              <a:pathLst>
                <a:path w="5029" h="592" extrusionOk="0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34;p64">
              <a:extLst>
                <a:ext uri="{FF2B5EF4-FFF2-40B4-BE49-F238E27FC236}">
                  <a16:creationId xmlns:a16="http://schemas.microsoft.com/office/drawing/2014/main" id="{A3343758-1B94-CBF5-7F7F-CE2E73DF7026}"/>
                </a:ext>
              </a:extLst>
            </p:cNvPr>
            <p:cNvSpPr/>
            <p:nvPr/>
          </p:nvSpPr>
          <p:spPr>
            <a:xfrm>
              <a:off x="3131125" y="1107850"/>
              <a:ext cx="490800" cy="14800"/>
            </a:xfrm>
            <a:custGeom>
              <a:avLst/>
              <a:gdLst/>
              <a:ahLst/>
              <a:cxnLst/>
              <a:rect l="l" t="t" r="r" b="b"/>
              <a:pathLst>
                <a:path w="19632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35;p64">
              <a:extLst>
                <a:ext uri="{FF2B5EF4-FFF2-40B4-BE49-F238E27FC236}">
                  <a16:creationId xmlns:a16="http://schemas.microsoft.com/office/drawing/2014/main" id="{6932CC56-F5E7-D984-6013-FEAD2031650B}"/>
                </a:ext>
              </a:extLst>
            </p:cNvPr>
            <p:cNvSpPr/>
            <p:nvPr/>
          </p:nvSpPr>
          <p:spPr>
            <a:xfrm>
              <a:off x="2762325" y="1107850"/>
              <a:ext cx="320750" cy="14800"/>
            </a:xfrm>
            <a:custGeom>
              <a:avLst/>
              <a:gdLst/>
              <a:ahLst/>
              <a:cxnLst/>
              <a:rect l="l" t="t" r="r" b="b"/>
              <a:pathLst>
                <a:path w="12830" h="592" extrusionOk="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36;p64">
              <a:extLst>
                <a:ext uri="{FF2B5EF4-FFF2-40B4-BE49-F238E27FC236}">
                  <a16:creationId xmlns:a16="http://schemas.microsoft.com/office/drawing/2014/main" id="{DA2494A1-CA96-FBF2-981A-3490AD58B30F}"/>
                </a:ext>
              </a:extLst>
            </p:cNvPr>
            <p:cNvSpPr/>
            <p:nvPr/>
          </p:nvSpPr>
          <p:spPr>
            <a:xfrm>
              <a:off x="4696825" y="1239100"/>
              <a:ext cx="67500" cy="15725"/>
            </a:xfrm>
            <a:custGeom>
              <a:avLst/>
              <a:gdLst/>
              <a:ahLst/>
              <a:cxnLst/>
              <a:rect l="l" t="t" r="r" b="b"/>
              <a:pathLst>
                <a:path w="270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537;p64">
              <a:extLst>
                <a:ext uri="{FF2B5EF4-FFF2-40B4-BE49-F238E27FC236}">
                  <a16:creationId xmlns:a16="http://schemas.microsoft.com/office/drawing/2014/main" id="{95541850-8AD3-AAE2-E18D-8B6FC0962B77}"/>
                </a:ext>
              </a:extLst>
            </p:cNvPr>
            <p:cNvSpPr/>
            <p:nvPr/>
          </p:nvSpPr>
          <p:spPr>
            <a:xfrm>
              <a:off x="3585850" y="1239100"/>
              <a:ext cx="1058300" cy="15725"/>
            </a:xfrm>
            <a:custGeom>
              <a:avLst/>
              <a:gdLst/>
              <a:ahLst/>
              <a:cxnLst/>
              <a:rect l="l" t="t" r="r" b="b"/>
              <a:pathLst>
                <a:path w="423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538;p64">
              <a:extLst>
                <a:ext uri="{FF2B5EF4-FFF2-40B4-BE49-F238E27FC236}">
                  <a16:creationId xmlns:a16="http://schemas.microsoft.com/office/drawing/2014/main" id="{62B970F7-A101-9E83-8498-B97EC41989AC}"/>
                </a:ext>
              </a:extLst>
            </p:cNvPr>
            <p:cNvSpPr/>
            <p:nvPr/>
          </p:nvSpPr>
          <p:spPr>
            <a:xfrm>
              <a:off x="3327050" y="1239100"/>
              <a:ext cx="201525" cy="15725"/>
            </a:xfrm>
            <a:custGeom>
              <a:avLst/>
              <a:gdLst/>
              <a:ahLst/>
              <a:cxnLst/>
              <a:rect l="l" t="t" r="r" b="b"/>
              <a:pathLst>
                <a:path w="8061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4539;p64">
              <a:extLst>
                <a:ext uri="{FF2B5EF4-FFF2-40B4-BE49-F238E27FC236}">
                  <a16:creationId xmlns:a16="http://schemas.microsoft.com/office/drawing/2014/main" id="{C2036CA9-9478-7700-4BAC-DE424E4BD7F5}"/>
                </a:ext>
              </a:extLst>
            </p:cNvPr>
            <p:cNvSpPr/>
            <p:nvPr/>
          </p:nvSpPr>
          <p:spPr>
            <a:xfrm>
              <a:off x="2762325" y="1239100"/>
              <a:ext cx="448300" cy="15725"/>
            </a:xfrm>
            <a:custGeom>
              <a:avLst/>
              <a:gdLst/>
              <a:ahLst/>
              <a:cxnLst/>
              <a:rect l="l" t="t" r="r" b="b"/>
              <a:pathLst>
                <a:path w="17932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4540;p64">
              <a:extLst>
                <a:ext uri="{FF2B5EF4-FFF2-40B4-BE49-F238E27FC236}">
                  <a16:creationId xmlns:a16="http://schemas.microsoft.com/office/drawing/2014/main" id="{1C103550-F10E-99CB-5319-44BC61A6F6C1}"/>
                </a:ext>
              </a:extLst>
            </p:cNvPr>
            <p:cNvSpPr/>
            <p:nvPr/>
          </p:nvSpPr>
          <p:spPr>
            <a:xfrm>
              <a:off x="4650600" y="1371275"/>
              <a:ext cx="113725" cy="15725"/>
            </a:xfrm>
            <a:custGeom>
              <a:avLst/>
              <a:gdLst/>
              <a:ahLst/>
              <a:cxnLst/>
              <a:rect l="l" t="t" r="r" b="b"/>
              <a:pathLst>
                <a:path w="454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4541;p64">
              <a:extLst>
                <a:ext uri="{FF2B5EF4-FFF2-40B4-BE49-F238E27FC236}">
                  <a16:creationId xmlns:a16="http://schemas.microsoft.com/office/drawing/2014/main" id="{AA0F011B-D737-EEC9-08C7-141FFA276ABA}"/>
                </a:ext>
              </a:extLst>
            </p:cNvPr>
            <p:cNvSpPr/>
            <p:nvPr/>
          </p:nvSpPr>
          <p:spPr>
            <a:xfrm>
              <a:off x="4408450" y="1371275"/>
              <a:ext cx="134050" cy="15725"/>
            </a:xfrm>
            <a:custGeom>
              <a:avLst/>
              <a:gdLst/>
              <a:ahLst/>
              <a:cxnLst/>
              <a:rect l="l" t="t" r="r" b="b"/>
              <a:pathLst>
                <a:path w="5362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4542;p64">
              <a:extLst>
                <a:ext uri="{FF2B5EF4-FFF2-40B4-BE49-F238E27FC236}">
                  <a16:creationId xmlns:a16="http://schemas.microsoft.com/office/drawing/2014/main" id="{C598C062-012D-9338-94F7-2C0F8064829D}"/>
                </a:ext>
              </a:extLst>
            </p:cNvPr>
            <p:cNvSpPr/>
            <p:nvPr/>
          </p:nvSpPr>
          <p:spPr>
            <a:xfrm>
              <a:off x="4238375" y="1371275"/>
              <a:ext cx="125725" cy="15725"/>
            </a:xfrm>
            <a:custGeom>
              <a:avLst/>
              <a:gdLst/>
              <a:ahLst/>
              <a:cxnLst/>
              <a:rect l="l" t="t" r="r" b="b"/>
              <a:pathLst>
                <a:path w="5029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4543;p64">
              <a:extLst>
                <a:ext uri="{FF2B5EF4-FFF2-40B4-BE49-F238E27FC236}">
                  <a16:creationId xmlns:a16="http://schemas.microsoft.com/office/drawing/2014/main" id="{B1264F38-DE99-495B-FC6F-D605F18AF922}"/>
                </a:ext>
              </a:extLst>
            </p:cNvPr>
            <p:cNvSpPr/>
            <p:nvPr/>
          </p:nvSpPr>
          <p:spPr>
            <a:xfrm>
              <a:off x="4005475" y="1371275"/>
              <a:ext cx="184875" cy="15725"/>
            </a:xfrm>
            <a:custGeom>
              <a:avLst/>
              <a:gdLst/>
              <a:ahLst/>
              <a:cxnLst/>
              <a:rect l="l" t="t" r="r" b="b"/>
              <a:pathLst>
                <a:path w="7395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4544;p64">
              <a:extLst>
                <a:ext uri="{FF2B5EF4-FFF2-40B4-BE49-F238E27FC236}">
                  <a16:creationId xmlns:a16="http://schemas.microsoft.com/office/drawing/2014/main" id="{415E1AAE-BE30-AF34-4B89-F2419B95205E}"/>
                </a:ext>
              </a:extLst>
            </p:cNvPr>
            <p:cNvSpPr/>
            <p:nvPr/>
          </p:nvSpPr>
          <p:spPr>
            <a:xfrm>
              <a:off x="3823400" y="1371275"/>
              <a:ext cx="146975" cy="15725"/>
            </a:xfrm>
            <a:custGeom>
              <a:avLst/>
              <a:gdLst/>
              <a:ahLst/>
              <a:cxnLst/>
              <a:rect l="l" t="t" r="r" b="b"/>
              <a:pathLst>
                <a:path w="5879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4545;p64">
              <a:extLst>
                <a:ext uri="{FF2B5EF4-FFF2-40B4-BE49-F238E27FC236}">
                  <a16:creationId xmlns:a16="http://schemas.microsoft.com/office/drawing/2014/main" id="{1F8FF372-3972-8BFE-DB1D-C1C330BBD78A}"/>
                </a:ext>
              </a:extLst>
            </p:cNvPr>
            <p:cNvSpPr/>
            <p:nvPr/>
          </p:nvSpPr>
          <p:spPr>
            <a:xfrm>
              <a:off x="3704150" y="1371275"/>
              <a:ext cx="96150" cy="15725"/>
            </a:xfrm>
            <a:custGeom>
              <a:avLst/>
              <a:gdLst/>
              <a:ahLst/>
              <a:cxnLst/>
              <a:rect l="l" t="t" r="r" b="b"/>
              <a:pathLst>
                <a:path w="3846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4546;p64">
              <a:extLst>
                <a:ext uri="{FF2B5EF4-FFF2-40B4-BE49-F238E27FC236}">
                  <a16:creationId xmlns:a16="http://schemas.microsoft.com/office/drawing/2014/main" id="{487FD504-058F-E63D-CBE8-06AD44A006B1}"/>
                </a:ext>
              </a:extLst>
            </p:cNvPr>
            <p:cNvSpPr/>
            <p:nvPr/>
          </p:nvSpPr>
          <p:spPr>
            <a:xfrm>
              <a:off x="3148675" y="1371275"/>
              <a:ext cx="524075" cy="15725"/>
            </a:xfrm>
            <a:custGeom>
              <a:avLst/>
              <a:gdLst/>
              <a:ahLst/>
              <a:cxnLst/>
              <a:rect l="l" t="t" r="r" b="b"/>
              <a:pathLst>
                <a:path w="20963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4547;p64">
              <a:extLst>
                <a:ext uri="{FF2B5EF4-FFF2-40B4-BE49-F238E27FC236}">
                  <a16:creationId xmlns:a16="http://schemas.microsoft.com/office/drawing/2014/main" id="{90E80D54-FF14-E1D1-823E-9E1F7ADD0B47}"/>
                </a:ext>
              </a:extLst>
            </p:cNvPr>
            <p:cNvSpPr/>
            <p:nvPr/>
          </p:nvSpPr>
          <p:spPr>
            <a:xfrm>
              <a:off x="2762325" y="1371275"/>
              <a:ext cx="359575" cy="15725"/>
            </a:xfrm>
            <a:custGeom>
              <a:avLst/>
              <a:gdLst/>
              <a:ahLst/>
              <a:cxnLst/>
              <a:rect l="l" t="t" r="r" b="b"/>
              <a:pathLst>
                <a:path w="14383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4548;p64">
              <a:extLst>
                <a:ext uri="{FF2B5EF4-FFF2-40B4-BE49-F238E27FC236}">
                  <a16:creationId xmlns:a16="http://schemas.microsoft.com/office/drawing/2014/main" id="{6E41C0C5-E76E-3B94-A423-8DCEC447B60B}"/>
                </a:ext>
              </a:extLst>
            </p:cNvPr>
            <p:cNvSpPr/>
            <p:nvPr/>
          </p:nvSpPr>
          <p:spPr>
            <a:xfrm>
              <a:off x="3853900" y="1569975"/>
              <a:ext cx="158075" cy="15750"/>
            </a:xfrm>
            <a:custGeom>
              <a:avLst/>
              <a:gdLst/>
              <a:ahLst/>
              <a:cxnLst/>
              <a:rect l="l" t="t" r="r" b="b"/>
              <a:pathLst>
                <a:path w="632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4549;p64">
              <a:extLst>
                <a:ext uri="{FF2B5EF4-FFF2-40B4-BE49-F238E27FC236}">
                  <a16:creationId xmlns:a16="http://schemas.microsoft.com/office/drawing/2014/main" id="{E20E94F1-22B5-6840-8E5F-D9A948600459}"/>
                </a:ext>
              </a:extLst>
            </p:cNvPr>
            <p:cNvSpPr/>
            <p:nvPr/>
          </p:nvSpPr>
          <p:spPr>
            <a:xfrm>
              <a:off x="3498050" y="1569975"/>
              <a:ext cx="340150" cy="15750"/>
            </a:xfrm>
            <a:custGeom>
              <a:avLst/>
              <a:gdLst/>
              <a:ahLst/>
              <a:cxnLst/>
              <a:rect l="l" t="t" r="r" b="b"/>
              <a:pathLst>
                <a:path w="13606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4550;p64">
              <a:extLst>
                <a:ext uri="{FF2B5EF4-FFF2-40B4-BE49-F238E27FC236}">
                  <a16:creationId xmlns:a16="http://schemas.microsoft.com/office/drawing/2014/main" id="{E3B6CB15-3CC9-7E4D-B21D-A613F6429206}"/>
                </a:ext>
              </a:extLst>
            </p:cNvPr>
            <p:cNvSpPr/>
            <p:nvPr/>
          </p:nvSpPr>
          <p:spPr>
            <a:xfrm>
              <a:off x="3411175" y="1569975"/>
              <a:ext cx="57325" cy="15750"/>
            </a:xfrm>
            <a:custGeom>
              <a:avLst/>
              <a:gdLst/>
              <a:ahLst/>
              <a:cxnLst/>
              <a:rect l="l" t="t" r="r" b="b"/>
              <a:pathLst>
                <a:path w="229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4551;p64">
              <a:extLst>
                <a:ext uri="{FF2B5EF4-FFF2-40B4-BE49-F238E27FC236}">
                  <a16:creationId xmlns:a16="http://schemas.microsoft.com/office/drawing/2014/main" id="{F8B74D76-44AA-4A83-2F9D-87A763F346E0}"/>
                </a:ext>
              </a:extLst>
            </p:cNvPr>
            <p:cNvSpPr/>
            <p:nvPr/>
          </p:nvSpPr>
          <p:spPr>
            <a:xfrm>
              <a:off x="3315975" y="1569975"/>
              <a:ext cx="84125" cy="15750"/>
            </a:xfrm>
            <a:custGeom>
              <a:avLst/>
              <a:gdLst/>
              <a:ahLst/>
              <a:cxnLst/>
              <a:rect l="l" t="t" r="r" b="b"/>
              <a:pathLst>
                <a:path w="3365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4552;p64">
              <a:extLst>
                <a:ext uri="{FF2B5EF4-FFF2-40B4-BE49-F238E27FC236}">
                  <a16:creationId xmlns:a16="http://schemas.microsoft.com/office/drawing/2014/main" id="{72581F02-6D6D-1D38-31E4-544FDB453884}"/>
                </a:ext>
              </a:extLst>
            </p:cNvPr>
            <p:cNvSpPr/>
            <p:nvPr/>
          </p:nvSpPr>
          <p:spPr>
            <a:xfrm>
              <a:off x="2991550" y="1569975"/>
              <a:ext cx="310575" cy="15750"/>
            </a:xfrm>
            <a:custGeom>
              <a:avLst/>
              <a:gdLst/>
              <a:ahLst/>
              <a:cxnLst/>
              <a:rect l="l" t="t" r="r" b="b"/>
              <a:pathLst>
                <a:path w="12423" h="630" extrusionOk="0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4553;p64">
              <a:extLst>
                <a:ext uri="{FF2B5EF4-FFF2-40B4-BE49-F238E27FC236}">
                  <a16:creationId xmlns:a16="http://schemas.microsoft.com/office/drawing/2014/main" id="{E8FC0640-D235-35FD-84CB-3DC13BBBF5E7}"/>
                </a:ext>
              </a:extLst>
            </p:cNvPr>
            <p:cNvSpPr/>
            <p:nvPr/>
          </p:nvSpPr>
          <p:spPr>
            <a:xfrm>
              <a:off x="2762325" y="1569975"/>
              <a:ext cx="205225" cy="15750"/>
            </a:xfrm>
            <a:custGeom>
              <a:avLst/>
              <a:gdLst/>
              <a:ahLst/>
              <a:cxnLst/>
              <a:rect l="l" t="t" r="r" b="b"/>
              <a:pathLst>
                <a:path w="8209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4554;p64">
              <a:extLst>
                <a:ext uri="{FF2B5EF4-FFF2-40B4-BE49-F238E27FC236}">
                  <a16:creationId xmlns:a16="http://schemas.microsoft.com/office/drawing/2014/main" id="{E84A6496-2305-3077-A926-2F20F25F37AA}"/>
                </a:ext>
              </a:extLst>
            </p:cNvPr>
            <p:cNvSpPr/>
            <p:nvPr/>
          </p:nvSpPr>
          <p:spPr>
            <a:xfrm>
              <a:off x="3964800" y="1702150"/>
              <a:ext cx="47175" cy="14825"/>
            </a:xfrm>
            <a:custGeom>
              <a:avLst/>
              <a:gdLst/>
              <a:ahLst/>
              <a:cxnLst/>
              <a:rect l="l" t="t" r="r" b="b"/>
              <a:pathLst>
                <a:path w="1887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4555;p64">
              <a:extLst>
                <a:ext uri="{FF2B5EF4-FFF2-40B4-BE49-F238E27FC236}">
                  <a16:creationId xmlns:a16="http://schemas.microsoft.com/office/drawing/2014/main" id="{2C04C892-8D36-F5F2-AC05-8C24D771973B}"/>
                </a:ext>
              </a:extLst>
            </p:cNvPr>
            <p:cNvSpPr/>
            <p:nvPr/>
          </p:nvSpPr>
          <p:spPr>
            <a:xfrm>
              <a:off x="3273450" y="1702150"/>
              <a:ext cx="664575" cy="14825"/>
            </a:xfrm>
            <a:custGeom>
              <a:avLst/>
              <a:gdLst/>
              <a:ahLst/>
              <a:cxnLst/>
              <a:rect l="l" t="t" r="r" b="b"/>
              <a:pathLst>
                <a:path w="26583" h="593" extrusionOk="0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4556;p64">
              <a:extLst>
                <a:ext uri="{FF2B5EF4-FFF2-40B4-BE49-F238E27FC236}">
                  <a16:creationId xmlns:a16="http://schemas.microsoft.com/office/drawing/2014/main" id="{04D439E7-B892-B1B2-B3BC-5C501CF9DB63}"/>
                </a:ext>
              </a:extLst>
            </p:cNvPr>
            <p:cNvSpPr/>
            <p:nvPr/>
          </p:nvSpPr>
          <p:spPr>
            <a:xfrm>
              <a:off x="3112625" y="1702150"/>
              <a:ext cx="132200" cy="14825"/>
            </a:xfrm>
            <a:custGeom>
              <a:avLst/>
              <a:gdLst/>
              <a:ahLst/>
              <a:cxnLst/>
              <a:rect l="l" t="t" r="r" b="b"/>
              <a:pathLst>
                <a:path w="5288" h="593" extrusionOk="0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4557;p64">
              <a:extLst>
                <a:ext uri="{FF2B5EF4-FFF2-40B4-BE49-F238E27FC236}">
                  <a16:creationId xmlns:a16="http://schemas.microsoft.com/office/drawing/2014/main" id="{FFFC4E16-2091-20AD-0BE5-AE0A3E7B79F3}"/>
                </a:ext>
              </a:extLst>
            </p:cNvPr>
            <p:cNvSpPr/>
            <p:nvPr/>
          </p:nvSpPr>
          <p:spPr>
            <a:xfrm>
              <a:off x="2762325" y="1702150"/>
              <a:ext cx="284700" cy="14825"/>
            </a:xfrm>
            <a:custGeom>
              <a:avLst/>
              <a:gdLst/>
              <a:ahLst/>
              <a:cxnLst/>
              <a:rect l="l" t="t" r="r" b="b"/>
              <a:pathLst>
                <a:path w="11388" h="593" extrusionOk="0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4558;p64">
              <a:extLst>
                <a:ext uri="{FF2B5EF4-FFF2-40B4-BE49-F238E27FC236}">
                  <a16:creationId xmlns:a16="http://schemas.microsoft.com/office/drawing/2014/main" id="{E1A5F57D-1AF8-80D0-0C0C-9760BEC0927E}"/>
                </a:ext>
              </a:extLst>
            </p:cNvPr>
            <p:cNvSpPr/>
            <p:nvPr/>
          </p:nvSpPr>
          <p:spPr>
            <a:xfrm>
              <a:off x="3936150" y="1833400"/>
              <a:ext cx="75825" cy="15725"/>
            </a:xfrm>
            <a:custGeom>
              <a:avLst/>
              <a:gdLst/>
              <a:ahLst/>
              <a:cxnLst/>
              <a:rect l="l" t="t" r="r" b="b"/>
              <a:pathLst>
                <a:path w="303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4559;p64">
              <a:extLst>
                <a:ext uri="{FF2B5EF4-FFF2-40B4-BE49-F238E27FC236}">
                  <a16:creationId xmlns:a16="http://schemas.microsoft.com/office/drawing/2014/main" id="{A366FF7B-AC04-5CCE-C52E-94B862D85358}"/>
                </a:ext>
              </a:extLst>
            </p:cNvPr>
            <p:cNvSpPr/>
            <p:nvPr/>
          </p:nvSpPr>
          <p:spPr>
            <a:xfrm>
              <a:off x="3785500" y="1833400"/>
              <a:ext cx="88750" cy="15725"/>
            </a:xfrm>
            <a:custGeom>
              <a:avLst/>
              <a:gdLst/>
              <a:ahLst/>
              <a:cxnLst/>
              <a:rect l="l" t="t" r="r" b="b"/>
              <a:pathLst>
                <a:path w="355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4560;p64">
              <a:extLst>
                <a:ext uri="{FF2B5EF4-FFF2-40B4-BE49-F238E27FC236}">
                  <a16:creationId xmlns:a16="http://schemas.microsoft.com/office/drawing/2014/main" id="{F56F4597-BBF6-836A-FF4B-53D06CBCD19F}"/>
                </a:ext>
              </a:extLst>
            </p:cNvPr>
            <p:cNvSpPr/>
            <p:nvPr/>
          </p:nvSpPr>
          <p:spPr>
            <a:xfrm>
              <a:off x="3680125" y="1833400"/>
              <a:ext cx="84125" cy="15725"/>
            </a:xfrm>
            <a:custGeom>
              <a:avLst/>
              <a:gdLst/>
              <a:ahLst/>
              <a:cxnLst/>
              <a:rect l="l" t="t" r="r" b="b"/>
              <a:pathLst>
                <a:path w="3365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4561;p64">
              <a:extLst>
                <a:ext uri="{FF2B5EF4-FFF2-40B4-BE49-F238E27FC236}">
                  <a16:creationId xmlns:a16="http://schemas.microsoft.com/office/drawing/2014/main" id="{A50D3581-2B3A-0E52-1832-AB495DA99B90}"/>
                </a:ext>
              </a:extLst>
            </p:cNvPr>
            <p:cNvSpPr/>
            <p:nvPr/>
          </p:nvSpPr>
          <p:spPr>
            <a:xfrm>
              <a:off x="3535025" y="1833400"/>
              <a:ext cx="121100" cy="15725"/>
            </a:xfrm>
            <a:custGeom>
              <a:avLst/>
              <a:gdLst/>
              <a:ahLst/>
              <a:cxnLst/>
              <a:rect l="l" t="t" r="r" b="b"/>
              <a:pathLst>
                <a:path w="4844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4562;p64">
              <a:extLst>
                <a:ext uri="{FF2B5EF4-FFF2-40B4-BE49-F238E27FC236}">
                  <a16:creationId xmlns:a16="http://schemas.microsoft.com/office/drawing/2014/main" id="{F1DB8FE6-142F-60C2-4F54-FD1609AF75A5}"/>
                </a:ext>
              </a:extLst>
            </p:cNvPr>
            <p:cNvSpPr/>
            <p:nvPr/>
          </p:nvSpPr>
          <p:spPr>
            <a:xfrm>
              <a:off x="3421325" y="1833400"/>
              <a:ext cx="97075" cy="15725"/>
            </a:xfrm>
            <a:custGeom>
              <a:avLst/>
              <a:gdLst/>
              <a:ahLst/>
              <a:cxnLst/>
              <a:rect l="l" t="t" r="r" b="b"/>
              <a:pathLst>
                <a:path w="388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4563;p64">
              <a:extLst>
                <a:ext uri="{FF2B5EF4-FFF2-40B4-BE49-F238E27FC236}">
                  <a16:creationId xmlns:a16="http://schemas.microsoft.com/office/drawing/2014/main" id="{E83787AE-10F4-39FD-590D-0B6D98DFB129}"/>
                </a:ext>
              </a:extLst>
            </p:cNvPr>
            <p:cNvSpPr/>
            <p:nvPr/>
          </p:nvSpPr>
          <p:spPr>
            <a:xfrm>
              <a:off x="3347400" y="1833400"/>
              <a:ext cx="65650" cy="15725"/>
            </a:xfrm>
            <a:custGeom>
              <a:avLst/>
              <a:gdLst/>
              <a:ahLst/>
              <a:cxnLst/>
              <a:rect l="l" t="t" r="r" b="b"/>
              <a:pathLst>
                <a:path w="2626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4564;p64">
              <a:extLst>
                <a:ext uri="{FF2B5EF4-FFF2-40B4-BE49-F238E27FC236}">
                  <a16:creationId xmlns:a16="http://schemas.microsoft.com/office/drawing/2014/main" id="{68DC247A-E954-2460-934F-1F3D543E1A58}"/>
                </a:ext>
              </a:extLst>
            </p:cNvPr>
            <p:cNvSpPr/>
            <p:nvPr/>
          </p:nvSpPr>
          <p:spPr>
            <a:xfrm>
              <a:off x="3002650" y="1833400"/>
              <a:ext cx="331825" cy="15725"/>
            </a:xfrm>
            <a:custGeom>
              <a:avLst/>
              <a:gdLst/>
              <a:ahLst/>
              <a:cxnLst/>
              <a:rect l="l" t="t" r="r" b="b"/>
              <a:pathLst>
                <a:path w="1327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4565;p64">
              <a:extLst>
                <a:ext uri="{FF2B5EF4-FFF2-40B4-BE49-F238E27FC236}">
                  <a16:creationId xmlns:a16="http://schemas.microsoft.com/office/drawing/2014/main" id="{F4D92A54-3D72-3BC1-BC7B-666794C213F5}"/>
                </a:ext>
              </a:extLst>
            </p:cNvPr>
            <p:cNvSpPr/>
            <p:nvPr/>
          </p:nvSpPr>
          <p:spPr>
            <a:xfrm>
              <a:off x="2762325" y="1833400"/>
              <a:ext cx="229250" cy="15725"/>
            </a:xfrm>
            <a:custGeom>
              <a:avLst/>
              <a:gdLst/>
              <a:ahLst/>
              <a:cxnLst/>
              <a:rect l="l" t="t" r="r" b="b"/>
              <a:pathLst>
                <a:path w="9170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4566;p64">
              <a:extLst>
                <a:ext uri="{FF2B5EF4-FFF2-40B4-BE49-F238E27FC236}">
                  <a16:creationId xmlns:a16="http://schemas.microsoft.com/office/drawing/2014/main" id="{4AF725CB-C792-12F7-4FB4-2B43F18AE0A2}"/>
                </a:ext>
              </a:extLst>
            </p:cNvPr>
            <p:cNvSpPr/>
            <p:nvPr/>
          </p:nvSpPr>
          <p:spPr>
            <a:xfrm>
              <a:off x="3726350" y="20672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4567;p64">
              <a:extLst>
                <a:ext uri="{FF2B5EF4-FFF2-40B4-BE49-F238E27FC236}">
                  <a16:creationId xmlns:a16="http://schemas.microsoft.com/office/drawing/2014/main" id="{C39AE033-C13F-42EB-0A8F-FF2B5A1510B0}"/>
                </a:ext>
              </a:extLst>
            </p:cNvPr>
            <p:cNvSpPr/>
            <p:nvPr/>
          </p:nvSpPr>
          <p:spPr>
            <a:xfrm>
              <a:off x="3718950" y="20589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4568;p64">
              <a:extLst>
                <a:ext uri="{FF2B5EF4-FFF2-40B4-BE49-F238E27FC236}">
                  <a16:creationId xmlns:a16="http://schemas.microsoft.com/office/drawing/2014/main" id="{D5BC1DA8-8361-06D8-D626-0AB167A6E906}"/>
                </a:ext>
              </a:extLst>
            </p:cNvPr>
            <p:cNvSpPr/>
            <p:nvPr/>
          </p:nvSpPr>
          <p:spPr>
            <a:xfrm>
              <a:off x="2028475" y="3650500"/>
              <a:ext cx="3505750" cy="189500"/>
            </a:xfrm>
            <a:custGeom>
              <a:avLst/>
              <a:gdLst/>
              <a:ahLst/>
              <a:cxnLst/>
              <a:rect l="l" t="t" r="r" b="b"/>
              <a:pathLst>
                <a:path w="140230" h="7580" extrusionOk="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4569;p64">
              <a:extLst>
                <a:ext uri="{FF2B5EF4-FFF2-40B4-BE49-F238E27FC236}">
                  <a16:creationId xmlns:a16="http://schemas.microsoft.com/office/drawing/2014/main" id="{7FA024A4-6E74-BDA2-8F51-0088418B1D99}"/>
                </a:ext>
              </a:extLst>
            </p:cNvPr>
            <p:cNvSpPr/>
            <p:nvPr/>
          </p:nvSpPr>
          <p:spPr>
            <a:xfrm>
              <a:off x="2021075" y="3643125"/>
              <a:ext cx="3521475" cy="204275"/>
            </a:xfrm>
            <a:custGeom>
              <a:avLst/>
              <a:gdLst/>
              <a:ahLst/>
              <a:cxnLst/>
              <a:rect l="l" t="t" r="r" b="b"/>
              <a:pathLst>
                <a:path w="140859" h="8171" extrusionOk="0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4570;p64">
              <a:extLst>
                <a:ext uri="{FF2B5EF4-FFF2-40B4-BE49-F238E27FC236}">
                  <a16:creationId xmlns:a16="http://schemas.microsoft.com/office/drawing/2014/main" id="{955C42AF-E63F-8977-1E9B-00505F8C2D72}"/>
                </a:ext>
              </a:extLst>
            </p:cNvPr>
            <p:cNvSpPr/>
            <p:nvPr/>
          </p:nvSpPr>
          <p:spPr>
            <a:xfrm>
              <a:off x="1668925" y="2418450"/>
              <a:ext cx="4230400" cy="734825"/>
            </a:xfrm>
            <a:custGeom>
              <a:avLst/>
              <a:gdLst/>
              <a:ahLst/>
              <a:cxnLst/>
              <a:rect l="l" t="t" r="r" b="b"/>
              <a:pathLst>
                <a:path w="169216" h="29393" extrusionOk="0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4571;p64">
              <a:extLst>
                <a:ext uri="{FF2B5EF4-FFF2-40B4-BE49-F238E27FC236}">
                  <a16:creationId xmlns:a16="http://schemas.microsoft.com/office/drawing/2014/main" id="{AE58FA09-BA30-F5FF-3E47-D8C3D12540B5}"/>
                </a:ext>
              </a:extLst>
            </p:cNvPr>
            <p:cNvSpPr/>
            <p:nvPr/>
          </p:nvSpPr>
          <p:spPr>
            <a:xfrm>
              <a:off x="1661525" y="2410150"/>
              <a:ext cx="4246100" cy="750525"/>
            </a:xfrm>
            <a:custGeom>
              <a:avLst/>
              <a:gdLst/>
              <a:ahLst/>
              <a:cxnLst/>
              <a:rect l="l" t="t" r="r" b="b"/>
              <a:pathLst>
                <a:path w="169844" h="30021" extrusionOk="0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4572;p64">
              <a:extLst>
                <a:ext uri="{FF2B5EF4-FFF2-40B4-BE49-F238E27FC236}">
                  <a16:creationId xmlns:a16="http://schemas.microsoft.com/office/drawing/2014/main" id="{2030C11F-B23C-BD7A-A7C3-F5A05246FF3D}"/>
                </a:ext>
              </a:extLst>
            </p:cNvPr>
            <p:cNvSpPr/>
            <p:nvPr/>
          </p:nvSpPr>
          <p:spPr>
            <a:xfrm>
              <a:off x="2122750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4573;p64">
              <a:extLst>
                <a:ext uri="{FF2B5EF4-FFF2-40B4-BE49-F238E27FC236}">
                  <a16:creationId xmlns:a16="http://schemas.microsoft.com/office/drawing/2014/main" id="{A26CAAD6-7E07-0549-AE7F-787FD4C07D53}"/>
                </a:ext>
              </a:extLst>
            </p:cNvPr>
            <p:cNvSpPr/>
            <p:nvPr/>
          </p:nvSpPr>
          <p:spPr>
            <a:xfrm>
              <a:off x="2396325" y="26218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4574;p64">
              <a:extLst>
                <a:ext uri="{FF2B5EF4-FFF2-40B4-BE49-F238E27FC236}">
                  <a16:creationId xmlns:a16="http://schemas.microsoft.com/office/drawing/2014/main" id="{A000A0BC-C8C7-047D-5BA3-F91B361C9712}"/>
                </a:ext>
              </a:extLst>
            </p:cNvPr>
            <p:cNvSpPr/>
            <p:nvPr/>
          </p:nvSpPr>
          <p:spPr>
            <a:xfrm>
              <a:off x="5047125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4575;p64">
              <a:extLst>
                <a:ext uri="{FF2B5EF4-FFF2-40B4-BE49-F238E27FC236}">
                  <a16:creationId xmlns:a16="http://schemas.microsoft.com/office/drawing/2014/main" id="{60FF7888-22D2-87DF-96E1-7E93B0C1C08B}"/>
                </a:ext>
              </a:extLst>
            </p:cNvPr>
            <p:cNvSpPr/>
            <p:nvPr/>
          </p:nvSpPr>
          <p:spPr>
            <a:xfrm>
              <a:off x="4772600" y="2621800"/>
              <a:ext cx="410400" cy="244950"/>
            </a:xfrm>
            <a:custGeom>
              <a:avLst/>
              <a:gdLst/>
              <a:ahLst/>
              <a:cxnLst/>
              <a:rect l="l" t="t" r="r" b="b"/>
              <a:pathLst>
                <a:path w="16416" h="9798" extrusionOk="0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4576;p64">
              <a:extLst>
                <a:ext uri="{FF2B5EF4-FFF2-40B4-BE49-F238E27FC236}">
                  <a16:creationId xmlns:a16="http://schemas.microsoft.com/office/drawing/2014/main" id="{B1F7C9A5-2D9E-9FB3-5EB9-A7100D97A0F1}"/>
                </a:ext>
              </a:extLst>
            </p:cNvPr>
            <p:cNvSpPr/>
            <p:nvPr/>
          </p:nvSpPr>
          <p:spPr>
            <a:xfrm>
              <a:off x="1668925" y="2795550"/>
              <a:ext cx="863300" cy="854975"/>
            </a:xfrm>
            <a:custGeom>
              <a:avLst/>
              <a:gdLst/>
              <a:ahLst/>
              <a:cxnLst/>
              <a:rect l="l" t="t" r="r" b="b"/>
              <a:pathLst>
                <a:path w="34532" h="34199" extrusionOk="0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4577;p64">
              <a:extLst>
                <a:ext uri="{FF2B5EF4-FFF2-40B4-BE49-F238E27FC236}">
                  <a16:creationId xmlns:a16="http://schemas.microsoft.com/office/drawing/2014/main" id="{91D4C243-BCBF-565A-0F5A-4AE17D8692F1}"/>
                </a:ext>
              </a:extLst>
            </p:cNvPr>
            <p:cNvSpPr/>
            <p:nvPr/>
          </p:nvSpPr>
          <p:spPr>
            <a:xfrm>
              <a:off x="1661525" y="2788175"/>
              <a:ext cx="879000" cy="870675"/>
            </a:xfrm>
            <a:custGeom>
              <a:avLst/>
              <a:gdLst/>
              <a:ahLst/>
              <a:cxnLst/>
              <a:rect l="l" t="t" r="r" b="b"/>
              <a:pathLst>
                <a:path w="35160" h="34827" extrusionOk="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4578;p64">
              <a:extLst>
                <a:ext uri="{FF2B5EF4-FFF2-40B4-BE49-F238E27FC236}">
                  <a16:creationId xmlns:a16="http://schemas.microsoft.com/office/drawing/2014/main" id="{79786D92-1A6B-32B1-947D-FFC9189D4EA0}"/>
                </a:ext>
              </a:extLst>
            </p:cNvPr>
            <p:cNvSpPr/>
            <p:nvPr/>
          </p:nvSpPr>
          <p:spPr>
            <a:xfrm>
              <a:off x="56442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4579;p64">
              <a:extLst>
                <a:ext uri="{FF2B5EF4-FFF2-40B4-BE49-F238E27FC236}">
                  <a16:creationId xmlns:a16="http://schemas.microsoft.com/office/drawing/2014/main" id="{1D40C0AE-D2E7-FC8B-99A4-561A28C2FCCE}"/>
                </a:ext>
              </a:extLst>
            </p:cNvPr>
            <p:cNvSpPr/>
            <p:nvPr/>
          </p:nvSpPr>
          <p:spPr>
            <a:xfrm>
              <a:off x="557050" y="2509725"/>
              <a:ext cx="651625" cy="2453275"/>
            </a:xfrm>
            <a:custGeom>
              <a:avLst/>
              <a:gdLst/>
              <a:ahLst/>
              <a:cxnLst/>
              <a:rect l="l" t="t" r="r" b="b"/>
              <a:pathLst>
                <a:path w="26065" h="98131" extrusionOk="0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4580;p64">
              <a:extLst>
                <a:ext uri="{FF2B5EF4-FFF2-40B4-BE49-F238E27FC236}">
                  <a16:creationId xmlns:a16="http://schemas.microsoft.com/office/drawing/2014/main" id="{92B38DFB-18B2-6882-558E-54202E51FFE1}"/>
                </a:ext>
              </a:extLst>
            </p:cNvPr>
            <p:cNvSpPr/>
            <p:nvPr/>
          </p:nvSpPr>
          <p:spPr>
            <a:xfrm>
              <a:off x="637897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4581;p64">
              <a:extLst>
                <a:ext uri="{FF2B5EF4-FFF2-40B4-BE49-F238E27FC236}">
                  <a16:creationId xmlns:a16="http://schemas.microsoft.com/office/drawing/2014/main" id="{334AFE83-B476-89CF-1320-691D7C298DEA}"/>
                </a:ext>
              </a:extLst>
            </p:cNvPr>
            <p:cNvSpPr/>
            <p:nvPr/>
          </p:nvSpPr>
          <p:spPr>
            <a:xfrm>
              <a:off x="6371600" y="2509725"/>
              <a:ext cx="650700" cy="2453275"/>
            </a:xfrm>
            <a:custGeom>
              <a:avLst/>
              <a:gdLst/>
              <a:ahLst/>
              <a:cxnLst/>
              <a:rect l="l" t="t" r="r" b="b"/>
              <a:pathLst>
                <a:path w="26028" h="98131" extrusionOk="0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4582;p64">
              <a:extLst>
                <a:ext uri="{FF2B5EF4-FFF2-40B4-BE49-F238E27FC236}">
                  <a16:creationId xmlns:a16="http://schemas.microsoft.com/office/drawing/2014/main" id="{B4C9B6E5-CD4A-A403-4F29-B63C484D9865}"/>
                </a:ext>
              </a:extLst>
            </p:cNvPr>
            <p:cNvSpPr/>
            <p:nvPr/>
          </p:nvSpPr>
          <p:spPr>
            <a:xfrm>
              <a:off x="564425" y="2517350"/>
              <a:ext cx="1469625" cy="1546325"/>
            </a:xfrm>
            <a:custGeom>
              <a:avLst/>
              <a:gdLst/>
              <a:ahLst/>
              <a:cxnLst/>
              <a:rect l="l" t="t" r="r" b="b"/>
              <a:pathLst>
                <a:path w="58785" h="61853" extrusionOk="0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4583;p64">
              <a:extLst>
                <a:ext uri="{FF2B5EF4-FFF2-40B4-BE49-F238E27FC236}">
                  <a16:creationId xmlns:a16="http://schemas.microsoft.com/office/drawing/2014/main" id="{47A95D9D-8008-5ECB-77D4-C9F03F2A9810}"/>
                </a:ext>
              </a:extLst>
            </p:cNvPr>
            <p:cNvSpPr/>
            <p:nvPr/>
          </p:nvSpPr>
          <p:spPr>
            <a:xfrm>
              <a:off x="556125" y="2509600"/>
              <a:ext cx="1487150" cy="1562075"/>
            </a:xfrm>
            <a:custGeom>
              <a:avLst/>
              <a:gdLst/>
              <a:ahLst/>
              <a:cxnLst/>
              <a:rect l="l" t="t" r="r" b="b"/>
              <a:pathLst>
                <a:path w="59486" h="62483" extrusionOk="0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4584;p64">
              <a:extLst>
                <a:ext uri="{FF2B5EF4-FFF2-40B4-BE49-F238E27FC236}">
                  <a16:creationId xmlns:a16="http://schemas.microsoft.com/office/drawing/2014/main" id="{E4CA7F0A-C109-8C56-BD8F-D68F997EAAD7}"/>
                </a:ext>
              </a:extLst>
            </p:cNvPr>
            <p:cNvSpPr/>
            <p:nvPr/>
          </p:nvSpPr>
          <p:spPr>
            <a:xfrm>
              <a:off x="5038800" y="2795550"/>
              <a:ext cx="861425" cy="854975"/>
            </a:xfrm>
            <a:custGeom>
              <a:avLst/>
              <a:gdLst/>
              <a:ahLst/>
              <a:cxnLst/>
              <a:rect l="l" t="t" r="r" b="b"/>
              <a:pathLst>
                <a:path w="34457" h="34199" extrusionOk="0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4585;p64">
              <a:extLst>
                <a:ext uri="{FF2B5EF4-FFF2-40B4-BE49-F238E27FC236}">
                  <a16:creationId xmlns:a16="http://schemas.microsoft.com/office/drawing/2014/main" id="{F4D856E5-B1B5-9DFF-29F8-3C12497ED9F2}"/>
                </a:ext>
              </a:extLst>
            </p:cNvPr>
            <p:cNvSpPr/>
            <p:nvPr/>
          </p:nvSpPr>
          <p:spPr>
            <a:xfrm>
              <a:off x="5030475" y="2788175"/>
              <a:ext cx="878075" cy="870675"/>
            </a:xfrm>
            <a:custGeom>
              <a:avLst/>
              <a:gdLst/>
              <a:ahLst/>
              <a:cxnLst/>
              <a:rect l="l" t="t" r="r" b="b"/>
              <a:pathLst>
                <a:path w="35123" h="34827" extrusionOk="0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4586;p64">
              <a:extLst>
                <a:ext uri="{FF2B5EF4-FFF2-40B4-BE49-F238E27FC236}">
                  <a16:creationId xmlns:a16="http://schemas.microsoft.com/office/drawing/2014/main" id="{1716157A-A431-B046-2E5E-8C7E890A8DDE}"/>
                </a:ext>
              </a:extLst>
            </p:cNvPr>
            <p:cNvSpPr/>
            <p:nvPr/>
          </p:nvSpPr>
          <p:spPr>
            <a:xfrm>
              <a:off x="5583200" y="3053425"/>
              <a:ext cx="129400" cy="107250"/>
            </a:xfrm>
            <a:custGeom>
              <a:avLst/>
              <a:gdLst/>
              <a:ahLst/>
              <a:cxnLst/>
              <a:rect l="l" t="t" r="r" b="b"/>
              <a:pathLst>
                <a:path w="5176" h="4290" extrusionOk="0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4587;p64">
              <a:extLst>
                <a:ext uri="{FF2B5EF4-FFF2-40B4-BE49-F238E27FC236}">
                  <a16:creationId xmlns:a16="http://schemas.microsoft.com/office/drawing/2014/main" id="{3A18D34B-6519-55E5-6075-25A71F6802A2}"/>
                </a:ext>
              </a:extLst>
            </p:cNvPr>
            <p:cNvSpPr/>
            <p:nvPr/>
          </p:nvSpPr>
          <p:spPr>
            <a:xfrm>
              <a:off x="5375225" y="3075625"/>
              <a:ext cx="122950" cy="102600"/>
            </a:xfrm>
            <a:custGeom>
              <a:avLst/>
              <a:gdLst/>
              <a:ahLst/>
              <a:cxnLst/>
              <a:rect l="l" t="t" r="r" b="b"/>
              <a:pathLst>
                <a:path w="4918" h="4104" extrusionOk="0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4588;p64">
              <a:extLst>
                <a:ext uri="{FF2B5EF4-FFF2-40B4-BE49-F238E27FC236}">
                  <a16:creationId xmlns:a16="http://schemas.microsoft.com/office/drawing/2014/main" id="{05EDF0D6-7937-7537-4D80-EF68888F4B73}"/>
                </a:ext>
              </a:extLst>
            </p:cNvPr>
            <p:cNvSpPr/>
            <p:nvPr/>
          </p:nvSpPr>
          <p:spPr>
            <a:xfrm>
              <a:off x="5415900" y="2996125"/>
              <a:ext cx="111850" cy="73050"/>
            </a:xfrm>
            <a:custGeom>
              <a:avLst/>
              <a:gdLst/>
              <a:ahLst/>
              <a:cxnLst/>
              <a:rect l="l" t="t" r="r" b="b"/>
              <a:pathLst>
                <a:path w="4474" h="2922" extrusionOk="0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4589;p64">
              <a:extLst>
                <a:ext uri="{FF2B5EF4-FFF2-40B4-BE49-F238E27FC236}">
                  <a16:creationId xmlns:a16="http://schemas.microsoft.com/office/drawing/2014/main" id="{64C00937-26AB-179A-ACC7-C326DCAFB127}"/>
                </a:ext>
              </a:extLst>
            </p:cNvPr>
            <p:cNvSpPr/>
            <p:nvPr/>
          </p:nvSpPr>
          <p:spPr>
            <a:xfrm>
              <a:off x="5520350" y="2983200"/>
              <a:ext cx="112775" cy="74875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4590;p64">
              <a:extLst>
                <a:ext uri="{FF2B5EF4-FFF2-40B4-BE49-F238E27FC236}">
                  <a16:creationId xmlns:a16="http://schemas.microsoft.com/office/drawing/2014/main" id="{B45CB110-CB00-9ED2-AED9-B0EDECB33B6C}"/>
                </a:ext>
              </a:extLst>
            </p:cNvPr>
            <p:cNvSpPr/>
            <p:nvPr/>
          </p:nvSpPr>
          <p:spPr>
            <a:xfrm>
              <a:off x="5276325" y="3085775"/>
              <a:ext cx="118350" cy="101700"/>
            </a:xfrm>
            <a:custGeom>
              <a:avLst/>
              <a:gdLst/>
              <a:ahLst/>
              <a:cxnLst/>
              <a:rect l="l" t="t" r="r" b="b"/>
              <a:pathLst>
                <a:path w="4734" h="4068" extrusionOk="0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4591;p64">
              <a:extLst>
                <a:ext uri="{FF2B5EF4-FFF2-40B4-BE49-F238E27FC236}">
                  <a16:creationId xmlns:a16="http://schemas.microsoft.com/office/drawing/2014/main" id="{AB132511-483E-05C9-9EF9-ABEA2F10401C}"/>
                </a:ext>
              </a:extLst>
            </p:cNvPr>
            <p:cNvSpPr/>
            <p:nvPr/>
          </p:nvSpPr>
          <p:spPr>
            <a:xfrm>
              <a:off x="5535125" y="3168050"/>
              <a:ext cx="132200" cy="119250"/>
            </a:xfrm>
            <a:custGeom>
              <a:avLst/>
              <a:gdLst/>
              <a:ahLst/>
              <a:cxnLst/>
              <a:rect l="l" t="t" r="r" b="b"/>
              <a:pathLst>
                <a:path w="5288" h="4770" extrusionOk="0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4592;p64">
              <a:extLst>
                <a:ext uri="{FF2B5EF4-FFF2-40B4-BE49-F238E27FC236}">
                  <a16:creationId xmlns:a16="http://schemas.microsoft.com/office/drawing/2014/main" id="{AB770DDD-2184-E09C-39A3-B24564554E0F}"/>
                </a:ext>
              </a:extLst>
            </p:cNvPr>
            <p:cNvSpPr/>
            <p:nvPr/>
          </p:nvSpPr>
          <p:spPr>
            <a:xfrm>
              <a:off x="5295750" y="3308525"/>
              <a:ext cx="115550" cy="81375"/>
            </a:xfrm>
            <a:custGeom>
              <a:avLst/>
              <a:gdLst/>
              <a:ahLst/>
              <a:cxnLst/>
              <a:rect l="l" t="t" r="r" b="b"/>
              <a:pathLst>
                <a:path w="4622" h="3255" extrusionOk="0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4593;p64">
              <a:extLst>
                <a:ext uri="{FF2B5EF4-FFF2-40B4-BE49-F238E27FC236}">
                  <a16:creationId xmlns:a16="http://schemas.microsoft.com/office/drawing/2014/main" id="{5A969DDF-D745-0770-DB5D-26B3CA6BF689}"/>
                </a:ext>
              </a:extLst>
            </p:cNvPr>
            <p:cNvSpPr/>
            <p:nvPr/>
          </p:nvSpPr>
          <p:spPr>
            <a:xfrm>
              <a:off x="5478750" y="3064525"/>
              <a:ext cx="123875" cy="104475"/>
            </a:xfrm>
            <a:custGeom>
              <a:avLst/>
              <a:gdLst/>
              <a:ahLst/>
              <a:cxnLst/>
              <a:rect l="l" t="t" r="r" b="b"/>
              <a:pathLst>
                <a:path w="4955" h="4179" extrusionOk="0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4594;p64">
              <a:extLst>
                <a:ext uri="{FF2B5EF4-FFF2-40B4-BE49-F238E27FC236}">
                  <a16:creationId xmlns:a16="http://schemas.microsoft.com/office/drawing/2014/main" id="{9F85FB05-1D47-2BDC-76E1-85970727940F}"/>
                </a:ext>
              </a:extLst>
            </p:cNvPr>
            <p:cNvSpPr/>
            <p:nvPr/>
          </p:nvSpPr>
          <p:spPr>
            <a:xfrm>
              <a:off x="5624775" y="2969325"/>
              <a:ext cx="121100" cy="78575"/>
            </a:xfrm>
            <a:custGeom>
              <a:avLst/>
              <a:gdLst/>
              <a:ahLst/>
              <a:cxnLst/>
              <a:rect l="l" t="t" r="r" b="b"/>
              <a:pathLst>
                <a:path w="4844" h="3143" extrusionOk="0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4595;p64">
              <a:extLst>
                <a:ext uri="{FF2B5EF4-FFF2-40B4-BE49-F238E27FC236}">
                  <a16:creationId xmlns:a16="http://schemas.microsoft.com/office/drawing/2014/main" id="{1436F9CB-73D8-E1A0-2F11-C7C874B845D5}"/>
                </a:ext>
              </a:extLst>
            </p:cNvPr>
            <p:cNvSpPr/>
            <p:nvPr/>
          </p:nvSpPr>
          <p:spPr>
            <a:xfrm>
              <a:off x="5193150" y="3315000"/>
              <a:ext cx="115550" cy="74900"/>
            </a:xfrm>
            <a:custGeom>
              <a:avLst/>
              <a:gdLst/>
              <a:ahLst/>
              <a:cxnLst/>
              <a:rect l="l" t="t" r="r" b="b"/>
              <a:pathLst>
                <a:path w="4622" h="2996" extrusionOk="0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4596;p64">
              <a:extLst>
                <a:ext uri="{FF2B5EF4-FFF2-40B4-BE49-F238E27FC236}">
                  <a16:creationId xmlns:a16="http://schemas.microsoft.com/office/drawing/2014/main" id="{9EA69CE9-4648-AEF0-D6BC-40D39447BE04}"/>
                </a:ext>
              </a:extLst>
            </p:cNvPr>
            <p:cNvSpPr/>
            <p:nvPr/>
          </p:nvSpPr>
          <p:spPr>
            <a:xfrm>
              <a:off x="5320700" y="3009075"/>
              <a:ext cx="102625" cy="69325"/>
            </a:xfrm>
            <a:custGeom>
              <a:avLst/>
              <a:gdLst/>
              <a:ahLst/>
              <a:cxnLst/>
              <a:rect l="l" t="t" r="r" b="b"/>
              <a:pathLst>
                <a:path w="4105" h="2773" extrusionOk="0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4597;p64">
              <a:extLst>
                <a:ext uri="{FF2B5EF4-FFF2-40B4-BE49-F238E27FC236}">
                  <a16:creationId xmlns:a16="http://schemas.microsoft.com/office/drawing/2014/main" id="{093E4E42-6543-F56D-96F5-CA27BE017A6B}"/>
                </a:ext>
              </a:extLst>
            </p:cNvPr>
            <p:cNvSpPr/>
            <p:nvPr/>
          </p:nvSpPr>
          <p:spPr>
            <a:xfrm>
              <a:off x="5497225" y="3297450"/>
              <a:ext cx="119275" cy="92450"/>
            </a:xfrm>
            <a:custGeom>
              <a:avLst/>
              <a:gdLst/>
              <a:ahLst/>
              <a:cxnLst/>
              <a:rect l="l" t="t" r="r" b="b"/>
              <a:pathLst>
                <a:path w="4771" h="3698" extrusionOk="0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4598;p64">
              <a:extLst>
                <a:ext uri="{FF2B5EF4-FFF2-40B4-BE49-F238E27FC236}">
                  <a16:creationId xmlns:a16="http://schemas.microsoft.com/office/drawing/2014/main" id="{99495D4C-C1A9-ABC1-4278-B723FB81672B}"/>
                </a:ext>
              </a:extLst>
            </p:cNvPr>
            <p:cNvSpPr/>
            <p:nvPr/>
          </p:nvSpPr>
          <p:spPr>
            <a:xfrm>
              <a:off x="5432525" y="3177275"/>
              <a:ext cx="128500" cy="115575"/>
            </a:xfrm>
            <a:custGeom>
              <a:avLst/>
              <a:gdLst/>
              <a:ahLst/>
              <a:cxnLst/>
              <a:rect l="l" t="t" r="r" b="b"/>
              <a:pathLst>
                <a:path w="5140" h="4623" extrusionOk="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4599;p64">
              <a:extLst>
                <a:ext uri="{FF2B5EF4-FFF2-40B4-BE49-F238E27FC236}">
                  <a16:creationId xmlns:a16="http://schemas.microsoft.com/office/drawing/2014/main" id="{F9C502A8-C963-BDA4-C1EE-877F7A1FBB1D}"/>
                </a:ext>
              </a:extLst>
            </p:cNvPr>
            <p:cNvSpPr/>
            <p:nvPr/>
          </p:nvSpPr>
          <p:spPr>
            <a:xfrm>
              <a:off x="5329950" y="3185600"/>
              <a:ext cx="126650" cy="112800"/>
            </a:xfrm>
            <a:custGeom>
              <a:avLst/>
              <a:gdLst/>
              <a:ahLst/>
              <a:cxnLst/>
              <a:rect l="l" t="t" r="r" b="b"/>
              <a:pathLst>
                <a:path w="5066" h="4512" extrusionOk="0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4600;p64">
              <a:extLst>
                <a:ext uri="{FF2B5EF4-FFF2-40B4-BE49-F238E27FC236}">
                  <a16:creationId xmlns:a16="http://schemas.microsoft.com/office/drawing/2014/main" id="{404B2B41-0381-2709-12D1-6B1CEDC1954F}"/>
                </a:ext>
              </a:extLst>
            </p:cNvPr>
            <p:cNvSpPr/>
            <p:nvPr/>
          </p:nvSpPr>
          <p:spPr>
            <a:xfrm>
              <a:off x="5228275" y="3194850"/>
              <a:ext cx="124800" cy="110000"/>
            </a:xfrm>
            <a:custGeom>
              <a:avLst/>
              <a:gdLst/>
              <a:ahLst/>
              <a:cxnLst/>
              <a:rect l="l" t="t" r="r" b="b"/>
              <a:pathLst>
                <a:path w="4992" h="4400" extrusionOk="0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4601;p64">
              <a:extLst>
                <a:ext uri="{FF2B5EF4-FFF2-40B4-BE49-F238E27FC236}">
                  <a16:creationId xmlns:a16="http://schemas.microsoft.com/office/drawing/2014/main" id="{C92BF3FA-E816-6467-33F1-377FF1046A07}"/>
                </a:ext>
              </a:extLst>
            </p:cNvPr>
            <p:cNvSpPr/>
            <p:nvPr/>
          </p:nvSpPr>
          <p:spPr>
            <a:xfrm>
              <a:off x="5396500" y="3302975"/>
              <a:ext cx="117400" cy="86925"/>
            </a:xfrm>
            <a:custGeom>
              <a:avLst/>
              <a:gdLst/>
              <a:ahLst/>
              <a:cxnLst/>
              <a:rect l="l" t="t" r="r" b="b"/>
              <a:pathLst>
                <a:path w="4696" h="3477" extrusionOk="0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4602;p64">
              <a:extLst>
                <a:ext uri="{FF2B5EF4-FFF2-40B4-BE49-F238E27FC236}">
                  <a16:creationId xmlns:a16="http://schemas.microsoft.com/office/drawing/2014/main" id="{99CAF4E2-B164-7602-EEAA-03463F6962AC}"/>
                </a:ext>
              </a:extLst>
            </p:cNvPr>
            <p:cNvSpPr/>
            <p:nvPr/>
          </p:nvSpPr>
          <p:spPr>
            <a:xfrm>
              <a:off x="5535125" y="2517350"/>
              <a:ext cx="1469600" cy="1546325"/>
            </a:xfrm>
            <a:custGeom>
              <a:avLst/>
              <a:gdLst/>
              <a:ahLst/>
              <a:cxnLst/>
              <a:rect l="l" t="t" r="r" b="b"/>
              <a:pathLst>
                <a:path w="58784" h="61853" extrusionOk="0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4603;p64">
              <a:extLst>
                <a:ext uri="{FF2B5EF4-FFF2-40B4-BE49-F238E27FC236}">
                  <a16:creationId xmlns:a16="http://schemas.microsoft.com/office/drawing/2014/main" id="{50C7BA4C-0A06-9486-3827-DCC159E71ED1}"/>
                </a:ext>
              </a:extLst>
            </p:cNvPr>
            <p:cNvSpPr/>
            <p:nvPr/>
          </p:nvSpPr>
          <p:spPr>
            <a:xfrm>
              <a:off x="5525875" y="2509600"/>
              <a:ext cx="1487175" cy="1562075"/>
            </a:xfrm>
            <a:custGeom>
              <a:avLst/>
              <a:gdLst/>
              <a:ahLst/>
              <a:cxnLst/>
              <a:rect l="l" t="t" r="r" b="b"/>
              <a:pathLst>
                <a:path w="59487" h="62483" extrusionOk="0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4604;p64">
              <a:extLst>
                <a:ext uri="{FF2B5EF4-FFF2-40B4-BE49-F238E27FC236}">
                  <a16:creationId xmlns:a16="http://schemas.microsoft.com/office/drawing/2014/main" id="{868D05A9-E9FB-7EF1-0FFE-5821D560A95C}"/>
                </a:ext>
              </a:extLst>
            </p:cNvPr>
            <p:cNvSpPr/>
            <p:nvPr/>
          </p:nvSpPr>
          <p:spPr>
            <a:xfrm>
              <a:off x="2453625" y="2391650"/>
              <a:ext cx="2670225" cy="1257025"/>
            </a:xfrm>
            <a:custGeom>
              <a:avLst/>
              <a:gdLst/>
              <a:ahLst/>
              <a:cxnLst/>
              <a:rect l="l" t="t" r="r" b="b"/>
              <a:pathLst>
                <a:path w="106809" h="50281" extrusionOk="0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4605;p64">
              <a:extLst>
                <a:ext uri="{FF2B5EF4-FFF2-40B4-BE49-F238E27FC236}">
                  <a16:creationId xmlns:a16="http://schemas.microsoft.com/office/drawing/2014/main" id="{B18EF485-D667-8AEF-E09E-0E564D27822E}"/>
                </a:ext>
              </a:extLst>
            </p:cNvPr>
            <p:cNvSpPr/>
            <p:nvPr/>
          </p:nvSpPr>
          <p:spPr>
            <a:xfrm>
              <a:off x="2446225" y="2384250"/>
              <a:ext cx="2685950" cy="1272750"/>
            </a:xfrm>
            <a:custGeom>
              <a:avLst/>
              <a:gdLst/>
              <a:ahLst/>
              <a:cxnLst/>
              <a:rect l="l" t="t" r="r" b="b"/>
              <a:pathLst>
                <a:path w="107438" h="50910" extrusionOk="0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4606;p64">
              <a:extLst>
                <a:ext uri="{FF2B5EF4-FFF2-40B4-BE49-F238E27FC236}">
                  <a16:creationId xmlns:a16="http://schemas.microsoft.com/office/drawing/2014/main" id="{CBCBA743-8821-D8E0-BC1F-248596B5E729}"/>
                </a:ext>
              </a:extLst>
            </p:cNvPr>
            <p:cNvSpPr/>
            <p:nvPr/>
          </p:nvSpPr>
          <p:spPr>
            <a:xfrm>
              <a:off x="2453625" y="2391650"/>
              <a:ext cx="1203425" cy="1257025"/>
            </a:xfrm>
            <a:custGeom>
              <a:avLst/>
              <a:gdLst/>
              <a:ahLst/>
              <a:cxnLst/>
              <a:rect l="l" t="t" r="r" b="b"/>
              <a:pathLst>
                <a:path w="48137" h="50281" extrusionOk="0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4607;p64">
              <a:extLst>
                <a:ext uri="{FF2B5EF4-FFF2-40B4-BE49-F238E27FC236}">
                  <a16:creationId xmlns:a16="http://schemas.microsoft.com/office/drawing/2014/main" id="{B1EBDAE6-FDA9-AA27-5FC0-6D89821D62EA}"/>
                </a:ext>
              </a:extLst>
            </p:cNvPr>
            <p:cNvSpPr/>
            <p:nvPr/>
          </p:nvSpPr>
          <p:spPr>
            <a:xfrm>
              <a:off x="2446225" y="2384250"/>
              <a:ext cx="1203425" cy="1272750"/>
            </a:xfrm>
            <a:custGeom>
              <a:avLst/>
              <a:gdLst/>
              <a:ahLst/>
              <a:cxnLst/>
              <a:rect l="l" t="t" r="r" b="b"/>
              <a:pathLst>
                <a:path w="48137" h="50910" extrusionOk="0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4608;p64">
              <a:extLst>
                <a:ext uri="{FF2B5EF4-FFF2-40B4-BE49-F238E27FC236}">
                  <a16:creationId xmlns:a16="http://schemas.microsoft.com/office/drawing/2014/main" id="{C56A14D4-345D-3A0A-5861-E1FC3B8B4D7D}"/>
                </a:ext>
              </a:extLst>
            </p:cNvPr>
            <p:cNvSpPr/>
            <p:nvPr/>
          </p:nvSpPr>
          <p:spPr>
            <a:xfrm>
              <a:off x="4618250" y="2603325"/>
              <a:ext cx="289325" cy="265275"/>
            </a:xfrm>
            <a:custGeom>
              <a:avLst/>
              <a:gdLst/>
              <a:ahLst/>
              <a:cxnLst/>
              <a:rect l="l" t="t" r="r" b="b"/>
              <a:pathLst>
                <a:path w="11573" h="10611" extrusionOk="0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4609;p64">
              <a:extLst>
                <a:ext uri="{FF2B5EF4-FFF2-40B4-BE49-F238E27FC236}">
                  <a16:creationId xmlns:a16="http://schemas.microsoft.com/office/drawing/2014/main" id="{B33072CE-DB6E-FE50-D1DB-8C1B94B25B7C}"/>
                </a:ext>
              </a:extLst>
            </p:cNvPr>
            <p:cNvSpPr/>
            <p:nvPr/>
          </p:nvSpPr>
          <p:spPr>
            <a:xfrm>
              <a:off x="4609950" y="2595000"/>
              <a:ext cx="305025" cy="281000"/>
            </a:xfrm>
            <a:custGeom>
              <a:avLst/>
              <a:gdLst/>
              <a:ahLst/>
              <a:cxnLst/>
              <a:rect l="l" t="t" r="r" b="b"/>
              <a:pathLst>
                <a:path w="12201" h="11240" extrusionOk="0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4610;p64">
              <a:extLst>
                <a:ext uri="{FF2B5EF4-FFF2-40B4-BE49-F238E27FC236}">
                  <a16:creationId xmlns:a16="http://schemas.microsoft.com/office/drawing/2014/main" id="{72D86446-3DBE-88B3-0AD3-88269FA9D82A}"/>
                </a:ext>
              </a:extLst>
            </p:cNvPr>
            <p:cNvSpPr/>
            <p:nvPr/>
          </p:nvSpPr>
          <p:spPr>
            <a:xfrm>
              <a:off x="4638600" y="2621800"/>
              <a:ext cx="248650" cy="227400"/>
            </a:xfrm>
            <a:custGeom>
              <a:avLst/>
              <a:gdLst/>
              <a:ahLst/>
              <a:cxnLst/>
              <a:rect l="l" t="t" r="r" b="b"/>
              <a:pathLst>
                <a:path w="9946" h="9096" extrusionOk="0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4611;p64">
              <a:extLst>
                <a:ext uri="{FF2B5EF4-FFF2-40B4-BE49-F238E27FC236}">
                  <a16:creationId xmlns:a16="http://schemas.microsoft.com/office/drawing/2014/main" id="{54C0913C-443B-8C1A-B3A3-2D77E2C963BE}"/>
                </a:ext>
              </a:extLst>
            </p:cNvPr>
            <p:cNvSpPr/>
            <p:nvPr/>
          </p:nvSpPr>
          <p:spPr>
            <a:xfrm>
              <a:off x="4631200" y="2614400"/>
              <a:ext cx="263425" cy="243100"/>
            </a:xfrm>
            <a:custGeom>
              <a:avLst/>
              <a:gdLst/>
              <a:ahLst/>
              <a:cxnLst/>
              <a:rect l="l" t="t" r="r" b="b"/>
              <a:pathLst>
                <a:path w="10537" h="9724" extrusionOk="0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4612;p64">
              <a:extLst>
                <a:ext uri="{FF2B5EF4-FFF2-40B4-BE49-F238E27FC236}">
                  <a16:creationId xmlns:a16="http://schemas.microsoft.com/office/drawing/2014/main" id="{6B089C0B-532B-8E8C-EC96-EF55580257A3}"/>
                </a:ext>
              </a:extLst>
            </p:cNvPr>
            <p:cNvSpPr/>
            <p:nvPr/>
          </p:nvSpPr>
          <p:spPr>
            <a:xfrm>
              <a:off x="913800" y="2888150"/>
              <a:ext cx="246800" cy="260350"/>
            </a:xfrm>
            <a:custGeom>
              <a:avLst/>
              <a:gdLst/>
              <a:ahLst/>
              <a:cxnLst/>
              <a:rect l="l" t="t" r="r" b="b"/>
              <a:pathLst>
                <a:path w="9872" h="10414" extrusionOk="0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4613;p64">
              <a:extLst>
                <a:ext uri="{FF2B5EF4-FFF2-40B4-BE49-F238E27FC236}">
                  <a16:creationId xmlns:a16="http://schemas.microsoft.com/office/drawing/2014/main" id="{A71A6253-77FE-8321-E5BA-CDAE001F8514}"/>
                </a:ext>
              </a:extLst>
            </p:cNvPr>
            <p:cNvSpPr/>
            <p:nvPr/>
          </p:nvSpPr>
          <p:spPr>
            <a:xfrm>
              <a:off x="920275" y="2880600"/>
              <a:ext cx="232950" cy="275450"/>
            </a:xfrm>
            <a:custGeom>
              <a:avLst/>
              <a:gdLst/>
              <a:ahLst/>
              <a:cxnLst/>
              <a:rect l="l" t="t" r="r" b="b"/>
              <a:pathLst>
                <a:path w="9318" h="11018" extrusionOk="0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4614;p64">
              <a:extLst>
                <a:ext uri="{FF2B5EF4-FFF2-40B4-BE49-F238E27FC236}">
                  <a16:creationId xmlns:a16="http://schemas.microsoft.com/office/drawing/2014/main" id="{4ED4CA07-37E6-A0EC-B918-3D635CFB0E08}"/>
                </a:ext>
              </a:extLst>
            </p:cNvPr>
            <p:cNvSpPr/>
            <p:nvPr/>
          </p:nvSpPr>
          <p:spPr>
            <a:xfrm>
              <a:off x="931375" y="2906950"/>
              <a:ext cx="211675" cy="222725"/>
            </a:xfrm>
            <a:custGeom>
              <a:avLst/>
              <a:gdLst/>
              <a:ahLst/>
              <a:cxnLst/>
              <a:rect l="l" t="t" r="r" b="b"/>
              <a:pathLst>
                <a:path w="8467" h="8909" extrusionOk="0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4615;p64">
              <a:extLst>
                <a:ext uri="{FF2B5EF4-FFF2-40B4-BE49-F238E27FC236}">
                  <a16:creationId xmlns:a16="http://schemas.microsoft.com/office/drawing/2014/main" id="{32A12BF7-8D75-14C4-0D2F-41B472AB819E}"/>
                </a:ext>
              </a:extLst>
            </p:cNvPr>
            <p:cNvSpPr/>
            <p:nvPr/>
          </p:nvSpPr>
          <p:spPr>
            <a:xfrm>
              <a:off x="935975" y="2899075"/>
              <a:ext cx="201525" cy="238500"/>
            </a:xfrm>
            <a:custGeom>
              <a:avLst/>
              <a:gdLst/>
              <a:ahLst/>
              <a:cxnLst/>
              <a:rect l="l" t="t" r="r" b="b"/>
              <a:pathLst>
                <a:path w="8061" h="9540" extrusionOk="0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4616;p64">
              <a:extLst>
                <a:ext uri="{FF2B5EF4-FFF2-40B4-BE49-F238E27FC236}">
                  <a16:creationId xmlns:a16="http://schemas.microsoft.com/office/drawing/2014/main" id="{451DBC92-F009-BA12-3256-C2EA912466CA}"/>
                </a:ext>
              </a:extLst>
            </p:cNvPr>
            <p:cNvSpPr/>
            <p:nvPr/>
          </p:nvSpPr>
          <p:spPr>
            <a:xfrm>
              <a:off x="1254850" y="2924675"/>
              <a:ext cx="196900" cy="207625"/>
            </a:xfrm>
            <a:custGeom>
              <a:avLst/>
              <a:gdLst/>
              <a:ahLst/>
              <a:cxnLst/>
              <a:rect l="l" t="t" r="r" b="b"/>
              <a:pathLst>
                <a:path w="7876" h="8305" extrusionOk="0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4617;p64">
              <a:extLst>
                <a:ext uri="{FF2B5EF4-FFF2-40B4-BE49-F238E27FC236}">
                  <a16:creationId xmlns:a16="http://schemas.microsoft.com/office/drawing/2014/main" id="{EE7171F4-66DF-F200-3B9E-B4E8C55BDCB5}"/>
                </a:ext>
              </a:extLst>
            </p:cNvPr>
            <p:cNvSpPr/>
            <p:nvPr/>
          </p:nvSpPr>
          <p:spPr>
            <a:xfrm>
              <a:off x="1259475" y="2916650"/>
              <a:ext cx="188575" cy="223700"/>
            </a:xfrm>
            <a:custGeom>
              <a:avLst/>
              <a:gdLst/>
              <a:ahLst/>
              <a:cxnLst/>
              <a:rect l="l" t="t" r="r" b="b"/>
              <a:pathLst>
                <a:path w="7543" h="8948" extrusionOk="0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4618;p64">
              <a:extLst>
                <a:ext uri="{FF2B5EF4-FFF2-40B4-BE49-F238E27FC236}">
                  <a16:creationId xmlns:a16="http://schemas.microsoft.com/office/drawing/2014/main" id="{230478F3-146D-9636-7035-7C8957A2492F}"/>
                </a:ext>
              </a:extLst>
            </p:cNvPr>
            <p:cNvSpPr/>
            <p:nvPr/>
          </p:nvSpPr>
          <p:spPr>
            <a:xfrm>
              <a:off x="1268725" y="2939350"/>
              <a:ext cx="169150" cy="178300"/>
            </a:xfrm>
            <a:custGeom>
              <a:avLst/>
              <a:gdLst/>
              <a:ahLst/>
              <a:cxnLst/>
              <a:rect l="l" t="t" r="r" b="b"/>
              <a:pathLst>
                <a:path w="6766" h="7132" extrusionOk="0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4619;p64">
              <a:extLst>
                <a:ext uri="{FF2B5EF4-FFF2-40B4-BE49-F238E27FC236}">
                  <a16:creationId xmlns:a16="http://schemas.microsoft.com/office/drawing/2014/main" id="{17687B80-AFB8-2727-5145-B774590DB25F}"/>
                </a:ext>
              </a:extLst>
            </p:cNvPr>
            <p:cNvSpPr/>
            <p:nvPr/>
          </p:nvSpPr>
          <p:spPr>
            <a:xfrm>
              <a:off x="1271500" y="2931425"/>
              <a:ext cx="163625" cy="194125"/>
            </a:xfrm>
            <a:custGeom>
              <a:avLst/>
              <a:gdLst/>
              <a:ahLst/>
              <a:cxnLst/>
              <a:rect l="l" t="t" r="r" b="b"/>
              <a:pathLst>
                <a:path w="6545" h="7765" extrusionOk="0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4620;p64">
              <a:extLst>
                <a:ext uri="{FF2B5EF4-FFF2-40B4-BE49-F238E27FC236}">
                  <a16:creationId xmlns:a16="http://schemas.microsoft.com/office/drawing/2014/main" id="{42C40A33-1A26-FFE3-B202-E645CA7B5063}"/>
                </a:ext>
              </a:extLst>
            </p:cNvPr>
            <p:cNvSpPr/>
            <p:nvPr/>
          </p:nvSpPr>
          <p:spPr>
            <a:xfrm>
              <a:off x="1540450" y="2960750"/>
              <a:ext cx="151600" cy="159500"/>
            </a:xfrm>
            <a:custGeom>
              <a:avLst/>
              <a:gdLst/>
              <a:ahLst/>
              <a:cxnLst/>
              <a:rect l="l" t="t" r="r" b="b"/>
              <a:pathLst>
                <a:path w="6064" h="6380" extrusionOk="0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4621;p64">
              <a:extLst>
                <a:ext uri="{FF2B5EF4-FFF2-40B4-BE49-F238E27FC236}">
                  <a16:creationId xmlns:a16="http://schemas.microsoft.com/office/drawing/2014/main" id="{3FADA600-0747-FBD3-52D9-8F5F3105F416}"/>
                </a:ext>
              </a:extLst>
            </p:cNvPr>
            <p:cNvSpPr/>
            <p:nvPr/>
          </p:nvSpPr>
          <p:spPr>
            <a:xfrm>
              <a:off x="1542300" y="2952675"/>
              <a:ext cx="147900" cy="174725"/>
            </a:xfrm>
            <a:custGeom>
              <a:avLst/>
              <a:gdLst/>
              <a:ahLst/>
              <a:cxnLst/>
              <a:rect l="l" t="t" r="r" b="b"/>
              <a:pathLst>
                <a:path w="5916" h="6989" extrusionOk="0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4622;p64">
              <a:extLst>
                <a:ext uri="{FF2B5EF4-FFF2-40B4-BE49-F238E27FC236}">
                  <a16:creationId xmlns:a16="http://schemas.microsoft.com/office/drawing/2014/main" id="{94B1E875-F247-613F-D0D4-B4E4827E8454}"/>
                </a:ext>
              </a:extLst>
            </p:cNvPr>
            <p:cNvSpPr/>
            <p:nvPr/>
          </p:nvSpPr>
          <p:spPr>
            <a:xfrm>
              <a:off x="1551550" y="2972325"/>
              <a:ext cx="129425" cy="136350"/>
            </a:xfrm>
            <a:custGeom>
              <a:avLst/>
              <a:gdLst/>
              <a:ahLst/>
              <a:cxnLst/>
              <a:rect l="l" t="t" r="r" b="b"/>
              <a:pathLst>
                <a:path w="5177" h="5454" extrusionOk="0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4623;p64">
              <a:extLst>
                <a:ext uri="{FF2B5EF4-FFF2-40B4-BE49-F238E27FC236}">
                  <a16:creationId xmlns:a16="http://schemas.microsoft.com/office/drawing/2014/main" id="{15C53639-5275-260E-6646-986441057167}"/>
                </a:ext>
              </a:extLst>
            </p:cNvPr>
            <p:cNvSpPr/>
            <p:nvPr/>
          </p:nvSpPr>
          <p:spPr>
            <a:xfrm>
              <a:off x="1551550" y="2963775"/>
              <a:ext cx="129425" cy="152525"/>
            </a:xfrm>
            <a:custGeom>
              <a:avLst/>
              <a:gdLst/>
              <a:ahLst/>
              <a:cxnLst/>
              <a:rect l="l" t="t" r="r" b="b"/>
              <a:pathLst>
                <a:path w="5177" h="6101" extrusionOk="0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4624;p64">
              <a:extLst>
                <a:ext uri="{FF2B5EF4-FFF2-40B4-BE49-F238E27FC236}">
                  <a16:creationId xmlns:a16="http://schemas.microsoft.com/office/drawing/2014/main" id="{1E9BC2EE-05BA-6E44-C351-FBF622DD4038}"/>
                </a:ext>
              </a:extLst>
            </p:cNvPr>
            <p:cNvSpPr/>
            <p:nvPr/>
          </p:nvSpPr>
          <p:spPr>
            <a:xfrm>
              <a:off x="4390900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4625;p64">
              <a:extLst>
                <a:ext uri="{FF2B5EF4-FFF2-40B4-BE49-F238E27FC236}">
                  <a16:creationId xmlns:a16="http://schemas.microsoft.com/office/drawing/2014/main" id="{9988130A-497B-8D8F-5A74-1B9F078C4715}"/>
                </a:ext>
              </a:extLst>
            </p:cNvPr>
            <p:cNvSpPr/>
            <p:nvPr/>
          </p:nvSpPr>
          <p:spPr>
            <a:xfrm>
              <a:off x="4291075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4626;p64">
              <a:extLst>
                <a:ext uri="{FF2B5EF4-FFF2-40B4-BE49-F238E27FC236}">
                  <a16:creationId xmlns:a16="http://schemas.microsoft.com/office/drawing/2014/main" id="{9FC028E9-D9DC-9EDF-B918-6E95A3D93F63}"/>
                </a:ext>
              </a:extLst>
            </p:cNvPr>
            <p:cNvSpPr/>
            <p:nvPr/>
          </p:nvSpPr>
          <p:spPr>
            <a:xfrm>
              <a:off x="4190325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4627;p64">
              <a:extLst>
                <a:ext uri="{FF2B5EF4-FFF2-40B4-BE49-F238E27FC236}">
                  <a16:creationId xmlns:a16="http://schemas.microsoft.com/office/drawing/2014/main" id="{EBBE49BD-EF19-7EED-A755-ABD06CFED762}"/>
                </a:ext>
              </a:extLst>
            </p:cNvPr>
            <p:cNvSpPr/>
            <p:nvPr/>
          </p:nvSpPr>
          <p:spPr>
            <a:xfrm>
              <a:off x="4090500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4628;p64">
              <a:extLst>
                <a:ext uri="{FF2B5EF4-FFF2-40B4-BE49-F238E27FC236}">
                  <a16:creationId xmlns:a16="http://schemas.microsoft.com/office/drawing/2014/main" id="{D29F8034-F6E5-E024-77A9-9EDB97E9A14E}"/>
                </a:ext>
              </a:extLst>
            </p:cNvPr>
            <p:cNvSpPr/>
            <p:nvPr/>
          </p:nvSpPr>
          <p:spPr>
            <a:xfrm>
              <a:off x="4561875" y="2950850"/>
              <a:ext cx="378050" cy="36050"/>
            </a:xfrm>
            <a:custGeom>
              <a:avLst/>
              <a:gdLst/>
              <a:ahLst/>
              <a:cxnLst/>
              <a:rect l="l" t="t" r="r" b="b"/>
              <a:pathLst>
                <a:path w="15122" h="1442" extrusionOk="0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4629;p64">
              <a:extLst>
                <a:ext uri="{FF2B5EF4-FFF2-40B4-BE49-F238E27FC236}">
                  <a16:creationId xmlns:a16="http://schemas.microsoft.com/office/drawing/2014/main" id="{A275CBC5-9A75-5512-6590-85AA17538788}"/>
                </a:ext>
              </a:extLst>
            </p:cNvPr>
            <p:cNvSpPr/>
            <p:nvPr/>
          </p:nvSpPr>
          <p:spPr>
            <a:xfrm>
              <a:off x="4561875" y="3063600"/>
              <a:ext cx="378050" cy="35150"/>
            </a:xfrm>
            <a:custGeom>
              <a:avLst/>
              <a:gdLst/>
              <a:ahLst/>
              <a:cxnLst/>
              <a:rect l="l" t="t" r="r" b="b"/>
              <a:pathLst>
                <a:path w="15122" h="1406" extrusionOk="0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4630;p64">
              <a:extLst>
                <a:ext uri="{FF2B5EF4-FFF2-40B4-BE49-F238E27FC236}">
                  <a16:creationId xmlns:a16="http://schemas.microsoft.com/office/drawing/2014/main" id="{95BDCAC0-D100-482A-FFD4-876B59BB1A0A}"/>
                </a:ext>
              </a:extLst>
            </p:cNvPr>
            <p:cNvSpPr/>
            <p:nvPr/>
          </p:nvSpPr>
          <p:spPr>
            <a:xfrm>
              <a:off x="2656050" y="3012775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4631;p64">
              <a:extLst>
                <a:ext uri="{FF2B5EF4-FFF2-40B4-BE49-F238E27FC236}">
                  <a16:creationId xmlns:a16="http://schemas.microsoft.com/office/drawing/2014/main" id="{9A9ADD32-405F-74F2-9A3A-55A46DE1B7E0}"/>
                </a:ext>
              </a:extLst>
            </p:cNvPr>
            <p:cNvSpPr/>
            <p:nvPr/>
          </p:nvSpPr>
          <p:spPr>
            <a:xfrm>
              <a:off x="2648650" y="3005375"/>
              <a:ext cx="174700" cy="161775"/>
            </a:xfrm>
            <a:custGeom>
              <a:avLst/>
              <a:gdLst/>
              <a:ahLst/>
              <a:cxnLst/>
              <a:rect l="l" t="t" r="r" b="b"/>
              <a:pathLst>
                <a:path w="6988" h="6471" extrusionOk="0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4632;p64">
              <a:extLst>
                <a:ext uri="{FF2B5EF4-FFF2-40B4-BE49-F238E27FC236}">
                  <a16:creationId xmlns:a16="http://schemas.microsoft.com/office/drawing/2014/main" id="{B3264214-4CE2-E723-8A6A-E7847646BA53}"/>
                </a:ext>
              </a:extLst>
            </p:cNvPr>
            <p:cNvSpPr/>
            <p:nvPr/>
          </p:nvSpPr>
          <p:spPr>
            <a:xfrm>
              <a:off x="2644950" y="3225350"/>
              <a:ext cx="159000" cy="146050"/>
            </a:xfrm>
            <a:custGeom>
              <a:avLst/>
              <a:gdLst/>
              <a:ahLst/>
              <a:cxnLst/>
              <a:rect l="l" t="t" r="r" b="b"/>
              <a:pathLst>
                <a:path w="6360" h="5842" extrusionOk="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4633;p64">
              <a:extLst>
                <a:ext uri="{FF2B5EF4-FFF2-40B4-BE49-F238E27FC236}">
                  <a16:creationId xmlns:a16="http://schemas.microsoft.com/office/drawing/2014/main" id="{28F18DE2-9BF8-F986-C0EF-AF0760D69C08}"/>
                </a:ext>
              </a:extLst>
            </p:cNvPr>
            <p:cNvSpPr/>
            <p:nvPr/>
          </p:nvSpPr>
          <p:spPr>
            <a:xfrm>
              <a:off x="2636625" y="321795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4634;p64">
              <a:extLst>
                <a:ext uri="{FF2B5EF4-FFF2-40B4-BE49-F238E27FC236}">
                  <a16:creationId xmlns:a16="http://schemas.microsoft.com/office/drawing/2014/main" id="{94C363EC-1A33-6D33-0DED-254E158EDB5F}"/>
                </a:ext>
              </a:extLst>
            </p:cNvPr>
            <p:cNvSpPr/>
            <p:nvPr/>
          </p:nvSpPr>
          <p:spPr>
            <a:xfrm>
              <a:off x="2618150" y="3425000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4635;p64">
              <a:extLst>
                <a:ext uri="{FF2B5EF4-FFF2-40B4-BE49-F238E27FC236}">
                  <a16:creationId xmlns:a16="http://schemas.microsoft.com/office/drawing/2014/main" id="{52A9DBE7-72AF-D70D-F6ED-6C8AAD9851CF}"/>
                </a:ext>
              </a:extLst>
            </p:cNvPr>
            <p:cNvSpPr/>
            <p:nvPr/>
          </p:nvSpPr>
          <p:spPr>
            <a:xfrm>
              <a:off x="2610750" y="341760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4636;p64">
              <a:extLst>
                <a:ext uri="{FF2B5EF4-FFF2-40B4-BE49-F238E27FC236}">
                  <a16:creationId xmlns:a16="http://schemas.microsoft.com/office/drawing/2014/main" id="{BD6027DA-025E-DB1F-BFF4-5AB0043D7F17}"/>
                </a:ext>
              </a:extLst>
            </p:cNvPr>
            <p:cNvSpPr/>
            <p:nvPr/>
          </p:nvSpPr>
          <p:spPr>
            <a:xfrm>
              <a:off x="5515725" y="3650500"/>
              <a:ext cx="855875" cy="1305100"/>
            </a:xfrm>
            <a:custGeom>
              <a:avLst/>
              <a:gdLst/>
              <a:ahLst/>
              <a:cxnLst/>
              <a:rect l="l" t="t" r="r" b="b"/>
              <a:pathLst>
                <a:path w="34235" h="52204" extrusionOk="0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4637;p64">
              <a:extLst>
                <a:ext uri="{FF2B5EF4-FFF2-40B4-BE49-F238E27FC236}">
                  <a16:creationId xmlns:a16="http://schemas.microsoft.com/office/drawing/2014/main" id="{AC83BE03-26BC-0CDE-9BB4-653F18D90C9A}"/>
                </a:ext>
              </a:extLst>
            </p:cNvPr>
            <p:cNvSpPr/>
            <p:nvPr/>
          </p:nvSpPr>
          <p:spPr>
            <a:xfrm>
              <a:off x="5508325" y="3642975"/>
              <a:ext cx="871600" cy="1320100"/>
            </a:xfrm>
            <a:custGeom>
              <a:avLst/>
              <a:gdLst/>
              <a:ahLst/>
              <a:cxnLst/>
              <a:rect l="l" t="t" r="r" b="b"/>
              <a:pathLst>
                <a:path w="34864" h="52804" extrusionOk="0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4638;p64">
              <a:extLst>
                <a:ext uri="{FF2B5EF4-FFF2-40B4-BE49-F238E27FC236}">
                  <a16:creationId xmlns:a16="http://schemas.microsoft.com/office/drawing/2014/main" id="{B32BCE65-D0BF-66FF-4E57-75164E658AF5}"/>
                </a:ext>
              </a:extLst>
            </p:cNvPr>
            <p:cNvSpPr/>
            <p:nvPr/>
          </p:nvSpPr>
          <p:spPr>
            <a:xfrm>
              <a:off x="1200325" y="3650500"/>
              <a:ext cx="854975" cy="1305100"/>
            </a:xfrm>
            <a:custGeom>
              <a:avLst/>
              <a:gdLst/>
              <a:ahLst/>
              <a:cxnLst/>
              <a:rect l="l" t="t" r="r" b="b"/>
              <a:pathLst>
                <a:path w="34199" h="52204" extrusionOk="0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4639;p64">
              <a:extLst>
                <a:ext uri="{FF2B5EF4-FFF2-40B4-BE49-F238E27FC236}">
                  <a16:creationId xmlns:a16="http://schemas.microsoft.com/office/drawing/2014/main" id="{F00B8E08-174C-87C5-1DF9-C895E76DC6CF}"/>
                </a:ext>
              </a:extLst>
            </p:cNvPr>
            <p:cNvSpPr/>
            <p:nvPr/>
          </p:nvSpPr>
          <p:spPr>
            <a:xfrm>
              <a:off x="1192925" y="3642975"/>
              <a:ext cx="869775" cy="1320100"/>
            </a:xfrm>
            <a:custGeom>
              <a:avLst/>
              <a:gdLst/>
              <a:ahLst/>
              <a:cxnLst/>
              <a:rect l="l" t="t" r="r" b="b"/>
              <a:pathLst>
                <a:path w="34791" h="52804" extrusionOk="0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4640;p64">
              <a:extLst>
                <a:ext uri="{FF2B5EF4-FFF2-40B4-BE49-F238E27FC236}">
                  <a16:creationId xmlns:a16="http://schemas.microsoft.com/office/drawing/2014/main" id="{0C288596-D164-61E9-653E-D66806FC46E4}"/>
                </a:ext>
              </a:extLst>
            </p:cNvPr>
            <p:cNvSpPr/>
            <p:nvPr/>
          </p:nvSpPr>
          <p:spPr>
            <a:xfrm>
              <a:off x="2685625" y="2486850"/>
              <a:ext cx="543475" cy="497275"/>
            </a:xfrm>
            <a:custGeom>
              <a:avLst/>
              <a:gdLst/>
              <a:ahLst/>
              <a:cxnLst/>
              <a:rect l="l" t="t" r="r" b="b"/>
              <a:pathLst>
                <a:path w="21739" h="19891" extrusionOk="0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4641;p64">
              <a:extLst>
                <a:ext uri="{FF2B5EF4-FFF2-40B4-BE49-F238E27FC236}">
                  <a16:creationId xmlns:a16="http://schemas.microsoft.com/office/drawing/2014/main" id="{6BBB8EDE-4B6E-DAB1-F6CE-FBF083B7F0B8}"/>
                </a:ext>
              </a:extLst>
            </p:cNvPr>
            <p:cNvSpPr/>
            <p:nvPr/>
          </p:nvSpPr>
          <p:spPr>
            <a:xfrm>
              <a:off x="2678225" y="2479450"/>
              <a:ext cx="558275" cy="513000"/>
            </a:xfrm>
            <a:custGeom>
              <a:avLst/>
              <a:gdLst/>
              <a:ahLst/>
              <a:cxnLst/>
              <a:rect l="l" t="t" r="r" b="b"/>
              <a:pathLst>
                <a:path w="22331" h="20520" extrusionOk="0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4642;p64">
              <a:extLst>
                <a:ext uri="{FF2B5EF4-FFF2-40B4-BE49-F238E27FC236}">
                  <a16:creationId xmlns:a16="http://schemas.microsoft.com/office/drawing/2014/main" id="{A0200908-B2BD-0A7F-5DB3-2D47479935C6}"/>
                </a:ext>
              </a:extLst>
            </p:cNvPr>
            <p:cNvSpPr/>
            <p:nvPr/>
          </p:nvSpPr>
          <p:spPr>
            <a:xfrm>
              <a:off x="2722600" y="2520125"/>
              <a:ext cx="469550" cy="430750"/>
            </a:xfrm>
            <a:custGeom>
              <a:avLst/>
              <a:gdLst/>
              <a:ahLst/>
              <a:cxnLst/>
              <a:rect l="l" t="t" r="r" b="b"/>
              <a:pathLst>
                <a:path w="18782" h="17230" extrusionOk="0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4643;p64">
              <a:extLst>
                <a:ext uri="{FF2B5EF4-FFF2-40B4-BE49-F238E27FC236}">
                  <a16:creationId xmlns:a16="http://schemas.microsoft.com/office/drawing/2014/main" id="{ACADC08D-A256-E9AF-DCA2-F9CA1201A067}"/>
                </a:ext>
              </a:extLst>
            </p:cNvPr>
            <p:cNvSpPr/>
            <p:nvPr/>
          </p:nvSpPr>
          <p:spPr>
            <a:xfrm>
              <a:off x="2714275" y="2512725"/>
              <a:ext cx="485250" cy="445525"/>
            </a:xfrm>
            <a:custGeom>
              <a:avLst/>
              <a:gdLst/>
              <a:ahLst/>
              <a:cxnLst/>
              <a:rect l="l" t="t" r="r" b="b"/>
              <a:pathLst>
                <a:path w="19410" h="17821" extrusionOk="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4644;p64">
              <a:extLst>
                <a:ext uri="{FF2B5EF4-FFF2-40B4-BE49-F238E27FC236}">
                  <a16:creationId xmlns:a16="http://schemas.microsoft.com/office/drawing/2014/main" id="{E0A50A50-EA87-8503-D7F8-7DDF9FFAEAF3}"/>
                </a:ext>
              </a:extLst>
            </p:cNvPr>
            <p:cNvSpPr/>
            <p:nvPr/>
          </p:nvSpPr>
          <p:spPr>
            <a:xfrm>
              <a:off x="2772500" y="2565425"/>
              <a:ext cx="369725" cy="340150"/>
            </a:xfrm>
            <a:custGeom>
              <a:avLst/>
              <a:gdLst/>
              <a:ahLst/>
              <a:cxnLst/>
              <a:rect l="l" t="t" r="r" b="b"/>
              <a:pathLst>
                <a:path w="14789" h="13606" extrusionOk="0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4645;p64">
              <a:extLst>
                <a:ext uri="{FF2B5EF4-FFF2-40B4-BE49-F238E27FC236}">
                  <a16:creationId xmlns:a16="http://schemas.microsoft.com/office/drawing/2014/main" id="{47DAE51F-49F0-4E12-8F45-8DC534313E12}"/>
                </a:ext>
              </a:extLst>
            </p:cNvPr>
            <p:cNvSpPr/>
            <p:nvPr/>
          </p:nvSpPr>
          <p:spPr>
            <a:xfrm>
              <a:off x="2850150" y="2636600"/>
              <a:ext cx="214450" cy="197800"/>
            </a:xfrm>
            <a:custGeom>
              <a:avLst/>
              <a:gdLst/>
              <a:ahLst/>
              <a:cxnLst/>
              <a:rect l="l" t="t" r="r" b="b"/>
              <a:pathLst>
                <a:path w="8578" h="7912" extrusionOk="0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4646;p64">
              <a:extLst>
                <a:ext uri="{FF2B5EF4-FFF2-40B4-BE49-F238E27FC236}">
                  <a16:creationId xmlns:a16="http://schemas.microsoft.com/office/drawing/2014/main" id="{19E20144-32A8-3309-320D-32298C2BB5F8}"/>
                </a:ext>
              </a:extLst>
            </p:cNvPr>
            <p:cNvSpPr/>
            <p:nvPr/>
          </p:nvSpPr>
          <p:spPr>
            <a:xfrm>
              <a:off x="2957350" y="2520125"/>
              <a:ext cx="25" cy="430750"/>
            </a:xfrm>
            <a:custGeom>
              <a:avLst/>
              <a:gdLst/>
              <a:ahLst/>
              <a:cxnLst/>
              <a:rect l="l" t="t" r="r" b="b"/>
              <a:pathLst>
                <a:path w="1" h="17230" extrusionOk="0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4647;p64">
              <a:extLst>
                <a:ext uri="{FF2B5EF4-FFF2-40B4-BE49-F238E27FC236}">
                  <a16:creationId xmlns:a16="http://schemas.microsoft.com/office/drawing/2014/main" id="{B9DBED5F-7CA4-E75E-B795-334B445AAD2E}"/>
                </a:ext>
              </a:extLst>
            </p:cNvPr>
            <p:cNvSpPr/>
            <p:nvPr/>
          </p:nvSpPr>
          <p:spPr>
            <a:xfrm>
              <a:off x="2949950" y="2512725"/>
              <a:ext cx="14825" cy="445525"/>
            </a:xfrm>
            <a:custGeom>
              <a:avLst/>
              <a:gdLst/>
              <a:ahLst/>
              <a:cxnLst/>
              <a:rect l="l" t="t" r="r" b="b"/>
              <a:pathLst>
                <a:path w="593" h="17821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4648;p64">
              <a:extLst>
                <a:ext uri="{FF2B5EF4-FFF2-40B4-BE49-F238E27FC236}">
                  <a16:creationId xmlns:a16="http://schemas.microsoft.com/office/drawing/2014/main" id="{96B468E6-51C5-910F-C6F1-374728BC1D65}"/>
                </a:ext>
              </a:extLst>
            </p:cNvPr>
            <p:cNvSpPr/>
            <p:nvPr/>
          </p:nvSpPr>
          <p:spPr>
            <a:xfrm>
              <a:off x="2722600" y="2735475"/>
              <a:ext cx="469550" cy="25"/>
            </a:xfrm>
            <a:custGeom>
              <a:avLst/>
              <a:gdLst/>
              <a:ahLst/>
              <a:cxnLst/>
              <a:rect l="l" t="t" r="r" b="b"/>
              <a:pathLst>
                <a:path w="18782" h="1" extrusionOk="0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4649;p64">
              <a:extLst>
                <a:ext uri="{FF2B5EF4-FFF2-40B4-BE49-F238E27FC236}">
                  <a16:creationId xmlns:a16="http://schemas.microsoft.com/office/drawing/2014/main" id="{7E8BCF4A-536D-A1C7-F432-53E0EDF3169B}"/>
                </a:ext>
              </a:extLst>
            </p:cNvPr>
            <p:cNvSpPr/>
            <p:nvPr/>
          </p:nvSpPr>
          <p:spPr>
            <a:xfrm>
              <a:off x="2714275" y="2728100"/>
              <a:ext cx="485250" cy="14800"/>
            </a:xfrm>
            <a:custGeom>
              <a:avLst/>
              <a:gdLst/>
              <a:ahLst/>
              <a:cxnLst/>
              <a:rect l="l" t="t" r="r" b="b"/>
              <a:pathLst>
                <a:path w="19410" h="592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4650;p64">
              <a:extLst>
                <a:ext uri="{FF2B5EF4-FFF2-40B4-BE49-F238E27FC236}">
                  <a16:creationId xmlns:a16="http://schemas.microsoft.com/office/drawing/2014/main" id="{C0AE558A-AC31-64C5-101B-E489B8065F27}"/>
                </a:ext>
              </a:extLst>
            </p:cNvPr>
            <p:cNvSpPr/>
            <p:nvPr/>
          </p:nvSpPr>
          <p:spPr>
            <a:xfrm>
              <a:off x="1932350" y="305157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4651;p64">
              <a:extLst>
                <a:ext uri="{FF2B5EF4-FFF2-40B4-BE49-F238E27FC236}">
                  <a16:creationId xmlns:a16="http://schemas.microsoft.com/office/drawing/2014/main" id="{357A905B-BCFC-2CCE-D757-473295B93812}"/>
                </a:ext>
              </a:extLst>
            </p:cNvPr>
            <p:cNvSpPr/>
            <p:nvPr/>
          </p:nvSpPr>
          <p:spPr>
            <a:xfrm>
              <a:off x="1929575" y="3044200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4652;p64">
              <a:extLst>
                <a:ext uri="{FF2B5EF4-FFF2-40B4-BE49-F238E27FC236}">
                  <a16:creationId xmlns:a16="http://schemas.microsoft.com/office/drawing/2014/main" id="{679EF425-B9D3-CDE8-2FE9-E54D7DD44BEF}"/>
                </a:ext>
              </a:extLst>
            </p:cNvPr>
            <p:cNvSpPr/>
            <p:nvPr/>
          </p:nvSpPr>
          <p:spPr>
            <a:xfrm>
              <a:off x="1860250" y="3071925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4653;p64">
              <a:extLst>
                <a:ext uri="{FF2B5EF4-FFF2-40B4-BE49-F238E27FC236}">
                  <a16:creationId xmlns:a16="http://schemas.microsoft.com/office/drawing/2014/main" id="{5A599E69-DCB7-217A-71CC-2E6E19F9344C}"/>
                </a:ext>
              </a:extLst>
            </p:cNvPr>
            <p:cNvSpPr/>
            <p:nvPr/>
          </p:nvSpPr>
          <p:spPr>
            <a:xfrm>
              <a:off x="1852850" y="3064525"/>
              <a:ext cx="256050" cy="74900"/>
            </a:xfrm>
            <a:custGeom>
              <a:avLst/>
              <a:gdLst/>
              <a:ahLst/>
              <a:cxnLst/>
              <a:rect l="l" t="t" r="r" b="b"/>
              <a:pathLst>
                <a:path w="10242" h="2996" extrusionOk="0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4654;p64">
              <a:extLst>
                <a:ext uri="{FF2B5EF4-FFF2-40B4-BE49-F238E27FC236}">
                  <a16:creationId xmlns:a16="http://schemas.microsoft.com/office/drawing/2014/main" id="{64AEF115-5E9C-8BE3-5F21-243CE823CC0E}"/>
                </a:ext>
              </a:extLst>
            </p:cNvPr>
            <p:cNvSpPr/>
            <p:nvPr/>
          </p:nvSpPr>
          <p:spPr>
            <a:xfrm>
              <a:off x="2226250" y="304512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4655;p64">
              <a:extLst>
                <a:ext uri="{FF2B5EF4-FFF2-40B4-BE49-F238E27FC236}">
                  <a16:creationId xmlns:a16="http://schemas.microsoft.com/office/drawing/2014/main" id="{5557C6CF-BD39-D92B-B027-2AF1559610B0}"/>
                </a:ext>
              </a:extLst>
            </p:cNvPr>
            <p:cNvSpPr/>
            <p:nvPr/>
          </p:nvSpPr>
          <p:spPr>
            <a:xfrm>
              <a:off x="2224400" y="3037725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4656;p64">
              <a:extLst>
                <a:ext uri="{FF2B5EF4-FFF2-40B4-BE49-F238E27FC236}">
                  <a16:creationId xmlns:a16="http://schemas.microsoft.com/office/drawing/2014/main" id="{865E2370-6C96-486C-6A1B-C2D121EB66B5}"/>
                </a:ext>
              </a:extLst>
            </p:cNvPr>
            <p:cNvSpPr/>
            <p:nvPr/>
          </p:nvSpPr>
          <p:spPr>
            <a:xfrm>
              <a:off x="2154175" y="3065450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4657;p64">
              <a:extLst>
                <a:ext uri="{FF2B5EF4-FFF2-40B4-BE49-F238E27FC236}">
                  <a16:creationId xmlns:a16="http://schemas.microsoft.com/office/drawing/2014/main" id="{AEBFC2FA-BB10-16BF-8B0A-97C6A621A07D}"/>
                </a:ext>
              </a:extLst>
            </p:cNvPr>
            <p:cNvSpPr/>
            <p:nvPr/>
          </p:nvSpPr>
          <p:spPr>
            <a:xfrm>
              <a:off x="2146775" y="3058050"/>
              <a:ext cx="256050" cy="75825"/>
            </a:xfrm>
            <a:custGeom>
              <a:avLst/>
              <a:gdLst/>
              <a:ahLst/>
              <a:cxnLst/>
              <a:rect l="l" t="t" r="r" b="b"/>
              <a:pathLst>
                <a:path w="10242" h="3033" extrusionOk="0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4658;p64">
              <a:extLst>
                <a:ext uri="{FF2B5EF4-FFF2-40B4-BE49-F238E27FC236}">
                  <a16:creationId xmlns:a16="http://schemas.microsoft.com/office/drawing/2014/main" id="{359DBECF-3B9D-3276-FCFC-76AFD14A4907}"/>
                </a:ext>
              </a:extLst>
            </p:cNvPr>
            <p:cNvSpPr/>
            <p:nvPr/>
          </p:nvSpPr>
          <p:spPr>
            <a:xfrm>
              <a:off x="6411325" y="2750350"/>
              <a:ext cx="307800" cy="342775"/>
            </a:xfrm>
            <a:custGeom>
              <a:avLst/>
              <a:gdLst/>
              <a:ahLst/>
              <a:cxnLst/>
              <a:rect l="l" t="t" r="r" b="b"/>
              <a:pathLst>
                <a:path w="12312" h="13711" extrusionOk="0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4659;p64">
              <a:extLst>
                <a:ext uri="{FF2B5EF4-FFF2-40B4-BE49-F238E27FC236}">
                  <a16:creationId xmlns:a16="http://schemas.microsoft.com/office/drawing/2014/main" id="{E6AC4023-E5F2-A6AD-73A3-81ED90C52E8C}"/>
                </a:ext>
              </a:extLst>
            </p:cNvPr>
            <p:cNvSpPr/>
            <p:nvPr/>
          </p:nvSpPr>
          <p:spPr>
            <a:xfrm>
              <a:off x="6421500" y="2742875"/>
              <a:ext cx="288400" cy="358650"/>
            </a:xfrm>
            <a:custGeom>
              <a:avLst/>
              <a:gdLst/>
              <a:ahLst/>
              <a:cxnLst/>
              <a:rect l="l" t="t" r="r" b="b"/>
              <a:pathLst>
                <a:path w="11536" h="14346" extrusionOk="0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4660;p64">
              <a:extLst>
                <a:ext uri="{FF2B5EF4-FFF2-40B4-BE49-F238E27FC236}">
                  <a16:creationId xmlns:a16="http://schemas.microsoft.com/office/drawing/2014/main" id="{DF6B4AA6-CDCE-5F61-12B5-C1D65FF55EF9}"/>
                </a:ext>
              </a:extLst>
            </p:cNvPr>
            <p:cNvSpPr/>
            <p:nvPr/>
          </p:nvSpPr>
          <p:spPr>
            <a:xfrm>
              <a:off x="6367900" y="2718725"/>
              <a:ext cx="380800" cy="356000"/>
            </a:xfrm>
            <a:custGeom>
              <a:avLst/>
              <a:gdLst/>
              <a:ahLst/>
              <a:cxnLst/>
              <a:rect l="l" t="t" r="r" b="b"/>
              <a:pathLst>
                <a:path w="15232" h="14240" extrusionOk="0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4661;p64">
              <a:extLst>
                <a:ext uri="{FF2B5EF4-FFF2-40B4-BE49-F238E27FC236}">
                  <a16:creationId xmlns:a16="http://schemas.microsoft.com/office/drawing/2014/main" id="{1A77DD5D-AC46-682A-C8CE-FA2DF02E67A4}"/>
                </a:ext>
              </a:extLst>
            </p:cNvPr>
            <p:cNvSpPr/>
            <p:nvPr/>
          </p:nvSpPr>
          <p:spPr>
            <a:xfrm>
              <a:off x="6007425" y="2810625"/>
              <a:ext cx="244025" cy="272225"/>
            </a:xfrm>
            <a:custGeom>
              <a:avLst/>
              <a:gdLst/>
              <a:ahLst/>
              <a:cxnLst/>
              <a:rect l="l" t="t" r="r" b="b"/>
              <a:pathLst>
                <a:path w="9761" h="10889" extrusionOk="0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4662;p64">
              <a:extLst>
                <a:ext uri="{FF2B5EF4-FFF2-40B4-BE49-F238E27FC236}">
                  <a16:creationId xmlns:a16="http://schemas.microsoft.com/office/drawing/2014/main" id="{4B7D93CB-5EBA-8C10-5270-15FA8411A91B}"/>
                </a:ext>
              </a:extLst>
            </p:cNvPr>
            <p:cNvSpPr/>
            <p:nvPr/>
          </p:nvSpPr>
          <p:spPr>
            <a:xfrm>
              <a:off x="6013900" y="2802950"/>
              <a:ext cx="231100" cy="287475"/>
            </a:xfrm>
            <a:custGeom>
              <a:avLst/>
              <a:gdLst/>
              <a:ahLst/>
              <a:cxnLst/>
              <a:rect l="l" t="t" r="r" b="b"/>
              <a:pathLst>
                <a:path w="9244" h="11499" extrusionOk="0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4663;p64">
              <a:extLst>
                <a:ext uri="{FF2B5EF4-FFF2-40B4-BE49-F238E27FC236}">
                  <a16:creationId xmlns:a16="http://schemas.microsoft.com/office/drawing/2014/main" id="{51C4840D-50B3-14EB-22FE-759C88415607}"/>
                </a:ext>
              </a:extLst>
            </p:cNvPr>
            <p:cNvSpPr/>
            <p:nvPr/>
          </p:nvSpPr>
          <p:spPr>
            <a:xfrm>
              <a:off x="5994500" y="2772900"/>
              <a:ext cx="258800" cy="320975"/>
            </a:xfrm>
            <a:custGeom>
              <a:avLst/>
              <a:gdLst/>
              <a:ahLst/>
              <a:cxnLst/>
              <a:rect l="l" t="t" r="r" b="b"/>
              <a:pathLst>
                <a:path w="10352" h="12839" extrusionOk="0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4664;p64">
              <a:extLst>
                <a:ext uri="{FF2B5EF4-FFF2-40B4-BE49-F238E27FC236}">
                  <a16:creationId xmlns:a16="http://schemas.microsoft.com/office/drawing/2014/main" id="{FFF87108-AC95-0D6F-54C0-E57595F73E82}"/>
                </a:ext>
              </a:extLst>
            </p:cNvPr>
            <p:cNvSpPr/>
            <p:nvPr/>
          </p:nvSpPr>
          <p:spPr>
            <a:xfrm>
              <a:off x="5838275" y="3220725"/>
              <a:ext cx="467725" cy="561975"/>
            </a:xfrm>
            <a:custGeom>
              <a:avLst/>
              <a:gdLst/>
              <a:ahLst/>
              <a:cxnLst/>
              <a:rect l="l" t="t" r="r" b="b"/>
              <a:pathLst>
                <a:path w="18709" h="22479" extrusionOk="0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4665;p64">
              <a:extLst>
                <a:ext uri="{FF2B5EF4-FFF2-40B4-BE49-F238E27FC236}">
                  <a16:creationId xmlns:a16="http://schemas.microsoft.com/office/drawing/2014/main" id="{A7943B95-6817-C517-869B-5E15FE21D4C8}"/>
                </a:ext>
              </a:extLst>
            </p:cNvPr>
            <p:cNvSpPr/>
            <p:nvPr/>
          </p:nvSpPr>
          <p:spPr>
            <a:xfrm>
              <a:off x="5829975" y="3213325"/>
              <a:ext cx="484325" cy="577500"/>
            </a:xfrm>
            <a:custGeom>
              <a:avLst/>
              <a:gdLst/>
              <a:ahLst/>
              <a:cxnLst/>
              <a:rect l="l" t="t" r="r" b="b"/>
              <a:pathLst>
                <a:path w="19373" h="23100" extrusionOk="0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4666;p64">
              <a:extLst>
                <a:ext uri="{FF2B5EF4-FFF2-40B4-BE49-F238E27FC236}">
                  <a16:creationId xmlns:a16="http://schemas.microsoft.com/office/drawing/2014/main" id="{9C6F7FB3-8056-0BD7-B84A-676B40027105}"/>
                </a:ext>
              </a:extLst>
            </p:cNvPr>
            <p:cNvSpPr/>
            <p:nvPr/>
          </p:nvSpPr>
          <p:spPr>
            <a:xfrm>
              <a:off x="6088775" y="3235525"/>
              <a:ext cx="500975" cy="665475"/>
            </a:xfrm>
            <a:custGeom>
              <a:avLst/>
              <a:gdLst/>
              <a:ahLst/>
              <a:cxnLst/>
              <a:rect l="l" t="t" r="r" b="b"/>
              <a:pathLst>
                <a:path w="20039" h="26619" extrusionOk="0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4667;p64">
              <a:extLst>
                <a:ext uri="{FF2B5EF4-FFF2-40B4-BE49-F238E27FC236}">
                  <a16:creationId xmlns:a16="http://schemas.microsoft.com/office/drawing/2014/main" id="{E796B048-89BF-A1FE-EF82-EE0BA19B542F}"/>
                </a:ext>
              </a:extLst>
            </p:cNvPr>
            <p:cNvSpPr/>
            <p:nvPr/>
          </p:nvSpPr>
          <p:spPr>
            <a:xfrm>
              <a:off x="6081375" y="3228125"/>
              <a:ext cx="516675" cy="680050"/>
            </a:xfrm>
            <a:custGeom>
              <a:avLst/>
              <a:gdLst/>
              <a:ahLst/>
              <a:cxnLst/>
              <a:rect l="l" t="t" r="r" b="b"/>
              <a:pathLst>
                <a:path w="20667" h="27202" extrusionOk="0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4668;p64">
              <a:extLst>
                <a:ext uri="{FF2B5EF4-FFF2-40B4-BE49-F238E27FC236}">
                  <a16:creationId xmlns:a16="http://schemas.microsoft.com/office/drawing/2014/main" id="{DEB23858-5E8A-5681-89A5-0717E851877A}"/>
                </a:ext>
              </a:extLst>
            </p:cNvPr>
            <p:cNvSpPr/>
            <p:nvPr/>
          </p:nvSpPr>
          <p:spPr>
            <a:xfrm>
              <a:off x="5663600" y="3210550"/>
              <a:ext cx="354950" cy="461250"/>
            </a:xfrm>
            <a:custGeom>
              <a:avLst/>
              <a:gdLst/>
              <a:ahLst/>
              <a:cxnLst/>
              <a:rect l="l" t="t" r="r" b="b"/>
              <a:pathLst>
                <a:path w="14198" h="18450" extrusionOk="0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4669;p64">
              <a:extLst>
                <a:ext uri="{FF2B5EF4-FFF2-40B4-BE49-F238E27FC236}">
                  <a16:creationId xmlns:a16="http://schemas.microsoft.com/office/drawing/2014/main" id="{E3611510-9D7F-F818-F87F-97DEDF3960CD}"/>
                </a:ext>
              </a:extLst>
            </p:cNvPr>
            <p:cNvSpPr/>
            <p:nvPr/>
          </p:nvSpPr>
          <p:spPr>
            <a:xfrm>
              <a:off x="5655275" y="3202250"/>
              <a:ext cx="371575" cy="477650"/>
            </a:xfrm>
            <a:custGeom>
              <a:avLst/>
              <a:gdLst/>
              <a:ahLst/>
              <a:cxnLst/>
              <a:rect l="l" t="t" r="r" b="b"/>
              <a:pathLst>
                <a:path w="14863" h="19106" extrusionOk="0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4670;p64">
              <a:extLst>
                <a:ext uri="{FF2B5EF4-FFF2-40B4-BE49-F238E27FC236}">
                  <a16:creationId xmlns:a16="http://schemas.microsoft.com/office/drawing/2014/main" id="{B269660D-5BE2-F930-5C30-58043554EB30}"/>
                </a:ext>
              </a:extLst>
            </p:cNvPr>
            <p:cNvSpPr/>
            <p:nvPr/>
          </p:nvSpPr>
          <p:spPr>
            <a:xfrm>
              <a:off x="1289975" y="3512800"/>
              <a:ext cx="232025" cy="192275"/>
            </a:xfrm>
            <a:custGeom>
              <a:avLst/>
              <a:gdLst/>
              <a:ahLst/>
              <a:cxnLst/>
              <a:rect l="l" t="t" r="r" b="b"/>
              <a:pathLst>
                <a:path w="9281" h="7691" extrusionOk="0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4671;p64">
              <a:extLst>
                <a:ext uri="{FF2B5EF4-FFF2-40B4-BE49-F238E27FC236}">
                  <a16:creationId xmlns:a16="http://schemas.microsoft.com/office/drawing/2014/main" id="{81466B0B-B8B9-3AD4-4AF8-A7F1E914DD80}"/>
                </a:ext>
              </a:extLst>
            </p:cNvPr>
            <p:cNvSpPr/>
            <p:nvPr/>
          </p:nvSpPr>
          <p:spPr>
            <a:xfrm>
              <a:off x="1281650" y="3505175"/>
              <a:ext cx="247750" cy="207525"/>
            </a:xfrm>
            <a:custGeom>
              <a:avLst/>
              <a:gdLst/>
              <a:ahLst/>
              <a:cxnLst/>
              <a:rect l="l" t="t" r="r" b="b"/>
              <a:pathLst>
                <a:path w="9910" h="8301" extrusionOk="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4672;p64">
              <a:extLst>
                <a:ext uri="{FF2B5EF4-FFF2-40B4-BE49-F238E27FC236}">
                  <a16:creationId xmlns:a16="http://schemas.microsoft.com/office/drawing/2014/main" id="{BEC57926-197B-339D-15F4-3CEFA38B938F}"/>
                </a:ext>
              </a:extLst>
            </p:cNvPr>
            <p:cNvSpPr/>
            <p:nvPr/>
          </p:nvSpPr>
          <p:spPr>
            <a:xfrm>
              <a:off x="1197550" y="3311300"/>
              <a:ext cx="243100" cy="176575"/>
            </a:xfrm>
            <a:custGeom>
              <a:avLst/>
              <a:gdLst/>
              <a:ahLst/>
              <a:cxnLst/>
              <a:rect l="l" t="t" r="r" b="b"/>
              <a:pathLst>
                <a:path w="9724" h="7063" extrusionOk="0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4673;p64">
              <a:extLst>
                <a:ext uri="{FF2B5EF4-FFF2-40B4-BE49-F238E27FC236}">
                  <a16:creationId xmlns:a16="http://schemas.microsoft.com/office/drawing/2014/main" id="{F198CB9B-A149-A584-836E-E8C54B151F7A}"/>
                </a:ext>
              </a:extLst>
            </p:cNvPr>
            <p:cNvSpPr/>
            <p:nvPr/>
          </p:nvSpPr>
          <p:spPr>
            <a:xfrm>
              <a:off x="1190150" y="3302975"/>
              <a:ext cx="258825" cy="192475"/>
            </a:xfrm>
            <a:custGeom>
              <a:avLst/>
              <a:gdLst/>
              <a:ahLst/>
              <a:cxnLst/>
              <a:rect l="l" t="t" r="r" b="b"/>
              <a:pathLst>
                <a:path w="10353" h="7699" extrusionOk="0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4674;p64">
              <a:extLst>
                <a:ext uri="{FF2B5EF4-FFF2-40B4-BE49-F238E27FC236}">
                  <a16:creationId xmlns:a16="http://schemas.microsoft.com/office/drawing/2014/main" id="{CAB6F2C6-A758-61F6-EFE6-A6213883D138}"/>
                </a:ext>
              </a:extLst>
            </p:cNvPr>
            <p:cNvSpPr/>
            <p:nvPr/>
          </p:nvSpPr>
          <p:spPr>
            <a:xfrm>
              <a:off x="1413825" y="3288200"/>
              <a:ext cx="203375" cy="151600"/>
            </a:xfrm>
            <a:custGeom>
              <a:avLst/>
              <a:gdLst/>
              <a:ahLst/>
              <a:cxnLst/>
              <a:rect l="l" t="t" r="r" b="b"/>
              <a:pathLst>
                <a:path w="8135" h="6064" extrusionOk="0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4675;p64">
              <a:extLst>
                <a:ext uri="{FF2B5EF4-FFF2-40B4-BE49-F238E27FC236}">
                  <a16:creationId xmlns:a16="http://schemas.microsoft.com/office/drawing/2014/main" id="{FDC286FA-787E-70CC-7BA7-807524831DA3}"/>
                </a:ext>
              </a:extLst>
            </p:cNvPr>
            <p:cNvSpPr/>
            <p:nvPr/>
          </p:nvSpPr>
          <p:spPr>
            <a:xfrm>
              <a:off x="1406425" y="3280575"/>
              <a:ext cx="219100" cy="166850"/>
            </a:xfrm>
            <a:custGeom>
              <a:avLst/>
              <a:gdLst/>
              <a:ahLst/>
              <a:cxnLst/>
              <a:rect l="l" t="t" r="r" b="b"/>
              <a:pathLst>
                <a:path w="8764" h="6674" extrusionOk="0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4676;p64">
              <a:extLst>
                <a:ext uri="{FF2B5EF4-FFF2-40B4-BE49-F238E27FC236}">
                  <a16:creationId xmlns:a16="http://schemas.microsoft.com/office/drawing/2014/main" id="{1E67BDA9-9BAB-5C61-C66D-2BCA3CC959ED}"/>
                </a:ext>
              </a:extLst>
            </p:cNvPr>
            <p:cNvSpPr/>
            <p:nvPr/>
          </p:nvSpPr>
          <p:spPr>
            <a:xfrm>
              <a:off x="1601450" y="3269700"/>
              <a:ext cx="162700" cy="129425"/>
            </a:xfrm>
            <a:custGeom>
              <a:avLst/>
              <a:gdLst/>
              <a:ahLst/>
              <a:cxnLst/>
              <a:rect l="l" t="t" r="r" b="b"/>
              <a:pathLst>
                <a:path w="6508" h="5177" extrusionOk="0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4677;p64">
              <a:extLst>
                <a:ext uri="{FF2B5EF4-FFF2-40B4-BE49-F238E27FC236}">
                  <a16:creationId xmlns:a16="http://schemas.microsoft.com/office/drawing/2014/main" id="{B4AA2A27-A240-6367-E5A0-44DF096F0C00}"/>
                </a:ext>
              </a:extLst>
            </p:cNvPr>
            <p:cNvSpPr/>
            <p:nvPr/>
          </p:nvSpPr>
          <p:spPr>
            <a:xfrm>
              <a:off x="1593150" y="3262075"/>
              <a:ext cx="179325" cy="145375"/>
            </a:xfrm>
            <a:custGeom>
              <a:avLst/>
              <a:gdLst/>
              <a:ahLst/>
              <a:cxnLst/>
              <a:rect l="l" t="t" r="r" b="b"/>
              <a:pathLst>
                <a:path w="7173" h="5815" extrusionOk="0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4678;p64">
              <a:extLst>
                <a:ext uri="{FF2B5EF4-FFF2-40B4-BE49-F238E27FC236}">
                  <a16:creationId xmlns:a16="http://schemas.microsoft.com/office/drawing/2014/main" id="{50987883-E914-2D2B-C6DD-79F3BEB6F88C}"/>
                </a:ext>
              </a:extLst>
            </p:cNvPr>
            <p:cNvSpPr/>
            <p:nvPr/>
          </p:nvSpPr>
          <p:spPr>
            <a:xfrm>
              <a:off x="1497950" y="3470275"/>
              <a:ext cx="185800" cy="158075"/>
            </a:xfrm>
            <a:custGeom>
              <a:avLst/>
              <a:gdLst/>
              <a:ahLst/>
              <a:cxnLst/>
              <a:rect l="l" t="t" r="r" b="b"/>
              <a:pathLst>
                <a:path w="7432" h="6323" extrusionOk="0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4679;p64">
              <a:extLst>
                <a:ext uri="{FF2B5EF4-FFF2-40B4-BE49-F238E27FC236}">
                  <a16:creationId xmlns:a16="http://schemas.microsoft.com/office/drawing/2014/main" id="{2FA0884D-B2ED-523B-0A65-5D770196DD13}"/>
                </a:ext>
              </a:extLst>
            </p:cNvPr>
            <p:cNvSpPr/>
            <p:nvPr/>
          </p:nvSpPr>
          <p:spPr>
            <a:xfrm>
              <a:off x="1489625" y="3462650"/>
              <a:ext cx="202425" cy="173825"/>
            </a:xfrm>
            <a:custGeom>
              <a:avLst/>
              <a:gdLst/>
              <a:ahLst/>
              <a:cxnLst/>
              <a:rect l="l" t="t" r="r" b="b"/>
              <a:pathLst>
                <a:path w="8097" h="6953" extrusionOk="0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4680;p64">
              <a:extLst>
                <a:ext uri="{FF2B5EF4-FFF2-40B4-BE49-F238E27FC236}">
                  <a16:creationId xmlns:a16="http://schemas.microsoft.com/office/drawing/2014/main" id="{0ED672A2-5042-3E7F-1410-D057FB4F58BD}"/>
                </a:ext>
              </a:extLst>
            </p:cNvPr>
            <p:cNvSpPr/>
            <p:nvPr/>
          </p:nvSpPr>
          <p:spPr>
            <a:xfrm>
              <a:off x="1004375" y="3337175"/>
              <a:ext cx="228325" cy="193200"/>
            </a:xfrm>
            <a:custGeom>
              <a:avLst/>
              <a:gdLst/>
              <a:ahLst/>
              <a:cxnLst/>
              <a:rect l="l" t="t" r="r" b="b"/>
              <a:pathLst>
                <a:path w="9133" h="7728" extrusionOk="0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4681;p64">
              <a:extLst>
                <a:ext uri="{FF2B5EF4-FFF2-40B4-BE49-F238E27FC236}">
                  <a16:creationId xmlns:a16="http://schemas.microsoft.com/office/drawing/2014/main" id="{125AAD2D-B115-79E3-7E21-AD5F9CFFD748}"/>
                </a:ext>
              </a:extLst>
            </p:cNvPr>
            <p:cNvSpPr/>
            <p:nvPr/>
          </p:nvSpPr>
          <p:spPr>
            <a:xfrm>
              <a:off x="996075" y="3329800"/>
              <a:ext cx="244025" cy="208150"/>
            </a:xfrm>
            <a:custGeom>
              <a:avLst/>
              <a:gdLst/>
              <a:ahLst/>
              <a:cxnLst/>
              <a:rect l="l" t="t" r="r" b="b"/>
              <a:pathLst>
                <a:path w="9761" h="8326" extrusionOk="0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4682;p64">
              <a:extLst>
                <a:ext uri="{FF2B5EF4-FFF2-40B4-BE49-F238E27FC236}">
                  <a16:creationId xmlns:a16="http://schemas.microsoft.com/office/drawing/2014/main" id="{99B059FC-4914-F46D-9B34-0BDF34669DF2}"/>
                </a:ext>
              </a:extLst>
            </p:cNvPr>
            <p:cNvSpPr/>
            <p:nvPr/>
          </p:nvSpPr>
          <p:spPr>
            <a:xfrm>
              <a:off x="1752100" y="3259550"/>
              <a:ext cx="92475" cy="106300"/>
            </a:xfrm>
            <a:custGeom>
              <a:avLst/>
              <a:gdLst/>
              <a:ahLst/>
              <a:cxnLst/>
              <a:rect l="l" t="t" r="r" b="b"/>
              <a:pathLst>
                <a:path w="3699" h="4252" extrusionOk="0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4683;p64">
              <a:extLst>
                <a:ext uri="{FF2B5EF4-FFF2-40B4-BE49-F238E27FC236}">
                  <a16:creationId xmlns:a16="http://schemas.microsoft.com/office/drawing/2014/main" id="{6F050404-2992-28B7-38EE-EC3F61ED3244}"/>
                </a:ext>
              </a:extLst>
            </p:cNvPr>
            <p:cNvSpPr/>
            <p:nvPr/>
          </p:nvSpPr>
          <p:spPr>
            <a:xfrm>
              <a:off x="1743800" y="3251925"/>
              <a:ext cx="109075" cy="121575"/>
            </a:xfrm>
            <a:custGeom>
              <a:avLst/>
              <a:gdLst/>
              <a:ahLst/>
              <a:cxnLst/>
              <a:rect l="l" t="t" r="r" b="b"/>
              <a:pathLst>
                <a:path w="4363" h="4863" extrusionOk="0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4684;p64">
              <a:extLst>
                <a:ext uri="{FF2B5EF4-FFF2-40B4-BE49-F238E27FC236}">
                  <a16:creationId xmlns:a16="http://schemas.microsoft.com/office/drawing/2014/main" id="{C93F0507-D93E-8337-C334-8289962E639F}"/>
                </a:ext>
              </a:extLst>
            </p:cNvPr>
            <p:cNvSpPr/>
            <p:nvPr/>
          </p:nvSpPr>
          <p:spPr>
            <a:xfrm>
              <a:off x="1087575" y="3563625"/>
              <a:ext cx="235700" cy="215375"/>
            </a:xfrm>
            <a:custGeom>
              <a:avLst/>
              <a:gdLst/>
              <a:ahLst/>
              <a:cxnLst/>
              <a:rect l="l" t="t" r="r" b="b"/>
              <a:pathLst>
                <a:path w="9428" h="8615" extrusionOk="0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4685;p64">
              <a:extLst>
                <a:ext uri="{FF2B5EF4-FFF2-40B4-BE49-F238E27FC236}">
                  <a16:creationId xmlns:a16="http://schemas.microsoft.com/office/drawing/2014/main" id="{176ABF3A-3C53-B672-2923-45E5D6F24FB3}"/>
                </a:ext>
              </a:extLst>
            </p:cNvPr>
            <p:cNvSpPr/>
            <p:nvPr/>
          </p:nvSpPr>
          <p:spPr>
            <a:xfrm>
              <a:off x="1079250" y="3556000"/>
              <a:ext cx="252350" cy="231100"/>
            </a:xfrm>
            <a:custGeom>
              <a:avLst/>
              <a:gdLst/>
              <a:ahLst/>
              <a:cxnLst/>
              <a:rect l="l" t="t" r="r" b="b"/>
              <a:pathLst>
                <a:path w="10094" h="9244" extrusionOk="0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4686;p64">
              <a:extLst>
                <a:ext uri="{FF2B5EF4-FFF2-40B4-BE49-F238E27FC236}">
                  <a16:creationId xmlns:a16="http://schemas.microsoft.com/office/drawing/2014/main" id="{3360361F-8FC6-D2B5-8633-B982566688C6}"/>
                </a:ext>
              </a:extLst>
            </p:cNvPr>
            <p:cNvSpPr/>
            <p:nvPr/>
          </p:nvSpPr>
          <p:spPr>
            <a:xfrm>
              <a:off x="1670775" y="3434225"/>
              <a:ext cx="154375" cy="132200"/>
            </a:xfrm>
            <a:custGeom>
              <a:avLst/>
              <a:gdLst/>
              <a:ahLst/>
              <a:cxnLst/>
              <a:rect l="l" t="t" r="r" b="b"/>
              <a:pathLst>
                <a:path w="6175" h="5288" extrusionOk="0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4687;p64">
              <a:extLst>
                <a:ext uri="{FF2B5EF4-FFF2-40B4-BE49-F238E27FC236}">
                  <a16:creationId xmlns:a16="http://schemas.microsoft.com/office/drawing/2014/main" id="{7A5D2AFF-C733-9CD5-AF1C-A46607A756A0}"/>
                </a:ext>
              </a:extLst>
            </p:cNvPr>
            <p:cNvSpPr/>
            <p:nvPr/>
          </p:nvSpPr>
          <p:spPr>
            <a:xfrm>
              <a:off x="1663375" y="3426600"/>
              <a:ext cx="170100" cy="147450"/>
            </a:xfrm>
            <a:custGeom>
              <a:avLst/>
              <a:gdLst/>
              <a:ahLst/>
              <a:cxnLst/>
              <a:rect l="l" t="t" r="r" b="b"/>
              <a:pathLst>
                <a:path w="6804" h="5898" extrusionOk="0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4688;p64">
              <a:extLst>
                <a:ext uri="{FF2B5EF4-FFF2-40B4-BE49-F238E27FC236}">
                  <a16:creationId xmlns:a16="http://schemas.microsoft.com/office/drawing/2014/main" id="{78CACE8D-4E27-1FF8-AF91-1E90A62A7E69}"/>
                </a:ext>
              </a:extLst>
            </p:cNvPr>
            <p:cNvSpPr/>
            <p:nvPr/>
          </p:nvSpPr>
          <p:spPr>
            <a:xfrm>
              <a:off x="1817725" y="3414825"/>
              <a:ext cx="87850" cy="97075"/>
            </a:xfrm>
            <a:custGeom>
              <a:avLst/>
              <a:gdLst/>
              <a:ahLst/>
              <a:cxnLst/>
              <a:rect l="l" t="t" r="r" b="b"/>
              <a:pathLst>
                <a:path w="3514" h="3883" extrusionOk="0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4689;p64">
              <a:extLst>
                <a:ext uri="{FF2B5EF4-FFF2-40B4-BE49-F238E27FC236}">
                  <a16:creationId xmlns:a16="http://schemas.microsoft.com/office/drawing/2014/main" id="{B3D68F88-5F26-82E2-1FBE-0B03EF1B7248}"/>
                </a:ext>
              </a:extLst>
            </p:cNvPr>
            <p:cNvSpPr/>
            <p:nvPr/>
          </p:nvSpPr>
          <p:spPr>
            <a:xfrm>
              <a:off x="1810350" y="3407175"/>
              <a:ext cx="103525" cy="112350"/>
            </a:xfrm>
            <a:custGeom>
              <a:avLst/>
              <a:gdLst/>
              <a:ahLst/>
              <a:cxnLst/>
              <a:rect l="l" t="t" r="r" b="b"/>
              <a:pathLst>
                <a:path w="4141" h="4494" extrusionOk="0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4690;p64">
              <a:extLst>
                <a:ext uri="{FF2B5EF4-FFF2-40B4-BE49-F238E27FC236}">
                  <a16:creationId xmlns:a16="http://schemas.microsoft.com/office/drawing/2014/main" id="{17F639AC-7274-FA93-1E3D-958D3429DED3}"/>
                </a:ext>
              </a:extLst>
            </p:cNvPr>
            <p:cNvSpPr/>
            <p:nvPr/>
          </p:nvSpPr>
          <p:spPr>
            <a:xfrm>
              <a:off x="6467700" y="3108900"/>
              <a:ext cx="396550" cy="1791250"/>
            </a:xfrm>
            <a:custGeom>
              <a:avLst/>
              <a:gdLst/>
              <a:ahLst/>
              <a:cxnLst/>
              <a:rect l="l" t="t" r="r" b="b"/>
              <a:pathLst>
                <a:path w="15862" h="71650" extrusionOk="0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4691;p64">
              <a:extLst>
                <a:ext uri="{FF2B5EF4-FFF2-40B4-BE49-F238E27FC236}">
                  <a16:creationId xmlns:a16="http://schemas.microsoft.com/office/drawing/2014/main" id="{080E464B-28AB-5115-34B6-97473AE7C60D}"/>
                </a:ext>
              </a:extLst>
            </p:cNvPr>
            <p:cNvSpPr/>
            <p:nvPr/>
          </p:nvSpPr>
          <p:spPr>
            <a:xfrm>
              <a:off x="6694150" y="3425900"/>
              <a:ext cx="170100" cy="713575"/>
            </a:xfrm>
            <a:custGeom>
              <a:avLst/>
              <a:gdLst/>
              <a:ahLst/>
              <a:cxnLst/>
              <a:rect l="l" t="t" r="r" b="b"/>
              <a:pathLst>
                <a:path w="6804" h="28543" extrusionOk="0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4692;p64">
              <a:extLst>
                <a:ext uri="{FF2B5EF4-FFF2-40B4-BE49-F238E27FC236}">
                  <a16:creationId xmlns:a16="http://schemas.microsoft.com/office/drawing/2014/main" id="{7097E51F-6EA7-E3B0-5B7D-E2F712A0F615}"/>
                </a:ext>
              </a:extLst>
            </p:cNvPr>
            <p:cNvSpPr/>
            <p:nvPr/>
          </p:nvSpPr>
          <p:spPr>
            <a:xfrm>
              <a:off x="5578575" y="4023925"/>
              <a:ext cx="478775" cy="632200"/>
            </a:xfrm>
            <a:custGeom>
              <a:avLst/>
              <a:gdLst/>
              <a:ahLst/>
              <a:cxnLst/>
              <a:rect l="l" t="t" r="r" b="b"/>
              <a:pathLst>
                <a:path w="19151" h="25288" extrusionOk="0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4693;p64">
              <a:extLst>
                <a:ext uri="{FF2B5EF4-FFF2-40B4-BE49-F238E27FC236}">
                  <a16:creationId xmlns:a16="http://schemas.microsoft.com/office/drawing/2014/main" id="{02803F3C-193E-B797-E4DD-CC6C4957BDEB}"/>
                </a:ext>
              </a:extLst>
            </p:cNvPr>
            <p:cNvSpPr/>
            <p:nvPr/>
          </p:nvSpPr>
          <p:spPr>
            <a:xfrm>
              <a:off x="5824425" y="4187500"/>
              <a:ext cx="15725" cy="314275"/>
            </a:xfrm>
            <a:custGeom>
              <a:avLst/>
              <a:gdLst/>
              <a:ahLst/>
              <a:cxnLst/>
              <a:rect l="l" t="t" r="r" b="b"/>
              <a:pathLst>
                <a:path w="629" h="12571" extrusionOk="0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4694;p64">
              <a:extLst>
                <a:ext uri="{FF2B5EF4-FFF2-40B4-BE49-F238E27FC236}">
                  <a16:creationId xmlns:a16="http://schemas.microsoft.com/office/drawing/2014/main" id="{D62EAB42-C3ED-980F-7CB2-7661A6CADFA3}"/>
                </a:ext>
              </a:extLst>
            </p:cNvPr>
            <p:cNvSpPr/>
            <p:nvPr/>
          </p:nvSpPr>
          <p:spPr>
            <a:xfrm>
              <a:off x="5823500" y="3806475"/>
              <a:ext cx="396525" cy="794825"/>
            </a:xfrm>
            <a:custGeom>
              <a:avLst/>
              <a:gdLst/>
              <a:ahLst/>
              <a:cxnLst/>
              <a:rect l="l" t="t" r="r" b="b"/>
              <a:pathLst>
                <a:path w="15861" h="31793" extrusionOk="0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4695;p64">
              <a:extLst>
                <a:ext uri="{FF2B5EF4-FFF2-40B4-BE49-F238E27FC236}">
                  <a16:creationId xmlns:a16="http://schemas.microsoft.com/office/drawing/2014/main" id="{053ECF2A-6040-CCA7-6D62-422B4E7CAC92}"/>
                </a:ext>
              </a:extLst>
            </p:cNvPr>
            <p:cNvSpPr/>
            <p:nvPr/>
          </p:nvSpPr>
          <p:spPr>
            <a:xfrm>
              <a:off x="694750" y="2954525"/>
              <a:ext cx="15750" cy="1954850"/>
            </a:xfrm>
            <a:custGeom>
              <a:avLst/>
              <a:gdLst/>
              <a:ahLst/>
              <a:cxnLst/>
              <a:rect l="l" t="t" r="r" b="b"/>
              <a:pathLst>
                <a:path w="630" h="78194" extrusionOk="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4696;p64">
              <a:extLst>
                <a:ext uri="{FF2B5EF4-FFF2-40B4-BE49-F238E27FC236}">
                  <a16:creationId xmlns:a16="http://schemas.microsoft.com/office/drawing/2014/main" id="{9CD2B4E0-B890-6AB6-B5B4-91EB4C549F1A}"/>
                </a:ext>
              </a:extLst>
            </p:cNvPr>
            <p:cNvSpPr/>
            <p:nvPr/>
          </p:nvSpPr>
          <p:spPr>
            <a:xfrm>
              <a:off x="758525" y="3878800"/>
              <a:ext cx="223700" cy="15750"/>
            </a:xfrm>
            <a:custGeom>
              <a:avLst/>
              <a:gdLst/>
              <a:ahLst/>
              <a:cxnLst/>
              <a:rect l="l" t="t" r="r" b="b"/>
              <a:pathLst>
                <a:path w="8948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4697;p64">
              <a:extLst>
                <a:ext uri="{FF2B5EF4-FFF2-40B4-BE49-F238E27FC236}">
                  <a16:creationId xmlns:a16="http://schemas.microsoft.com/office/drawing/2014/main" id="{7A6B0D4E-0E5E-0248-16E0-6DEB7199B6FD}"/>
                </a:ext>
              </a:extLst>
            </p:cNvPr>
            <p:cNvSpPr/>
            <p:nvPr/>
          </p:nvSpPr>
          <p:spPr>
            <a:xfrm>
              <a:off x="966475" y="3697650"/>
              <a:ext cx="170100" cy="1175700"/>
            </a:xfrm>
            <a:custGeom>
              <a:avLst/>
              <a:gdLst/>
              <a:ahLst/>
              <a:cxnLst/>
              <a:rect l="l" t="t" r="r" b="b"/>
              <a:pathLst>
                <a:path w="6804" h="47028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4698;p64">
              <a:extLst>
                <a:ext uri="{FF2B5EF4-FFF2-40B4-BE49-F238E27FC236}">
                  <a16:creationId xmlns:a16="http://schemas.microsoft.com/office/drawing/2014/main" id="{14D5ED31-806A-8680-4B0F-A3AEB471306F}"/>
                </a:ext>
              </a:extLst>
            </p:cNvPr>
            <p:cNvSpPr/>
            <p:nvPr/>
          </p:nvSpPr>
          <p:spPr>
            <a:xfrm>
              <a:off x="794575" y="4078450"/>
              <a:ext cx="187650" cy="332750"/>
            </a:xfrm>
            <a:custGeom>
              <a:avLst/>
              <a:gdLst/>
              <a:ahLst/>
              <a:cxnLst/>
              <a:rect l="l" t="t" r="r" b="b"/>
              <a:pathLst>
                <a:path w="7506" h="13310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4699;p64">
              <a:extLst>
                <a:ext uri="{FF2B5EF4-FFF2-40B4-BE49-F238E27FC236}">
                  <a16:creationId xmlns:a16="http://schemas.microsoft.com/office/drawing/2014/main" id="{4E8EEC1B-7B3C-B384-85DA-B0F86E667257}"/>
                </a:ext>
              </a:extLst>
            </p:cNvPr>
            <p:cNvSpPr/>
            <p:nvPr/>
          </p:nvSpPr>
          <p:spPr>
            <a:xfrm>
              <a:off x="1193850" y="4105250"/>
              <a:ext cx="14825" cy="813375"/>
            </a:xfrm>
            <a:custGeom>
              <a:avLst/>
              <a:gdLst/>
              <a:ahLst/>
              <a:cxnLst/>
              <a:rect l="l" t="t" r="r" b="b"/>
              <a:pathLst>
                <a:path w="593" h="32535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4700;p64">
              <a:extLst>
                <a:ext uri="{FF2B5EF4-FFF2-40B4-BE49-F238E27FC236}">
                  <a16:creationId xmlns:a16="http://schemas.microsoft.com/office/drawing/2014/main" id="{55A6DCD1-0BB9-C9F3-8ABB-64B871486577}"/>
                </a:ext>
              </a:extLst>
            </p:cNvPr>
            <p:cNvSpPr/>
            <p:nvPr/>
          </p:nvSpPr>
          <p:spPr>
            <a:xfrm>
              <a:off x="6377125" y="4105250"/>
              <a:ext cx="15750" cy="857750"/>
            </a:xfrm>
            <a:custGeom>
              <a:avLst/>
              <a:gdLst/>
              <a:ahLst/>
              <a:cxnLst/>
              <a:rect l="l" t="t" r="r" b="b"/>
              <a:pathLst>
                <a:path w="630" h="34310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4701;p64">
              <a:extLst>
                <a:ext uri="{FF2B5EF4-FFF2-40B4-BE49-F238E27FC236}">
                  <a16:creationId xmlns:a16="http://schemas.microsoft.com/office/drawing/2014/main" id="{B5BCE491-969F-3E8D-EA42-1EC9443E7061}"/>
                </a:ext>
              </a:extLst>
            </p:cNvPr>
            <p:cNvSpPr/>
            <p:nvPr/>
          </p:nvSpPr>
          <p:spPr>
            <a:xfrm>
              <a:off x="1301075" y="3906075"/>
              <a:ext cx="715400" cy="278475"/>
            </a:xfrm>
            <a:custGeom>
              <a:avLst/>
              <a:gdLst/>
              <a:ahLst/>
              <a:cxnLst/>
              <a:rect l="l" t="t" r="r" b="b"/>
              <a:pathLst>
                <a:path w="28616" h="11139" extrusionOk="0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4702;p64">
              <a:extLst>
                <a:ext uri="{FF2B5EF4-FFF2-40B4-BE49-F238E27FC236}">
                  <a16:creationId xmlns:a16="http://schemas.microsoft.com/office/drawing/2014/main" id="{AF062A4A-2FA5-ED69-54C5-A4A320EC3D2C}"/>
                </a:ext>
              </a:extLst>
            </p:cNvPr>
            <p:cNvSpPr/>
            <p:nvPr/>
          </p:nvSpPr>
          <p:spPr>
            <a:xfrm>
              <a:off x="1355600" y="3997100"/>
              <a:ext cx="297650" cy="595025"/>
            </a:xfrm>
            <a:custGeom>
              <a:avLst/>
              <a:gdLst/>
              <a:ahLst/>
              <a:cxnLst/>
              <a:rect l="l" t="t" r="r" b="b"/>
              <a:pathLst>
                <a:path w="11906" h="23801" extrusionOk="0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4703;p64">
              <a:extLst>
                <a:ext uri="{FF2B5EF4-FFF2-40B4-BE49-F238E27FC236}">
                  <a16:creationId xmlns:a16="http://schemas.microsoft.com/office/drawing/2014/main" id="{6BD696D9-7FA6-135A-DCC5-03C95A94CB9E}"/>
                </a:ext>
              </a:extLst>
            </p:cNvPr>
            <p:cNvSpPr/>
            <p:nvPr/>
          </p:nvSpPr>
          <p:spPr>
            <a:xfrm>
              <a:off x="1882425" y="4069200"/>
              <a:ext cx="14825" cy="206150"/>
            </a:xfrm>
            <a:custGeom>
              <a:avLst/>
              <a:gdLst/>
              <a:ahLst/>
              <a:cxnLst/>
              <a:rect l="l" t="t" r="r" b="b"/>
              <a:pathLst>
                <a:path w="593" h="8246" extrusionOk="0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4704;p64">
              <a:extLst>
                <a:ext uri="{FF2B5EF4-FFF2-40B4-BE49-F238E27FC236}">
                  <a16:creationId xmlns:a16="http://schemas.microsoft.com/office/drawing/2014/main" id="{68DAD8E9-27B5-5871-2C1A-4B367EAF1BF9}"/>
                </a:ext>
              </a:extLst>
            </p:cNvPr>
            <p:cNvSpPr/>
            <p:nvPr/>
          </p:nvSpPr>
          <p:spPr>
            <a:xfrm>
              <a:off x="326142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4705;p64">
              <a:extLst>
                <a:ext uri="{FF2B5EF4-FFF2-40B4-BE49-F238E27FC236}">
                  <a16:creationId xmlns:a16="http://schemas.microsoft.com/office/drawing/2014/main" id="{496EDED6-5F28-A84A-BB2E-64FB6DDF483E}"/>
                </a:ext>
              </a:extLst>
            </p:cNvPr>
            <p:cNvSpPr/>
            <p:nvPr/>
          </p:nvSpPr>
          <p:spPr>
            <a:xfrm>
              <a:off x="3268825" y="4997850"/>
              <a:ext cx="265300" cy="206375"/>
            </a:xfrm>
            <a:custGeom>
              <a:avLst/>
              <a:gdLst/>
              <a:ahLst/>
              <a:cxnLst/>
              <a:rect l="l" t="t" r="r" b="b"/>
              <a:pathLst>
                <a:path w="10612" h="8255" extrusionOk="0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4706;p64">
              <a:extLst>
                <a:ext uri="{FF2B5EF4-FFF2-40B4-BE49-F238E27FC236}">
                  <a16:creationId xmlns:a16="http://schemas.microsoft.com/office/drawing/2014/main" id="{32454B55-7B69-E8D2-465D-F5FA95D4B50C}"/>
                </a:ext>
              </a:extLst>
            </p:cNvPr>
            <p:cNvSpPr/>
            <p:nvPr/>
          </p:nvSpPr>
          <p:spPr>
            <a:xfrm>
              <a:off x="3389900" y="4063650"/>
              <a:ext cx="271775" cy="1028750"/>
            </a:xfrm>
            <a:custGeom>
              <a:avLst/>
              <a:gdLst/>
              <a:ahLst/>
              <a:cxnLst/>
              <a:rect l="l" t="t" r="r" b="b"/>
              <a:pathLst>
                <a:path w="10871" h="41150" extrusionOk="0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4707;p64">
              <a:extLst>
                <a:ext uri="{FF2B5EF4-FFF2-40B4-BE49-F238E27FC236}">
                  <a16:creationId xmlns:a16="http://schemas.microsoft.com/office/drawing/2014/main" id="{BAEF3F63-6952-EF64-E4FD-A57CD1F7798E}"/>
                </a:ext>
              </a:extLst>
            </p:cNvPr>
            <p:cNvSpPr/>
            <p:nvPr/>
          </p:nvSpPr>
          <p:spPr>
            <a:xfrm>
              <a:off x="3382525" y="4055650"/>
              <a:ext cx="287450" cy="1044125"/>
            </a:xfrm>
            <a:custGeom>
              <a:avLst/>
              <a:gdLst/>
              <a:ahLst/>
              <a:cxnLst/>
              <a:rect l="l" t="t" r="r" b="b"/>
              <a:pathLst>
                <a:path w="11498" h="41765" extrusionOk="0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4708;p64">
              <a:extLst>
                <a:ext uri="{FF2B5EF4-FFF2-40B4-BE49-F238E27FC236}">
                  <a16:creationId xmlns:a16="http://schemas.microsoft.com/office/drawing/2014/main" id="{EDBA99A0-04AD-0C4C-A8C3-B2450C0C9DA8}"/>
                </a:ext>
              </a:extLst>
            </p:cNvPr>
            <p:cNvSpPr/>
            <p:nvPr/>
          </p:nvSpPr>
          <p:spPr>
            <a:xfrm>
              <a:off x="3397300" y="3850150"/>
              <a:ext cx="427050" cy="427050"/>
            </a:xfrm>
            <a:custGeom>
              <a:avLst/>
              <a:gdLst/>
              <a:ahLst/>
              <a:cxnLst/>
              <a:rect l="l" t="t" r="r" b="b"/>
              <a:pathLst>
                <a:path w="17082" h="17082" extrusionOk="0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4709;p64">
              <a:extLst>
                <a:ext uri="{FF2B5EF4-FFF2-40B4-BE49-F238E27FC236}">
                  <a16:creationId xmlns:a16="http://schemas.microsoft.com/office/drawing/2014/main" id="{D5E19796-F9A6-41D7-BAFD-1E313D23019A}"/>
                </a:ext>
              </a:extLst>
            </p:cNvPr>
            <p:cNvSpPr/>
            <p:nvPr/>
          </p:nvSpPr>
          <p:spPr>
            <a:xfrm>
              <a:off x="338990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4710;p64">
              <a:extLst>
                <a:ext uri="{FF2B5EF4-FFF2-40B4-BE49-F238E27FC236}">
                  <a16:creationId xmlns:a16="http://schemas.microsoft.com/office/drawing/2014/main" id="{A094875A-E7AC-76FA-B704-5555DD69CCF4}"/>
                </a:ext>
              </a:extLst>
            </p:cNvPr>
            <p:cNvSpPr/>
            <p:nvPr/>
          </p:nvSpPr>
          <p:spPr>
            <a:xfrm>
              <a:off x="414317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4711;p64">
              <a:extLst>
                <a:ext uri="{FF2B5EF4-FFF2-40B4-BE49-F238E27FC236}">
                  <a16:creationId xmlns:a16="http://schemas.microsoft.com/office/drawing/2014/main" id="{EB618B3F-BFC1-477F-A7E1-81513B9CC016}"/>
                </a:ext>
              </a:extLst>
            </p:cNvPr>
            <p:cNvSpPr/>
            <p:nvPr/>
          </p:nvSpPr>
          <p:spPr>
            <a:xfrm>
              <a:off x="4135800" y="4997850"/>
              <a:ext cx="265275" cy="206375"/>
            </a:xfrm>
            <a:custGeom>
              <a:avLst/>
              <a:gdLst/>
              <a:ahLst/>
              <a:cxnLst/>
              <a:rect l="l" t="t" r="r" b="b"/>
              <a:pathLst>
                <a:path w="10611" h="8255" extrusionOk="0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4712;p64">
              <a:extLst>
                <a:ext uri="{FF2B5EF4-FFF2-40B4-BE49-F238E27FC236}">
                  <a16:creationId xmlns:a16="http://schemas.microsoft.com/office/drawing/2014/main" id="{245CBEAF-38DD-BD1F-FC3F-12306645BFF3}"/>
                </a:ext>
              </a:extLst>
            </p:cNvPr>
            <p:cNvSpPr/>
            <p:nvPr/>
          </p:nvSpPr>
          <p:spPr>
            <a:xfrm>
              <a:off x="4008250" y="4063650"/>
              <a:ext cx="271750" cy="1028750"/>
            </a:xfrm>
            <a:custGeom>
              <a:avLst/>
              <a:gdLst/>
              <a:ahLst/>
              <a:cxnLst/>
              <a:rect l="l" t="t" r="r" b="b"/>
              <a:pathLst>
                <a:path w="10870" h="41150" extrusionOk="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4713;p64">
              <a:extLst>
                <a:ext uri="{FF2B5EF4-FFF2-40B4-BE49-F238E27FC236}">
                  <a16:creationId xmlns:a16="http://schemas.microsoft.com/office/drawing/2014/main" id="{892B0A6D-6A1F-B601-624D-0DC010A58AB6}"/>
                </a:ext>
              </a:extLst>
            </p:cNvPr>
            <p:cNvSpPr/>
            <p:nvPr/>
          </p:nvSpPr>
          <p:spPr>
            <a:xfrm>
              <a:off x="3999925" y="4055650"/>
              <a:ext cx="287475" cy="1044125"/>
            </a:xfrm>
            <a:custGeom>
              <a:avLst/>
              <a:gdLst/>
              <a:ahLst/>
              <a:cxnLst/>
              <a:rect l="l" t="t" r="r" b="b"/>
              <a:pathLst>
                <a:path w="11499" h="41765" extrusionOk="0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4714;p64">
              <a:extLst>
                <a:ext uri="{FF2B5EF4-FFF2-40B4-BE49-F238E27FC236}">
                  <a16:creationId xmlns:a16="http://schemas.microsoft.com/office/drawing/2014/main" id="{0C28D7CF-0BAB-B899-D1A3-1BF994BAF0AB}"/>
                </a:ext>
              </a:extLst>
            </p:cNvPr>
            <p:cNvSpPr/>
            <p:nvPr/>
          </p:nvSpPr>
          <p:spPr>
            <a:xfrm>
              <a:off x="3844650" y="3850150"/>
              <a:ext cx="427950" cy="427050"/>
            </a:xfrm>
            <a:custGeom>
              <a:avLst/>
              <a:gdLst/>
              <a:ahLst/>
              <a:cxnLst/>
              <a:rect l="l" t="t" r="r" b="b"/>
              <a:pathLst>
                <a:path w="17118" h="17082" extrusionOk="0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4715;p64">
              <a:extLst>
                <a:ext uri="{FF2B5EF4-FFF2-40B4-BE49-F238E27FC236}">
                  <a16:creationId xmlns:a16="http://schemas.microsoft.com/office/drawing/2014/main" id="{FBE71F4B-1EFF-FD29-0F77-E326AAE0E14A}"/>
                </a:ext>
              </a:extLst>
            </p:cNvPr>
            <p:cNvSpPr/>
            <p:nvPr/>
          </p:nvSpPr>
          <p:spPr>
            <a:xfrm>
              <a:off x="383725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4716;p64">
              <a:extLst>
                <a:ext uri="{FF2B5EF4-FFF2-40B4-BE49-F238E27FC236}">
                  <a16:creationId xmlns:a16="http://schemas.microsoft.com/office/drawing/2014/main" id="{29CA570C-043E-2416-3E66-B243071BA6D3}"/>
                </a:ext>
              </a:extLst>
            </p:cNvPr>
            <p:cNvSpPr/>
            <p:nvPr/>
          </p:nvSpPr>
          <p:spPr>
            <a:xfrm>
              <a:off x="3685675" y="2397200"/>
              <a:ext cx="332750" cy="450150"/>
            </a:xfrm>
            <a:custGeom>
              <a:avLst/>
              <a:gdLst/>
              <a:ahLst/>
              <a:cxnLst/>
              <a:rect l="l" t="t" r="r" b="b"/>
              <a:pathLst>
                <a:path w="13310" h="18006" extrusionOk="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4717;p64">
              <a:extLst>
                <a:ext uri="{FF2B5EF4-FFF2-40B4-BE49-F238E27FC236}">
                  <a16:creationId xmlns:a16="http://schemas.microsoft.com/office/drawing/2014/main" id="{7B1B0F3B-ABE4-2F09-7A9B-2AE0DFE3EDE4}"/>
                </a:ext>
              </a:extLst>
            </p:cNvPr>
            <p:cNvSpPr/>
            <p:nvPr/>
          </p:nvSpPr>
          <p:spPr>
            <a:xfrm>
              <a:off x="3710625" y="2388875"/>
              <a:ext cx="312425" cy="466800"/>
            </a:xfrm>
            <a:custGeom>
              <a:avLst/>
              <a:gdLst/>
              <a:ahLst/>
              <a:cxnLst/>
              <a:rect l="l" t="t" r="r" b="b"/>
              <a:pathLst>
                <a:path w="12497" h="18672" extrusionOk="0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4718;p64">
              <a:extLst>
                <a:ext uri="{FF2B5EF4-FFF2-40B4-BE49-F238E27FC236}">
                  <a16:creationId xmlns:a16="http://schemas.microsoft.com/office/drawing/2014/main" id="{E08B391D-74E7-4468-775A-8EFF52B5D3DB}"/>
                </a:ext>
              </a:extLst>
            </p:cNvPr>
            <p:cNvSpPr/>
            <p:nvPr/>
          </p:nvSpPr>
          <p:spPr>
            <a:xfrm>
              <a:off x="3762400" y="2725350"/>
              <a:ext cx="136800" cy="153425"/>
            </a:xfrm>
            <a:custGeom>
              <a:avLst/>
              <a:gdLst/>
              <a:ahLst/>
              <a:cxnLst/>
              <a:rect l="l" t="t" r="r" b="b"/>
              <a:pathLst>
                <a:path w="5472" h="6137" extrusionOk="0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4719;p64">
              <a:extLst>
                <a:ext uri="{FF2B5EF4-FFF2-40B4-BE49-F238E27FC236}">
                  <a16:creationId xmlns:a16="http://schemas.microsoft.com/office/drawing/2014/main" id="{B3533D5B-6F8A-C2E6-ECF1-996E62DA7E74}"/>
                </a:ext>
              </a:extLst>
            </p:cNvPr>
            <p:cNvSpPr/>
            <p:nvPr/>
          </p:nvSpPr>
          <p:spPr>
            <a:xfrm>
              <a:off x="3755000" y="2717000"/>
              <a:ext cx="151600" cy="169525"/>
            </a:xfrm>
            <a:custGeom>
              <a:avLst/>
              <a:gdLst/>
              <a:ahLst/>
              <a:cxnLst/>
              <a:rect l="l" t="t" r="r" b="b"/>
              <a:pathLst>
                <a:path w="6064" h="6781" extrusionOk="0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4720;p64">
              <a:extLst>
                <a:ext uri="{FF2B5EF4-FFF2-40B4-BE49-F238E27FC236}">
                  <a16:creationId xmlns:a16="http://schemas.microsoft.com/office/drawing/2014/main" id="{CEFD63F9-CC81-1589-F235-CBE603CCD30D}"/>
                </a:ext>
              </a:extLst>
            </p:cNvPr>
            <p:cNvSpPr/>
            <p:nvPr/>
          </p:nvSpPr>
          <p:spPr>
            <a:xfrm>
              <a:off x="3642950" y="2338775"/>
              <a:ext cx="450350" cy="524625"/>
            </a:xfrm>
            <a:custGeom>
              <a:avLst/>
              <a:gdLst/>
              <a:ahLst/>
              <a:cxnLst/>
              <a:rect l="l" t="t" r="r" b="b"/>
              <a:pathLst>
                <a:path w="18014" h="20985" extrusionOk="0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4721;p64">
              <a:extLst>
                <a:ext uri="{FF2B5EF4-FFF2-40B4-BE49-F238E27FC236}">
                  <a16:creationId xmlns:a16="http://schemas.microsoft.com/office/drawing/2014/main" id="{A8DC6F2C-F77B-6BF1-A7DE-656CD92A6E35}"/>
                </a:ext>
              </a:extLst>
            </p:cNvPr>
            <p:cNvSpPr/>
            <p:nvPr/>
          </p:nvSpPr>
          <p:spPr>
            <a:xfrm>
              <a:off x="3658875" y="2330650"/>
              <a:ext cx="406700" cy="540725"/>
            </a:xfrm>
            <a:custGeom>
              <a:avLst/>
              <a:gdLst/>
              <a:ahLst/>
              <a:cxnLst/>
              <a:rect l="l" t="t" r="r" b="b"/>
              <a:pathLst>
                <a:path w="16268" h="21629" extrusionOk="0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4722;p64">
              <a:extLst>
                <a:ext uri="{FF2B5EF4-FFF2-40B4-BE49-F238E27FC236}">
                  <a16:creationId xmlns:a16="http://schemas.microsoft.com/office/drawing/2014/main" id="{5898F74A-8690-25DE-5C8B-231FD1E9BA0B}"/>
                </a:ext>
              </a:extLst>
            </p:cNvPr>
            <p:cNvSpPr/>
            <p:nvPr/>
          </p:nvSpPr>
          <p:spPr>
            <a:xfrm>
              <a:off x="3633000" y="2838275"/>
              <a:ext cx="438125" cy="93175"/>
            </a:xfrm>
            <a:custGeom>
              <a:avLst/>
              <a:gdLst/>
              <a:ahLst/>
              <a:cxnLst/>
              <a:rect l="l" t="t" r="r" b="b"/>
              <a:pathLst>
                <a:path w="17525" h="3727" extrusionOk="0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4723;p64">
              <a:extLst>
                <a:ext uri="{FF2B5EF4-FFF2-40B4-BE49-F238E27FC236}">
                  <a16:creationId xmlns:a16="http://schemas.microsoft.com/office/drawing/2014/main" id="{75677091-FB45-B40F-1414-E0782824EDF9}"/>
                </a:ext>
              </a:extLst>
            </p:cNvPr>
            <p:cNvSpPr/>
            <p:nvPr/>
          </p:nvSpPr>
          <p:spPr>
            <a:xfrm>
              <a:off x="3624675" y="2830675"/>
              <a:ext cx="454750" cy="108425"/>
            </a:xfrm>
            <a:custGeom>
              <a:avLst/>
              <a:gdLst/>
              <a:ahLst/>
              <a:cxnLst/>
              <a:rect l="l" t="t" r="r" b="b"/>
              <a:pathLst>
                <a:path w="18190" h="4337" extrusionOk="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4724;p64">
              <a:extLst>
                <a:ext uri="{FF2B5EF4-FFF2-40B4-BE49-F238E27FC236}">
                  <a16:creationId xmlns:a16="http://schemas.microsoft.com/office/drawing/2014/main" id="{D8392D14-59E5-DA4A-AFD9-CF4C36DAE697}"/>
                </a:ext>
              </a:extLst>
            </p:cNvPr>
            <p:cNvSpPr/>
            <p:nvPr/>
          </p:nvSpPr>
          <p:spPr>
            <a:xfrm>
              <a:off x="3174550" y="2857500"/>
              <a:ext cx="244950" cy="223675"/>
            </a:xfrm>
            <a:custGeom>
              <a:avLst/>
              <a:gdLst/>
              <a:ahLst/>
              <a:cxnLst/>
              <a:rect l="l" t="t" r="r" b="b"/>
              <a:pathLst>
                <a:path w="9798" h="8947" extrusionOk="0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4725;p64">
              <a:extLst>
                <a:ext uri="{FF2B5EF4-FFF2-40B4-BE49-F238E27FC236}">
                  <a16:creationId xmlns:a16="http://schemas.microsoft.com/office/drawing/2014/main" id="{9AF28B1E-F516-6970-2352-6E5B238098E9}"/>
                </a:ext>
              </a:extLst>
            </p:cNvPr>
            <p:cNvSpPr/>
            <p:nvPr/>
          </p:nvSpPr>
          <p:spPr>
            <a:xfrm>
              <a:off x="3165325" y="2849175"/>
              <a:ext cx="261575" cy="239575"/>
            </a:xfrm>
            <a:custGeom>
              <a:avLst/>
              <a:gdLst/>
              <a:ahLst/>
              <a:cxnLst/>
              <a:rect l="l" t="t" r="r" b="b"/>
              <a:pathLst>
                <a:path w="10463" h="9583" extrusionOk="0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4726;p64">
              <a:extLst>
                <a:ext uri="{FF2B5EF4-FFF2-40B4-BE49-F238E27FC236}">
                  <a16:creationId xmlns:a16="http://schemas.microsoft.com/office/drawing/2014/main" id="{D552EBBE-5211-0F25-6001-F405073D2F6E}"/>
                </a:ext>
              </a:extLst>
            </p:cNvPr>
            <p:cNvSpPr/>
            <p:nvPr/>
          </p:nvSpPr>
          <p:spPr>
            <a:xfrm>
              <a:off x="3119100" y="3076550"/>
              <a:ext cx="183025" cy="423600"/>
            </a:xfrm>
            <a:custGeom>
              <a:avLst/>
              <a:gdLst/>
              <a:ahLst/>
              <a:cxnLst/>
              <a:rect l="l" t="t" r="r" b="b"/>
              <a:pathLst>
                <a:path w="7321" h="16944" extrusionOk="0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4727;p64">
              <a:extLst>
                <a:ext uri="{FF2B5EF4-FFF2-40B4-BE49-F238E27FC236}">
                  <a16:creationId xmlns:a16="http://schemas.microsoft.com/office/drawing/2014/main" id="{779F9597-C485-211F-103C-81812714430B}"/>
                </a:ext>
              </a:extLst>
            </p:cNvPr>
            <p:cNvSpPr/>
            <p:nvPr/>
          </p:nvSpPr>
          <p:spPr>
            <a:xfrm>
              <a:off x="3110775" y="3068775"/>
              <a:ext cx="198750" cy="439425"/>
            </a:xfrm>
            <a:custGeom>
              <a:avLst/>
              <a:gdLst/>
              <a:ahLst/>
              <a:cxnLst/>
              <a:rect l="l" t="t" r="r" b="b"/>
              <a:pathLst>
                <a:path w="7950" h="17577" extrusionOk="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4728;p64">
              <a:extLst>
                <a:ext uri="{FF2B5EF4-FFF2-40B4-BE49-F238E27FC236}">
                  <a16:creationId xmlns:a16="http://schemas.microsoft.com/office/drawing/2014/main" id="{4FF24936-6F3E-36BE-764D-4D9CECF7F952}"/>
                </a:ext>
              </a:extLst>
            </p:cNvPr>
            <p:cNvSpPr/>
            <p:nvPr/>
          </p:nvSpPr>
          <p:spPr>
            <a:xfrm>
              <a:off x="3104300" y="2951775"/>
              <a:ext cx="378050" cy="561575"/>
            </a:xfrm>
            <a:custGeom>
              <a:avLst/>
              <a:gdLst/>
              <a:ahLst/>
              <a:cxnLst/>
              <a:rect l="l" t="t" r="r" b="b"/>
              <a:pathLst>
                <a:path w="15122" h="22463" extrusionOk="0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4729;p64">
              <a:extLst>
                <a:ext uri="{FF2B5EF4-FFF2-40B4-BE49-F238E27FC236}">
                  <a16:creationId xmlns:a16="http://schemas.microsoft.com/office/drawing/2014/main" id="{7619DB00-1B5B-C443-DB9A-8F27CDAE46C0}"/>
                </a:ext>
              </a:extLst>
            </p:cNvPr>
            <p:cNvSpPr/>
            <p:nvPr/>
          </p:nvSpPr>
          <p:spPr>
            <a:xfrm>
              <a:off x="3113550" y="2944025"/>
              <a:ext cx="376200" cy="577100"/>
            </a:xfrm>
            <a:custGeom>
              <a:avLst/>
              <a:gdLst/>
              <a:ahLst/>
              <a:cxnLst/>
              <a:rect l="l" t="t" r="r" b="b"/>
              <a:pathLst>
                <a:path w="15048" h="23084" extrusionOk="0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4730;p64">
              <a:extLst>
                <a:ext uri="{FF2B5EF4-FFF2-40B4-BE49-F238E27FC236}">
                  <a16:creationId xmlns:a16="http://schemas.microsoft.com/office/drawing/2014/main" id="{63EB3C64-DD79-865C-2B09-CB8C8F9C732D}"/>
                </a:ext>
              </a:extLst>
            </p:cNvPr>
            <p:cNvSpPr/>
            <p:nvPr/>
          </p:nvSpPr>
          <p:spPr>
            <a:xfrm>
              <a:off x="4058150" y="2922175"/>
              <a:ext cx="1011175" cy="521400"/>
            </a:xfrm>
            <a:custGeom>
              <a:avLst/>
              <a:gdLst/>
              <a:ahLst/>
              <a:cxnLst/>
              <a:rect l="l" t="t" r="r" b="b"/>
              <a:pathLst>
                <a:path w="40447" h="20856" extrusionOk="0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4731;p64">
              <a:extLst>
                <a:ext uri="{FF2B5EF4-FFF2-40B4-BE49-F238E27FC236}">
                  <a16:creationId xmlns:a16="http://schemas.microsoft.com/office/drawing/2014/main" id="{B5FB1611-2729-BE8A-CEAA-91C3A745EB9F}"/>
                </a:ext>
              </a:extLst>
            </p:cNvPr>
            <p:cNvSpPr/>
            <p:nvPr/>
          </p:nvSpPr>
          <p:spPr>
            <a:xfrm>
              <a:off x="4049825" y="2914800"/>
              <a:ext cx="1026900" cy="537025"/>
            </a:xfrm>
            <a:custGeom>
              <a:avLst/>
              <a:gdLst/>
              <a:ahLst/>
              <a:cxnLst/>
              <a:rect l="l" t="t" r="r" b="b"/>
              <a:pathLst>
                <a:path w="41076" h="21481" extrusionOk="0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4732;p64">
              <a:extLst>
                <a:ext uri="{FF2B5EF4-FFF2-40B4-BE49-F238E27FC236}">
                  <a16:creationId xmlns:a16="http://schemas.microsoft.com/office/drawing/2014/main" id="{91ABAD05-7B1F-1F74-E543-F74291C89234}"/>
                </a:ext>
              </a:extLst>
            </p:cNvPr>
            <p:cNvSpPr/>
            <p:nvPr/>
          </p:nvSpPr>
          <p:spPr>
            <a:xfrm>
              <a:off x="5032325" y="2936500"/>
              <a:ext cx="282850" cy="248425"/>
            </a:xfrm>
            <a:custGeom>
              <a:avLst/>
              <a:gdLst/>
              <a:ahLst/>
              <a:cxnLst/>
              <a:rect l="l" t="t" r="r" b="b"/>
              <a:pathLst>
                <a:path w="11314" h="9937" extrusionOk="0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4733;p64">
              <a:extLst>
                <a:ext uri="{FF2B5EF4-FFF2-40B4-BE49-F238E27FC236}">
                  <a16:creationId xmlns:a16="http://schemas.microsoft.com/office/drawing/2014/main" id="{C34EDF25-B1C4-0B9B-77B1-16984663EEEE}"/>
                </a:ext>
              </a:extLst>
            </p:cNvPr>
            <p:cNvSpPr/>
            <p:nvPr/>
          </p:nvSpPr>
          <p:spPr>
            <a:xfrm>
              <a:off x="5024000" y="2928650"/>
              <a:ext cx="291175" cy="263450"/>
            </a:xfrm>
            <a:custGeom>
              <a:avLst/>
              <a:gdLst/>
              <a:ahLst/>
              <a:cxnLst/>
              <a:rect l="l" t="t" r="r" b="b"/>
              <a:pathLst>
                <a:path w="11647" h="10538" extrusionOk="0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4734;p64">
              <a:extLst>
                <a:ext uri="{FF2B5EF4-FFF2-40B4-BE49-F238E27FC236}">
                  <a16:creationId xmlns:a16="http://schemas.microsoft.com/office/drawing/2014/main" id="{F39BF413-0255-1FFF-2616-18713DD30894}"/>
                </a:ext>
              </a:extLst>
            </p:cNvPr>
            <p:cNvSpPr/>
            <p:nvPr/>
          </p:nvSpPr>
          <p:spPr>
            <a:xfrm>
              <a:off x="5170975" y="3049725"/>
              <a:ext cx="49925" cy="34225"/>
            </a:xfrm>
            <a:custGeom>
              <a:avLst/>
              <a:gdLst/>
              <a:ahLst/>
              <a:cxnLst/>
              <a:rect l="l" t="t" r="r" b="b"/>
              <a:pathLst>
                <a:path w="1997" h="1369" extrusionOk="0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4735;p64">
              <a:extLst>
                <a:ext uri="{FF2B5EF4-FFF2-40B4-BE49-F238E27FC236}">
                  <a16:creationId xmlns:a16="http://schemas.microsoft.com/office/drawing/2014/main" id="{64DA6DC2-9488-7693-668D-9F8D85971297}"/>
                </a:ext>
              </a:extLst>
            </p:cNvPr>
            <p:cNvSpPr/>
            <p:nvPr/>
          </p:nvSpPr>
          <p:spPr>
            <a:xfrm>
              <a:off x="5177425" y="3078150"/>
              <a:ext cx="36075" cy="32750"/>
            </a:xfrm>
            <a:custGeom>
              <a:avLst/>
              <a:gdLst/>
              <a:ahLst/>
              <a:cxnLst/>
              <a:rect l="l" t="t" r="r" b="b"/>
              <a:pathLst>
                <a:path w="1443" h="1310" extrusionOk="0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4736;p64">
              <a:extLst>
                <a:ext uri="{FF2B5EF4-FFF2-40B4-BE49-F238E27FC236}">
                  <a16:creationId xmlns:a16="http://schemas.microsoft.com/office/drawing/2014/main" id="{EAC07558-5712-ECF5-9FDE-A93EFFF2B939}"/>
                </a:ext>
              </a:extLst>
            </p:cNvPr>
            <p:cNvSpPr/>
            <p:nvPr/>
          </p:nvSpPr>
          <p:spPr>
            <a:xfrm>
              <a:off x="5175600" y="3110600"/>
              <a:ext cx="33275" cy="33575"/>
            </a:xfrm>
            <a:custGeom>
              <a:avLst/>
              <a:gdLst/>
              <a:ahLst/>
              <a:cxnLst/>
              <a:rect l="l" t="t" r="r" b="b"/>
              <a:pathLst>
                <a:path w="1331" h="1343" extrusionOk="0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4737;p64">
              <a:extLst>
                <a:ext uri="{FF2B5EF4-FFF2-40B4-BE49-F238E27FC236}">
                  <a16:creationId xmlns:a16="http://schemas.microsoft.com/office/drawing/2014/main" id="{CA7E1DE6-7723-ACE1-C887-6590F3548A81}"/>
                </a:ext>
              </a:extLst>
            </p:cNvPr>
            <p:cNvSpPr/>
            <p:nvPr/>
          </p:nvSpPr>
          <p:spPr>
            <a:xfrm>
              <a:off x="5094250" y="3007225"/>
              <a:ext cx="42550" cy="15725"/>
            </a:xfrm>
            <a:custGeom>
              <a:avLst/>
              <a:gdLst/>
              <a:ahLst/>
              <a:cxnLst/>
              <a:rect l="l" t="t" r="r" b="b"/>
              <a:pathLst>
                <a:path w="1702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4738;p64">
              <a:extLst>
                <a:ext uri="{FF2B5EF4-FFF2-40B4-BE49-F238E27FC236}">
                  <a16:creationId xmlns:a16="http://schemas.microsoft.com/office/drawing/2014/main" id="{C21E4835-84A9-02C6-6574-BA9680A40A20}"/>
                </a:ext>
              </a:extLst>
            </p:cNvPr>
            <p:cNvSpPr/>
            <p:nvPr/>
          </p:nvSpPr>
          <p:spPr>
            <a:xfrm>
              <a:off x="3419475" y="2893525"/>
              <a:ext cx="818000" cy="942775"/>
            </a:xfrm>
            <a:custGeom>
              <a:avLst/>
              <a:gdLst/>
              <a:ahLst/>
              <a:cxnLst/>
              <a:rect l="l" t="t" r="r" b="b"/>
              <a:pathLst>
                <a:path w="32720" h="37711" extrusionOk="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4739;p64">
              <a:extLst>
                <a:ext uri="{FF2B5EF4-FFF2-40B4-BE49-F238E27FC236}">
                  <a16:creationId xmlns:a16="http://schemas.microsoft.com/office/drawing/2014/main" id="{6F3FCC77-1F23-1525-C96A-4EB22C697622}"/>
                </a:ext>
              </a:extLst>
            </p:cNvPr>
            <p:cNvSpPr/>
            <p:nvPr/>
          </p:nvSpPr>
          <p:spPr>
            <a:xfrm>
              <a:off x="3411175" y="2886150"/>
              <a:ext cx="833700" cy="957550"/>
            </a:xfrm>
            <a:custGeom>
              <a:avLst/>
              <a:gdLst/>
              <a:ahLst/>
              <a:cxnLst/>
              <a:rect l="l" t="t" r="r" b="b"/>
              <a:pathLst>
                <a:path w="33348" h="38302" extrusionOk="0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4740;p64">
              <a:extLst>
                <a:ext uri="{FF2B5EF4-FFF2-40B4-BE49-F238E27FC236}">
                  <a16:creationId xmlns:a16="http://schemas.microsoft.com/office/drawing/2014/main" id="{2CD071F2-FF33-3FC0-AC96-D878FDA598F4}"/>
                </a:ext>
              </a:extLst>
            </p:cNvPr>
            <p:cNvSpPr/>
            <p:nvPr/>
          </p:nvSpPr>
          <p:spPr>
            <a:xfrm>
              <a:off x="3472175" y="3836275"/>
              <a:ext cx="732025" cy="440925"/>
            </a:xfrm>
            <a:custGeom>
              <a:avLst/>
              <a:gdLst/>
              <a:ahLst/>
              <a:cxnLst/>
              <a:rect l="l" t="t" r="r" b="b"/>
              <a:pathLst>
                <a:path w="29281" h="17637" extrusionOk="0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4741;p64">
              <a:extLst>
                <a:ext uri="{FF2B5EF4-FFF2-40B4-BE49-F238E27FC236}">
                  <a16:creationId xmlns:a16="http://schemas.microsoft.com/office/drawing/2014/main" id="{55840D5F-7BBD-905D-21DE-17F7788AFD42}"/>
                </a:ext>
              </a:extLst>
            </p:cNvPr>
            <p:cNvSpPr/>
            <p:nvPr/>
          </p:nvSpPr>
          <p:spPr>
            <a:xfrm>
              <a:off x="3468475" y="3828900"/>
              <a:ext cx="737575" cy="455675"/>
            </a:xfrm>
            <a:custGeom>
              <a:avLst/>
              <a:gdLst/>
              <a:ahLst/>
              <a:cxnLst/>
              <a:rect l="l" t="t" r="r" b="b"/>
              <a:pathLst>
                <a:path w="29503" h="18227" extrusionOk="0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4742;p64">
              <a:extLst>
                <a:ext uri="{FF2B5EF4-FFF2-40B4-BE49-F238E27FC236}">
                  <a16:creationId xmlns:a16="http://schemas.microsoft.com/office/drawing/2014/main" id="{C9677AE0-6A7E-07FC-AD62-3BC8DA1AE02D}"/>
                </a:ext>
              </a:extLst>
            </p:cNvPr>
            <p:cNvSpPr/>
            <p:nvPr/>
          </p:nvSpPr>
          <p:spPr>
            <a:xfrm>
              <a:off x="3795650" y="4161625"/>
              <a:ext cx="109100" cy="415025"/>
            </a:xfrm>
            <a:custGeom>
              <a:avLst/>
              <a:gdLst/>
              <a:ahLst/>
              <a:cxnLst/>
              <a:rect l="l" t="t" r="r" b="b"/>
              <a:pathLst>
                <a:path w="4364" h="16601" extrusionOk="0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4743;p64">
              <a:extLst>
                <a:ext uri="{FF2B5EF4-FFF2-40B4-BE49-F238E27FC236}">
                  <a16:creationId xmlns:a16="http://schemas.microsoft.com/office/drawing/2014/main" id="{F4DCED1F-6665-8565-2A6C-4EC67EE3922A}"/>
                </a:ext>
              </a:extLst>
            </p:cNvPr>
            <p:cNvSpPr/>
            <p:nvPr/>
          </p:nvSpPr>
          <p:spPr>
            <a:xfrm>
              <a:off x="3788275" y="4154225"/>
              <a:ext cx="123875" cy="430750"/>
            </a:xfrm>
            <a:custGeom>
              <a:avLst/>
              <a:gdLst/>
              <a:ahLst/>
              <a:cxnLst/>
              <a:rect l="l" t="t" r="r" b="b"/>
              <a:pathLst>
                <a:path w="4955" h="17230" extrusionOk="0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4744;p64">
              <a:extLst>
                <a:ext uri="{FF2B5EF4-FFF2-40B4-BE49-F238E27FC236}">
                  <a16:creationId xmlns:a16="http://schemas.microsoft.com/office/drawing/2014/main" id="{81DBDEA1-43D6-08A8-3A8C-DC160C7409F8}"/>
                </a:ext>
              </a:extLst>
            </p:cNvPr>
            <p:cNvSpPr/>
            <p:nvPr/>
          </p:nvSpPr>
          <p:spPr>
            <a:xfrm>
              <a:off x="3767925" y="4511925"/>
              <a:ext cx="164550" cy="525000"/>
            </a:xfrm>
            <a:custGeom>
              <a:avLst/>
              <a:gdLst/>
              <a:ahLst/>
              <a:cxnLst/>
              <a:rect l="l" t="t" r="r" b="b"/>
              <a:pathLst>
                <a:path w="6582" h="21000" extrusionOk="0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4745;p64">
              <a:extLst>
                <a:ext uri="{FF2B5EF4-FFF2-40B4-BE49-F238E27FC236}">
                  <a16:creationId xmlns:a16="http://schemas.microsoft.com/office/drawing/2014/main" id="{25DF8FB5-2321-512D-5B4B-1D391FADD516}"/>
                </a:ext>
              </a:extLst>
            </p:cNvPr>
            <p:cNvSpPr/>
            <p:nvPr/>
          </p:nvSpPr>
          <p:spPr>
            <a:xfrm>
              <a:off x="3760550" y="4503600"/>
              <a:ext cx="179325" cy="540725"/>
            </a:xfrm>
            <a:custGeom>
              <a:avLst/>
              <a:gdLst/>
              <a:ahLst/>
              <a:cxnLst/>
              <a:rect l="l" t="t" r="r" b="b"/>
              <a:pathLst>
                <a:path w="7173" h="21629" extrusionOk="0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4746;p64">
              <a:extLst>
                <a:ext uri="{FF2B5EF4-FFF2-40B4-BE49-F238E27FC236}">
                  <a16:creationId xmlns:a16="http://schemas.microsoft.com/office/drawing/2014/main" id="{4CE9CE26-5A92-8E36-6060-45DB9EBF6BDA}"/>
                </a:ext>
              </a:extLst>
            </p:cNvPr>
            <p:cNvSpPr/>
            <p:nvPr/>
          </p:nvSpPr>
          <p:spPr>
            <a:xfrm>
              <a:off x="3244800" y="4999025"/>
              <a:ext cx="1202500" cy="159000"/>
            </a:xfrm>
            <a:custGeom>
              <a:avLst/>
              <a:gdLst/>
              <a:ahLst/>
              <a:cxnLst/>
              <a:rect l="l" t="t" r="r" b="b"/>
              <a:pathLst>
                <a:path w="48100" h="6360" extrusionOk="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4747;p64">
              <a:extLst>
                <a:ext uri="{FF2B5EF4-FFF2-40B4-BE49-F238E27FC236}">
                  <a16:creationId xmlns:a16="http://schemas.microsoft.com/office/drawing/2014/main" id="{BCADA3A1-C364-A833-BC7C-A6928DC36341}"/>
                </a:ext>
              </a:extLst>
            </p:cNvPr>
            <p:cNvSpPr/>
            <p:nvPr/>
          </p:nvSpPr>
          <p:spPr>
            <a:xfrm>
              <a:off x="3237400" y="4991250"/>
              <a:ext cx="1217275" cy="174150"/>
            </a:xfrm>
            <a:custGeom>
              <a:avLst/>
              <a:gdLst/>
              <a:ahLst/>
              <a:cxnLst/>
              <a:rect l="l" t="t" r="r" b="b"/>
              <a:pathLst>
                <a:path w="48691" h="6966" extrusionOk="0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4748;p64">
              <a:extLst>
                <a:ext uri="{FF2B5EF4-FFF2-40B4-BE49-F238E27FC236}">
                  <a16:creationId xmlns:a16="http://schemas.microsoft.com/office/drawing/2014/main" id="{EB435FFF-C4A2-F131-F528-7154DC429C86}"/>
                </a:ext>
              </a:extLst>
            </p:cNvPr>
            <p:cNvSpPr/>
            <p:nvPr/>
          </p:nvSpPr>
          <p:spPr>
            <a:xfrm>
              <a:off x="3253125" y="5145975"/>
              <a:ext cx="73025" cy="72125"/>
            </a:xfrm>
            <a:custGeom>
              <a:avLst/>
              <a:gdLst/>
              <a:ahLst/>
              <a:cxnLst/>
              <a:rect l="l" t="t" r="r" b="b"/>
              <a:pathLst>
                <a:path w="2921" h="2885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4749;p64">
              <a:extLst>
                <a:ext uri="{FF2B5EF4-FFF2-40B4-BE49-F238E27FC236}">
                  <a16:creationId xmlns:a16="http://schemas.microsoft.com/office/drawing/2014/main" id="{0D8033FA-A684-DBD8-7ADB-8E06983DD22C}"/>
                </a:ext>
              </a:extLst>
            </p:cNvPr>
            <p:cNvSpPr/>
            <p:nvPr/>
          </p:nvSpPr>
          <p:spPr>
            <a:xfrm>
              <a:off x="32457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4750;p64">
              <a:extLst>
                <a:ext uri="{FF2B5EF4-FFF2-40B4-BE49-F238E27FC236}">
                  <a16:creationId xmlns:a16="http://schemas.microsoft.com/office/drawing/2014/main" id="{D4ADEF46-A41F-451F-60C2-A701EC06D84B}"/>
                </a:ext>
              </a:extLst>
            </p:cNvPr>
            <p:cNvSpPr/>
            <p:nvPr/>
          </p:nvSpPr>
          <p:spPr>
            <a:xfrm>
              <a:off x="3809525" y="5145975"/>
              <a:ext cx="73050" cy="72125"/>
            </a:xfrm>
            <a:custGeom>
              <a:avLst/>
              <a:gdLst/>
              <a:ahLst/>
              <a:cxnLst/>
              <a:rect l="l" t="t" r="r" b="b"/>
              <a:pathLst>
                <a:path w="2922" h="2885" extrusionOk="0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4751;p64">
              <a:extLst>
                <a:ext uri="{FF2B5EF4-FFF2-40B4-BE49-F238E27FC236}">
                  <a16:creationId xmlns:a16="http://schemas.microsoft.com/office/drawing/2014/main" id="{BBCB4810-D6D0-CB58-7E82-9F65CCF4EC73}"/>
                </a:ext>
              </a:extLst>
            </p:cNvPr>
            <p:cNvSpPr/>
            <p:nvPr/>
          </p:nvSpPr>
          <p:spPr>
            <a:xfrm>
              <a:off x="38021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4752;p64">
              <a:extLst>
                <a:ext uri="{FF2B5EF4-FFF2-40B4-BE49-F238E27FC236}">
                  <a16:creationId xmlns:a16="http://schemas.microsoft.com/office/drawing/2014/main" id="{576E0BAF-6460-1700-3EB5-6A4C541DA90C}"/>
                </a:ext>
              </a:extLst>
            </p:cNvPr>
            <p:cNvSpPr/>
            <p:nvPr/>
          </p:nvSpPr>
          <p:spPr>
            <a:xfrm>
              <a:off x="4369625" y="5145975"/>
              <a:ext cx="72125" cy="72125"/>
            </a:xfrm>
            <a:custGeom>
              <a:avLst/>
              <a:gdLst/>
              <a:ahLst/>
              <a:cxnLst/>
              <a:rect l="l" t="t" r="r" b="b"/>
              <a:pathLst>
                <a:path w="2885" h="2885" extrusionOk="0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4753;p64">
              <a:extLst>
                <a:ext uri="{FF2B5EF4-FFF2-40B4-BE49-F238E27FC236}">
                  <a16:creationId xmlns:a16="http://schemas.microsoft.com/office/drawing/2014/main" id="{CE2A73D6-CFBD-7591-DECB-3B5DF0B09DA5}"/>
                </a:ext>
              </a:extLst>
            </p:cNvPr>
            <p:cNvSpPr/>
            <p:nvPr/>
          </p:nvSpPr>
          <p:spPr>
            <a:xfrm>
              <a:off x="4362225" y="5137650"/>
              <a:ext cx="87850" cy="88750"/>
            </a:xfrm>
            <a:custGeom>
              <a:avLst/>
              <a:gdLst/>
              <a:ahLst/>
              <a:cxnLst/>
              <a:rect l="l" t="t" r="r" b="b"/>
              <a:pathLst>
                <a:path w="3514" h="3550" extrusionOk="0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4754;p64">
              <a:extLst>
                <a:ext uri="{FF2B5EF4-FFF2-40B4-BE49-F238E27FC236}">
                  <a16:creationId xmlns:a16="http://schemas.microsoft.com/office/drawing/2014/main" id="{23FE0BB3-F95D-E701-5F95-A8FFABEC3014}"/>
                </a:ext>
              </a:extLst>
            </p:cNvPr>
            <p:cNvSpPr/>
            <p:nvPr/>
          </p:nvSpPr>
          <p:spPr>
            <a:xfrm>
              <a:off x="3325200" y="3763275"/>
              <a:ext cx="108175" cy="466775"/>
            </a:xfrm>
            <a:custGeom>
              <a:avLst/>
              <a:gdLst/>
              <a:ahLst/>
              <a:cxnLst/>
              <a:rect l="l" t="t" r="r" b="b"/>
              <a:pathLst>
                <a:path w="4327" h="18671" extrusionOk="0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4755;p64">
              <a:extLst>
                <a:ext uri="{FF2B5EF4-FFF2-40B4-BE49-F238E27FC236}">
                  <a16:creationId xmlns:a16="http://schemas.microsoft.com/office/drawing/2014/main" id="{00DAD4A0-6558-7093-7920-2C018409F8B6}"/>
                </a:ext>
              </a:extLst>
            </p:cNvPr>
            <p:cNvSpPr/>
            <p:nvPr/>
          </p:nvSpPr>
          <p:spPr>
            <a:xfrm>
              <a:off x="331782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4756;p64">
              <a:extLst>
                <a:ext uri="{FF2B5EF4-FFF2-40B4-BE49-F238E27FC236}">
                  <a16:creationId xmlns:a16="http://schemas.microsoft.com/office/drawing/2014/main" id="{62EFB5EC-43AD-5001-ECE1-981A6F6CE833}"/>
                </a:ext>
              </a:extLst>
            </p:cNvPr>
            <p:cNvSpPr/>
            <p:nvPr/>
          </p:nvSpPr>
          <p:spPr>
            <a:xfrm>
              <a:off x="326420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4757;p64">
              <a:extLst>
                <a:ext uri="{FF2B5EF4-FFF2-40B4-BE49-F238E27FC236}">
                  <a16:creationId xmlns:a16="http://schemas.microsoft.com/office/drawing/2014/main" id="{7A85014B-8213-5A8A-A890-A672D8A1B4EC}"/>
                </a:ext>
              </a:extLst>
            </p:cNvPr>
            <p:cNvSpPr/>
            <p:nvPr/>
          </p:nvSpPr>
          <p:spPr>
            <a:xfrm>
              <a:off x="3255900" y="3658825"/>
              <a:ext cx="184875" cy="102625"/>
            </a:xfrm>
            <a:custGeom>
              <a:avLst/>
              <a:gdLst/>
              <a:ahLst/>
              <a:cxnLst/>
              <a:rect l="l" t="t" r="r" b="b"/>
              <a:pathLst>
                <a:path w="7395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4758;p64">
              <a:extLst>
                <a:ext uri="{FF2B5EF4-FFF2-40B4-BE49-F238E27FC236}">
                  <a16:creationId xmlns:a16="http://schemas.microsoft.com/office/drawing/2014/main" id="{2339AE9A-81EA-6B97-3602-F7C4FF0FE0B7}"/>
                </a:ext>
              </a:extLst>
            </p:cNvPr>
            <p:cNvSpPr/>
            <p:nvPr/>
          </p:nvSpPr>
          <p:spPr>
            <a:xfrm>
              <a:off x="4271650" y="3763275"/>
              <a:ext cx="107250" cy="466775"/>
            </a:xfrm>
            <a:custGeom>
              <a:avLst/>
              <a:gdLst/>
              <a:ahLst/>
              <a:cxnLst/>
              <a:rect l="l" t="t" r="r" b="b"/>
              <a:pathLst>
                <a:path w="4290" h="18671" extrusionOk="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4759;p64">
              <a:extLst>
                <a:ext uri="{FF2B5EF4-FFF2-40B4-BE49-F238E27FC236}">
                  <a16:creationId xmlns:a16="http://schemas.microsoft.com/office/drawing/2014/main" id="{A86D5EE7-EA81-BD4D-DD04-28B69EB36500}"/>
                </a:ext>
              </a:extLst>
            </p:cNvPr>
            <p:cNvSpPr/>
            <p:nvPr/>
          </p:nvSpPr>
          <p:spPr>
            <a:xfrm>
              <a:off x="426427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4760;p64">
              <a:extLst>
                <a:ext uri="{FF2B5EF4-FFF2-40B4-BE49-F238E27FC236}">
                  <a16:creationId xmlns:a16="http://schemas.microsoft.com/office/drawing/2014/main" id="{7921C6B1-4CD7-0E8B-7F09-0B20E8FF3300}"/>
                </a:ext>
              </a:extLst>
            </p:cNvPr>
            <p:cNvSpPr/>
            <p:nvPr/>
          </p:nvSpPr>
          <p:spPr>
            <a:xfrm>
              <a:off x="427165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4761;p64">
              <a:extLst>
                <a:ext uri="{FF2B5EF4-FFF2-40B4-BE49-F238E27FC236}">
                  <a16:creationId xmlns:a16="http://schemas.microsoft.com/office/drawing/2014/main" id="{E54F41FF-BCE2-AFD9-D6CA-A6290D57E990}"/>
                </a:ext>
              </a:extLst>
            </p:cNvPr>
            <p:cNvSpPr/>
            <p:nvPr/>
          </p:nvSpPr>
          <p:spPr>
            <a:xfrm>
              <a:off x="4264275" y="3658825"/>
              <a:ext cx="183950" cy="102625"/>
            </a:xfrm>
            <a:custGeom>
              <a:avLst/>
              <a:gdLst/>
              <a:ahLst/>
              <a:cxnLst/>
              <a:rect l="l" t="t" r="r" b="b"/>
              <a:pathLst>
                <a:path w="7358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4762;p64">
              <a:extLst>
                <a:ext uri="{FF2B5EF4-FFF2-40B4-BE49-F238E27FC236}">
                  <a16:creationId xmlns:a16="http://schemas.microsoft.com/office/drawing/2014/main" id="{5741777E-E6B3-CE47-2F18-1D7A8D05EF73}"/>
                </a:ext>
              </a:extLst>
            </p:cNvPr>
            <p:cNvSpPr/>
            <p:nvPr/>
          </p:nvSpPr>
          <p:spPr>
            <a:xfrm>
              <a:off x="3376050" y="3036800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4763;p64">
              <a:extLst>
                <a:ext uri="{FF2B5EF4-FFF2-40B4-BE49-F238E27FC236}">
                  <a16:creationId xmlns:a16="http://schemas.microsoft.com/office/drawing/2014/main" id="{482173B5-7882-D17A-222E-8C57B537FE0C}"/>
                </a:ext>
              </a:extLst>
            </p:cNvPr>
            <p:cNvSpPr/>
            <p:nvPr/>
          </p:nvSpPr>
          <p:spPr>
            <a:xfrm>
              <a:off x="3367725" y="3029400"/>
              <a:ext cx="964950" cy="1271825"/>
            </a:xfrm>
            <a:custGeom>
              <a:avLst/>
              <a:gdLst/>
              <a:ahLst/>
              <a:cxnLst/>
              <a:rect l="l" t="t" r="r" b="b"/>
              <a:pathLst>
                <a:path w="38598" h="50873" extrusionOk="0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4764;p64">
              <a:extLst>
                <a:ext uri="{FF2B5EF4-FFF2-40B4-BE49-F238E27FC236}">
                  <a16:creationId xmlns:a16="http://schemas.microsoft.com/office/drawing/2014/main" id="{FD448836-41B1-5904-DD13-47C23BA05B2C}"/>
                </a:ext>
              </a:extLst>
            </p:cNvPr>
            <p:cNvSpPr/>
            <p:nvPr/>
          </p:nvSpPr>
          <p:spPr>
            <a:xfrm>
              <a:off x="3376050" y="3089475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4765;p64">
              <a:extLst>
                <a:ext uri="{FF2B5EF4-FFF2-40B4-BE49-F238E27FC236}">
                  <a16:creationId xmlns:a16="http://schemas.microsoft.com/office/drawing/2014/main" id="{0C5520C4-23BE-7B0A-FB36-649215D4EBAC}"/>
                </a:ext>
              </a:extLst>
            </p:cNvPr>
            <p:cNvSpPr/>
            <p:nvPr/>
          </p:nvSpPr>
          <p:spPr>
            <a:xfrm>
              <a:off x="3367725" y="3082075"/>
              <a:ext cx="964950" cy="1270900"/>
            </a:xfrm>
            <a:custGeom>
              <a:avLst/>
              <a:gdLst/>
              <a:ahLst/>
              <a:cxnLst/>
              <a:rect l="l" t="t" r="r" b="b"/>
              <a:pathLst>
                <a:path w="38598" h="50836" extrusionOk="0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7" name="Google Shape;15098;p81">
            <a:extLst>
              <a:ext uri="{FF2B5EF4-FFF2-40B4-BE49-F238E27FC236}">
                <a16:creationId xmlns:a16="http://schemas.microsoft.com/office/drawing/2014/main" id="{BFB7545A-1E7B-F66D-10EB-DF44265743AC}"/>
              </a:ext>
            </a:extLst>
          </p:cNvPr>
          <p:cNvSpPr/>
          <p:nvPr/>
        </p:nvSpPr>
        <p:spPr>
          <a:xfrm>
            <a:off x="4361600" y="2802197"/>
            <a:ext cx="426499" cy="421914"/>
          </a:xfrm>
          <a:custGeom>
            <a:avLst/>
            <a:gdLst/>
            <a:ahLst/>
            <a:cxnLst/>
            <a:rect l="l" t="t" r="r" b="b"/>
            <a:pathLst>
              <a:path w="11816" h="11689" extrusionOk="0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5" name="Google Shape;3215;p57"/>
          <p:cNvGrpSpPr/>
          <p:nvPr/>
        </p:nvGrpSpPr>
        <p:grpSpPr>
          <a:xfrm>
            <a:off x="2376" y="821939"/>
            <a:ext cx="3584753" cy="2934361"/>
            <a:chOff x="845850" y="467825"/>
            <a:chExt cx="5996575" cy="4908600"/>
          </a:xfrm>
        </p:grpSpPr>
        <p:sp>
          <p:nvSpPr>
            <p:cNvPr id="3216" name="Google Shape;3216;p57"/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57"/>
            <p:cNvSpPr/>
            <p:nvPr/>
          </p:nvSpPr>
          <p:spPr>
            <a:xfrm>
              <a:off x="1128725" y="467950"/>
              <a:ext cx="5369750" cy="4814475"/>
            </a:xfrm>
            <a:custGeom>
              <a:avLst/>
              <a:gdLst/>
              <a:ahLst/>
              <a:cxnLst/>
              <a:rect l="l" t="t" r="r" b="b"/>
              <a:pathLst>
                <a:path w="214790" h="192579" extrusionOk="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57"/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7"/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7"/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7"/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7"/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7"/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7"/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7"/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7"/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7"/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7"/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7"/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7"/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7"/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7"/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7"/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7"/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7"/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7"/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7"/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7"/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7"/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7"/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7"/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7"/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7"/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7"/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57"/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57"/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7"/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7"/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7"/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7"/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7"/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7"/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7"/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7"/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7"/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7"/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7"/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7"/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7"/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7"/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7"/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7"/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7"/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7"/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7"/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7"/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7"/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7"/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7"/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7"/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7"/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7"/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7"/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7"/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7"/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57"/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57"/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57"/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7"/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7"/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7"/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7"/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7"/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7"/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7"/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7"/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7"/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7"/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7"/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7"/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7"/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7"/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7"/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7"/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7"/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7"/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7"/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7"/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7"/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7"/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7"/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7"/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7"/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7"/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7"/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7"/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7"/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7"/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7"/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7"/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7"/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7"/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7"/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7"/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7"/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7"/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7"/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7"/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7"/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7"/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7"/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7"/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7"/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7"/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7"/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7"/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7"/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7"/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7"/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7"/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7"/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7"/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7"/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7"/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7"/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7"/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7"/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7"/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7"/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7"/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7"/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7"/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7"/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7"/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7"/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7"/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7"/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7"/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7"/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7"/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7"/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7"/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7"/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7"/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7"/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7"/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7"/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7"/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7"/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7"/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7"/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7"/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7"/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7"/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7"/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7"/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7"/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7"/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7"/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7"/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7"/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7"/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7"/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7"/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7"/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7"/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7"/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7"/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7"/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7"/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7"/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7"/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7"/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7"/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7"/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7"/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7"/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7"/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7"/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7"/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7"/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7"/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7"/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7"/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7"/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7"/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7"/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7"/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7"/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7"/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7"/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7"/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7"/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7"/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7"/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57"/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57"/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7"/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7"/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7"/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7"/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7"/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7"/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7"/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7"/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7"/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7"/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7"/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7"/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57"/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57"/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57"/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57"/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57"/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57"/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57"/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57"/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57"/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57"/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57"/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57"/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57"/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57"/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57"/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57"/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57"/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57"/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57"/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57"/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57"/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57"/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57"/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57"/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57"/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57"/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57"/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57"/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57"/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57"/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57"/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Google Shape;3493;p60">
            <a:extLst>
              <a:ext uri="{FF2B5EF4-FFF2-40B4-BE49-F238E27FC236}">
                <a16:creationId xmlns:a16="http://schemas.microsoft.com/office/drawing/2014/main" id="{6885712F-A3A1-45C3-5C2B-E9AF0766C3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3354856"/>
              </p:ext>
            </p:extLst>
          </p:nvPr>
        </p:nvGraphicFramePr>
        <p:xfrm>
          <a:off x="3559257" y="1347534"/>
          <a:ext cx="5215958" cy="2310808"/>
        </p:xfrm>
        <a:graphic>
          <a:graphicData uri="http://schemas.openxmlformats.org/drawingml/2006/table">
            <a:tbl>
              <a:tblPr>
                <a:noFill/>
                <a:tableStyleId>{A08DA8E0-FBC6-491C-AA01-274F93B69D30}</a:tableStyleId>
              </a:tblPr>
              <a:tblGrid>
                <a:gridCol w="129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333">
                  <a:extLst>
                    <a:ext uri="{9D8B030D-6E8A-4147-A177-3AD203B41FA5}">
                      <a16:colId xmlns:a16="http://schemas.microsoft.com/office/drawing/2014/main" val="3392014625"/>
                    </a:ext>
                  </a:extLst>
                </a:gridCol>
              </a:tblGrid>
              <a:tr h="57770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Áram</a:t>
                      </a:r>
                      <a:endParaRPr sz="18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21 000ft/h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30 kW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70ft/h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70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Hardver</a:t>
                      </a:r>
                      <a:endParaRPr sz="18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35 000 000ft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200 000ft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601739"/>
                  </a:ext>
                </a:extLst>
              </a:tr>
              <a:tr h="57770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Munkadíj</a:t>
                      </a:r>
                      <a:endParaRPr sz="18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50 000ft/h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 db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50 000ft/h 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215319"/>
                  </a:ext>
                </a:extLst>
              </a:tr>
              <a:tr h="57770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Szerver</a:t>
                      </a:r>
                      <a:endParaRPr sz="18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4 000 000ft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 db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4 000 000ft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zövegdoboz 6">
            <a:extLst>
              <a:ext uri="{FF2B5EF4-FFF2-40B4-BE49-F238E27FC236}">
                <a16:creationId xmlns:a16="http://schemas.microsoft.com/office/drawing/2014/main" id="{6CAC94E0-583C-116C-0B4A-589BA3525019}"/>
              </a:ext>
            </a:extLst>
          </p:cNvPr>
          <p:cNvSpPr txBox="1"/>
          <p:nvPr/>
        </p:nvSpPr>
        <p:spPr>
          <a:xfrm>
            <a:off x="4206838" y="3713542"/>
            <a:ext cx="290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>
                <a:solidFill>
                  <a:schemeClr val="dk2"/>
                </a:solidFill>
                <a:latin typeface="Barlow Semi Condensed"/>
              </a:rPr>
              <a:t>39 000 000ft + 71 000ft/h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3A963A94-9E8F-10FE-42FF-C54B1ECBF552}"/>
              </a:ext>
            </a:extLst>
          </p:cNvPr>
          <p:cNvSpPr txBox="1"/>
          <p:nvPr/>
        </p:nvSpPr>
        <p:spPr>
          <a:xfrm>
            <a:off x="5164151" y="972028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>
                <a:solidFill>
                  <a:schemeClr val="dk2"/>
                </a:solidFill>
                <a:latin typeface="Barlow Semi Condensed"/>
              </a:rPr>
              <a:t>Összes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/>
              <a:t>Köszönjük</a:t>
            </a:r>
            <a:br>
              <a:rPr lang="hu-HU" sz="7200" dirty="0"/>
            </a:br>
            <a:r>
              <a:rPr lang="hu-HU" sz="7200" dirty="0"/>
              <a:t>a figyelmet</a:t>
            </a:r>
            <a:r>
              <a:rPr lang="en" sz="7200" dirty="0"/>
              <a:t>!</a:t>
            </a:r>
            <a:endParaRPr sz="7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38E95AB-0AED-34F9-9B74-3793BD7E5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598" y="3680353"/>
            <a:ext cx="4554887" cy="1133633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D12E1F3-4626-003F-90FE-914590691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241" y="2786585"/>
            <a:ext cx="2275899" cy="22795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830607" y="1767150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600" dirty="0"/>
              <a:t>Cégünk</a:t>
            </a:r>
            <a:endParaRPr sz="6600"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770095" y="2421008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01008" y="2621452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8000" dirty="0" err="1"/>
              <a:t>Fastpro</a:t>
            </a:r>
            <a:endParaRPr sz="8000" dirty="0"/>
          </a:p>
        </p:txBody>
      </p:sp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897" y="476889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2" name="Kép 11">
            <a:extLst>
              <a:ext uri="{FF2B5EF4-FFF2-40B4-BE49-F238E27FC236}">
                <a16:creationId xmlns:a16="http://schemas.microsoft.com/office/drawing/2014/main" id="{BCB0B3B6-5C8C-E102-1116-4EE047020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859" y="292156"/>
            <a:ext cx="2275899" cy="2279594"/>
          </a:xfrm>
          <a:prstGeom prst="rect">
            <a:avLst/>
          </a:prstGeom>
        </p:spPr>
      </p:pic>
      <p:sp>
        <p:nvSpPr>
          <p:cNvPr id="13" name="Google Shape;2144;p37">
            <a:extLst>
              <a:ext uri="{FF2B5EF4-FFF2-40B4-BE49-F238E27FC236}">
                <a16:creationId xmlns:a16="http://schemas.microsoft.com/office/drawing/2014/main" id="{AB1B6F80-F12B-BCA0-106C-E8E264C16CB6}"/>
              </a:ext>
            </a:extLst>
          </p:cNvPr>
          <p:cNvSpPr txBox="1">
            <a:spLocks/>
          </p:cNvSpPr>
          <p:nvPr/>
        </p:nvSpPr>
        <p:spPr>
          <a:xfrm>
            <a:off x="3521583" y="365226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694984" y="2544750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653391" y="3502911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2774272" y="4740664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Munkatársaink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863073" y="2023099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1"/>
                </a:solidFill>
              </a:rPr>
              <a:t>Dávid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900088" y="1064950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Barni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1979388" y="3260864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1"/>
                </a:solidFill>
              </a:rPr>
              <a:t>Patrik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863073" y="2434579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Pénzügy,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kapcsolat tartás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900088" y="1476430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Szoftver üzemeltetés</a:t>
            </a: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1979388" y="3672344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Hálózat üzemeltetés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12" name="Google Shape;2212;p40"/>
          <p:cNvGrpSpPr/>
          <p:nvPr/>
        </p:nvGrpSpPr>
        <p:grpSpPr>
          <a:xfrm>
            <a:off x="2651410" y="2756219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" name="Google Shape;13290;p75">
            <a:extLst>
              <a:ext uri="{FF2B5EF4-FFF2-40B4-BE49-F238E27FC236}">
                <a16:creationId xmlns:a16="http://schemas.microsoft.com/office/drawing/2014/main" id="{DBFD294E-90D5-0B03-DD06-21EDE50E3CF5}"/>
              </a:ext>
            </a:extLst>
          </p:cNvPr>
          <p:cNvGrpSpPr/>
          <p:nvPr/>
        </p:nvGrpSpPr>
        <p:grpSpPr>
          <a:xfrm>
            <a:off x="4507974" y="1542523"/>
            <a:ext cx="492845" cy="487065"/>
            <a:chOff x="3270475" y="1427025"/>
            <a:chExt cx="483200" cy="483125"/>
          </a:xfrm>
        </p:grpSpPr>
        <p:sp>
          <p:nvSpPr>
            <p:cNvPr id="3" name="Google Shape;13291;p75">
              <a:extLst>
                <a:ext uri="{FF2B5EF4-FFF2-40B4-BE49-F238E27FC236}">
                  <a16:creationId xmlns:a16="http://schemas.microsoft.com/office/drawing/2014/main" id="{CA7D1C56-742B-5DC5-B0FB-B07D32590948}"/>
                </a:ext>
              </a:extLst>
            </p:cNvPr>
            <p:cNvSpPr/>
            <p:nvPr/>
          </p:nvSpPr>
          <p:spPr>
            <a:xfrm>
              <a:off x="32704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13292;p75">
              <a:extLst>
                <a:ext uri="{FF2B5EF4-FFF2-40B4-BE49-F238E27FC236}">
                  <a16:creationId xmlns:a16="http://schemas.microsoft.com/office/drawing/2014/main" id="{E9E78BF8-AAD0-AD1A-CD5A-907112EF18B1}"/>
                </a:ext>
              </a:extLst>
            </p:cNvPr>
            <p:cNvSpPr/>
            <p:nvPr/>
          </p:nvSpPr>
          <p:spPr>
            <a:xfrm>
              <a:off x="3497550" y="1596875"/>
              <a:ext cx="87650" cy="141525"/>
            </a:xfrm>
            <a:custGeom>
              <a:avLst/>
              <a:gdLst/>
              <a:ahLst/>
              <a:cxnLst/>
              <a:rect l="l" t="t" r="r" b="b"/>
              <a:pathLst>
                <a:path w="3506" h="5661" extrusionOk="0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13293;p75">
              <a:extLst>
                <a:ext uri="{FF2B5EF4-FFF2-40B4-BE49-F238E27FC236}">
                  <a16:creationId xmlns:a16="http://schemas.microsoft.com/office/drawing/2014/main" id="{4DC43F5C-F209-3790-5B4B-F081805BFB3A}"/>
                </a:ext>
              </a:extLst>
            </p:cNvPr>
            <p:cNvSpPr/>
            <p:nvPr/>
          </p:nvSpPr>
          <p:spPr>
            <a:xfrm>
              <a:off x="3327100" y="1483625"/>
              <a:ext cx="369975" cy="369925"/>
            </a:xfrm>
            <a:custGeom>
              <a:avLst/>
              <a:gdLst/>
              <a:ahLst/>
              <a:cxnLst/>
              <a:rect l="l" t="t" r="r" b="b"/>
              <a:pathLst>
                <a:path w="14799" h="14797" extrusionOk="0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" name="Google Shape;15201;p81">
            <a:extLst>
              <a:ext uri="{FF2B5EF4-FFF2-40B4-BE49-F238E27FC236}">
                <a16:creationId xmlns:a16="http://schemas.microsoft.com/office/drawing/2014/main" id="{596794CC-D62B-B55D-A182-60A1F1BA10BC}"/>
              </a:ext>
            </a:extLst>
          </p:cNvPr>
          <p:cNvGrpSpPr/>
          <p:nvPr/>
        </p:nvGrpSpPr>
        <p:grpSpPr>
          <a:xfrm>
            <a:off x="1558592" y="601846"/>
            <a:ext cx="420796" cy="421914"/>
            <a:chOff x="-1333200" y="2770450"/>
            <a:chExt cx="291450" cy="292225"/>
          </a:xfrm>
        </p:grpSpPr>
        <p:sp>
          <p:nvSpPr>
            <p:cNvPr id="7" name="Google Shape;15202;p81">
              <a:extLst>
                <a:ext uri="{FF2B5EF4-FFF2-40B4-BE49-F238E27FC236}">
                  <a16:creationId xmlns:a16="http://schemas.microsoft.com/office/drawing/2014/main" id="{7DFD46A3-B77F-A60D-C5E9-FC3AD2174BEA}"/>
                </a:ext>
              </a:extLst>
            </p:cNvPr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203;p81">
              <a:extLst>
                <a:ext uri="{FF2B5EF4-FFF2-40B4-BE49-F238E27FC236}">
                  <a16:creationId xmlns:a16="http://schemas.microsoft.com/office/drawing/2014/main" id="{EC1AA77D-7CA0-9DB1-005B-F18A42410F3C}"/>
                </a:ext>
              </a:extLst>
            </p:cNvPr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241;p64">
            <a:extLst>
              <a:ext uri="{FF2B5EF4-FFF2-40B4-BE49-F238E27FC236}">
                <a16:creationId xmlns:a16="http://schemas.microsoft.com/office/drawing/2014/main" id="{9D2F6DD5-ED8C-F139-4C72-0D1E547E98D5}"/>
              </a:ext>
            </a:extLst>
          </p:cNvPr>
          <p:cNvGrpSpPr/>
          <p:nvPr/>
        </p:nvGrpSpPr>
        <p:grpSpPr>
          <a:xfrm>
            <a:off x="5573635" y="2077400"/>
            <a:ext cx="3181953" cy="2905021"/>
            <a:chOff x="1338075" y="463925"/>
            <a:chExt cx="5022575" cy="4585450"/>
          </a:xfrm>
        </p:grpSpPr>
        <p:sp>
          <p:nvSpPr>
            <p:cNvPr id="10" name="Google Shape;4242;p64">
              <a:extLst>
                <a:ext uri="{FF2B5EF4-FFF2-40B4-BE49-F238E27FC236}">
                  <a16:creationId xmlns:a16="http://schemas.microsoft.com/office/drawing/2014/main" id="{23876089-E448-090C-60A4-716C23445580}"/>
                </a:ext>
              </a:extLst>
            </p:cNvPr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43;p64">
              <a:extLst>
                <a:ext uri="{FF2B5EF4-FFF2-40B4-BE49-F238E27FC236}">
                  <a16:creationId xmlns:a16="http://schemas.microsoft.com/office/drawing/2014/main" id="{4A9B5B6D-613A-800C-52B8-06ACA3762630}"/>
                </a:ext>
              </a:extLst>
            </p:cNvPr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44;p64">
              <a:extLst>
                <a:ext uri="{FF2B5EF4-FFF2-40B4-BE49-F238E27FC236}">
                  <a16:creationId xmlns:a16="http://schemas.microsoft.com/office/drawing/2014/main" id="{40B6D2A4-7C22-5695-596B-DD73B495ABBA}"/>
                </a:ext>
              </a:extLst>
            </p:cNvPr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45;p64">
              <a:extLst>
                <a:ext uri="{FF2B5EF4-FFF2-40B4-BE49-F238E27FC236}">
                  <a16:creationId xmlns:a16="http://schemas.microsoft.com/office/drawing/2014/main" id="{AB7A7680-5108-19A9-4995-CE962D2B674B}"/>
                </a:ext>
              </a:extLst>
            </p:cNvPr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46;p64">
              <a:extLst>
                <a:ext uri="{FF2B5EF4-FFF2-40B4-BE49-F238E27FC236}">
                  <a16:creationId xmlns:a16="http://schemas.microsoft.com/office/drawing/2014/main" id="{53598173-9432-DA3B-DA72-E1C704D3AB7E}"/>
                </a:ext>
              </a:extLst>
            </p:cNvPr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47;p64">
              <a:extLst>
                <a:ext uri="{FF2B5EF4-FFF2-40B4-BE49-F238E27FC236}">
                  <a16:creationId xmlns:a16="http://schemas.microsoft.com/office/drawing/2014/main" id="{E9C6B605-453D-F1F0-382A-C576004CCE05}"/>
                </a:ext>
              </a:extLst>
            </p:cNvPr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48;p64">
              <a:extLst>
                <a:ext uri="{FF2B5EF4-FFF2-40B4-BE49-F238E27FC236}">
                  <a16:creationId xmlns:a16="http://schemas.microsoft.com/office/drawing/2014/main" id="{E3FF33A8-63B6-C8E7-5AEE-C9B6665AADAA}"/>
                </a:ext>
              </a:extLst>
            </p:cNvPr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49;p64">
              <a:extLst>
                <a:ext uri="{FF2B5EF4-FFF2-40B4-BE49-F238E27FC236}">
                  <a16:creationId xmlns:a16="http://schemas.microsoft.com/office/drawing/2014/main" id="{027F77ED-859D-6672-868A-542260A00E1C}"/>
                </a:ext>
              </a:extLst>
            </p:cNvPr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50;p64">
              <a:extLst>
                <a:ext uri="{FF2B5EF4-FFF2-40B4-BE49-F238E27FC236}">
                  <a16:creationId xmlns:a16="http://schemas.microsoft.com/office/drawing/2014/main" id="{7490AE25-EE33-7698-E277-EE39C795CF49}"/>
                </a:ext>
              </a:extLst>
            </p:cNvPr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51;p64">
              <a:extLst>
                <a:ext uri="{FF2B5EF4-FFF2-40B4-BE49-F238E27FC236}">
                  <a16:creationId xmlns:a16="http://schemas.microsoft.com/office/drawing/2014/main" id="{5607205A-0879-BFEE-13FB-0E71A1415AA1}"/>
                </a:ext>
              </a:extLst>
            </p:cNvPr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52;p64">
              <a:extLst>
                <a:ext uri="{FF2B5EF4-FFF2-40B4-BE49-F238E27FC236}">
                  <a16:creationId xmlns:a16="http://schemas.microsoft.com/office/drawing/2014/main" id="{10CFFF9D-118E-4868-B0BF-61F58E62836F}"/>
                </a:ext>
              </a:extLst>
            </p:cNvPr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53;p64">
              <a:extLst>
                <a:ext uri="{FF2B5EF4-FFF2-40B4-BE49-F238E27FC236}">
                  <a16:creationId xmlns:a16="http://schemas.microsoft.com/office/drawing/2014/main" id="{C9E50082-42E7-AF41-25F0-031EA23EFEF6}"/>
                </a:ext>
              </a:extLst>
            </p:cNvPr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54;p64">
              <a:extLst>
                <a:ext uri="{FF2B5EF4-FFF2-40B4-BE49-F238E27FC236}">
                  <a16:creationId xmlns:a16="http://schemas.microsoft.com/office/drawing/2014/main" id="{176C84D3-9B04-D1A3-CC8F-6F03C9130469}"/>
                </a:ext>
              </a:extLst>
            </p:cNvPr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55;p64">
              <a:extLst>
                <a:ext uri="{FF2B5EF4-FFF2-40B4-BE49-F238E27FC236}">
                  <a16:creationId xmlns:a16="http://schemas.microsoft.com/office/drawing/2014/main" id="{995CC86D-1D6D-F7A9-451E-33DD27F25A6A}"/>
                </a:ext>
              </a:extLst>
            </p:cNvPr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56;p64">
              <a:extLst>
                <a:ext uri="{FF2B5EF4-FFF2-40B4-BE49-F238E27FC236}">
                  <a16:creationId xmlns:a16="http://schemas.microsoft.com/office/drawing/2014/main" id="{9FD8EA7E-4ABE-E869-7121-C99E8CE687BD}"/>
                </a:ext>
              </a:extLst>
            </p:cNvPr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57;p64">
              <a:extLst>
                <a:ext uri="{FF2B5EF4-FFF2-40B4-BE49-F238E27FC236}">
                  <a16:creationId xmlns:a16="http://schemas.microsoft.com/office/drawing/2014/main" id="{B8862EF5-5478-E4A4-F7F1-AA96E3F9EB22}"/>
                </a:ext>
              </a:extLst>
            </p:cNvPr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58;p64">
              <a:extLst>
                <a:ext uri="{FF2B5EF4-FFF2-40B4-BE49-F238E27FC236}">
                  <a16:creationId xmlns:a16="http://schemas.microsoft.com/office/drawing/2014/main" id="{A61B24EB-04B8-CC07-01AC-BB9A920DFD66}"/>
                </a:ext>
              </a:extLst>
            </p:cNvPr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59;p64">
              <a:extLst>
                <a:ext uri="{FF2B5EF4-FFF2-40B4-BE49-F238E27FC236}">
                  <a16:creationId xmlns:a16="http://schemas.microsoft.com/office/drawing/2014/main" id="{9B50C1B8-8B5F-C345-1C34-35477E6370FC}"/>
                </a:ext>
              </a:extLst>
            </p:cNvPr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60;p64">
              <a:extLst>
                <a:ext uri="{FF2B5EF4-FFF2-40B4-BE49-F238E27FC236}">
                  <a16:creationId xmlns:a16="http://schemas.microsoft.com/office/drawing/2014/main" id="{2E4D9847-78FA-9F22-DBF9-11419F375EF0}"/>
                </a:ext>
              </a:extLst>
            </p:cNvPr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61;p64">
              <a:extLst>
                <a:ext uri="{FF2B5EF4-FFF2-40B4-BE49-F238E27FC236}">
                  <a16:creationId xmlns:a16="http://schemas.microsoft.com/office/drawing/2014/main" id="{57331D9E-C9CF-EC8B-26BE-20F5BB3DFBEA}"/>
                </a:ext>
              </a:extLst>
            </p:cNvPr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62;p64">
              <a:extLst>
                <a:ext uri="{FF2B5EF4-FFF2-40B4-BE49-F238E27FC236}">
                  <a16:creationId xmlns:a16="http://schemas.microsoft.com/office/drawing/2014/main" id="{7F5377A5-4CD3-E9AF-FB05-6DC6A414C791}"/>
                </a:ext>
              </a:extLst>
            </p:cNvPr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263;p64">
              <a:extLst>
                <a:ext uri="{FF2B5EF4-FFF2-40B4-BE49-F238E27FC236}">
                  <a16:creationId xmlns:a16="http://schemas.microsoft.com/office/drawing/2014/main" id="{26A03416-EC7F-8B51-D895-920C30735BD4}"/>
                </a:ext>
              </a:extLst>
            </p:cNvPr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264;p64">
              <a:extLst>
                <a:ext uri="{FF2B5EF4-FFF2-40B4-BE49-F238E27FC236}">
                  <a16:creationId xmlns:a16="http://schemas.microsoft.com/office/drawing/2014/main" id="{E246D2F0-B690-BFBC-F0F7-C854BF8A4DE1}"/>
                </a:ext>
              </a:extLst>
            </p:cNvPr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265;p64">
              <a:extLst>
                <a:ext uri="{FF2B5EF4-FFF2-40B4-BE49-F238E27FC236}">
                  <a16:creationId xmlns:a16="http://schemas.microsoft.com/office/drawing/2014/main" id="{265F62AE-22F4-6557-BB05-578BE0E22738}"/>
                </a:ext>
              </a:extLst>
            </p:cNvPr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266;p64">
              <a:extLst>
                <a:ext uri="{FF2B5EF4-FFF2-40B4-BE49-F238E27FC236}">
                  <a16:creationId xmlns:a16="http://schemas.microsoft.com/office/drawing/2014/main" id="{9525BD19-1030-4A3B-BFB8-09F818AFB6A9}"/>
                </a:ext>
              </a:extLst>
            </p:cNvPr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67;p64">
              <a:extLst>
                <a:ext uri="{FF2B5EF4-FFF2-40B4-BE49-F238E27FC236}">
                  <a16:creationId xmlns:a16="http://schemas.microsoft.com/office/drawing/2014/main" id="{0FE674AD-F9CB-0D7F-35DC-6CEDD84B0047}"/>
                </a:ext>
              </a:extLst>
            </p:cNvPr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268;p64">
              <a:extLst>
                <a:ext uri="{FF2B5EF4-FFF2-40B4-BE49-F238E27FC236}">
                  <a16:creationId xmlns:a16="http://schemas.microsoft.com/office/drawing/2014/main" id="{651933DF-16C0-5763-923A-4EB49BDC5C90}"/>
                </a:ext>
              </a:extLst>
            </p:cNvPr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69;p64">
              <a:extLst>
                <a:ext uri="{FF2B5EF4-FFF2-40B4-BE49-F238E27FC236}">
                  <a16:creationId xmlns:a16="http://schemas.microsoft.com/office/drawing/2014/main" id="{5227B1A1-4B7B-22CA-57DA-3FEF10DCC05E}"/>
                </a:ext>
              </a:extLst>
            </p:cNvPr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70;p64">
              <a:extLst>
                <a:ext uri="{FF2B5EF4-FFF2-40B4-BE49-F238E27FC236}">
                  <a16:creationId xmlns:a16="http://schemas.microsoft.com/office/drawing/2014/main" id="{2C51D2CB-E175-3A4B-F4A5-1B342F91A127}"/>
                </a:ext>
              </a:extLst>
            </p:cNvPr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71;p64">
              <a:extLst>
                <a:ext uri="{FF2B5EF4-FFF2-40B4-BE49-F238E27FC236}">
                  <a16:creationId xmlns:a16="http://schemas.microsoft.com/office/drawing/2014/main" id="{BF58C24F-6BC4-8AC5-4913-36E113146EEB}"/>
                </a:ext>
              </a:extLst>
            </p:cNvPr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72;p64">
              <a:extLst>
                <a:ext uri="{FF2B5EF4-FFF2-40B4-BE49-F238E27FC236}">
                  <a16:creationId xmlns:a16="http://schemas.microsoft.com/office/drawing/2014/main" id="{773835DC-5304-879B-C6A0-FE2701433635}"/>
                </a:ext>
              </a:extLst>
            </p:cNvPr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73;p64">
              <a:extLst>
                <a:ext uri="{FF2B5EF4-FFF2-40B4-BE49-F238E27FC236}">
                  <a16:creationId xmlns:a16="http://schemas.microsoft.com/office/drawing/2014/main" id="{1C5E41E4-5EFD-70F5-67DA-DEC8F95D558C}"/>
                </a:ext>
              </a:extLst>
            </p:cNvPr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74;p64">
              <a:extLst>
                <a:ext uri="{FF2B5EF4-FFF2-40B4-BE49-F238E27FC236}">
                  <a16:creationId xmlns:a16="http://schemas.microsoft.com/office/drawing/2014/main" id="{014FBB24-BAB8-669C-C2CA-E875766954C3}"/>
                </a:ext>
              </a:extLst>
            </p:cNvPr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75;p64">
              <a:extLst>
                <a:ext uri="{FF2B5EF4-FFF2-40B4-BE49-F238E27FC236}">
                  <a16:creationId xmlns:a16="http://schemas.microsoft.com/office/drawing/2014/main" id="{CA825B4C-8996-5715-8701-93636978E33A}"/>
                </a:ext>
              </a:extLst>
            </p:cNvPr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76;p64">
              <a:extLst>
                <a:ext uri="{FF2B5EF4-FFF2-40B4-BE49-F238E27FC236}">
                  <a16:creationId xmlns:a16="http://schemas.microsoft.com/office/drawing/2014/main" id="{E2A9E86F-32BF-45FF-5218-5E40C123EE3B}"/>
                </a:ext>
              </a:extLst>
            </p:cNvPr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277;p64">
              <a:extLst>
                <a:ext uri="{FF2B5EF4-FFF2-40B4-BE49-F238E27FC236}">
                  <a16:creationId xmlns:a16="http://schemas.microsoft.com/office/drawing/2014/main" id="{0F9269B3-B733-C5AA-D29B-029900D5780C}"/>
                </a:ext>
              </a:extLst>
            </p:cNvPr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278;p64">
              <a:extLst>
                <a:ext uri="{FF2B5EF4-FFF2-40B4-BE49-F238E27FC236}">
                  <a16:creationId xmlns:a16="http://schemas.microsoft.com/office/drawing/2014/main" id="{308A4225-38AE-E742-945C-C85305EA41AA}"/>
                </a:ext>
              </a:extLst>
            </p:cNvPr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279;p64">
              <a:extLst>
                <a:ext uri="{FF2B5EF4-FFF2-40B4-BE49-F238E27FC236}">
                  <a16:creationId xmlns:a16="http://schemas.microsoft.com/office/drawing/2014/main" id="{89BD2140-691E-36D0-1126-C1F5B8BC5565}"/>
                </a:ext>
              </a:extLst>
            </p:cNvPr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280;p64">
              <a:extLst>
                <a:ext uri="{FF2B5EF4-FFF2-40B4-BE49-F238E27FC236}">
                  <a16:creationId xmlns:a16="http://schemas.microsoft.com/office/drawing/2014/main" id="{825AC410-5D97-23EB-F837-1D2D834A5176}"/>
                </a:ext>
              </a:extLst>
            </p:cNvPr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281;p64">
              <a:extLst>
                <a:ext uri="{FF2B5EF4-FFF2-40B4-BE49-F238E27FC236}">
                  <a16:creationId xmlns:a16="http://schemas.microsoft.com/office/drawing/2014/main" id="{904A453E-897F-FD74-E898-A59525BDDA88}"/>
                </a:ext>
              </a:extLst>
            </p:cNvPr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282;p64">
              <a:extLst>
                <a:ext uri="{FF2B5EF4-FFF2-40B4-BE49-F238E27FC236}">
                  <a16:creationId xmlns:a16="http://schemas.microsoft.com/office/drawing/2014/main" id="{2328B0C2-7D5C-605E-1B41-FD4D81E995D1}"/>
                </a:ext>
              </a:extLst>
            </p:cNvPr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283;p64">
              <a:extLst>
                <a:ext uri="{FF2B5EF4-FFF2-40B4-BE49-F238E27FC236}">
                  <a16:creationId xmlns:a16="http://schemas.microsoft.com/office/drawing/2014/main" id="{D134F205-2F1C-083D-D54F-AA167702401D}"/>
                </a:ext>
              </a:extLst>
            </p:cNvPr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284;p64">
              <a:extLst>
                <a:ext uri="{FF2B5EF4-FFF2-40B4-BE49-F238E27FC236}">
                  <a16:creationId xmlns:a16="http://schemas.microsoft.com/office/drawing/2014/main" id="{6311AF30-F616-F9C2-CF77-39616506DE13}"/>
                </a:ext>
              </a:extLst>
            </p:cNvPr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285;p64">
              <a:extLst>
                <a:ext uri="{FF2B5EF4-FFF2-40B4-BE49-F238E27FC236}">
                  <a16:creationId xmlns:a16="http://schemas.microsoft.com/office/drawing/2014/main" id="{8C4D7846-A6B9-8111-0F78-64DE3DAC49AC}"/>
                </a:ext>
              </a:extLst>
            </p:cNvPr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286;p64">
              <a:extLst>
                <a:ext uri="{FF2B5EF4-FFF2-40B4-BE49-F238E27FC236}">
                  <a16:creationId xmlns:a16="http://schemas.microsoft.com/office/drawing/2014/main" id="{C382C19A-81CF-3673-93E5-71C8A4A840CC}"/>
                </a:ext>
              </a:extLst>
            </p:cNvPr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287;p64">
              <a:extLst>
                <a:ext uri="{FF2B5EF4-FFF2-40B4-BE49-F238E27FC236}">
                  <a16:creationId xmlns:a16="http://schemas.microsoft.com/office/drawing/2014/main" id="{4D52287D-0C1B-4220-5700-91B082ADB2D0}"/>
                </a:ext>
              </a:extLst>
            </p:cNvPr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288;p64">
              <a:extLst>
                <a:ext uri="{FF2B5EF4-FFF2-40B4-BE49-F238E27FC236}">
                  <a16:creationId xmlns:a16="http://schemas.microsoft.com/office/drawing/2014/main" id="{0B1C1623-077A-D059-15DD-374ABA69EDCC}"/>
                </a:ext>
              </a:extLst>
            </p:cNvPr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289;p64">
              <a:extLst>
                <a:ext uri="{FF2B5EF4-FFF2-40B4-BE49-F238E27FC236}">
                  <a16:creationId xmlns:a16="http://schemas.microsoft.com/office/drawing/2014/main" id="{78DBEC44-140D-A47B-8887-E4FB80B23DA7}"/>
                </a:ext>
              </a:extLst>
            </p:cNvPr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90;p64">
              <a:extLst>
                <a:ext uri="{FF2B5EF4-FFF2-40B4-BE49-F238E27FC236}">
                  <a16:creationId xmlns:a16="http://schemas.microsoft.com/office/drawing/2014/main" id="{C7371570-5F3A-C024-5659-CF1A46A176C7}"/>
                </a:ext>
              </a:extLst>
            </p:cNvPr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91;p64">
              <a:extLst>
                <a:ext uri="{FF2B5EF4-FFF2-40B4-BE49-F238E27FC236}">
                  <a16:creationId xmlns:a16="http://schemas.microsoft.com/office/drawing/2014/main" id="{87C38F47-AD0A-580F-5546-2C41AA78B2EB}"/>
                </a:ext>
              </a:extLst>
            </p:cNvPr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292;p64">
              <a:extLst>
                <a:ext uri="{FF2B5EF4-FFF2-40B4-BE49-F238E27FC236}">
                  <a16:creationId xmlns:a16="http://schemas.microsoft.com/office/drawing/2014/main" id="{DDEAEC28-ECF0-EA83-320F-103998AA3711}"/>
                </a:ext>
              </a:extLst>
            </p:cNvPr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293;p64">
              <a:extLst>
                <a:ext uri="{FF2B5EF4-FFF2-40B4-BE49-F238E27FC236}">
                  <a16:creationId xmlns:a16="http://schemas.microsoft.com/office/drawing/2014/main" id="{55D6BB0B-DF1D-69F4-9593-58F230C32877}"/>
                </a:ext>
              </a:extLst>
            </p:cNvPr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294;p64">
              <a:extLst>
                <a:ext uri="{FF2B5EF4-FFF2-40B4-BE49-F238E27FC236}">
                  <a16:creationId xmlns:a16="http://schemas.microsoft.com/office/drawing/2014/main" id="{026E8565-1DAF-3C83-D8B3-AF14022596DE}"/>
                </a:ext>
              </a:extLst>
            </p:cNvPr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295;p64">
              <a:extLst>
                <a:ext uri="{FF2B5EF4-FFF2-40B4-BE49-F238E27FC236}">
                  <a16:creationId xmlns:a16="http://schemas.microsoft.com/office/drawing/2014/main" id="{FC0B2EAC-D184-4536-AC6C-8DBFD9555EEA}"/>
                </a:ext>
              </a:extLst>
            </p:cNvPr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4296;p64">
              <a:extLst>
                <a:ext uri="{FF2B5EF4-FFF2-40B4-BE49-F238E27FC236}">
                  <a16:creationId xmlns:a16="http://schemas.microsoft.com/office/drawing/2014/main" id="{DA71F905-59B4-C266-271F-DA78BB6934A4}"/>
                </a:ext>
              </a:extLst>
            </p:cNvPr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4297;p64">
              <a:extLst>
                <a:ext uri="{FF2B5EF4-FFF2-40B4-BE49-F238E27FC236}">
                  <a16:creationId xmlns:a16="http://schemas.microsoft.com/office/drawing/2014/main" id="{8B186474-43E4-24F4-9DDB-454C125537A3}"/>
                </a:ext>
              </a:extLst>
            </p:cNvPr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4298;p64">
              <a:extLst>
                <a:ext uri="{FF2B5EF4-FFF2-40B4-BE49-F238E27FC236}">
                  <a16:creationId xmlns:a16="http://schemas.microsoft.com/office/drawing/2014/main" id="{F9F39DC7-E355-6318-89EE-A0BCDF0D77C6}"/>
                </a:ext>
              </a:extLst>
            </p:cNvPr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4299;p64">
              <a:extLst>
                <a:ext uri="{FF2B5EF4-FFF2-40B4-BE49-F238E27FC236}">
                  <a16:creationId xmlns:a16="http://schemas.microsoft.com/office/drawing/2014/main" id="{53A205DB-C5EA-2521-E5C4-DA3B70240229}"/>
                </a:ext>
              </a:extLst>
            </p:cNvPr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4300;p64">
              <a:extLst>
                <a:ext uri="{FF2B5EF4-FFF2-40B4-BE49-F238E27FC236}">
                  <a16:creationId xmlns:a16="http://schemas.microsoft.com/office/drawing/2014/main" id="{F31278AA-47CC-B1B6-AD34-A8ADBD71A30D}"/>
                </a:ext>
              </a:extLst>
            </p:cNvPr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4301;p64">
              <a:extLst>
                <a:ext uri="{FF2B5EF4-FFF2-40B4-BE49-F238E27FC236}">
                  <a16:creationId xmlns:a16="http://schemas.microsoft.com/office/drawing/2014/main" id="{A1774460-0366-6217-B1EA-73A0156045AB}"/>
                </a:ext>
              </a:extLst>
            </p:cNvPr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4302;p64">
              <a:extLst>
                <a:ext uri="{FF2B5EF4-FFF2-40B4-BE49-F238E27FC236}">
                  <a16:creationId xmlns:a16="http://schemas.microsoft.com/office/drawing/2014/main" id="{4646DB0D-39D3-CEED-FED3-3A4CC0A99094}"/>
                </a:ext>
              </a:extLst>
            </p:cNvPr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4303;p64">
              <a:extLst>
                <a:ext uri="{FF2B5EF4-FFF2-40B4-BE49-F238E27FC236}">
                  <a16:creationId xmlns:a16="http://schemas.microsoft.com/office/drawing/2014/main" id="{8CE94457-5716-87A6-1B2A-28B970286F83}"/>
                </a:ext>
              </a:extLst>
            </p:cNvPr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4304;p64">
              <a:extLst>
                <a:ext uri="{FF2B5EF4-FFF2-40B4-BE49-F238E27FC236}">
                  <a16:creationId xmlns:a16="http://schemas.microsoft.com/office/drawing/2014/main" id="{CF2E644E-A5C3-6BF2-7B50-18EEBE54C7FD}"/>
                </a:ext>
              </a:extLst>
            </p:cNvPr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4305;p64">
              <a:extLst>
                <a:ext uri="{FF2B5EF4-FFF2-40B4-BE49-F238E27FC236}">
                  <a16:creationId xmlns:a16="http://schemas.microsoft.com/office/drawing/2014/main" id="{D3D76687-D243-72DB-96D9-52714E884B8B}"/>
                </a:ext>
              </a:extLst>
            </p:cNvPr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4306;p64">
              <a:extLst>
                <a:ext uri="{FF2B5EF4-FFF2-40B4-BE49-F238E27FC236}">
                  <a16:creationId xmlns:a16="http://schemas.microsoft.com/office/drawing/2014/main" id="{DBF7CF7B-8DBB-5005-B08F-056A116976FE}"/>
                </a:ext>
              </a:extLst>
            </p:cNvPr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4307;p64">
              <a:extLst>
                <a:ext uri="{FF2B5EF4-FFF2-40B4-BE49-F238E27FC236}">
                  <a16:creationId xmlns:a16="http://schemas.microsoft.com/office/drawing/2014/main" id="{31A95239-6324-2C13-B1AA-4DDBB4EDC3B6}"/>
                </a:ext>
              </a:extLst>
            </p:cNvPr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4308;p64">
              <a:extLst>
                <a:ext uri="{FF2B5EF4-FFF2-40B4-BE49-F238E27FC236}">
                  <a16:creationId xmlns:a16="http://schemas.microsoft.com/office/drawing/2014/main" id="{156C5246-E480-C158-6ECC-D09A87416216}"/>
                </a:ext>
              </a:extLst>
            </p:cNvPr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4309;p64">
              <a:extLst>
                <a:ext uri="{FF2B5EF4-FFF2-40B4-BE49-F238E27FC236}">
                  <a16:creationId xmlns:a16="http://schemas.microsoft.com/office/drawing/2014/main" id="{44EA96CE-54A9-A9C4-62B6-1E7506E30C03}"/>
                </a:ext>
              </a:extLst>
            </p:cNvPr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4310;p64">
              <a:extLst>
                <a:ext uri="{FF2B5EF4-FFF2-40B4-BE49-F238E27FC236}">
                  <a16:creationId xmlns:a16="http://schemas.microsoft.com/office/drawing/2014/main" id="{0B3D3797-26CF-C3B7-6A03-7BD38DDCA5CC}"/>
                </a:ext>
              </a:extLst>
            </p:cNvPr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4311;p64">
              <a:extLst>
                <a:ext uri="{FF2B5EF4-FFF2-40B4-BE49-F238E27FC236}">
                  <a16:creationId xmlns:a16="http://schemas.microsoft.com/office/drawing/2014/main" id="{BE563900-1C3F-905A-4977-D6528A69D984}"/>
                </a:ext>
              </a:extLst>
            </p:cNvPr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4312;p64">
              <a:extLst>
                <a:ext uri="{FF2B5EF4-FFF2-40B4-BE49-F238E27FC236}">
                  <a16:creationId xmlns:a16="http://schemas.microsoft.com/office/drawing/2014/main" id="{51EA71C0-DC6B-9B70-5F18-9E6296D6E490}"/>
                </a:ext>
              </a:extLst>
            </p:cNvPr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4313;p64">
              <a:extLst>
                <a:ext uri="{FF2B5EF4-FFF2-40B4-BE49-F238E27FC236}">
                  <a16:creationId xmlns:a16="http://schemas.microsoft.com/office/drawing/2014/main" id="{4C7F9D33-C4C4-695C-0E7D-CFA4B449EC58}"/>
                </a:ext>
              </a:extLst>
            </p:cNvPr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4314;p64">
              <a:extLst>
                <a:ext uri="{FF2B5EF4-FFF2-40B4-BE49-F238E27FC236}">
                  <a16:creationId xmlns:a16="http://schemas.microsoft.com/office/drawing/2014/main" id="{B884AEA8-7A09-A29A-8184-B0F841A0E817}"/>
                </a:ext>
              </a:extLst>
            </p:cNvPr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4315;p64">
              <a:extLst>
                <a:ext uri="{FF2B5EF4-FFF2-40B4-BE49-F238E27FC236}">
                  <a16:creationId xmlns:a16="http://schemas.microsoft.com/office/drawing/2014/main" id="{F1D19AF1-834B-D5C3-DF5B-D42F90CCBB90}"/>
                </a:ext>
              </a:extLst>
            </p:cNvPr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4316;p64">
              <a:extLst>
                <a:ext uri="{FF2B5EF4-FFF2-40B4-BE49-F238E27FC236}">
                  <a16:creationId xmlns:a16="http://schemas.microsoft.com/office/drawing/2014/main" id="{0FF87666-C0FC-025C-9017-99BAA685AF7E}"/>
                </a:ext>
              </a:extLst>
            </p:cNvPr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4317;p64">
              <a:extLst>
                <a:ext uri="{FF2B5EF4-FFF2-40B4-BE49-F238E27FC236}">
                  <a16:creationId xmlns:a16="http://schemas.microsoft.com/office/drawing/2014/main" id="{C4F40D71-EB24-D9CE-5880-5F8F541EE1A1}"/>
                </a:ext>
              </a:extLst>
            </p:cNvPr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4318;p64">
              <a:extLst>
                <a:ext uri="{FF2B5EF4-FFF2-40B4-BE49-F238E27FC236}">
                  <a16:creationId xmlns:a16="http://schemas.microsoft.com/office/drawing/2014/main" id="{A7D33099-098E-FB0E-D631-0647F805B25D}"/>
                </a:ext>
              </a:extLst>
            </p:cNvPr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4319;p64">
              <a:extLst>
                <a:ext uri="{FF2B5EF4-FFF2-40B4-BE49-F238E27FC236}">
                  <a16:creationId xmlns:a16="http://schemas.microsoft.com/office/drawing/2014/main" id="{0C4B09A2-B6FA-101C-17E9-A0141520A429}"/>
                </a:ext>
              </a:extLst>
            </p:cNvPr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4320;p64">
              <a:extLst>
                <a:ext uri="{FF2B5EF4-FFF2-40B4-BE49-F238E27FC236}">
                  <a16:creationId xmlns:a16="http://schemas.microsoft.com/office/drawing/2014/main" id="{465608E6-F933-32BB-103B-C1405B89AF78}"/>
                </a:ext>
              </a:extLst>
            </p:cNvPr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4321;p64">
              <a:extLst>
                <a:ext uri="{FF2B5EF4-FFF2-40B4-BE49-F238E27FC236}">
                  <a16:creationId xmlns:a16="http://schemas.microsoft.com/office/drawing/2014/main" id="{13CCA989-A1F0-EDB2-EA42-439505F2DBE3}"/>
                </a:ext>
              </a:extLst>
            </p:cNvPr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4322;p64">
              <a:extLst>
                <a:ext uri="{FF2B5EF4-FFF2-40B4-BE49-F238E27FC236}">
                  <a16:creationId xmlns:a16="http://schemas.microsoft.com/office/drawing/2014/main" id="{CD3E6F8B-4CAD-48C2-0E57-D567268F0FA2}"/>
                </a:ext>
              </a:extLst>
            </p:cNvPr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4323;p64">
              <a:extLst>
                <a:ext uri="{FF2B5EF4-FFF2-40B4-BE49-F238E27FC236}">
                  <a16:creationId xmlns:a16="http://schemas.microsoft.com/office/drawing/2014/main" id="{EF10C4C3-A77E-D6EA-8017-F4FA008A6237}"/>
                </a:ext>
              </a:extLst>
            </p:cNvPr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4324;p64">
              <a:extLst>
                <a:ext uri="{FF2B5EF4-FFF2-40B4-BE49-F238E27FC236}">
                  <a16:creationId xmlns:a16="http://schemas.microsoft.com/office/drawing/2014/main" id="{BA3D3C18-9CDD-A876-7E5E-C985B20F9A92}"/>
                </a:ext>
              </a:extLst>
            </p:cNvPr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4325;p64">
              <a:extLst>
                <a:ext uri="{FF2B5EF4-FFF2-40B4-BE49-F238E27FC236}">
                  <a16:creationId xmlns:a16="http://schemas.microsoft.com/office/drawing/2014/main" id="{6F8F7C47-628B-23A4-E30F-0907EA74727A}"/>
                </a:ext>
              </a:extLst>
            </p:cNvPr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4326;p64">
              <a:extLst>
                <a:ext uri="{FF2B5EF4-FFF2-40B4-BE49-F238E27FC236}">
                  <a16:creationId xmlns:a16="http://schemas.microsoft.com/office/drawing/2014/main" id="{01F15887-683E-6DCC-6992-3E4958CDE8F5}"/>
                </a:ext>
              </a:extLst>
            </p:cNvPr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4327;p64">
              <a:extLst>
                <a:ext uri="{FF2B5EF4-FFF2-40B4-BE49-F238E27FC236}">
                  <a16:creationId xmlns:a16="http://schemas.microsoft.com/office/drawing/2014/main" id="{A431FF81-F8AF-3EDA-31CD-9470C396A89C}"/>
                </a:ext>
              </a:extLst>
            </p:cNvPr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4328;p64">
              <a:extLst>
                <a:ext uri="{FF2B5EF4-FFF2-40B4-BE49-F238E27FC236}">
                  <a16:creationId xmlns:a16="http://schemas.microsoft.com/office/drawing/2014/main" id="{B12A8E95-758B-882B-4802-6032D68A7F3F}"/>
                </a:ext>
              </a:extLst>
            </p:cNvPr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4329;p64">
              <a:extLst>
                <a:ext uri="{FF2B5EF4-FFF2-40B4-BE49-F238E27FC236}">
                  <a16:creationId xmlns:a16="http://schemas.microsoft.com/office/drawing/2014/main" id="{18A2AC4A-778A-9993-7634-90C613E05093}"/>
                </a:ext>
              </a:extLst>
            </p:cNvPr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4330;p64">
              <a:extLst>
                <a:ext uri="{FF2B5EF4-FFF2-40B4-BE49-F238E27FC236}">
                  <a16:creationId xmlns:a16="http://schemas.microsoft.com/office/drawing/2014/main" id="{EC70AE58-2A9A-1C4C-B7B5-E205EC9CC51A}"/>
                </a:ext>
              </a:extLst>
            </p:cNvPr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4331;p64">
              <a:extLst>
                <a:ext uri="{FF2B5EF4-FFF2-40B4-BE49-F238E27FC236}">
                  <a16:creationId xmlns:a16="http://schemas.microsoft.com/office/drawing/2014/main" id="{6C4F1608-331A-5268-CDB9-01D621C2EA45}"/>
                </a:ext>
              </a:extLst>
            </p:cNvPr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4332;p64">
              <a:extLst>
                <a:ext uri="{FF2B5EF4-FFF2-40B4-BE49-F238E27FC236}">
                  <a16:creationId xmlns:a16="http://schemas.microsoft.com/office/drawing/2014/main" id="{FF62CDD1-2382-2972-9717-4B6B1C574046}"/>
                </a:ext>
              </a:extLst>
            </p:cNvPr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4333;p64">
              <a:extLst>
                <a:ext uri="{FF2B5EF4-FFF2-40B4-BE49-F238E27FC236}">
                  <a16:creationId xmlns:a16="http://schemas.microsoft.com/office/drawing/2014/main" id="{59537A64-BA9E-CE94-A86E-CE16D61C52B1}"/>
                </a:ext>
              </a:extLst>
            </p:cNvPr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4334;p64">
              <a:extLst>
                <a:ext uri="{FF2B5EF4-FFF2-40B4-BE49-F238E27FC236}">
                  <a16:creationId xmlns:a16="http://schemas.microsoft.com/office/drawing/2014/main" id="{82453B8A-D18C-65A7-522A-FF6BC22F29D2}"/>
                </a:ext>
              </a:extLst>
            </p:cNvPr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4335;p64">
              <a:extLst>
                <a:ext uri="{FF2B5EF4-FFF2-40B4-BE49-F238E27FC236}">
                  <a16:creationId xmlns:a16="http://schemas.microsoft.com/office/drawing/2014/main" id="{852FB705-5957-9ED1-9BFE-CF622D937920}"/>
                </a:ext>
              </a:extLst>
            </p:cNvPr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4336;p64">
              <a:extLst>
                <a:ext uri="{FF2B5EF4-FFF2-40B4-BE49-F238E27FC236}">
                  <a16:creationId xmlns:a16="http://schemas.microsoft.com/office/drawing/2014/main" id="{D0A2C39E-BC5E-6D52-22E8-F4726C4CCB22}"/>
                </a:ext>
              </a:extLst>
            </p:cNvPr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4337;p64">
              <a:extLst>
                <a:ext uri="{FF2B5EF4-FFF2-40B4-BE49-F238E27FC236}">
                  <a16:creationId xmlns:a16="http://schemas.microsoft.com/office/drawing/2014/main" id="{3F048F06-3DEF-48BF-3AD1-A9A2A758C8A4}"/>
                </a:ext>
              </a:extLst>
            </p:cNvPr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4338;p64">
              <a:extLst>
                <a:ext uri="{FF2B5EF4-FFF2-40B4-BE49-F238E27FC236}">
                  <a16:creationId xmlns:a16="http://schemas.microsoft.com/office/drawing/2014/main" id="{8ACDDA91-5B06-A1D4-0ED5-4A9291DF2B46}"/>
                </a:ext>
              </a:extLst>
            </p:cNvPr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4339;p64">
              <a:extLst>
                <a:ext uri="{FF2B5EF4-FFF2-40B4-BE49-F238E27FC236}">
                  <a16:creationId xmlns:a16="http://schemas.microsoft.com/office/drawing/2014/main" id="{3FB80CF3-1DC3-76DC-2A94-39D8E54E68C3}"/>
                </a:ext>
              </a:extLst>
            </p:cNvPr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4340;p64">
              <a:extLst>
                <a:ext uri="{FF2B5EF4-FFF2-40B4-BE49-F238E27FC236}">
                  <a16:creationId xmlns:a16="http://schemas.microsoft.com/office/drawing/2014/main" id="{69DD5B88-6AC6-72B7-3C4B-570D47F9E932}"/>
                </a:ext>
              </a:extLst>
            </p:cNvPr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4341;p64">
              <a:extLst>
                <a:ext uri="{FF2B5EF4-FFF2-40B4-BE49-F238E27FC236}">
                  <a16:creationId xmlns:a16="http://schemas.microsoft.com/office/drawing/2014/main" id="{7A5F483E-DBAD-BDD5-D9F2-EA1EA9AA0280}"/>
                </a:ext>
              </a:extLst>
            </p:cNvPr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4342;p64">
              <a:extLst>
                <a:ext uri="{FF2B5EF4-FFF2-40B4-BE49-F238E27FC236}">
                  <a16:creationId xmlns:a16="http://schemas.microsoft.com/office/drawing/2014/main" id="{3578B225-DBFE-CD44-5121-7B655088CE98}"/>
                </a:ext>
              </a:extLst>
            </p:cNvPr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4343;p64">
              <a:extLst>
                <a:ext uri="{FF2B5EF4-FFF2-40B4-BE49-F238E27FC236}">
                  <a16:creationId xmlns:a16="http://schemas.microsoft.com/office/drawing/2014/main" id="{A1FB07FC-FEF4-5425-C8C4-47F8732FDF1B}"/>
                </a:ext>
              </a:extLst>
            </p:cNvPr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4344;p64">
              <a:extLst>
                <a:ext uri="{FF2B5EF4-FFF2-40B4-BE49-F238E27FC236}">
                  <a16:creationId xmlns:a16="http://schemas.microsoft.com/office/drawing/2014/main" id="{D1CFE192-E1D7-16D5-DD98-894F988E719B}"/>
                </a:ext>
              </a:extLst>
            </p:cNvPr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4345;p64">
              <a:extLst>
                <a:ext uri="{FF2B5EF4-FFF2-40B4-BE49-F238E27FC236}">
                  <a16:creationId xmlns:a16="http://schemas.microsoft.com/office/drawing/2014/main" id="{D63D185C-34FD-88A1-585B-44103FB4BBC9}"/>
                </a:ext>
              </a:extLst>
            </p:cNvPr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4346;p64">
              <a:extLst>
                <a:ext uri="{FF2B5EF4-FFF2-40B4-BE49-F238E27FC236}">
                  <a16:creationId xmlns:a16="http://schemas.microsoft.com/office/drawing/2014/main" id="{16DF0D18-1775-85C7-961C-5BF5A9401D5C}"/>
                </a:ext>
              </a:extLst>
            </p:cNvPr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4347;p64">
              <a:extLst>
                <a:ext uri="{FF2B5EF4-FFF2-40B4-BE49-F238E27FC236}">
                  <a16:creationId xmlns:a16="http://schemas.microsoft.com/office/drawing/2014/main" id="{74360734-0883-B9FD-797B-538F5D44F61C}"/>
                </a:ext>
              </a:extLst>
            </p:cNvPr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4348;p64">
              <a:extLst>
                <a:ext uri="{FF2B5EF4-FFF2-40B4-BE49-F238E27FC236}">
                  <a16:creationId xmlns:a16="http://schemas.microsoft.com/office/drawing/2014/main" id="{F708E5AA-AE96-1C9F-92BC-AF0E1BA09194}"/>
                </a:ext>
              </a:extLst>
            </p:cNvPr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4349;p64">
              <a:extLst>
                <a:ext uri="{FF2B5EF4-FFF2-40B4-BE49-F238E27FC236}">
                  <a16:creationId xmlns:a16="http://schemas.microsoft.com/office/drawing/2014/main" id="{2D11EA94-0B36-3D25-8D55-645FE0333F55}"/>
                </a:ext>
              </a:extLst>
            </p:cNvPr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4350;p64">
              <a:extLst>
                <a:ext uri="{FF2B5EF4-FFF2-40B4-BE49-F238E27FC236}">
                  <a16:creationId xmlns:a16="http://schemas.microsoft.com/office/drawing/2014/main" id="{80EABC7F-3DE4-F9FD-D0BC-7DA71F126F90}"/>
                </a:ext>
              </a:extLst>
            </p:cNvPr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4351;p64">
              <a:extLst>
                <a:ext uri="{FF2B5EF4-FFF2-40B4-BE49-F238E27FC236}">
                  <a16:creationId xmlns:a16="http://schemas.microsoft.com/office/drawing/2014/main" id="{526E7FB4-69F6-0F6D-3DB5-69C00D0901F0}"/>
                </a:ext>
              </a:extLst>
            </p:cNvPr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4352;p64">
              <a:extLst>
                <a:ext uri="{FF2B5EF4-FFF2-40B4-BE49-F238E27FC236}">
                  <a16:creationId xmlns:a16="http://schemas.microsoft.com/office/drawing/2014/main" id="{1EAB789B-3CBB-95EA-2792-4E46CC936DC3}"/>
                </a:ext>
              </a:extLst>
            </p:cNvPr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4353;p64">
              <a:extLst>
                <a:ext uri="{FF2B5EF4-FFF2-40B4-BE49-F238E27FC236}">
                  <a16:creationId xmlns:a16="http://schemas.microsoft.com/office/drawing/2014/main" id="{3FC45B7D-29BA-6A03-7ACB-F41C9D862A94}"/>
                </a:ext>
              </a:extLst>
            </p:cNvPr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4354;p64">
              <a:extLst>
                <a:ext uri="{FF2B5EF4-FFF2-40B4-BE49-F238E27FC236}">
                  <a16:creationId xmlns:a16="http://schemas.microsoft.com/office/drawing/2014/main" id="{A70DE4DE-AA5E-6048-AF5B-107B3549C62F}"/>
                </a:ext>
              </a:extLst>
            </p:cNvPr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4355;p64">
              <a:extLst>
                <a:ext uri="{FF2B5EF4-FFF2-40B4-BE49-F238E27FC236}">
                  <a16:creationId xmlns:a16="http://schemas.microsoft.com/office/drawing/2014/main" id="{15C20913-5D3C-62AA-B9A9-3FC1B42F9C32}"/>
                </a:ext>
              </a:extLst>
            </p:cNvPr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4356;p64">
              <a:extLst>
                <a:ext uri="{FF2B5EF4-FFF2-40B4-BE49-F238E27FC236}">
                  <a16:creationId xmlns:a16="http://schemas.microsoft.com/office/drawing/2014/main" id="{B5BB18C1-6425-86FC-46E6-F6BAF7BF1361}"/>
                </a:ext>
              </a:extLst>
            </p:cNvPr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4357;p64">
              <a:extLst>
                <a:ext uri="{FF2B5EF4-FFF2-40B4-BE49-F238E27FC236}">
                  <a16:creationId xmlns:a16="http://schemas.microsoft.com/office/drawing/2014/main" id="{4E77CF59-FCCC-9D0D-58CD-5BB21F4D1161}"/>
                </a:ext>
              </a:extLst>
            </p:cNvPr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4358;p64">
              <a:extLst>
                <a:ext uri="{FF2B5EF4-FFF2-40B4-BE49-F238E27FC236}">
                  <a16:creationId xmlns:a16="http://schemas.microsoft.com/office/drawing/2014/main" id="{20A60311-8C68-899A-FF2D-2DD514CA11D1}"/>
                </a:ext>
              </a:extLst>
            </p:cNvPr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4359;p64">
              <a:extLst>
                <a:ext uri="{FF2B5EF4-FFF2-40B4-BE49-F238E27FC236}">
                  <a16:creationId xmlns:a16="http://schemas.microsoft.com/office/drawing/2014/main" id="{CB091B75-0FC3-ABEF-8FAC-FB354CEC928B}"/>
                </a:ext>
              </a:extLst>
            </p:cNvPr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4360;p64">
              <a:extLst>
                <a:ext uri="{FF2B5EF4-FFF2-40B4-BE49-F238E27FC236}">
                  <a16:creationId xmlns:a16="http://schemas.microsoft.com/office/drawing/2014/main" id="{4FE0EF24-C3F0-867C-042A-0DA8CCED0833}"/>
                </a:ext>
              </a:extLst>
            </p:cNvPr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4361;p64">
              <a:extLst>
                <a:ext uri="{FF2B5EF4-FFF2-40B4-BE49-F238E27FC236}">
                  <a16:creationId xmlns:a16="http://schemas.microsoft.com/office/drawing/2014/main" id="{D6187F08-7801-D184-7D95-99AF1EABA7FC}"/>
                </a:ext>
              </a:extLst>
            </p:cNvPr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4362;p64">
              <a:extLst>
                <a:ext uri="{FF2B5EF4-FFF2-40B4-BE49-F238E27FC236}">
                  <a16:creationId xmlns:a16="http://schemas.microsoft.com/office/drawing/2014/main" id="{18C23379-65F8-86FD-E490-556EED8A6867}"/>
                </a:ext>
              </a:extLst>
            </p:cNvPr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4363;p64">
              <a:extLst>
                <a:ext uri="{FF2B5EF4-FFF2-40B4-BE49-F238E27FC236}">
                  <a16:creationId xmlns:a16="http://schemas.microsoft.com/office/drawing/2014/main" id="{9A982007-F60A-3D1E-985C-68DCB52ED0AB}"/>
                </a:ext>
              </a:extLst>
            </p:cNvPr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4364;p64">
              <a:extLst>
                <a:ext uri="{FF2B5EF4-FFF2-40B4-BE49-F238E27FC236}">
                  <a16:creationId xmlns:a16="http://schemas.microsoft.com/office/drawing/2014/main" id="{8D83997B-7B50-B5A9-C52B-F3FA7751666C}"/>
                </a:ext>
              </a:extLst>
            </p:cNvPr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4365;p64">
              <a:extLst>
                <a:ext uri="{FF2B5EF4-FFF2-40B4-BE49-F238E27FC236}">
                  <a16:creationId xmlns:a16="http://schemas.microsoft.com/office/drawing/2014/main" id="{03981547-91E3-37DD-05FF-A72BA1A8BE0D}"/>
                </a:ext>
              </a:extLst>
            </p:cNvPr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4366;p64">
              <a:extLst>
                <a:ext uri="{FF2B5EF4-FFF2-40B4-BE49-F238E27FC236}">
                  <a16:creationId xmlns:a16="http://schemas.microsoft.com/office/drawing/2014/main" id="{6B25DC11-BDF1-4AF4-B818-AFF9966B93E9}"/>
                </a:ext>
              </a:extLst>
            </p:cNvPr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4367;p64">
              <a:extLst>
                <a:ext uri="{FF2B5EF4-FFF2-40B4-BE49-F238E27FC236}">
                  <a16:creationId xmlns:a16="http://schemas.microsoft.com/office/drawing/2014/main" id="{79856ADC-FC5F-26A1-E41D-E15819986A48}"/>
                </a:ext>
              </a:extLst>
            </p:cNvPr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4368;p64">
              <a:extLst>
                <a:ext uri="{FF2B5EF4-FFF2-40B4-BE49-F238E27FC236}">
                  <a16:creationId xmlns:a16="http://schemas.microsoft.com/office/drawing/2014/main" id="{08EC89B1-37F3-4F01-C9CF-D12AC69658FA}"/>
                </a:ext>
              </a:extLst>
            </p:cNvPr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4369;p64">
              <a:extLst>
                <a:ext uri="{FF2B5EF4-FFF2-40B4-BE49-F238E27FC236}">
                  <a16:creationId xmlns:a16="http://schemas.microsoft.com/office/drawing/2014/main" id="{759025ED-D306-3B61-C6FF-11AAE1724387}"/>
                </a:ext>
              </a:extLst>
            </p:cNvPr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4370;p64">
              <a:extLst>
                <a:ext uri="{FF2B5EF4-FFF2-40B4-BE49-F238E27FC236}">
                  <a16:creationId xmlns:a16="http://schemas.microsoft.com/office/drawing/2014/main" id="{5412DCC1-DA69-6755-D218-A59DC2080099}"/>
                </a:ext>
              </a:extLst>
            </p:cNvPr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4371;p64">
              <a:extLst>
                <a:ext uri="{FF2B5EF4-FFF2-40B4-BE49-F238E27FC236}">
                  <a16:creationId xmlns:a16="http://schemas.microsoft.com/office/drawing/2014/main" id="{788FC443-78B9-522A-0007-C57743622F9F}"/>
                </a:ext>
              </a:extLst>
            </p:cNvPr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4372;p64">
              <a:extLst>
                <a:ext uri="{FF2B5EF4-FFF2-40B4-BE49-F238E27FC236}">
                  <a16:creationId xmlns:a16="http://schemas.microsoft.com/office/drawing/2014/main" id="{ED89AF3D-549A-3E9A-284D-8C4E138FBD0A}"/>
                </a:ext>
              </a:extLst>
            </p:cNvPr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4373;p64">
              <a:extLst>
                <a:ext uri="{FF2B5EF4-FFF2-40B4-BE49-F238E27FC236}">
                  <a16:creationId xmlns:a16="http://schemas.microsoft.com/office/drawing/2014/main" id="{5FB592B2-D577-FF01-02EE-6257B117A34E}"/>
                </a:ext>
              </a:extLst>
            </p:cNvPr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4374;p64">
              <a:extLst>
                <a:ext uri="{FF2B5EF4-FFF2-40B4-BE49-F238E27FC236}">
                  <a16:creationId xmlns:a16="http://schemas.microsoft.com/office/drawing/2014/main" id="{344AA4DE-AFEE-4B24-CEE5-584AD97259BD}"/>
                </a:ext>
              </a:extLst>
            </p:cNvPr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4375;p64">
              <a:extLst>
                <a:ext uri="{FF2B5EF4-FFF2-40B4-BE49-F238E27FC236}">
                  <a16:creationId xmlns:a16="http://schemas.microsoft.com/office/drawing/2014/main" id="{1134D85E-99B3-F101-515E-EC46EC253D89}"/>
                </a:ext>
              </a:extLst>
            </p:cNvPr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4376;p64">
              <a:extLst>
                <a:ext uri="{FF2B5EF4-FFF2-40B4-BE49-F238E27FC236}">
                  <a16:creationId xmlns:a16="http://schemas.microsoft.com/office/drawing/2014/main" id="{AC5B03DA-728D-3E4A-FE87-A30D692D1FB3}"/>
                </a:ext>
              </a:extLst>
            </p:cNvPr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4377;p64">
              <a:extLst>
                <a:ext uri="{FF2B5EF4-FFF2-40B4-BE49-F238E27FC236}">
                  <a16:creationId xmlns:a16="http://schemas.microsoft.com/office/drawing/2014/main" id="{EC87457F-78D3-4AE0-65C1-40B05D697878}"/>
                </a:ext>
              </a:extLst>
            </p:cNvPr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4378;p64">
              <a:extLst>
                <a:ext uri="{FF2B5EF4-FFF2-40B4-BE49-F238E27FC236}">
                  <a16:creationId xmlns:a16="http://schemas.microsoft.com/office/drawing/2014/main" id="{36958F84-226C-3328-61CB-A367DC324DA4}"/>
                </a:ext>
              </a:extLst>
            </p:cNvPr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4379;p64">
              <a:extLst>
                <a:ext uri="{FF2B5EF4-FFF2-40B4-BE49-F238E27FC236}">
                  <a16:creationId xmlns:a16="http://schemas.microsoft.com/office/drawing/2014/main" id="{51A23AB9-F6B8-5F55-03E3-833E8F5BF592}"/>
                </a:ext>
              </a:extLst>
            </p:cNvPr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4380;p64">
              <a:extLst>
                <a:ext uri="{FF2B5EF4-FFF2-40B4-BE49-F238E27FC236}">
                  <a16:creationId xmlns:a16="http://schemas.microsoft.com/office/drawing/2014/main" id="{13677728-0B4E-5014-44A7-C1C1EED18C00}"/>
                </a:ext>
              </a:extLst>
            </p:cNvPr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4381;p64">
              <a:extLst>
                <a:ext uri="{FF2B5EF4-FFF2-40B4-BE49-F238E27FC236}">
                  <a16:creationId xmlns:a16="http://schemas.microsoft.com/office/drawing/2014/main" id="{C1C76D09-3CB8-D0C7-728D-8EE82099CB6D}"/>
                </a:ext>
              </a:extLst>
            </p:cNvPr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4382;p64">
              <a:extLst>
                <a:ext uri="{FF2B5EF4-FFF2-40B4-BE49-F238E27FC236}">
                  <a16:creationId xmlns:a16="http://schemas.microsoft.com/office/drawing/2014/main" id="{76B3CE15-0AC0-DF24-0B44-0E790AB5680E}"/>
                </a:ext>
              </a:extLst>
            </p:cNvPr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4383;p64">
              <a:extLst>
                <a:ext uri="{FF2B5EF4-FFF2-40B4-BE49-F238E27FC236}">
                  <a16:creationId xmlns:a16="http://schemas.microsoft.com/office/drawing/2014/main" id="{0A2709BB-10CD-2D0A-DD3E-17E4394D51A5}"/>
                </a:ext>
              </a:extLst>
            </p:cNvPr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4384;p64">
              <a:extLst>
                <a:ext uri="{FF2B5EF4-FFF2-40B4-BE49-F238E27FC236}">
                  <a16:creationId xmlns:a16="http://schemas.microsoft.com/office/drawing/2014/main" id="{D82E3EEE-5DFB-B88F-3DFD-736EC4B52314}"/>
                </a:ext>
              </a:extLst>
            </p:cNvPr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4385;p64">
              <a:extLst>
                <a:ext uri="{FF2B5EF4-FFF2-40B4-BE49-F238E27FC236}">
                  <a16:creationId xmlns:a16="http://schemas.microsoft.com/office/drawing/2014/main" id="{AA62A5AD-66E1-F164-3C47-48754804BBAB}"/>
                </a:ext>
              </a:extLst>
            </p:cNvPr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4386;p64">
              <a:extLst>
                <a:ext uri="{FF2B5EF4-FFF2-40B4-BE49-F238E27FC236}">
                  <a16:creationId xmlns:a16="http://schemas.microsoft.com/office/drawing/2014/main" id="{2817C6B4-9188-DFF5-BB9C-17AE04D5FEF3}"/>
                </a:ext>
              </a:extLst>
            </p:cNvPr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4387;p64">
              <a:extLst>
                <a:ext uri="{FF2B5EF4-FFF2-40B4-BE49-F238E27FC236}">
                  <a16:creationId xmlns:a16="http://schemas.microsoft.com/office/drawing/2014/main" id="{3323CBA9-4F37-AC05-78F0-6C6105E44491}"/>
                </a:ext>
              </a:extLst>
            </p:cNvPr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4388;p64">
              <a:extLst>
                <a:ext uri="{FF2B5EF4-FFF2-40B4-BE49-F238E27FC236}">
                  <a16:creationId xmlns:a16="http://schemas.microsoft.com/office/drawing/2014/main" id="{F63E541F-EEFB-53AD-78EC-950F869B54C5}"/>
                </a:ext>
              </a:extLst>
            </p:cNvPr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4389;p64">
              <a:extLst>
                <a:ext uri="{FF2B5EF4-FFF2-40B4-BE49-F238E27FC236}">
                  <a16:creationId xmlns:a16="http://schemas.microsoft.com/office/drawing/2014/main" id="{08689801-4F59-F137-A8C1-F2C2FBAE5712}"/>
                </a:ext>
              </a:extLst>
            </p:cNvPr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4390;p64">
              <a:extLst>
                <a:ext uri="{FF2B5EF4-FFF2-40B4-BE49-F238E27FC236}">
                  <a16:creationId xmlns:a16="http://schemas.microsoft.com/office/drawing/2014/main" id="{1B665A00-B0BF-C411-1ACD-0A32FFA4141F}"/>
                </a:ext>
              </a:extLst>
            </p:cNvPr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4391;p64">
              <a:extLst>
                <a:ext uri="{FF2B5EF4-FFF2-40B4-BE49-F238E27FC236}">
                  <a16:creationId xmlns:a16="http://schemas.microsoft.com/office/drawing/2014/main" id="{D5439211-84AC-7F4D-806C-6D3F4C912D4F}"/>
                </a:ext>
              </a:extLst>
            </p:cNvPr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4392;p64">
              <a:extLst>
                <a:ext uri="{FF2B5EF4-FFF2-40B4-BE49-F238E27FC236}">
                  <a16:creationId xmlns:a16="http://schemas.microsoft.com/office/drawing/2014/main" id="{CBA22548-E4DA-7711-A581-87B11E13450E}"/>
                </a:ext>
              </a:extLst>
            </p:cNvPr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4393;p64">
              <a:extLst>
                <a:ext uri="{FF2B5EF4-FFF2-40B4-BE49-F238E27FC236}">
                  <a16:creationId xmlns:a16="http://schemas.microsoft.com/office/drawing/2014/main" id="{3AFC187A-4B58-F356-A476-7077B696F7EB}"/>
                </a:ext>
              </a:extLst>
            </p:cNvPr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4394;p64">
              <a:extLst>
                <a:ext uri="{FF2B5EF4-FFF2-40B4-BE49-F238E27FC236}">
                  <a16:creationId xmlns:a16="http://schemas.microsoft.com/office/drawing/2014/main" id="{7412A1C1-7A64-63B9-6DF2-0D03EE2E13DB}"/>
                </a:ext>
              </a:extLst>
            </p:cNvPr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4395;p64">
              <a:extLst>
                <a:ext uri="{FF2B5EF4-FFF2-40B4-BE49-F238E27FC236}">
                  <a16:creationId xmlns:a16="http://schemas.microsoft.com/office/drawing/2014/main" id="{65B77EAD-D84C-9552-53DF-170CD4029DE2}"/>
                </a:ext>
              </a:extLst>
            </p:cNvPr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4396;p64">
              <a:extLst>
                <a:ext uri="{FF2B5EF4-FFF2-40B4-BE49-F238E27FC236}">
                  <a16:creationId xmlns:a16="http://schemas.microsoft.com/office/drawing/2014/main" id="{9004AE9D-C953-3D42-4DA0-77B9E695EF43}"/>
                </a:ext>
              </a:extLst>
            </p:cNvPr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4397;p64">
              <a:extLst>
                <a:ext uri="{FF2B5EF4-FFF2-40B4-BE49-F238E27FC236}">
                  <a16:creationId xmlns:a16="http://schemas.microsoft.com/office/drawing/2014/main" id="{15E5F257-B4EB-4122-2CD7-17069C9396EF}"/>
                </a:ext>
              </a:extLst>
            </p:cNvPr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4398;p64">
              <a:extLst>
                <a:ext uri="{FF2B5EF4-FFF2-40B4-BE49-F238E27FC236}">
                  <a16:creationId xmlns:a16="http://schemas.microsoft.com/office/drawing/2014/main" id="{A3A2673D-8F7D-C73B-D07D-DD7834D77865}"/>
                </a:ext>
              </a:extLst>
            </p:cNvPr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4399;p64">
              <a:extLst>
                <a:ext uri="{FF2B5EF4-FFF2-40B4-BE49-F238E27FC236}">
                  <a16:creationId xmlns:a16="http://schemas.microsoft.com/office/drawing/2014/main" id="{307EA411-2F08-2796-F7E8-D5EA25410D82}"/>
                </a:ext>
              </a:extLst>
            </p:cNvPr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4400;p64">
              <a:extLst>
                <a:ext uri="{FF2B5EF4-FFF2-40B4-BE49-F238E27FC236}">
                  <a16:creationId xmlns:a16="http://schemas.microsoft.com/office/drawing/2014/main" id="{8D30AD4B-2973-1AE1-B129-84DAABB41DA5}"/>
                </a:ext>
              </a:extLst>
            </p:cNvPr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4401;p64">
              <a:extLst>
                <a:ext uri="{FF2B5EF4-FFF2-40B4-BE49-F238E27FC236}">
                  <a16:creationId xmlns:a16="http://schemas.microsoft.com/office/drawing/2014/main" id="{5E94DDF1-864F-C7F7-AEA5-097A714BF708}"/>
                </a:ext>
              </a:extLst>
            </p:cNvPr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4402;p64">
              <a:extLst>
                <a:ext uri="{FF2B5EF4-FFF2-40B4-BE49-F238E27FC236}">
                  <a16:creationId xmlns:a16="http://schemas.microsoft.com/office/drawing/2014/main" id="{2E603FAC-06FB-DBD9-12B2-EE46E72F4A5C}"/>
                </a:ext>
              </a:extLst>
            </p:cNvPr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4403;p64">
              <a:extLst>
                <a:ext uri="{FF2B5EF4-FFF2-40B4-BE49-F238E27FC236}">
                  <a16:creationId xmlns:a16="http://schemas.microsoft.com/office/drawing/2014/main" id="{32F23373-BA99-BACD-4C1C-08BD5291C464}"/>
                </a:ext>
              </a:extLst>
            </p:cNvPr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4404;p64">
              <a:extLst>
                <a:ext uri="{FF2B5EF4-FFF2-40B4-BE49-F238E27FC236}">
                  <a16:creationId xmlns:a16="http://schemas.microsoft.com/office/drawing/2014/main" id="{80C66970-E1D1-248B-CF8E-84D479581165}"/>
                </a:ext>
              </a:extLst>
            </p:cNvPr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4405;p64">
              <a:extLst>
                <a:ext uri="{FF2B5EF4-FFF2-40B4-BE49-F238E27FC236}">
                  <a16:creationId xmlns:a16="http://schemas.microsoft.com/office/drawing/2014/main" id="{3553F34F-1D9A-A4E8-433F-0F3817E9D9EA}"/>
                </a:ext>
              </a:extLst>
            </p:cNvPr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4406;p64">
              <a:extLst>
                <a:ext uri="{FF2B5EF4-FFF2-40B4-BE49-F238E27FC236}">
                  <a16:creationId xmlns:a16="http://schemas.microsoft.com/office/drawing/2014/main" id="{8EC9C867-E0FE-AAF4-378C-4086C9A30189}"/>
                </a:ext>
              </a:extLst>
            </p:cNvPr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4407;p64">
              <a:extLst>
                <a:ext uri="{FF2B5EF4-FFF2-40B4-BE49-F238E27FC236}">
                  <a16:creationId xmlns:a16="http://schemas.microsoft.com/office/drawing/2014/main" id="{9C468E15-F029-4883-B5F9-A3E7EB843F2D}"/>
                </a:ext>
              </a:extLst>
            </p:cNvPr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4408;p64">
              <a:extLst>
                <a:ext uri="{FF2B5EF4-FFF2-40B4-BE49-F238E27FC236}">
                  <a16:creationId xmlns:a16="http://schemas.microsoft.com/office/drawing/2014/main" id="{0C02373D-29B8-FEDF-3457-36DBB4A64B55}"/>
                </a:ext>
              </a:extLst>
            </p:cNvPr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4409;p64">
              <a:extLst>
                <a:ext uri="{FF2B5EF4-FFF2-40B4-BE49-F238E27FC236}">
                  <a16:creationId xmlns:a16="http://schemas.microsoft.com/office/drawing/2014/main" id="{B3B6A50A-3186-1DCB-C821-257BFF848920}"/>
                </a:ext>
              </a:extLst>
            </p:cNvPr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4410;p64">
              <a:extLst>
                <a:ext uri="{FF2B5EF4-FFF2-40B4-BE49-F238E27FC236}">
                  <a16:creationId xmlns:a16="http://schemas.microsoft.com/office/drawing/2014/main" id="{05A7C78B-8CCA-ED45-4BA2-86F1AD984F8B}"/>
                </a:ext>
              </a:extLst>
            </p:cNvPr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4411;p64">
              <a:extLst>
                <a:ext uri="{FF2B5EF4-FFF2-40B4-BE49-F238E27FC236}">
                  <a16:creationId xmlns:a16="http://schemas.microsoft.com/office/drawing/2014/main" id="{64A0A98F-CBB1-4E4C-4052-6D88E0E8A6C0}"/>
                </a:ext>
              </a:extLst>
            </p:cNvPr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4412;p64">
              <a:extLst>
                <a:ext uri="{FF2B5EF4-FFF2-40B4-BE49-F238E27FC236}">
                  <a16:creationId xmlns:a16="http://schemas.microsoft.com/office/drawing/2014/main" id="{847B7479-115F-4ADC-C965-717EF9257D9C}"/>
                </a:ext>
              </a:extLst>
            </p:cNvPr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4413;p64">
              <a:extLst>
                <a:ext uri="{FF2B5EF4-FFF2-40B4-BE49-F238E27FC236}">
                  <a16:creationId xmlns:a16="http://schemas.microsoft.com/office/drawing/2014/main" id="{4FD2E3A8-D43E-572A-10B2-F5513EC9EB25}"/>
                </a:ext>
              </a:extLst>
            </p:cNvPr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4414;p64">
              <a:extLst>
                <a:ext uri="{FF2B5EF4-FFF2-40B4-BE49-F238E27FC236}">
                  <a16:creationId xmlns:a16="http://schemas.microsoft.com/office/drawing/2014/main" id="{0A10A7D0-9AA2-ECA8-E2B4-8CFB7E7D4D91}"/>
                </a:ext>
              </a:extLst>
            </p:cNvPr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4415;p64">
              <a:extLst>
                <a:ext uri="{FF2B5EF4-FFF2-40B4-BE49-F238E27FC236}">
                  <a16:creationId xmlns:a16="http://schemas.microsoft.com/office/drawing/2014/main" id="{0511FFE3-FC42-58D9-DEF8-90EF616D12AC}"/>
                </a:ext>
              </a:extLst>
            </p:cNvPr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4416;p64">
              <a:extLst>
                <a:ext uri="{FF2B5EF4-FFF2-40B4-BE49-F238E27FC236}">
                  <a16:creationId xmlns:a16="http://schemas.microsoft.com/office/drawing/2014/main" id="{1C42A6D7-F0EC-65A8-7258-18B3CFB40C61}"/>
                </a:ext>
              </a:extLst>
            </p:cNvPr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4417;p64">
              <a:extLst>
                <a:ext uri="{FF2B5EF4-FFF2-40B4-BE49-F238E27FC236}">
                  <a16:creationId xmlns:a16="http://schemas.microsoft.com/office/drawing/2014/main" id="{E52BBB33-375B-4800-C907-D3221871E445}"/>
                </a:ext>
              </a:extLst>
            </p:cNvPr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4418;p64">
              <a:extLst>
                <a:ext uri="{FF2B5EF4-FFF2-40B4-BE49-F238E27FC236}">
                  <a16:creationId xmlns:a16="http://schemas.microsoft.com/office/drawing/2014/main" id="{B4294140-AA52-335A-6AE2-BBF7678FA0FE}"/>
                </a:ext>
              </a:extLst>
            </p:cNvPr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4419;p64">
              <a:extLst>
                <a:ext uri="{FF2B5EF4-FFF2-40B4-BE49-F238E27FC236}">
                  <a16:creationId xmlns:a16="http://schemas.microsoft.com/office/drawing/2014/main" id="{A40925B4-6C2F-9283-6E62-31F6FAB6BC12}"/>
                </a:ext>
              </a:extLst>
            </p:cNvPr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4420;p64">
              <a:extLst>
                <a:ext uri="{FF2B5EF4-FFF2-40B4-BE49-F238E27FC236}">
                  <a16:creationId xmlns:a16="http://schemas.microsoft.com/office/drawing/2014/main" id="{BF7D867F-79F1-062D-082B-D76B36411CCA}"/>
                </a:ext>
              </a:extLst>
            </p:cNvPr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4421;p64">
              <a:extLst>
                <a:ext uri="{FF2B5EF4-FFF2-40B4-BE49-F238E27FC236}">
                  <a16:creationId xmlns:a16="http://schemas.microsoft.com/office/drawing/2014/main" id="{FCBE1F9C-B9B4-60E4-3AEC-869A4F95FFD0}"/>
                </a:ext>
              </a:extLst>
            </p:cNvPr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4422;p64">
              <a:extLst>
                <a:ext uri="{FF2B5EF4-FFF2-40B4-BE49-F238E27FC236}">
                  <a16:creationId xmlns:a16="http://schemas.microsoft.com/office/drawing/2014/main" id="{3C3D003B-762D-C70F-4BBA-C7D5166C6803}"/>
                </a:ext>
              </a:extLst>
            </p:cNvPr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4423;p64">
              <a:extLst>
                <a:ext uri="{FF2B5EF4-FFF2-40B4-BE49-F238E27FC236}">
                  <a16:creationId xmlns:a16="http://schemas.microsoft.com/office/drawing/2014/main" id="{D0090672-F5D3-6DBE-3434-7AD3C0078B96}"/>
                </a:ext>
              </a:extLst>
            </p:cNvPr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4424;p64">
              <a:extLst>
                <a:ext uri="{FF2B5EF4-FFF2-40B4-BE49-F238E27FC236}">
                  <a16:creationId xmlns:a16="http://schemas.microsoft.com/office/drawing/2014/main" id="{9706AB2D-B26C-ACDD-AF79-742007E9DC86}"/>
                </a:ext>
              </a:extLst>
            </p:cNvPr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4425;p64">
              <a:extLst>
                <a:ext uri="{FF2B5EF4-FFF2-40B4-BE49-F238E27FC236}">
                  <a16:creationId xmlns:a16="http://schemas.microsoft.com/office/drawing/2014/main" id="{2FE9FE5D-3C1F-CD77-439D-2E59C647C885}"/>
                </a:ext>
              </a:extLst>
            </p:cNvPr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4426;p64">
              <a:extLst>
                <a:ext uri="{FF2B5EF4-FFF2-40B4-BE49-F238E27FC236}">
                  <a16:creationId xmlns:a16="http://schemas.microsoft.com/office/drawing/2014/main" id="{1A1E96F6-7C6B-638D-FA5A-4DB6F16B05AC}"/>
                </a:ext>
              </a:extLst>
            </p:cNvPr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4427;p64">
              <a:extLst>
                <a:ext uri="{FF2B5EF4-FFF2-40B4-BE49-F238E27FC236}">
                  <a16:creationId xmlns:a16="http://schemas.microsoft.com/office/drawing/2014/main" id="{924A9C96-F5BA-3080-E6E0-1310DCBB26C7}"/>
                </a:ext>
              </a:extLst>
            </p:cNvPr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4428;p64">
              <a:extLst>
                <a:ext uri="{FF2B5EF4-FFF2-40B4-BE49-F238E27FC236}">
                  <a16:creationId xmlns:a16="http://schemas.microsoft.com/office/drawing/2014/main" id="{90F2D4A3-6504-4B79-F639-69D81294636B}"/>
                </a:ext>
              </a:extLst>
            </p:cNvPr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4429;p64">
              <a:extLst>
                <a:ext uri="{FF2B5EF4-FFF2-40B4-BE49-F238E27FC236}">
                  <a16:creationId xmlns:a16="http://schemas.microsoft.com/office/drawing/2014/main" id="{FF793D01-FE19-1572-FE14-95A0283E8334}"/>
                </a:ext>
              </a:extLst>
            </p:cNvPr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4430;p64">
              <a:extLst>
                <a:ext uri="{FF2B5EF4-FFF2-40B4-BE49-F238E27FC236}">
                  <a16:creationId xmlns:a16="http://schemas.microsoft.com/office/drawing/2014/main" id="{D6CDB9BA-6441-4D1F-2245-C6E600A146C2}"/>
                </a:ext>
              </a:extLst>
            </p:cNvPr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4431;p64">
              <a:extLst>
                <a:ext uri="{FF2B5EF4-FFF2-40B4-BE49-F238E27FC236}">
                  <a16:creationId xmlns:a16="http://schemas.microsoft.com/office/drawing/2014/main" id="{5D7E217D-2150-C587-78ED-A19F234C68B2}"/>
                </a:ext>
              </a:extLst>
            </p:cNvPr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4432;p64">
              <a:extLst>
                <a:ext uri="{FF2B5EF4-FFF2-40B4-BE49-F238E27FC236}">
                  <a16:creationId xmlns:a16="http://schemas.microsoft.com/office/drawing/2014/main" id="{DB796BBA-24DF-091F-92C1-D4E5D9C7C635}"/>
                </a:ext>
              </a:extLst>
            </p:cNvPr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4433;p64">
              <a:extLst>
                <a:ext uri="{FF2B5EF4-FFF2-40B4-BE49-F238E27FC236}">
                  <a16:creationId xmlns:a16="http://schemas.microsoft.com/office/drawing/2014/main" id="{ED294D9D-4744-B10E-DDFE-787622DFC5DC}"/>
                </a:ext>
              </a:extLst>
            </p:cNvPr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4434;p64">
              <a:extLst>
                <a:ext uri="{FF2B5EF4-FFF2-40B4-BE49-F238E27FC236}">
                  <a16:creationId xmlns:a16="http://schemas.microsoft.com/office/drawing/2014/main" id="{8072DABD-ADC6-088A-CE07-C4A1D5C36A0D}"/>
                </a:ext>
              </a:extLst>
            </p:cNvPr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4435;p64">
              <a:extLst>
                <a:ext uri="{FF2B5EF4-FFF2-40B4-BE49-F238E27FC236}">
                  <a16:creationId xmlns:a16="http://schemas.microsoft.com/office/drawing/2014/main" id="{1258265B-6564-E20F-1538-1E5023AC32C1}"/>
                </a:ext>
              </a:extLst>
            </p:cNvPr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4436;p64">
              <a:extLst>
                <a:ext uri="{FF2B5EF4-FFF2-40B4-BE49-F238E27FC236}">
                  <a16:creationId xmlns:a16="http://schemas.microsoft.com/office/drawing/2014/main" id="{50B8CBD7-390F-B944-1BB5-479FE92E563D}"/>
                </a:ext>
              </a:extLst>
            </p:cNvPr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4437;p64">
              <a:extLst>
                <a:ext uri="{FF2B5EF4-FFF2-40B4-BE49-F238E27FC236}">
                  <a16:creationId xmlns:a16="http://schemas.microsoft.com/office/drawing/2014/main" id="{2497381D-D9D4-1A7F-F683-774D20FA242C}"/>
                </a:ext>
              </a:extLst>
            </p:cNvPr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4438;p64">
              <a:extLst>
                <a:ext uri="{FF2B5EF4-FFF2-40B4-BE49-F238E27FC236}">
                  <a16:creationId xmlns:a16="http://schemas.microsoft.com/office/drawing/2014/main" id="{101CDFB6-EA0D-9E6E-9205-FE84B51F16E0}"/>
                </a:ext>
              </a:extLst>
            </p:cNvPr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4439;p64">
              <a:extLst>
                <a:ext uri="{FF2B5EF4-FFF2-40B4-BE49-F238E27FC236}">
                  <a16:creationId xmlns:a16="http://schemas.microsoft.com/office/drawing/2014/main" id="{BD024735-02A9-E3D6-8043-82CDF1FD8C73}"/>
                </a:ext>
              </a:extLst>
            </p:cNvPr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4440;p64">
              <a:extLst>
                <a:ext uri="{FF2B5EF4-FFF2-40B4-BE49-F238E27FC236}">
                  <a16:creationId xmlns:a16="http://schemas.microsoft.com/office/drawing/2014/main" id="{CD7A1599-4395-69B8-B659-F35A42C5949A}"/>
                </a:ext>
              </a:extLst>
            </p:cNvPr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4441;p64">
              <a:extLst>
                <a:ext uri="{FF2B5EF4-FFF2-40B4-BE49-F238E27FC236}">
                  <a16:creationId xmlns:a16="http://schemas.microsoft.com/office/drawing/2014/main" id="{2D403B08-11A0-B2A5-16A6-A0F0A8FA0A03}"/>
                </a:ext>
              </a:extLst>
            </p:cNvPr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4442;p64">
              <a:extLst>
                <a:ext uri="{FF2B5EF4-FFF2-40B4-BE49-F238E27FC236}">
                  <a16:creationId xmlns:a16="http://schemas.microsoft.com/office/drawing/2014/main" id="{14C7F15E-FE46-AE19-3D8F-660B4A7384E9}"/>
                </a:ext>
              </a:extLst>
            </p:cNvPr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4443;p64">
              <a:extLst>
                <a:ext uri="{FF2B5EF4-FFF2-40B4-BE49-F238E27FC236}">
                  <a16:creationId xmlns:a16="http://schemas.microsoft.com/office/drawing/2014/main" id="{491A1DC6-42C9-8900-06A0-681F2DC70472}"/>
                </a:ext>
              </a:extLst>
            </p:cNvPr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4444;p64">
              <a:extLst>
                <a:ext uri="{FF2B5EF4-FFF2-40B4-BE49-F238E27FC236}">
                  <a16:creationId xmlns:a16="http://schemas.microsoft.com/office/drawing/2014/main" id="{12989B61-90A8-6098-8503-B61584093471}"/>
                </a:ext>
              </a:extLst>
            </p:cNvPr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4445;p64">
              <a:extLst>
                <a:ext uri="{FF2B5EF4-FFF2-40B4-BE49-F238E27FC236}">
                  <a16:creationId xmlns:a16="http://schemas.microsoft.com/office/drawing/2014/main" id="{81B0E285-8103-4D3F-F79F-5518BE2B5FE4}"/>
                </a:ext>
              </a:extLst>
            </p:cNvPr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4446;p64">
              <a:extLst>
                <a:ext uri="{FF2B5EF4-FFF2-40B4-BE49-F238E27FC236}">
                  <a16:creationId xmlns:a16="http://schemas.microsoft.com/office/drawing/2014/main" id="{5E67366A-B6A5-A3A3-9886-B98073E308C0}"/>
                </a:ext>
              </a:extLst>
            </p:cNvPr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4447;p64">
              <a:extLst>
                <a:ext uri="{FF2B5EF4-FFF2-40B4-BE49-F238E27FC236}">
                  <a16:creationId xmlns:a16="http://schemas.microsoft.com/office/drawing/2014/main" id="{549CD3A7-B9B4-3DA3-22CA-0B22CC4D1090}"/>
                </a:ext>
              </a:extLst>
            </p:cNvPr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4448;p64">
              <a:extLst>
                <a:ext uri="{FF2B5EF4-FFF2-40B4-BE49-F238E27FC236}">
                  <a16:creationId xmlns:a16="http://schemas.microsoft.com/office/drawing/2014/main" id="{80F9FC5E-9132-AC22-57E0-077CBE6F2C86}"/>
                </a:ext>
              </a:extLst>
            </p:cNvPr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4449;p64">
              <a:extLst>
                <a:ext uri="{FF2B5EF4-FFF2-40B4-BE49-F238E27FC236}">
                  <a16:creationId xmlns:a16="http://schemas.microsoft.com/office/drawing/2014/main" id="{409070A9-5EA9-1002-F159-4F91FEE95E50}"/>
                </a:ext>
              </a:extLst>
            </p:cNvPr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4450;p64">
              <a:extLst>
                <a:ext uri="{FF2B5EF4-FFF2-40B4-BE49-F238E27FC236}">
                  <a16:creationId xmlns:a16="http://schemas.microsoft.com/office/drawing/2014/main" id="{B3608EB5-B207-543B-6064-EFC694F0FBA2}"/>
                </a:ext>
              </a:extLst>
            </p:cNvPr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4451;p64">
              <a:extLst>
                <a:ext uri="{FF2B5EF4-FFF2-40B4-BE49-F238E27FC236}">
                  <a16:creationId xmlns:a16="http://schemas.microsoft.com/office/drawing/2014/main" id="{29D8E395-B527-959B-2C53-260E9BC3AB23}"/>
                </a:ext>
              </a:extLst>
            </p:cNvPr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4452;p64">
              <a:extLst>
                <a:ext uri="{FF2B5EF4-FFF2-40B4-BE49-F238E27FC236}">
                  <a16:creationId xmlns:a16="http://schemas.microsoft.com/office/drawing/2014/main" id="{9513670E-77C8-BAB8-EDFA-FE51594243A7}"/>
                </a:ext>
              </a:extLst>
            </p:cNvPr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4453;p64">
              <a:extLst>
                <a:ext uri="{FF2B5EF4-FFF2-40B4-BE49-F238E27FC236}">
                  <a16:creationId xmlns:a16="http://schemas.microsoft.com/office/drawing/2014/main" id="{2D324EE2-BC9F-996C-E3A7-64E15390DFCD}"/>
                </a:ext>
              </a:extLst>
            </p:cNvPr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4454;p64">
              <a:extLst>
                <a:ext uri="{FF2B5EF4-FFF2-40B4-BE49-F238E27FC236}">
                  <a16:creationId xmlns:a16="http://schemas.microsoft.com/office/drawing/2014/main" id="{63DD5922-F56B-AED6-CB63-5DFCBFBA87AC}"/>
                </a:ext>
              </a:extLst>
            </p:cNvPr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4455;p64">
              <a:extLst>
                <a:ext uri="{FF2B5EF4-FFF2-40B4-BE49-F238E27FC236}">
                  <a16:creationId xmlns:a16="http://schemas.microsoft.com/office/drawing/2014/main" id="{163AC205-C548-5C9C-FFA4-6720A13F60A3}"/>
                </a:ext>
              </a:extLst>
            </p:cNvPr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4456;p64">
              <a:extLst>
                <a:ext uri="{FF2B5EF4-FFF2-40B4-BE49-F238E27FC236}">
                  <a16:creationId xmlns:a16="http://schemas.microsoft.com/office/drawing/2014/main" id="{B644B99E-A6D4-EED0-672C-D378AA7B7613}"/>
                </a:ext>
              </a:extLst>
            </p:cNvPr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4457;p64">
              <a:extLst>
                <a:ext uri="{FF2B5EF4-FFF2-40B4-BE49-F238E27FC236}">
                  <a16:creationId xmlns:a16="http://schemas.microsoft.com/office/drawing/2014/main" id="{EAC32719-646B-252D-2DE2-3F17E5AFD149}"/>
                </a:ext>
              </a:extLst>
            </p:cNvPr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4458;p64">
              <a:extLst>
                <a:ext uri="{FF2B5EF4-FFF2-40B4-BE49-F238E27FC236}">
                  <a16:creationId xmlns:a16="http://schemas.microsoft.com/office/drawing/2014/main" id="{D87010A2-3978-B80F-374C-C7708758B6AE}"/>
                </a:ext>
              </a:extLst>
            </p:cNvPr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4459;p64">
              <a:extLst>
                <a:ext uri="{FF2B5EF4-FFF2-40B4-BE49-F238E27FC236}">
                  <a16:creationId xmlns:a16="http://schemas.microsoft.com/office/drawing/2014/main" id="{0BC05B9A-6759-846C-7FD0-5BE244ADC991}"/>
                </a:ext>
              </a:extLst>
            </p:cNvPr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4460;p64">
              <a:extLst>
                <a:ext uri="{FF2B5EF4-FFF2-40B4-BE49-F238E27FC236}">
                  <a16:creationId xmlns:a16="http://schemas.microsoft.com/office/drawing/2014/main" id="{34F27A4A-E7D0-2446-EE25-6DFFEEBF9A55}"/>
                </a:ext>
              </a:extLst>
            </p:cNvPr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4461;p64">
              <a:extLst>
                <a:ext uri="{FF2B5EF4-FFF2-40B4-BE49-F238E27FC236}">
                  <a16:creationId xmlns:a16="http://schemas.microsoft.com/office/drawing/2014/main" id="{B477A854-477B-BA53-E48A-C5F70B8F5F89}"/>
                </a:ext>
              </a:extLst>
            </p:cNvPr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4462;p64">
              <a:extLst>
                <a:ext uri="{FF2B5EF4-FFF2-40B4-BE49-F238E27FC236}">
                  <a16:creationId xmlns:a16="http://schemas.microsoft.com/office/drawing/2014/main" id="{A8C2FF07-C766-CBE2-4B6F-0B77F87112F7}"/>
                </a:ext>
              </a:extLst>
            </p:cNvPr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4463;p64">
              <a:extLst>
                <a:ext uri="{FF2B5EF4-FFF2-40B4-BE49-F238E27FC236}">
                  <a16:creationId xmlns:a16="http://schemas.microsoft.com/office/drawing/2014/main" id="{1126E490-E5F2-7D04-A2A5-63A41C1656EE}"/>
                </a:ext>
              </a:extLst>
            </p:cNvPr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4464;p64">
              <a:extLst>
                <a:ext uri="{FF2B5EF4-FFF2-40B4-BE49-F238E27FC236}">
                  <a16:creationId xmlns:a16="http://schemas.microsoft.com/office/drawing/2014/main" id="{7E332BCA-01F3-57B8-E3CC-BE2DF5AAC4C8}"/>
                </a:ext>
              </a:extLst>
            </p:cNvPr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4465;p64">
              <a:extLst>
                <a:ext uri="{FF2B5EF4-FFF2-40B4-BE49-F238E27FC236}">
                  <a16:creationId xmlns:a16="http://schemas.microsoft.com/office/drawing/2014/main" id="{F4E7CC19-79B0-C033-F296-94DBDD844324}"/>
                </a:ext>
              </a:extLst>
            </p:cNvPr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4466;p64">
              <a:extLst>
                <a:ext uri="{FF2B5EF4-FFF2-40B4-BE49-F238E27FC236}">
                  <a16:creationId xmlns:a16="http://schemas.microsoft.com/office/drawing/2014/main" id="{69AD043A-F1C1-F684-5E31-1CA29B6BD13A}"/>
                </a:ext>
              </a:extLst>
            </p:cNvPr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4467;p64">
              <a:extLst>
                <a:ext uri="{FF2B5EF4-FFF2-40B4-BE49-F238E27FC236}">
                  <a16:creationId xmlns:a16="http://schemas.microsoft.com/office/drawing/2014/main" id="{33E3BD93-B4BA-F7FB-271E-5AC1D0A1FA73}"/>
                </a:ext>
              </a:extLst>
            </p:cNvPr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4468;p64">
              <a:extLst>
                <a:ext uri="{FF2B5EF4-FFF2-40B4-BE49-F238E27FC236}">
                  <a16:creationId xmlns:a16="http://schemas.microsoft.com/office/drawing/2014/main" id="{867B8E02-D2BE-18DA-AF16-61E7A76FB654}"/>
                </a:ext>
              </a:extLst>
            </p:cNvPr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4469;p64">
              <a:extLst>
                <a:ext uri="{FF2B5EF4-FFF2-40B4-BE49-F238E27FC236}">
                  <a16:creationId xmlns:a16="http://schemas.microsoft.com/office/drawing/2014/main" id="{AC959A4F-D721-FCCA-E1F1-2EA0066E6ECE}"/>
                </a:ext>
              </a:extLst>
            </p:cNvPr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4470;p64">
              <a:extLst>
                <a:ext uri="{FF2B5EF4-FFF2-40B4-BE49-F238E27FC236}">
                  <a16:creationId xmlns:a16="http://schemas.microsoft.com/office/drawing/2014/main" id="{0DFCC3A2-8967-DB5B-03C4-97E2D620F581}"/>
                </a:ext>
              </a:extLst>
            </p:cNvPr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4471;p64">
              <a:extLst>
                <a:ext uri="{FF2B5EF4-FFF2-40B4-BE49-F238E27FC236}">
                  <a16:creationId xmlns:a16="http://schemas.microsoft.com/office/drawing/2014/main" id="{91A2CEDD-30B7-906A-7956-8C3AFC6C0A96}"/>
                </a:ext>
              </a:extLst>
            </p:cNvPr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4472;p64">
              <a:extLst>
                <a:ext uri="{FF2B5EF4-FFF2-40B4-BE49-F238E27FC236}">
                  <a16:creationId xmlns:a16="http://schemas.microsoft.com/office/drawing/2014/main" id="{6ABA5F7B-975C-592E-8597-F9758743EF49}"/>
                </a:ext>
              </a:extLst>
            </p:cNvPr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4473;p64">
              <a:extLst>
                <a:ext uri="{FF2B5EF4-FFF2-40B4-BE49-F238E27FC236}">
                  <a16:creationId xmlns:a16="http://schemas.microsoft.com/office/drawing/2014/main" id="{76A8BD4D-4236-FD27-4B71-E513C66459CB}"/>
                </a:ext>
              </a:extLst>
            </p:cNvPr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4474;p64">
              <a:extLst>
                <a:ext uri="{FF2B5EF4-FFF2-40B4-BE49-F238E27FC236}">
                  <a16:creationId xmlns:a16="http://schemas.microsoft.com/office/drawing/2014/main" id="{CADB0106-5CE9-4F97-07AD-8D4449C3D925}"/>
                </a:ext>
              </a:extLst>
            </p:cNvPr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4475;p64">
              <a:extLst>
                <a:ext uri="{FF2B5EF4-FFF2-40B4-BE49-F238E27FC236}">
                  <a16:creationId xmlns:a16="http://schemas.microsoft.com/office/drawing/2014/main" id="{40FA357B-9C13-C4E7-8ABE-77EEDE790989}"/>
                </a:ext>
              </a:extLst>
            </p:cNvPr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4476;p64">
              <a:extLst>
                <a:ext uri="{FF2B5EF4-FFF2-40B4-BE49-F238E27FC236}">
                  <a16:creationId xmlns:a16="http://schemas.microsoft.com/office/drawing/2014/main" id="{A50F2E63-670E-BAB2-F2B3-AD99CEEB947B}"/>
                </a:ext>
              </a:extLst>
            </p:cNvPr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4477;p64">
              <a:extLst>
                <a:ext uri="{FF2B5EF4-FFF2-40B4-BE49-F238E27FC236}">
                  <a16:creationId xmlns:a16="http://schemas.microsoft.com/office/drawing/2014/main" id="{630FD021-393B-BF27-0BB1-0E8801C3E48A}"/>
                </a:ext>
              </a:extLst>
            </p:cNvPr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4478;p64">
              <a:extLst>
                <a:ext uri="{FF2B5EF4-FFF2-40B4-BE49-F238E27FC236}">
                  <a16:creationId xmlns:a16="http://schemas.microsoft.com/office/drawing/2014/main" id="{08B9A64C-5E67-E739-2A83-219D35F0F2A9}"/>
                </a:ext>
              </a:extLst>
            </p:cNvPr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4479;p64">
              <a:extLst>
                <a:ext uri="{FF2B5EF4-FFF2-40B4-BE49-F238E27FC236}">
                  <a16:creationId xmlns:a16="http://schemas.microsoft.com/office/drawing/2014/main" id="{08977F44-153E-0372-AD5A-13846B6AFC4F}"/>
                </a:ext>
              </a:extLst>
            </p:cNvPr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4480;p64">
              <a:extLst>
                <a:ext uri="{FF2B5EF4-FFF2-40B4-BE49-F238E27FC236}">
                  <a16:creationId xmlns:a16="http://schemas.microsoft.com/office/drawing/2014/main" id="{945EBEB2-9E99-FC9D-47C9-F0FAC8326903}"/>
                </a:ext>
              </a:extLst>
            </p:cNvPr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4481;p64">
              <a:extLst>
                <a:ext uri="{FF2B5EF4-FFF2-40B4-BE49-F238E27FC236}">
                  <a16:creationId xmlns:a16="http://schemas.microsoft.com/office/drawing/2014/main" id="{658BA68B-FDEB-23BD-B392-802CCC9B7A49}"/>
                </a:ext>
              </a:extLst>
            </p:cNvPr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4482;p64">
              <a:extLst>
                <a:ext uri="{FF2B5EF4-FFF2-40B4-BE49-F238E27FC236}">
                  <a16:creationId xmlns:a16="http://schemas.microsoft.com/office/drawing/2014/main" id="{E29385DB-08A6-B3BD-BC9A-B15BE1700DD6}"/>
                </a:ext>
              </a:extLst>
            </p:cNvPr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4483;p64">
              <a:extLst>
                <a:ext uri="{FF2B5EF4-FFF2-40B4-BE49-F238E27FC236}">
                  <a16:creationId xmlns:a16="http://schemas.microsoft.com/office/drawing/2014/main" id="{0C9439D0-AFCC-5DC6-2E7F-16E174ABCE7A}"/>
                </a:ext>
              </a:extLst>
            </p:cNvPr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4484;p64">
              <a:extLst>
                <a:ext uri="{FF2B5EF4-FFF2-40B4-BE49-F238E27FC236}">
                  <a16:creationId xmlns:a16="http://schemas.microsoft.com/office/drawing/2014/main" id="{5B36BF2A-3BF4-5876-1EBE-B9A24F20DBFB}"/>
                </a:ext>
              </a:extLst>
            </p:cNvPr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4485;p64">
              <a:extLst>
                <a:ext uri="{FF2B5EF4-FFF2-40B4-BE49-F238E27FC236}">
                  <a16:creationId xmlns:a16="http://schemas.microsoft.com/office/drawing/2014/main" id="{EF7564F6-A47E-C5BF-F42C-7B852791ACE0}"/>
                </a:ext>
              </a:extLst>
            </p:cNvPr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4486;p64">
              <a:extLst>
                <a:ext uri="{FF2B5EF4-FFF2-40B4-BE49-F238E27FC236}">
                  <a16:creationId xmlns:a16="http://schemas.microsoft.com/office/drawing/2014/main" id="{9C4F16E4-5D65-0AB7-75DE-56F7C61C1AF9}"/>
                </a:ext>
              </a:extLst>
            </p:cNvPr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4487;p64">
              <a:extLst>
                <a:ext uri="{FF2B5EF4-FFF2-40B4-BE49-F238E27FC236}">
                  <a16:creationId xmlns:a16="http://schemas.microsoft.com/office/drawing/2014/main" id="{D1987216-A951-A0D1-A641-208B98178B76}"/>
                </a:ext>
              </a:extLst>
            </p:cNvPr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4488;p64">
              <a:extLst>
                <a:ext uri="{FF2B5EF4-FFF2-40B4-BE49-F238E27FC236}">
                  <a16:creationId xmlns:a16="http://schemas.microsoft.com/office/drawing/2014/main" id="{5D601EEE-005C-72FB-4075-3441F570776A}"/>
                </a:ext>
              </a:extLst>
            </p:cNvPr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4489;p64">
              <a:extLst>
                <a:ext uri="{FF2B5EF4-FFF2-40B4-BE49-F238E27FC236}">
                  <a16:creationId xmlns:a16="http://schemas.microsoft.com/office/drawing/2014/main" id="{B15FBB92-24E2-DBAD-81FD-9F6DFCD37AF3}"/>
                </a:ext>
              </a:extLst>
            </p:cNvPr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4490;p64">
              <a:extLst>
                <a:ext uri="{FF2B5EF4-FFF2-40B4-BE49-F238E27FC236}">
                  <a16:creationId xmlns:a16="http://schemas.microsoft.com/office/drawing/2014/main" id="{CC102970-1534-748D-C898-E974374E9FD7}"/>
                </a:ext>
              </a:extLst>
            </p:cNvPr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4491;p64">
              <a:extLst>
                <a:ext uri="{FF2B5EF4-FFF2-40B4-BE49-F238E27FC236}">
                  <a16:creationId xmlns:a16="http://schemas.microsoft.com/office/drawing/2014/main" id="{C06184D7-2B82-4AE9-324E-946897A08795}"/>
                </a:ext>
              </a:extLst>
            </p:cNvPr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4492;p64">
              <a:extLst>
                <a:ext uri="{FF2B5EF4-FFF2-40B4-BE49-F238E27FC236}">
                  <a16:creationId xmlns:a16="http://schemas.microsoft.com/office/drawing/2014/main" id="{7F7967F4-08E4-3E64-8375-DB920D2641DC}"/>
                </a:ext>
              </a:extLst>
            </p:cNvPr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4493;p64">
              <a:extLst>
                <a:ext uri="{FF2B5EF4-FFF2-40B4-BE49-F238E27FC236}">
                  <a16:creationId xmlns:a16="http://schemas.microsoft.com/office/drawing/2014/main" id="{1B9F680E-C103-6F8C-27C4-97FD6DEC9D84}"/>
                </a:ext>
              </a:extLst>
            </p:cNvPr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4494;p64">
              <a:extLst>
                <a:ext uri="{FF2B5EF4-FFF2-40B4-BE49-F238E27FC236}">
                  <a16:creationId xmlns:a16="http://schemas.microsoft.com/office/drawing/2014/main" id="{44B4E62B-F87C-017D-23EC-6E7AB1A22B2D}"/>
                </a:ext>
              </a:extLst>
            </p:cNvPr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4495;p64">
              <a:extLst>
                <a:ext uri="{FF2B5EF4-FFF2-40B4-BE49-F238E27FC236}">
                  <a16:creationId xmlns:a16="http://schemas.microsoft.com/office/drawing/2014/main" id="{7B203B46-D4EE-C124-DB92-B730385A78CD}"/>
                </a:ext>
              </a:extLst>
            </p:cNvPr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4496;p64">
              <a:extLst>
                <a:ext uri="{FF2B5EF4-FFF2-40B4-BE49-F238E27FC236}">
                  <a16:creationId xmlns:a16="http://schemas.microsoft.com/office/drawing/2014/main" id="{07BCAA22-8DBD-00B5-8717-4E1108932FC6}"/>
                </a:ext>
              </a:extLst>
            </p:cNvPr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4497;p64">
              <a:extLst>
                <a:ext uri="{FF2B5EF4-FFF2-40B4-BE49-F238E27FC236}">
                  <a16:creationId xmlns:a16="http://schemas.microsoft.com/office/drawing/2014/main" id="{FA1FD102-4DBE-36F6-6D67-4B748D8AEF90}"/>
                </a:ext>
              </a:extLst>
            </p:cNvPr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4498;p64">
              <a:extLst>
                <a:ext uri="{FF2B5EF4-FFF2-40B4-BE49-F238E27FC236}">
                  <a16:creationId xmlns:a16="http://schemas.microsoft.com/office/drawing/2014/main" id="{015CCAAB-CE0E-40AF-DE44-DB3D425BEFF7}"/>
                </a:ext>
              </a:extLst>
            </p:cNvPr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4499;p64">
              <a:extLst>
                <a:ext uri="{FF2B5EF4-FFF2-40B4-BE49-F238E27FC236}">
                  <a16:creationId xmlns:a16="http://schemas.microsoft.com/office/drawing/2014/main" id="{6AF1A816-8EBE-8501-4DC5-F28AE3716E87}"/>
                </a:ext>
              </a:extLst>
            </p:cNvPr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4500;p64">
              <a:extLst>
                <a:ext uri="{FF2B5EF4-FFF2-40B4-BE49-F238E27FC236}">
                  <a16:creationId xmlns:a16="http://schemas.microsoft.com/office/drawing/2014/main" id="{875910E5-20D6-A0D8-74ED-4AAAC06EDED5}"/>
                </a:ext>
              </a:extLst>
            </p:cNvPr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4501;p64">
              <a:extLst>
                <a:ext uri="{FF2B5EF4-FFF2-40B4-BE49-F238E27FC236}">
                  <a16:creationId xmlns:a16="http://schemas.microsoft.com/office/drawing/2014/main" id="{2835A45B-7EE8-7338-A13C-D22E5BDAF91B}"/>
                </a:ext>
              </a:extLst>
            </p:cNvPr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4502;p64">
              <a:extLst>
                <a:ext uri="{FF2B5EF4-FFF2-40B4-BE49-F238E27FC236}">
                  <a16:creationId xmlns:a16="http://schemas.microsoft.com/office/drawing/2014/main" id="{9926803E-5C58-1E01-8D75-5C3154FC4063}"/>
                </a:ext>
              </a:extLst>
            </p:cNvPr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4503;p64">
              <a:extLst>
                <a:ext uri="{FF2B5EF4-FFF2-40B4-BE49-F238E27FC236}">
                  <a16:creationId xmlns:a16="http://schemas.microsoft.com/office/drawing/2014/main" id="{88185541-81BE-D001-FAB4-B9C2E3CE5D5E}"/>
                </a:ext>
              </a:extLst>
            </p:cNvPr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4504;p64">
              <a:extLst>
                <a:ext uri="{FF2B5EF4-FFF2-40B4-BE49-F238E27FC236}">
                  <a16:creationId xmlns:a16="http://schemas.microsoft.com/office/drawing/2014/main" id="{44FB135E-BD4D-1ACE-3174-045A6B693DBB}"/>
                </a:ext>
              </a:extLst>
            </p:cNvPr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4505;p64">
              <a:extLst>
                <a:ext uri="{FF2B5EF4-FFF2-40B4-BE49-F238E27FC236}">
                  <a16:creationId xmlns:a16="http://schemas.microsoft.com/office/drawing/2014/main" id="{A56893BA-EE90-2051-FCCA-0BEF9661B437}"/>
                </a:ext>
              </a:extLst>
            </p:cNvPr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p55"/>
          <p:cNvSpPr txBox="1">
            <a:spLocks noGrp="1"/>
          </p:cNvSpPr>
          <p:nvPr>
            <p:ph type="title"/>
          </p:nvPr>
        </p:nvSpPr>
        <p:spPr>
          <a:xfrm>
            <a:off x="2523475" y="21786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700" dirty="0">
                <a:solidFill>
                  <a:schemeClr val="dk2"/>
                </a:solidFill>
              </a:rPr>
              <a:t>Közvélemény</a:t>
            </a:r>
            <a:br>
              <a:rPr lang="hu-HU" sz="5700" dirty="0">
                <a:solidFill>
                  <a:schemeClr val="dk2"/>
                </a:solidFill>
              </a:rPr>
            </a:br>
            <a:r>
              <a:rPr lang="hu-HU" sz="5700" dirty="0">
                <a:solidFill>
                  <a:schemeClr val="dk2"/>
                </a:solidFill>
              </a:rPr>
              <a:t>kutatás</a:t>
            </a:r>
            <a:endParaRPr sz="10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Google Shape;3161;p54"/>
          <p:cNvSpPr txBox="1">
            <a:spLocks noGrp="1"/>
          </p:cNvSpPr>
          <p:nvPr>
            <p:ph type="title"/>
          </p:nvPr>
        </p:nvSpPr>
        <p:spPr>
          <a:xfrm>
            <a:off x="2208175" y="338323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Operációs rendszer</a:t>
            </a:r>
            <a:endParaRPr dirty="0"/>
          </a:p>
        </p:txBody>
      </p:sp>
      <p:sp>
        <p:nvSpPr>
          <p:cNvPr id="3162" name="Google Shape;3162;p54"/>
          <p:cNvSpPr txBox="1">
            <a:spLocks noGrp="1"/>
          </p:cNvSpPr>
          <p:nvPr>
            <p:ph type="subTitle" idx="1"/>
          </p:nvPr>
        </p:nvSpPr>
        <p:spPr>
          <a:xfrm>
            <a:off x="5556421" y="3090146"/>
            <a:ext cx="20385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>
                <a:solidFill>
                  <a:schemeClr val="accent1"/>
                </a:solidFill>
              </a:rPr>
              <a:t>Linux Mint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3163" name="Google Shape;3163;p54"/>
          <p:cNvSpPr txBox="1">
            <a:spLocks noGrp="1"/>
          </p:cNvSpPr>
          <p:nvPr>
            <p:ph type="subTitle" idx="2"/>
          </p:nvPr>
        </p:nvSpPr>
        <p:spPr>
          <a:xfrm>
            <a:off x="3639300" y="1874181"/>
            <a:ext cx="18654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>
                <a:solidFill>
                  <a:schemeClr val="accent1"/>
                </a:solidFill>
              </a:rPr>
              <a:t>Windows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3164" name="Google Shape;3164;p54"/>
          <p:cNvSpPr txBox="1">
            <a:spLocks noGrp="1"/>
          </p:cNvSpPr>
          <p:nvPr>
            <p:ph type="subTitle" idx="3"/>
          </p:nvPr>
        </p:nvSpPr>
        <p:spPr>
          <a:xfrm>
            <a:off x="1704238" y="2603504"/>
            <a:ext cx="18654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>
                <a:solidFill>
                  <a:schemeClr val="accent1"/>
                </a:solidFill>
              </a:rPr>
              <a:t>Ubuntu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3165" name="Google Shape;3165;p54"/>
          <p:cNvSpPr/>
          <p:nvPr/>
        </p:nvSpPr>
        <p:spPr>
          <a:xfrm>
            <a:off x="3770875" y="2765825"/>
            <a:ext cx="1602300" cy="2377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54"/>
          <p:cNvSpPr/>
          <p:nvPr/>
        </p:nvSpPr>
        <p:spPr>
          <a:xfrm>
            <a:off x="5775650" y="3873425"/>
            <a:ext cx="1602300" cy="12702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54"/>
          <p:cNvSpPr/>
          <p:nvPr/>
        </p:nvSpPr>
        <p:spPr>
          <a:xfrm>
            <a:off x="1766100" y="3386650"/>
            <a:ext cx="1602300" cy="17571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8" name="Google Shape;3168;p54"/>
          <p:cNvGrpSpPr/>
          <p:nvPr/>
        </p:nvGrpSpPr>
        <p:grpSpPr>
          <a:xfrm>
            <a:off x="2192662" y="1953737"/>
            <a:ext cx="648130" cy="645488"/>
            <a:chOff x="-42062025" y="2316000"/>
            <a:chExt cx="319000" cy="317700"/>
          </a:xfrm>
        </p:grpSpPr>
        <p:sp>
          <p:nvSpPr>
            <p:cNvPr id="3169" name="Google Shape;3169;p54"/>
            <p:cNvSpPr/>
            <p:nvPr/>
          </p:nvSpPr>
          <p:spPr>
            <a:xfrm>
              <a:off x="-41965150" y="2477075"/>
              <a:ext cx="124475" cy="112675"/>
            </a:xfrm>
            <a:custGeom>
              <a:avLst/>
              <a:gdLst/>
              <a:ahLst/>
              <a:cxnLst/>
              <a:rect l="l" t="t" r="r" b="b"/>
              <a:pathLst>
                <a:path w="4979" h="4507" extrusionOk="0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54"/>
            <p:cNvSpPr/>
            <p:nvPr/>
          </p:nvSpPr>
          <p:spPr>
            <a:xfrm>
              <a:off x="-42062025" y="2316000"/>
              <a:ext cx="319000" cy="317700"/>
            </a:xfrm>
            <a:custGeom>
              <a:avLst/>
              <a:gdLst/>
              <a:ahLst/>
              <a:cxnLst/>
              <a:rect l="l" t="t" r="r" b="b"/>
              <a:pathLst>
                <a:path w="12760" h="12708" extrusionOk="0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1" name="Google Shape;3171;p54"/>
          <p:cNvGrpSpPr/>
          <p:nvPr/>
        </p:nvGrpSpPr>
        <p:grpSpPr>
          <a:xfrm>
            <a:off x="4220954" y="1228693"/>
            <a:ext cx="702091" cy="645488"/>
            <a:chOff x="-40171725" y="2705875"/>
            <a:chExt cx="319000" cy="316650"/>
          </a:xfrm>
        </p:grpSpPr>
        <p:sp>
          <p:nvSpPr>
            <p:cNvPr id="3172" name="Google Shape;3172;p54"/>
            <p:cNvSpPr/>
            <p:nvPr/>
          </p:nvSpPr>
          <p:spPr>
            <a:xfrm>
              <a:off x="-40068550" y="2788575"/>
              <a:ext cx="48075" cy="58775"/>
            </a:xfrm>
            <a:custGeom>
              <a:avLst/>
              <a:gdLst/>
              <a:ahLst/>
              <a:cxnLst/>
              <a:rect l="l" t="t" r="r" b="b"/>
              <a:pathLst>
                <a:path w="1923" h="2351" extrusionOk="0">
                  <a:moveTo>
                    <a:pt x="442" y="0"/>
                  </a:moveTo>
                  <a:cubicBezTo>
                    <a:pt x="190" y="0"/>
                    <a:pt x="1" y="158"/>
                    <a:pt x="32" y="410"/>
                  </a:cubicBezTo>
                  <a:cubicBezTo>
                    <a:pt x="32" y="1261"/>
                    <a:pt x="505" y="1985"/>
                    <a:pt x="1261" y="2300"/>
                  </a:cubicBezTo>
                  <a:cubicBezTo>
                    <a:pt x="1322" y="2335"/>
                    <a:pt x="1386" y="2351"/>
                    <a:pt x="1448" y="2351"/>
                  </a:cubicBezTo>
                  <a:cubicBezTo>
                    <a:pt x="1607" y="2351"/>
                    <a:pt x="1751" y="2247"/>
                    <a:pt x="1796" y="2111"/>
                  </a:cubicBezTo>
                  <a:cubicBezTo>
                    <a:pt x="1922" y="1891"/>
                    <a:pt x="1796" y="1639"/>
                    <a:pt x="1607" y="1576"/>
                  </a:cubicBezTo>
                  <a:cubicBezTo>
                    <a:pt x="1135" y="1355"/>
                    <a:pt x="851" y="945"/>
                    <a:pt x="851" y="410"/>
                  </a:cubicBezTo>
                  <a:cubicBezTo>
                    <a:pt x="851" y="189"/>
                    <a:pt x="662" y="0"/>
                    <a:pt x="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54"/>
            <p:cNvSpPr/>
            <p:nvPr/>
          </p:nvSpPr>
          <p:spPr>
            <a:xfrm>
              <a:off x="-40171725" y="2705875"/>
              <a:ext cx="319000" cy="316650"/>
            </a:xfrm>
            <a:custGeom>
              <a:avLst/>
              <a:gdLst/>
              <a:ahLst/>
              <a:cxnLst/>
              <a:rect l="l" t="t" r="r" b="b"/>
              <a:pathLst>
                <a:path w="12760" h="12666" extrusionOk="0">
                  <a:moveTo>
                    <a:pt x="2489" y="1639"/>
                  </a:moveTo>
                  <a:lnTo>
                    <a:pt x="2489" y="3718"/>
                  </a:lnTo>
                  <a:cubicBezTo>
                    <a:pt x="2489" y="4127"/>
                    <a:pt x="2552" y="4506"/>
                    <a:pt x="2678" y="4884"/>
                  </a:cubicBezTo>
                  <a:cubicBezTo>
                    <a:pt x="1639" y="4600"/>
                    <a:pt x="820" y="3623"/>
                    <a:pt x="820" y="2458"/>
                  </a:cubicBezTo>
                  <a:lnTo>
                    <a:pt x="820" y="2048"/>
                  </a:lnTo>
                  <a:cubicBezTo>
                    <a:pt x="820" y="1796"/>
                    <a:pt x="1009" y="1639"/>
                    <a:pt x="1261" y="1639"/>
                  </a:cubicBezTo>
                  <a:close/>
                  <a:moveTo>
                    <a:pt x="11500" y="1639"/>
                  </a:moveTo>
                  <a:cubicBezTo>
                    <a:pt x="11720" y="1639"/>
                    <a:pt x="11878" y="1828"/>
                    <a:pt x="11878" y="2048"/>
                  </a:cubicBezTo>
                  <a:lnTo>
                    <a:pt x="11878" y="2426"/>
                  </a:lnTo>
                  <a:cubicBezTo>
                    <a:pt x="11878" y="3623"/>
                    <a:pt x="11090" y="4569"/>
                    <a:pt x="10019" y="4884"/>
                  </a:cubicBezTo>
                  <a:cubicBezTo>
                    <a:pt x="10145" y="4506"/>
                    <a:pt x="10240" y="4127"/>
                    <a:pt x="10240" y="3718"/>
                  </a:cubicBezTo>
                  <a:lnTo>
                    <a:pt x="10240" y="1639"/>
                  </a:lnTo>
                  <a:close/>
                  <a:moveTo>
                    <a:pt x="9389" y="788"/>
                  </a:moveTo>
                  <a:lnTo>
                    <a:pt x="9389" y="3686"/>
                  </a:lnTo>
                  <a:cubicBezTo>
                    <a:pt x="9389" y="4789"/>
                    <a:pt x="8759" y="5860"/>
                    <a:pt x="7656" y="6333"/>
                  </a:cubicBezTo>
                  <a:cubicBezTo>
                    <a:pt x="7247" y="6522"/>
                    <a:pt x="6932" y="6963"/>
                    <a:pt x="6932" y="7467"/>
                  </a:cubicBezTo>
                  <a:cubicBezTo>
                    <a:pt x="6932" y="7467"/>
                    <a:pt x="6932" y="7908"/>
                    <a:pt x="7026" y="8507"/>
                  </a:cubicBezTo>
                  <a:cubicBezTo>
                    <a:pt x="7121" y="8759"/>
                    <a:pt x="7247" y="9074"/>
                    <a:pt x="7341" y="9357"/>
                  </a:cubicBezTo>
                  <a:lnTo>
                    <a:pt x="5356" y="9357"/>
                  </a:lnTo>
                  <a:cubicBezTo>
                    <a:pt x="5671" y="8759"/>
                    <a:pt x="5766" y="8066"/>
                    <a:pt x="5766" y="7498"/>
                  </a:cubicBezTo>
                  <a:cubicBezTo>
                    <a:pt x="5766" y="6994"/>
                    <a:pt x="5451" y="6553"/>
                    <a:pt x="5041" y="6364"/>
                  </a:cubicBezTo>
                  <a:cubicBezTo>
                    <a:pt x="4569" y="6144"/>
                    <a:pt x="4128" y="5766"/>
                    <a:pt x="3813" y="5293"/>
                  </a:cubicBezTo>
                  <a:cubicBezTo>
                    <a:pt x="3498" y="4821"/>
                    <a:pt x="3340" y="4285"/>
                    <a:pt x="3340" y="3686"/>
                  </a:cubicBezTo>
                  <a:lnTo>
                    <a:pt x="3340" y="788"/>
                  </a:lnTo>
                  <a:close/>
                  <a:moveTo>
                    <a:pt x="8696" y="10176"/>
                  </a:moveTo>
                  <a:lnTo>
                    <a:pt x="9263" y="11846"/>
                  </a:lnTo>
                  <a:lnTo>
                    <a:pt x="3498" y="11846"/>
                  </a:lnTo>
                  <a:lnTo>
                    <a:pt x="4033" y="10176"/>
                  </a:lnTo>
                  <a:close/>
                  <a:moveTo>
                    <a:pt x="2930" y="0"/>
                  </a:moveTo>
                  <a:cubicBezTo>
                    <a:pt x="2710" y="0"/>
                    <a:pt x="2552" y="189"/>
                    <a:pt x="2552" y="410"/>
                  </a:cubicBezTo>
                  <a:lnTo>
                    <a:pt x="2552" y="851"/>
                  </a:lnTo>
                  <a:lnTo>
                    <a:pt x="1324" y="851"/>
                  </a:lnTo>
                  <a:cubicBezTo>
                    <a:pt x="1302" y="850"/>
                    <a:pt x="1280" y="850"/>
                    <a:pt x="1258" y="850"/>
                  </a:cubicBezTo>
                  <a:cubicBezTo>
                    <a:pt x="506" y="850"/>
                    <a:pt x="1" y="1374"/>
                    <a:pt x="1" y="2048"/>
                  </a:cubicBezTo>
                  <a:lnTo>
                    <a:pt x="1" y="2426"/>
                  </a:lnTo>
                  <a:cubicBezTo>
                    <a:pt x="1" y="4190"/>
                    <a:pt x="1355" y="5608"/>
                    <a:pt x="3088" y="5766"/>
                  </a:cubicBezTo>
                  <a:cubicBezTo>
                    <a:pt x="3498" y="6364"/>
                    <a:pt x="4033" y="6837"/>
                    <a:pt x="4726" y="7120"/>
                  </a:cubicBezTo>
                  <a:cubicBezTo>
                    <a:pt x="4884" y="7183"/>
                    <a:pt x="4947" y="7309"/>
                    <a:pt x="4947" y="7498"/>
                  </a:cubicBezTo>
                  <a:cubicBezTo>
                    <a:pt x="4947" y="8097"/>
                    <a:pt x="4726" y="8885"/>
                    <a:pt x="4348" y="9357"/>
                  </a:cubicBezTo>
                  <a:lnTo>
                    <a:pt x="3718" y="9357"/>
                  </a:lnTo>
                  <a:cubicBezTo>
                    <a:pt x="3529" y="9357"/>
                    <a:pt x="3372" y="9483"/>
                    <a:pt x="3340" y="9641"/>
                  </a:cubicBezTo>
                  <a:lnTo>
                    <a:pt x="2521" y="12130"/>
                  </a:lnTo>
                  <a:cubicBezTo>
                    <a:pt x="2426" y="12382"/>
                    <a:pt x="2615" y="12665"/>
                    <a:pt x="2899" y="12665"/>
                  </a:cubicBezTo>
                  <a:lnTo>
                    <a:pt x="9799" y="12665"/>
                  </a:lnTo>
                  <a:cubicBezTo>
                    <a:pt x="10082" y="12665"/>
                    <a:pt x="10271" y="12382"/>
                    <a:pt x="10177" y="12130"/>
                  </a:cubicBezTo>
                  <a:lnTo>
                    <a:pt x="9357" y="9641"/>
                  </a:lnTo>
                  <a:cubicBezTo>
                    <a:pt x="9326" y="9483"/>
                    <a:pt x="9168" y="9357"/>
                    <a:pt x="8979" y="9357"/>
                  </a:cubicBezTo>
                  <a:lnTo>
                    <a:pt x="8349" y="9357"/>
                  </a:lnTo>
                  <a:cubicBezTo>
                    <a:pt x="7971" y="8885"/>
                    <a:pt x="7751" y="8097"/>
                    <a:pt x="7751" y="7498"/>
                  </a:cubicBezTo>
                  <a:cubicBezTo>
                    <a:pt x="7751" y="7341"/>
                    <a:pt x="7877" y="7183"/>
                    <a:pt x="7971" y="7152"/>
                  </a:cubicBezTo>
                  <a:cubicBezTo>
                    <a:pt x="8601" y="6868"/>
                    <a:pt x="9200" y="6396"/>
                    <a:pt x="9610" y="5829"/>
                  </a:cubicBezTo>
                  <a:cubicBezTo>
                    <a:pt x="10901" y="5734"/>
                    <a:pt x="12004" y="4947"/>
                    <a:pt x="12476" y="3781"/>
                  </a:cubicBezTo>
                  <a:cubicBezTo>
                    <a:pt x="12760" y="3056"/>
                    <a:pt x="12760" y="2552"/>
                    <a:pt x="12760" y="2080"/>
                  </a:cubicBezTo>
                  <a:cubicBezTo>
                    <a:pt x="12760" y="1435"/>
                    <a:pt x="12221" y="850"/>
                    <a:pt x="11581" y="850"/>
                  </a:cubicBezTo>
                  <a:cubicBezTo>
                    <a:pt x="11565" y="850"/>
                    <a:pt x="11548" y="850"/>
                    <a:pt x="11531" y="851"/>
                  </a:cubicBezTo>
                  <a:lnTo>
                    <a:pt x="10271" y="851"/>
                  </a:lnTo>
                  <a:lnTo>
                    <a:pt x="10271" y="410"/>
                  </a:lnTo>
                  <a:cubicBezTo>
                    <a:pt x="10271" y="189"/>
                    <a:pt x="10082" y="0"/>
                    <a:pt x="9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4" name="Google Shape;3174;p54"/>
          <p:cNvGrpSpPr/>
          <p:nvPr/>
        </p:nvGrpSpPr>
        <p:grpSpPr>
          <a:xfrm>
            <a:off x="6251606" y="2354729"/>
            <a:ext cx="648130" cy="651075"/>
            <a:chOff x="-12199250" y="2530225"/>
            <a:chExt cx="352075" cy="353675"/>
          </a:xfrm>
        </p:grpSpPr>
        <p:sp>
          <p:nvSpPr>
            <p:cNvPr id="3175" name="Google Shape;3175;p54"/>
            <p:cNvSpPr/>
            <p:nvPr/>
          </p:nvSpPr>
          <p:spPr>
            <a:xfrm>
              <a:off x="-12055900" y="2530225"/>
              <a:ext cx="63025" cy="62250"/>
            </a:xfrm>
            <a:custGeom>
              <a:avLst/>
              <a:gdLst/>
              <a:ahLst/>
              <a:cxnLst/>
              <a:rect l="l" t="t" r="r" b="b"/>
              <a:pathLst>
                <a:path w="2521" h="2490" extrusionOk="0">
                  <a:moveTo>
                    <a:pt x="1292" y="883"/>
                  </a:moveTo>
                  <a:cubicBezTo>
                    <a:pt x="1512" y="883"/>
                    <a:pt x="1733" y="1072"/>
                    <a:pt x="1733" y="1292"/>
                  </a:cubicBezTo>
                  <a:cubicBezTo>
                    <a:pt x="1701" y="1513"/>
                    <a:pt x="1544" y="1702"/>
                    <a:pt x="1292" y="1702"/>
                  </a:cubicBezTo>
                  <a:cubicBezTo>
                    <a:pt x="1071" y="1702"/>
                    <a:pt x="914" y="1513"/>
                    <a:pt x="914" y="1292"/>
                  </a:cubicBezTo>
                  <a:cubicBezTo>
                    <a:pt x="914" y="1072"/>
                    <a:pt x="1103" y="883"/>
                    <a:pt x="1292" y="883"/>
                  </a:cubicBezTo>
                  <a:close/>
                  <a:moveTo>
                    <a:pt x="1260" y="1"/>
                  </a:moveTo>
                  <a:cubicBezTo>
                    <a:pt x="567" y="1"/>
                    <a:pt x="0" y="568"/>
                    <a:pt x="0" y="1261"/>
                  </a:cubicBezTo>
                  <a:cubicBezTo>
                    <a:pt x="0" y="1923"/>
                    <a:pt x="567" y="2490"/>
                    <a:pt x="1260" y="2490"/>
                  </a:cubicBezTo>
                  <a:cubicBezTo>
                    <a:pt x="1985" y="2490"/>
                    <a:pt x="2520" y="1923"/>
                    <a:pt x="2520" y="1261"/>
                  </a:cubicBezTo>
                  <a:cubicBezTo>
                    <a:pt x="2520" y="599"/>
                    <a:pt x="1985" y="1"/>
                    <a:pt x="1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4"/>
            <p:cNvSpPr/>
            <p:nvPr/>
          </p:nvSpPr>
          <p:spPr>
            <a:xfrm>
              <a:off x="-12116550" y="2592450"/>
              <a:ext cx="185900" cy="291450"/>
            </a:xfrm>
            <a:custGeom>
              <a:avLst/>
              <a:gdLst/>
              <a:ahLst/>
              <a:cxnLst/>
              <a:rect l="l" t="t" r="r" b="b"/>
              <a:pathLst>
                <a:path w="7436" h="11658" extrusionOk="0">
                  <a:moveTo>
                    <a:pt x="5135" y="851"/>
                  </a:moveTo>
                  <a:cubicBezTo>
                    <a:pt x="5388" y="1324"/>
                    <a:pt x="5419" y="1891"/>
                    <a:pt x="5230" y="2395"/>
                  </a:cubicBezTo>
                  <a:lnTo>
                    <a:pt x="3938" y="1765"/>
                  </a:lnTo>
                  <a:cubicBezTo>
                    <a:pt x="3875" y="1749"/>
                    <a:pt x="3812" y="1741"/>
                    <a:pt x="3749" y="1741"/>
                  </a:cubicBezTo>
                  <a:cubicBezTo>
                    <a:pt x="3686" y="1741"/>
                    <a:pt x="3623" y="1749"/>
                    <a:pt x="3560" y="1765"/>
                  </a:cubicBezTo>
                  <a:lnTo>
                    <a:pt x="2269" y="2395"/>
                  </a:lnTo>
                  <a:cubicBezTo>
                    <a:pt x="2048" y="1891"/>
                    <a:pt x="2080" y="1324"/>
                    <a:pt x="2300" y="851"/>
                  </a:cubicBezTo>
                  <a:close/>
                  <a:moveTo>
                    <a:pt x="4159" y="2742"/>
                  </a:moveTo>
                  <a:lnTo>
                    <a:pt x="4946" y="3151"/>
                  </a:lnTo>
                  <a:lnTo>
                    <a:pt x="4253" y="7530"/>
                  </a:lnTo>
                  <a:lnTo>
                    <a:pt x="3308" y="7530"/>
                  </a:lnTo>
                  <a:lnTo>
                    <a:pt x="2552" y="3151"/>
                  </a:lnTo>
                  <a:lnTo>
                    <a:pt x="3340" y="2742"/>
                  </a:lnTo>
                  <a:lnTo>
                    <a:pt x="3340" y="4569"/>
                  </a:lnTo>
                  <a:cubicBezTo>
                    <a:pt x="3340" y="4789"/>
                    <a:pt x="3529" y="5010"/>
                    <a:pt x="3718" y="5010"/>
                  </a:cubicBezTo>
                  <a:cubicBezTo>
                    <a:pt x="3970" y="5010"/>
                    <a:pt x="4159" y="4789"/>
                    <a:pt x="4159" y="4569"/>
                  </a:cubicBezTo>
                  <a:lnTo>
                    <a:pt x="4159" y="2742"/>
                  </a:lnTo>
                  <a:close/>
                  <a:moveTo>
                    <a:pt x="5388" y="8318"/>
                  </a:moveTo>
                  <a:cubicBezTo>
                    <a:pt x="5608" y="8318"/>
                    <a:pt x="5766" y="8507"/>
                    <a:pt x="5766" y="8727"/>
                  </a:cubicBezTo>
                  <a:lnTo>
                    <a:pt x="5766" y="9169"/>
                  </a:lnTo>
                  <a:lnTo>
                    <a:pt x="1638" y="9169"/>
                  </a:lnTo>
                  <a:lnTo>
                    <a:pt x="1638" y="8727"/>
                  </a:lnTo>
                  <a:cubicBezTo>
                    <a:pt x="1638" y="8507"/>
                    <a:pt x="1827" y="8318"/>
                    <a:pt x="2080" y="8318"/>
                  </a:cubicBezTo>
                  <a:close/>
                  <a:moveTo>
                    <a:pt x="6207" y="9956"/>
                  </a:moveTo>
                  <a:cubicBezTo>
                    <a:pt x="6459" y="9956"/>
                    <a:pt x="6616" y="10145"/>
                    <a:pt x="6616" y="10397"/>
                  </a:cubicBezTo>
                  <a:lnTo>
                    <a:pt x="6616" y="10838"/>
                  </a:lnTo>
                  <a:lnTo>
                    <a:pt x="819" y="10838"/>
                  </a:lnTo>
                  <a:lnTo>
                    <a:pt x="819" y="10397"/>
                  </a:lnTo>
                  <a:cubicBezTo>
                    <a:pt x="819" y="10145"/>
                    <a:pt x="1008" y="9956"/>
                    <a:pt x="1260" y="9956"/>
                  </a:cubicBezTo>
                  <a:close/>
                  <a:moveTo>
                    <a:pt x="2080" y="1"/>
                  </a:moveTo>
                  <a:cubicBezTo>
                    <a:pt x="1922" y="1"/>
                    <a:pt x="1796" y="64"/>
                    <a:pt x="1733" y="190"/>
                  </a:cubicBezTo>
                  <a:cubicBezTo>
                    <a:pt x="1134" y="1040"/>
                    <a:pt x="1134" y="2143"/>
                    <a:pt x="1670" y="3057"/>
                  </a:cubicBezTo>
                  <a:lnTo>
                    <a:pt x="2426" y="7530"/>
                  </a:lnTo>
                  <a:lnTo>
                    <a:pt x="2080" y="7530"/>
                  </a:lnTo>
                  <a:cubicBezTo>
                    <a:pt x="1418" y="7530"/>
                    <a:pt x="819" y="8066"/>
                    <a:pt x="819" y="8759"/>
                  </a:cubicBezTo>
                  <a:lnTo>
                    <a:pt x="819" y="9232"/>
                  </a:lnTo>
                  <a:cubicBezTo>
                    <a:pt x="347" y="9389"/>
                    <a:pt x="0" y="9862"/>
                    <a:pt x="0" y="10429"/>
                  </a:cubicBezTo>
                  <a:lnTo>
                    <a:pt x="0" y="11248"/>
                  </a:lnTo>
                  <a:cubicBezTo>
                    <a:pt x="0" y="11500"/>
                    <a:pt x="189" y="11657"/>
                    <a:pt x="378" y="11657"/>
                  </a:cubicBezTo>
                  <a:lnTo>
                    <a:pt x="6994" y="11657"/>
                  </a:lnTo>
                  <a:cubicBezTo>
                    <a:pt x="7246" y="11657"/>
                    <a:pt x="7435" y="11437"/>
                    <a:pt x="7435" y="11248"/>
                  </a:cubicBezTo>
                  <a:lnTo>
                    <a:pt x="7435" y="10429"/>
                  </a:lnTo>
                  <a:cubicBezTo>
                    <a:pt x="7435" y="9862"/>
                    <a:pt x="7089" y="9452"/>
                    <a:pt x="6616" y="9232"/>
                  </a:cubicBezTo>
                  <a:lnTo>
                    <a:pt x="6616" y="8759"/>
                  </a:lnTo>
                  <a:cubicBezTo>
                    <a:pt x="6616" y="8066"/>
                    <a:pt x="6049" y="7530"/>
                    <a:pt x="5388" y="7530"/>
                  </a:cubicBezTo>
                  <a:lnTo>
                    <a:pt x="5041" y="7530"/>
                  </a:lnTo>
                  <a:lnTo>
                    <a:pt x="5766" y="3057"/>
                  </a:lnTo>
                  <a:cubicBezTo>
                    <a:pt x="6333" y="2206"/>
                    <a:pt x="6301" y="1072"/>
                    <a:pt x="5734" y="190"/>
                  </a:cubicBezTo>
                  <a:cubicBezTo>
                    <a:pt x="5671" y="64"/>
                    <a:pt x="5545" y="1"/>
                    <a:pt x="5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54"/>
            <p:cNvSpPr/>
            <p:nvPr/>
          </p:nvSpPr>
          <p:spPr>
            <a:xfrm>
              <a:off x="-11950375" y="2633400"/>
              <a:ext cx="103200" cy="102425"/>
            </a:xfrm>
            <a:custGeom>
              <a:avLst/>
              <a:gdLst/>
              <a:ahLst/>
              <a:cxnLst/>
              <a:rect l="l" t="t" r="r" b="b"/>
              <a:pathLst>
                <a:path w="4128" h="4097" extrusionOk="0">
                  <a:moveTo>
                    <a:pt x="2017" y="1324"/>
                  </a:moveTo>
                  <a:lnTo>
                    <a:pt x="2206" y="1671"/>
                  </a:lnTo>
                  <a:cubicBezTo>
                    <a:pt x="2238" y="1734"/>
                    <a:pt x="2332" y="1828"/>
                    <a:pt x="2395" y="1860"/>
                  </a:cubicBezTo>
                  <a:lnTo>
                    <a:pt x="2742" y="2049"/>
                  </a:lnTo>
                  <a:lnTo>
                    <a:pt x="2395" y="2269"/>
                  </a:lnTo>
                  <a:cubicBezTo>
                    <a:pt x="2332" y="2301"/>
                    <a:pt x="2238" y="2364"/>
                    <a:pt x="2206" y="2458"/>
                  </a:cubicBezTo>
                  <a:lnTo>
                    <a:pt x="2017" y="2805"/>
                  </a:lnTo>
                  <a:lnTo>
                    <a:pt x="1797" y="2458"/>
                  </a:lnTo>
                  <a:cubicBezTo>
                    <a:pt x="1765" y="2364"/>
                    <a:pt x="1702" y="2301"/>
                    <a:pt x="1607" y="2269"/>
                  </a:cubicBezTo>
                  <a:lnTo>
                    <a:pt x="1261" y="2049"/>
                  </a:lnTo>
                  <a:lnTo>
                    <a:pt x="1607" y="1860"/>
                  </a:lnTo>
                  <a:cubicBezTo>
                    <a:pt x="1702" y="1828"/>
                    <a:pt x="1765" y="1734"/>
                    <a:pt x="1797" y="1671"/>
                  </a:cubicBezTo>
                  <a:lnTo>
                    <a:pt x="2017" y="1324"/>
                  </a:lnTo>
                  <a:close/>
                  <a:moveTo>
                    <a:pt x="2049" y="1"/>
                  </a:moveTo>
                  <a:cubicBezTo>
                    <a:pt x="1891" y="1"/>
                    <a:pt x="1734" y="95"/>
                    <a:pt x="1702" y="253"/>
                  </a:cubicBezTo>
                  <a:lnTo>
                    <a:pt x="1229" y="1230"/>
                  </a:lnTo>
                  <a:lnTo>
                    <a:pt x="221" y="1702"/>
                  </a:lnTo>
                  <a:cubicBezTo>
                    <a:pt x="64" y="1797"/>
                    <a:pt x="1" y="1891"/>
                    <a:pt x="1" y="2049"/>
                  </a:cubicBezTo>
                  <a:cubicBezTo>
                    <a:pt x="1" y="2206"/>
                    <a:pt x="64" y="2364"/>
                    <a:pt x="221" y="2427"/>
                  </a:cubicBezTo>
                  <a:lnTo>
                    <a:pt x="1229" y="2899"/>
                  </a:lnTo>
                  <a:lnTo>
                    <a:pt x="1702" y="3876"/>
                  </a:lnTo>
                  <a:cubicBezTo>
                    <a:pt x="1765" y="4034"/>
                    <a:pt x="1891" y="4097"/>
                    <a:pt x="2049" y="4097"/>
                  </a:cubicBezTo>
                  <a:cubicBezTo>
                    <a:pt x="2206" y="4097"/>
                    <a:pt x="2364" y="4034"/>
                    <a:pt x="2395" y="3876"/>
                  </a:cubicBezTo>
                  <a:lnTo>
                    <a:pt x="2868" y="2899"/>
                  </a:lnTo>
                  <a:lnTo>
                    <a:pt x="3907" y="2427"/>
                  </a:lnTo>
                  <a:cubicBezTo>
                    <a:pt x="4065" y="2332"/>
                    <a:pt x="4128" y="2206"/>
                    <a:pt x="4128" y="2049"/>
                  </a:cubicBezTo>
                  <a:cubicBezTo>
                    <a:pt x="4128" y="1891"/>
                    <a:pt x="4065" y="1734"/>
                    <a:pt x="3907" y="1702"/>
                  </a:cubicBezTo>
                  <a:lnTo>
                    <a:pt x="2868" y="1230"/>
                  </a:lnTo>
                  <a:lnTo>
                    <a:pt x="2395" y="253"/>
                  </a:lnTo>
                  <a:cubicBezTo>
                    <a:pt x="2332" y="95"/>
                    <a:pt x="2206" y="1"/>
                    <a:pt x="2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4"/>
            <p:cNvSpPr/>
            <p:nvPr/>
          </p:nvSpPr>
          <p:spPr>
            <a:xfrm>
              <a:off x="-12199250" y="2633400"/>
              <a:ext cx="103200" cy="102425"/>
            </a:xfrm>
            <a:custGeom>
              <a:avLst/>
              <a:gdLst/>
              <a:ahLst/>
              <a:cxnLst/>
              <a:rect l="l" t="t" r="r" b="b"/>
              <a:pathLst>
                <a:path w="4128" h="4097" extrusionOk="0">
                  <a:moveTo>
                    <a:pt x="2048" y="1324"/>
                  </a:moveTo>
                  <a:lnTo>
                    <a:pt x="2237" y="1671"/>
                  </a:lnTo>
                  <a:cubicBezTo>
                    <a:pt x="2269" y="1734"/>
                    <a:pt x="2363" y="1828"/>
                    <a:pt x="2426" y="1860"/>
                  </a:cubicBezTo>
                  <a:lnTo>
                    <a:pt x="2804" y="2049"/>
                  </a:lnTo>
                  <a:lnTo>
                    <a:pt x="2426" y="2269"/>
                  </a:lnTo>
                  <a:cubicBezTo>
                    <a:pt x="2363" y="2301"/>
                    <a:pt x="2269" y="2364"/>
                    <a:pt x="2237" y="2458"/>
                  </a:cubicBezTo>
                  <a:lnTo>
                    <a:pt x="2048" y="2805"/>
                  </a:lnTo>
                  <a:lnTo>
                    <a:pt x="1859" y="2458"/>
                  </a:lnTo>
                  <a:cubicBezTo>
                    <a:pt x="1796" y="2364"/>
                    <a:pt x="1733" y="2301"/>
                    <a:pt x="1638" y="2269"/>
                  </a:cubicBezTo>
                  <a:lnTo>
                    <a:pt x="1292" y="2049"/>
                  </a:lnTo>
                  <a:lnTo>
                    <a:pt x="1638" y="1860"/>
                  </a:lnTo>
                  <a:cubicBezTo>
                    <a:pt x="1733" y="1828"/>
                    <a:pt x="1796" y="1734"/>
                    <a:pt x="1859" y="1671"/>
                  </a:cubicBezTo>
                  <a:lnTo>
                    <a:pt x="2048" y="1324"/>
                  </a:lnTo>
                  <a:close/>
                  <a:moveTo>
                    <a:pt x="2079" y="1"/>
                  </a:moveTo>
                  <a:cubicBezTo>
                    <a:pt x="1922" y="1"/>
                    <a:pt x="1764" y="95"/>
                    <a:pt x="1733" y="253"/>
                  </a:cubicBezTo>
                  <a:lnTo>
                    <a:pt x="1260" y="1230"/>
                  </a:lnTo>
                  <a:lnTo>
                    <a:pt x="221" y="1702"/>
                  </a:lnTo>
                  <a:cubicBezTo>
                    <a:pt x="63" y="1797"/>
                    <a:pt x="0" y="1891"/>
                    <a:pt x="0" y="2049"/>
                  </a:cubicBezTo>
                  <a:cubicBezTo>
                    <a:pt x="0" y="2206"/>
                    <a:pt x="63" y="2364"/>
                    <a:pt x="221" y="2427"/>
                  </a:cubicBezTo>
                  <a:lnTo>
                    <a:pt x="1260" y="2899"/>
                  </a:lnTo>
                  <a:lnTo>
                    <a:pt x="1733" y="3876"/>
                  </a:lnTo>
                  <a:cubicBezTo>
                    <a:pt x="1796" y="4034"/>
                    <a:pt x="1922" y="4097"/>
                    <a:pt x="2079" y="4097"/>
                  </a:cubicBezTo>
                  <a:cubicBezTo>
                    <a:pt x="2237" y="4097"/>
                    <a:pt x="2395" y="4034"/>
                    <a:pt x="2426" y="3876"/>
                  </a:cubicBezTo>
                  <a:lnTo>
                    <a:pt x="2899" y="2899"/>
                  </a:lnTo>
                  <a:lnTo>
                    <a:pt x="3907" y="2427"/>
                  </a:lnTo>
                  <a:cubicBezTo>
                    <a:pt x="4033" y="2364"/>
                    <a:pt x="4127" y="2206"/>
                    <a:pt x="4127" y="2049"/>
                  </a:cubicBezTo>
                  <a:cubicBezTo>
                    <a:pt x="4127" y="1891"/>
                    <a:pt x="4033" y="1734"/>
                    <a:pt x="3907" y="1702"/>
                  </a:cubicBezTo>
                  <a:lnTo>
                    <a:pt x="2899" y="1230"/>
                  </a:lnTo>
                  <a:lnTo>
                    <a:pt x="2426" y="253"/>
                  </a:lnTo>
                  <a:cubicBezTo>
                    <a:pt x="2363" y="95"/>
                    <a:pt x="2237" y="1"/>
                    <a:pt x="2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2" name="Google Shape;2242;p42"/>
          <p:cNvGraphicFramePr/>
          <p:nvPr>
            <p:extLst>
              <p:ext uri="{D42A27DB-BD31-4B8C-83A1-F6EECF244321}">
                <p14:modId xmlns:p14="http://schemas.microsoft.com/office/powerpoint/2010/main" val="297813676"/>
              </p:ext>
            </p:extLst>
          </p:nvPr>
        </p:nvGraphicFramePr>
        <p:xfrm>
          <a:off x="1169894" y="73415"/>
          <a:ext cx="6926357" cy="4815480"/>
        </p:xfrm>
        <a:graphic>
          <a:graphicData uri="http://schemas.openxmlformats.org/drawingml/2006/table">
            <a:tbl>
              <a:tblPr>
                <a:noFill/>
                <a:tableStyleId>{A08DA8E0-FBC6-491C-AA01-274F93B69D30}</a:tableStyleId>
              </a:tblPr>
              <a:tblGrid>
                <a:gridCol w="900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4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27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6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Programozók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6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Rendszergazdák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6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Kezdőknek ajánlott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6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2 %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1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1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8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87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96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lang="hu-HU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70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8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86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86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67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8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7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1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2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08517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28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20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8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116156"/>
                  </a:ext>
                </a:extLst>
              </a:tr>
              <a:tr h="3368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7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2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56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475002"/>
                  </a:ext>
                </a:extLst>
              </a:tr>
              <a:tr h="3368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66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60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72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01274"/>
                  </a:ext>
                </a:extLst>
              </a:tr>
              <a:tr h="3368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70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76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53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593991"/>
                  </a:ext>
                </a:extLst>
              </a:tr>
              <a:tr h="3368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1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2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12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429526"/>
                  </a:ext>
                </a:extLst>
              </a:tr>
              <a:tr h="3368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3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4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1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00702"/>
                  </a:ext>
                </a:extLst>
              </a:tr>
              <a:tr h="3368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2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3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0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843477"/>
                  </a:ext>
                </a:extLst>
              </a:tr>
            </a:tbl>
          </a:graphicData>
        </a:graphic>
      </p:graphicFrame>
      <p:pic>
        <p:nvPicPr>
          <p:cNvPr id="3" name="Kép 2">
            <a:extLst>
              <a:ext uri="{FF2B5EF4-FFF2-40B4-BE49-F238E27FC236}">
                <a16:creationId xmlns:a16="http://schemas.microsoft.com/office/drawing/2014/main" id="{0359500F-5A21-0B6C-6F74-578D2F5A6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30" y="598170"/>
            <a:ext cx="697982" cy="26244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543539D-C617-9B63-416C-18AF10F90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950" y="945270"/>
            <a:ext cx="365818" cy="36581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D8230159-A80F-1E63-E21F-6B9D08EA7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906" y="1343994"/>
            <a:ext cx="314056" cy="347031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13233F1E-8996-171A-9C21-219EE3CE6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6950" y="1734956"/>
            <a:ext cx="301427" cy="369634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9CEDA087-260F-3F6E-C231-198087592A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002" y="2137152"/>
            <a:ext cx="347307" cy="347307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4AA56DA4-FE00-B063-27D3-B559B947FE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5134" y="2554307"/>
            <a:ext cx="341041" cy="341041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8D13D15C-543D-3AA7-FEDC-4E1738929D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2467" y="2919928"/>
            <a:ext cx="370549" cy="406060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BB48D4D3-2715-B0D7-1CFD-46EBC267B6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9931" y="3333493"/>
            <a:ext cx="402031" cy="348650"/>
          </a:xfrm>
          <a:prstGeom prst="rect">
            <a:avLst/>
          </a:prstGeom>
        </p:spPr>
      </p:pic>
      <p:pic>
        <p:nvPicPr>
          <p:cNvPr id="24" name="Kép 23" descr="A képen vektorgrafika, tartozék látható&#10;&#10;Automatikusan generált leírás">
            <a:extLst>
              <a:ext uri="{FF2B5EF4-FFF2-40B4-BE49-F238E27FC236}">
                <a16:creationId xmlns:a16="http://schemas.microsoft.com/office/drawing/2014/main" id="{8B2D089C-78C2-4748-2446-A48B8F1EEE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791" y="4120037"/>
            <a:ext cx="345171" cy="345171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F822B9D0-1B32-70DF-5C7F-48CBDED9E9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31214" y="3727455"/>
            <a:ext cx="400748" cy="348651"/>
          </a:xfrm>
          <a:prstGeom prst="rect">
            <a:avLst/>
          </a:prstGeom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2EBCF4F3-20E7-758D-CC18-F55143BC01E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63780" y="4530453"/>
            <a:ext cx="543748" cy="2931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Felújítás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Szolgáltatásaink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Széleskörű hálózat építés és karbantartás.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529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Hálózat karbantartás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Adatkezelés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Adatbázis kezelés, web üzemeltetés.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Oktatás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Informatikai továbbképzés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Gyors segítség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hu-HU" dirty="0"/>
              <a:t>Munkaidőben állandó elérhetőség </a:t>
            </a:r>
            <a:endParaRPr dirty="0"/>
          </a:p>
        </p:txBody>
      </p:sp>
      <p:sp>
        <p:nvSpPr>
          <p:cNvPr id="2" name="Google Shape;13530;p76">
            <a:extLst>
              <a:ext uri="{FF2B5EF4-FFF2-40B4-BE49-F238E27FC236}">
                <a16:creationId xmlns:a16="http://schemas.microsoft.com/office/drawing/2014/main" id="{A6064248-BFBE-95DD-31D0-A2654BFC469C}"/>
              </a:ext>
            </a:extLst>
          </p:cNvPr>
          <p:cNvSpPr/>
          <p:nvPr/>
        </p:nvSpPr>
        <p:spPr>
          <a:xfrm>
            <a:off x="855687" y="2883719"/>
            <a:ext cx="375620" cy="372441"/>
          </a:xfrm>
          <a:custGeom>
            <a:avLst/>
            <a:gdLst/>
            <a:ahLst/>
            <a:cxnLst/>
            <a:rect l="l" t="t" r="r" b="b"/>
            <a:pathLst>
              <a:path w="12761" h="12653" extrusionOk="0">
                <a:moveTo>
                  <a:pt x="6396" y="866"/>
                </a:moveTo>
                <a:lnTo>
                  <a:pt x="11469" y="3796"/>
                </a:lnTo>
                <a:cubicBezTo>
                  <a:pt x="8759" y="5340"/>
                  <a:pt x="12729" y="3072"/>
                  <a:pt x="6396" y="6695"/>
                </a:cubicBezTo>
                <a:cubicBezTo>
                  <a:pt x="1" y="3072"/>
                  <a:pt x="4097" y="5403"/>
                  <a:pt x="1324" y="3796"/>
                </a:cubicBezTo>
                <a:lnTo>
                  <a:pt x="6396" y="866"/>
                </a:lnTo>
                <a:close/>
                <a:moveTo>
                  <a:pt x="10208" y="5498"/>
                </a:moveTo>
                <a:lnTo>
                  <a:pt x="10208" y="8081"/>
                </a:lnTo>
                <a:cubicBezTo>
                  <a:pt x="10177" y="8207"/>
                  <a:pt x="10051" y="8365"/>
                  <a:pt x="9925" y="8428"/>
                </a:cubicBezTo>
                <a:cubicBezTo>
                  <a:pt x="9312" y="8970"/>
                  <a:pt x="7887" y="9300"/>
                  <a:pt x="6364" y="9300"/>
                </a:cubicBezTo>
                <a:cubicBezTo>
                  <a:pt x="5852" y="9300"/>
                  <a:pt x="5329" y="9263"/>
                  <a:pt x="4821" y="9184"/>
                </a:cubicBezTo>
                <a:cubicBezTo>
                  <a:pt x="4317" y="9121"/>
                  <a:pt x="3718" y="8963"/>
                  <a:pt x="3246" y="8711"/>
                </a:cubicBezTo>
                <a:cubicBezTo>
                  <a:pt x="2994" y="8585"/>
                  <a:pt x="2584" y="8333"/>
                  <a:pt x="2584" y="8050"/>
                </a:cubicBezTo>
                <a:lnTo>
                  <a:pt x="2584" y="5498"/>
                </a:lnTo>
                <a:cubicBezTo>
                  <a:pt x="4412" y="6537"/>
                  <a:pt x="4317" y="6474"/>
                  <a:pt x="6207" y="7545"/>
                </a:cubicBezTo>
                <a:cubicBezTo>
                  <a:pt x="6255" y="7577"/>
                  <a:pt x="6318" y="7593"/>
                  <a:pt x="6385" y="7593"/>
                </a:cubicBezTo>
                <a:cubicBezTo>
                  <a:pt x="6452" y="7593"/>
                  <a:pt x="6522" y="7577"/>
                  <a:pt x="6585" y="7545"/>
                </a:cubicBezTo>
                <a:cubicBezTo>
                  <a:pt x="6617" y="7482"/>
                  <a:pt x="9925" y="5592"/>
                  <a:pt x="10208" y="5498"/>
                </a:cubicBezTo>
                <a:close/>
                <a:moveTo>
                  <a:pt x="6385" y="0"/>
                </a:moveTo>
                <a:cubicBezTo>
                  <a:pt x="6318" y="0"/>
                  <a:pt x="6255" y="16"/>
                  <a:pt x="6207" y="47"/>
                </a:cubicBezTo>
                <a:lnTo>
                  <a:pt x="284" y="3450"/>
                </a:lnTo>
                <a:cubicBezTo>
                  <a:pt x="1" y="3607"/>
                  <a:pt x="1" y="3985"/>
                  <a:pt x="284" y="4143"/>
                </a:cubicBezTo>
                <a:lnTo>
                  <a:pt x="1797" y="4962"/>
                </a:lnTo>
                <a:lnTo>
                  <a:pt x="1797" y="8018"/>
                </a:lnTo>
                <a:cubicBezTo>
                  <a:pt x="1797" y="8711"/>
                  <a:pt x="2458" y="9215"/>
                  <a:pt x="3088" y="9499"/>
                </a:cubicBezTo>
                <a:cubicBezTo>
                  <a:pt x="3994" y="9903"/>
                  <a:pt x="5215" y="10104"/>
                  <a:pt x="6430" y="10104"/>
                </a:cubicBezTo>
                <a:cubicBezTo>
                  <a:pt x="7963" y="10104"/>
                  <a:pt x="9488" y="9785"/>
                  <a:pt x="10366" y="9152"/>
                </a:cubicBezTo>
                <a:cubicBezTo>
                  <a:pt x="10776" y="8869"/>
                  <a:pt x="11091" y="8491"/>
                  <a:pt x="11091" y="8018"/>
                </a:cubicBezTo>
                <a:lnTo>
                  <a:pt x="11091" y="4962"/>
                </a:lnTo>
                <a:lnTo>
                  <a:pt x="11941" y="4490"/>
                </a:lnTo>
                <a:lnTo>
                  <a:pt x="11941" y="12208"/>
                </a:lnTo>
                <a:cubicBezTo>
                  <a:pt x="11941" y="12429"/>
                  <a:pt x="12099" y="12618"/>
                  <a:pt x="12288" y="12649"/>
                </a:cubicBezTo>
                <a:cubicBezTo>
                  <a:pt x="12306" y="12652"/>
                  <a:pt x="12325" y="12653"/>
                  <a:pt x="12343" y="12653"/>
                </a:cubicBezTo>
                <a:cubicBezTo>
                  <a:pt x="12571" y="12653"/>
                  <a:pt x="12760" y="12475"/>
                  <a:pt x="12760" y="12271"/>
                </a:cubicBezTo>
                <a:lnTo>
                  <a:pt x="12760" y="3796"/>
                </a:lnTo>
                <a:cubicBezTo>
                  <a:pt x="12729" y="3639"/>
                  <a:pt x="12666" y="3513"/>
                  <a:pt x="12508" y="3450"/>
                </a:cubicBezTo>
                <a:lnTo>
                  <a:pt x="6585" y="47"/>
                </a:lnTo>
                <a:cubicBezTo>
                  <a:pt x="6522" y="16"/>
                  <a:pt x="6452" y="0"/>
                  <a:pt x="638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4226;p78">
            <a:extLst>
              <a:ext uri="{FF2B5EF4-FFF2-40B4-BE49-F238E27FC236}">
                <a16:creationId xmlns:a16="http://schemas.microsoft.com/office/drawing/2014/main" id="{AFAC3885-9497-D1D8-85EE-4C6932301A87}"/>
              </a:ext>
            </a:extLst>
          </p:cNvPr>
          <p:cNvSpPr/>
          <p:nvPr/>
        </p:nvSpPr>
        <p:spPr>
          <a:xfrm>
            <a:off x="880011" y="3958498"/>
            <a:ext cx="338270" cy="355255"/>
          </a:xfrm>
          <a:custGeom>
            <a:avLst/>
            <a:gdLst/>
            <a:ahLst/>
            <a:cxnLst/>
            <a:rect l="l" t="t" r="r" b="b"/>
            <a:pathLst>
              <a:path w="11153" h="11713" extrusionOk="0">
                <a:moveTo>
                  <a:pt x="9594" y="693"/>
                </a:moveTo>
                <a:cubicBezTo>
                  <a:pt x="9767" y="693"/>
                  <a:pt x="9940" y="764"/>
                  <a:pt x="10082" y="906"/>
                </a:cubicBezTo>
                <a:cubicBezTo>
                  <a:pt x="10365" y="1158"/>
                  <a:pt x="10365" y="1599"/>
                  <a:pt x="10082" y="1883"/>
                </a:cubicBezTo>
                <a:lnTo>
                  <a:pt x="9168" y="2796"/>
                </a:lnTo>
                <a:lnTo>
                  <a:pt x="6175" y="3364"/>
                </a:lnTo>
                <a:lnTo>
                  <a:pt x="6175" y="1410"/>
                </a:lnTo>
                <a:lnTo>
                  <a:pt x="8475" y="1410"/>
                </a:lnTo>
                <a:cubicBezTo>
                  <a:pt x="8538" y="1410"/>
                  <a:pt x="8664" y="1379"/>
                  <a:pt x="8696" y="1284"/>
                </a:cubicBezTo>
                <a:lnTo>
                  <a:pt x="9105" y="906"/>
                </a:lnTo>
                <a:cubicBezTo>
                  <a:pt x="9247" y="764"/>
                  <a:pt x="9420" y="693"/>
                  <a:pt x="9594" y="693"/>
                </a:cubicBezTo>
                <a:close/>
                <a:moveTo>
                  <a:pt x="5136" y="749"/>
                </a:moveTo>
                <a:cubicBezTo>
                  <a:pt x="5325" y="749"/>
                  <a:pt x="5482" y="906"/>
                  <a:pt x="5482" y="1095"/>
                </a:cubicBezTo>
                <a:lnTo>
                  <a:pt x="5482" y="4214"/>
                </a:lnTo>
                <a:cubicBezTo>
                  <a:pt x="5356" y="4151"/>
                  <a:pt x="5230" y="4151"/>
                  <a:pt x="5136" y="4151"/>
                </a:cubicBezTo>
                <a:cubicBezTo>
                  <a:pt x="5010" y="4151"/>
                  <a:pt x="4884" y="4151"/>
                  <a:pt x="4758" y="4214"/>
                </a:cubicBezTo>
                <a:lnTo>
                  <a:pt x="4758" y="1095"/>
                </a:lnTo>
                <a:cubicBezTo>
                  <a:pt x="4758" y="906"/>
                  <a:pt x="4915" y="749"/>
                  <a:pt x="5136" y="749"/>
                </a:cubicBezTo>
                <a:close/>
                <a:moveTo>
                  <a:pt x="5136" y="4844"/>
                </a:moveTo>
                <a:cubicBezTo>
                  <a:pt x="5671" y="4844"/>
                  <a:pt x="6144" y="5317"/>
                  <a:pt x="6144" y="5852"/>
                </a:cubicBezTo>
                <a:cubicBezTo>
                  <a:pt x="6144" y="6419"/>
                  <a:pt x="5671" y="6861"/>
                  <a:pt x="5136" y="6861"/>
                </a:cubicBezTo>
                <a:cubicBezTo>
                  <a:pt x="4568" y="6861"/>
                  <a:pt x="4096" y="6388"/>
                  <a:pt x="4096" y="5852"/>
                </a:cubicBezTo>
                <a:cubicBezTo>
                  <a:pt x="4096" y="5317"/>
                  <a:pt x="4568" y="4844"/>
                  <a:pt x="5136" y="4844"/>
                </a:cubicBezTo>
                <a:close/>
                <a:moveTo>
                  <a:pt x="4096" y="1442"/>
                </a:moveTo>
                <a:lnTo>
                  <a:pt x="4096" y="4529"/>
                </a:lnTo>
                <a:cubicBezTo>
                  <a:pt x="3655" y="4844"/>
                  <a:pt x="3434" y="5348"/>
                  <a:pt x="3434" y="5884"/>
                </a:cubicBezTo>
                <a:cubicBezTo>
                  <a:pt x="3434" y="6136"/>
                  <a:pt x="3466" y="6419"/>
                  <a:pt x="3592" y="6609"/>
                </a:cubicBezTo>
                <a:lnTo>
                  <a:pt x="2332" y="8184"/>
                </a:lnTo>
                <a:cubicBezTo>
                  <a:pt x="1323" y="7522"/>
                  <a:pt x="725" y="6356"/>
                  <a:pt x="725" y="5159"/>
                </a:cubicBezTo>
                <a:cubicBezTo>
                  <a:pt x="662" y="3143"/>
                  <a:pt x="2206" y="1568"/>
                  <a:pt x="4096" y="1442"/>
                </a:cubicBezTo>
                <a:close/>
                <a:moveTo>
                  <a:pt x="8916" y="3521"/>
                </a:moveTo>
                <a:lnTo>
                  <a:pt x="8916" y="4466"/>
                </a:lnTo>
                <a:cubicBezTo>
                  <a:pt x="8916" y="4529"/>
                  <a:pt x="8916" y="4592"/>
                  <a:pt x="8948" y="4624"/>
                </a:cubicBezTo>
                <a:lnTo>
                  <a:pt x="9798" y="6419"/>
                </a:lnTo>
                <a:cubicBezTo>
                  <a:pt x="9893" y="6577"/>
                  <a:pt x="9798" y="6672"/>
                  <a:pt x="9798" y="6735"/>
                </a:cubicBezTo>
                <a:cubicBezTo>
                  <a:pt x="9767" y="6766"/>
                  <a:pt x="9704" y="6892"/>
                  <a:pt x="9546" y="6892"/>
                </a:cubicBezTo>
                <a:lnTo>
                  <a:pt x="9263" y="6892"/>
                </a:lnTo>
                <a:cubicBezTo>
                  <a:pt x="9074" y="6892"/>
                  <a:pt x="8916" y="7050"/>
                  <a:pt x="8916" y="7239"/>
                </a:cubicBezTo>
                <a:lnTo>
                  <a:pt x="8916" y="8341"/>
                </a:lnTo>
                <a:cubicBezTo>
                  <a:pt x="8633" y="8467"/>
                  <a:pt x="8381" y="8656"/>
                  <a:pt x="8286" y="8971"/>
                </a:cubicBezTo>
                <a:lnTo>
                  <a:pt x="6522" y="8971"/>
                </a:lnTo>
                <a:cubicBezTo>
                  <a:pt x="5955" y="8971"/>
                  <a:pt x="5482" y="8499"/>
                  <a:pt x="5482" y="7932"/>
                </a:cubicBezTo>
                <a:lnTo>
                  <a:pt x="5482" y="7554"/>
                </a:lnTo>
                <a:cubicBezTo>
                  <a:pt x="6270" y="7396"/>
                  <a:pt x="6868" y="6672"/>
                  <a:pt x="6868" y="5852"/>
                </a:cubicBezTo>
                <a:cubicBezTo>
                  <a:pt x="6868" y="5317"/>
                  <a:pt x="6585" y="4781"/>
                  <a:pt x="6207" y="4466"/>
                </a:cubicBezTo>
                <a:lnTo>
                  <a:pt x="6207" y="4088"/>
                </a:lnTo>
                <a:lnTo>
                  <a:pt x="8916" y="3521"/>
                </a:lnTo>
                <a:close/>
                <a:moveTo>
                  <a:pt x="9231" y="8940"/>
                </a:moveTo>
                <a:cubicBezTo>
                  <a:pt x="9420" y="8940"/>
                  <a:pt x="9578" y="9097"/>
                  <a:pt x="9578" y="9286"/>
                </a:cubicBezTo>
                <a:cubicBezTo>
                  <a:pt x="9578" y="9475"/>
                  <a:pt x="9420" y="9633"/>
                  <a:pt x="9231" y="9633"/>
                </a:cubicBezTo>
                <a:cubicBezTo>
                  <a:pt x="9011" y="9633"/>
                  <a:pt x="8853" y="9475"/>
                  <a:pt x="8853" y="9286"/>
                </a:cubicBezTo>
                <a:cubicBezTo>
                  <a:pt x="8853" y="9097"/>
                  <a:pt x="9011" y="8940"/>
                  <a:pt x="9231" y="8940"/>
                </a:cubicBezTo>
                <a:close/>
                <a:moveTo>
                  <a:pt x="3970" y="7144"/>
                </a:moveTo>
                <a:cubicBezTo>
                  <a:pt x="4222" y="7365"/>
                  <a:pt x="4442" y="7522"/>
                  <a:pt x="4758" y="7554"/>
                </a:cubicBezTo>
                <a:lnTo>
                  <a:pt x="4758" y="7932"/>
                </a:lnTo>
                <a:cubicBezTo>
                  <a:pt x="4758" y="8877"/>
                  <a:pt x="5514" y="9633"/>
                  <a:pt x="6459" y="9633"/>
                </a:cubicBezTo>
                <a:lnTo>
                  <a:pt x="8223" y="9633"/>
                </a:lnTo>
                <a:cubicBezTo>
                  <a:pt x="8286" y="9727"/>
                  <a:pt x="8318" y="9791"/>
                  <a:pt x="8349" y="9822"/>
                </a:cubicBezTo>
                <a:cubicBezTo>
                  <a:pt x="8034" y="10137"/>
                  <a:pt x="7593" y="10295"/>
                  <a:pt x="7183" y="10295"/>
                </a:cubicBezTo>
                <a:lnTo>
                  <a:pt x="5797" y="10295"/>
                </a:lnTo>
                <a:cubicBezTo>
                  <a:pt x="5608" y="10295"/>
                  <a:pt x="5451" y="10452"/>
                  <a:pt x="5451" y="10673"/>
                </a:cubicBezTo>
                <a:lnTo>
                  <a:pt x="5451" y="11051"/>
                </a:lnTo>
                <a:lnTo>
                  <a:pt x="2710" y="11051"/>
                </a:lnTo>
                <a:lnTo>
                  <a:pt x="2710" y="8719"/>
                </a:lnTo>
                <a:lnTo>
                  <a:pt x="3970" y="7144"/>
                </a:lnTo>
                <a:close/>
                <a:moveTo>
                  <a:pt x="9629" y="0"/>
                </a:moveTo>
                <a:cubicBezTo>
                  <a:pt x="9278" y="0"/>
                  <a:pt x="8932" y="134"/>
                  <a:pt x="8664" y="402"/>
                </a:cubicBezTo>
                <a:lnTo>
                  <a:pt x="8412" y="686"/>
                </a:lnTo>
                <a:lnTo>
                  <a:pt x="6144" y="686"/>
                </a:lnTo>
                <a:cubicBezTo>
                  <a:pt x="5986" y="308"/>
                  <a:pt x="5640" y="24"/>
                  <a:pt x="5167" y="24"/>
                </a:cubicBezTo>
                <a:cubicBezTo>
                  <a:pt x="4726" y="24"/>
                  <a:pt x="4348" y="308"/>
                  <a:pt x="4190" y="686"/>
                </a:cubicBezTo>
                <a:cubicBezTo>
                  <a:pt x="1859" y="812"/>
                  <a:pt x="0" y="2702"/>
                  <a:pt x="0" y="5033"/>
                </a:cubicBezTo>
                <a:cubicBezTo>
                  <a:pt x="0" y="6514"/>
                  <a:pt x="725" y="7900"/>
                  <a:pt x="1922" y="8688"/>
                </a:cubicBezTo>
                <a:lnTo>
                  <a:pt x="2048" y="8782"/>
                </a:lnTo>
                <a:lnTo>
                  <a:pt x="2048" y="11366"/>
                </a:lnTo>
                <a:cubicBezTo>
                  <a:pt x="2048" y="11555"/>
                  <a:pt x="2206" y="11712"/>
                  <a:pt x="2426" y="11712"/>
                </a:cubicBezTo>
                <a:lnTo>
                  <a:pt x="5829" y="11712"/>
                </a:lnTo>
                <a:cubicBezTo>
                  <a:pt x="6018" y="11712"/>
                  <a:pt x="6207" y="11555"/>
                  <a:pt x="6207" y="11366"/>
                </a:cubicBezTo>
                <a:lnTo>
                  <a:pt x="6207" y="10956"/>
                </a:lnTo>
                <a:lnTo>
                  <a:pt x="7215" y="10956"/>
                </a:lnTo>
                <a:cubicBezTo>
                  <a:pt x="7877" y="10956"/>
                  <a:pt x="8475" y="10704"/>
                  <a:pt x="8948" y="10232"/>
                </a:cubicBezTo>
                <a:cubicBezTo>
                  <a:pt x="9074" y="10263"/>
                  <a:pt x="9137" y="10263"/>
                  <a:pt x="9263" y="10263"/>
                </a:cubicBezTo>
                <a:cubicBezTo>
                  <a:pt x="9830" y="10263"/>
                  <a:pt x="10302" y="9791"/>
                  <a:pt x="10302" y="9223"/>
                </a:cubicBezTo>
                <a:cubicBezTo>
                  <a:pt x="10302" y="8814"/>
                  <a:pt x="10019" y="8404"/>
                  <a:pt x="9609" y="8247"/>
                </a:cubicBezTo>
                <a:lnTo>
                  <a:pt x="9609" y="7491"/>
                </a:lnTo>
                <a:cubicBezTo>
                  <a:pt x="9924" y="7459"/>
                  <a:pt x="10239" y="7302"/>
                  <a:pt x="10397" y="7018"/>
                </a:cubicBezTo>
                <a:cubicBezTo>
                  <a:pt x="10617" y="6703"/>
                  <a:pt x="10617" y="6356"/>
                  <a:pt x="10460" y="6041"/>
                </a:cubicBezTo>
                <a:lnTo>
                  <a:pt x="9609" y="4403"/>
                </a:lnTo>
                <a:lnTo>
                  <a:pt x="9609" y="3332"/>
                </a:lnTo>
                <a:lnTo>
                  <a:pt x="10617" y="2355"/>
                </a:lnTo>
                <a:cubicBezTo>
                  <a:pt x="11153" y="1788"/>
                  <a:pt x="11153" y="938"/>
                  <a:pt x="10617" y="402"/>
                </a:cubicBezTo>
                <a:cubicBezTo>
                  <a:pt x="10334" y="134"/>
                  <a:pt x="9979" y="0"/>
                  <a:pt x="96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13990;p77">
            <a:extLst>
              <a:ext uri="{FF2B5EF4-FFF2-40B4-BE49-F238E27FC236}">
                <a16:creationId xmlns:a16="http://schemas.microsoft.com/office/drawing/2014/main" id="{1F0DFED4-C9B5-653D-2403-6C6BE1876C8F}"/>
              </a:ext>
            </a:extLst>
          </p:cNvPr>
          <p:cNvGrpSpPr/>
          <p:nvPr/>
        </p:nvGrpSpPr>
        <p:grpSpPr>
          <a:xfrm>
            <a:off x="892836" y="1809232"/>
            <a:ext cx="309517" cy="348071"/>
            <a:chOff x="2523000" y="1954877"/>
            <a:chExt cx="262325" cy="295000"/>
          </a:xfrm>
        </p:grpSpPr>
        <p:sp>
          <p:nvSpPr>
            <p:cNvPr id="5" name="Google Shape;13991;p77">
              <a:extLst>
                <a:ext uri="{FF2B5EF4-FFF2-40B4-BE49-F238E27FC236}">
                  <a16:creationId xmlns:a16="http://schemas.microsoft.com/office/drawing/2014/main" id="{96B5033D-A11E-A9DD-6C19-4A97E0CE0A50}"/>
                </a:ext>
              </a:extLst>
            </p:cNvPr>
            <p:cNvSpPr/>
            <p:nvPr/>
          </p:nvSpPr>
          <p:spPr>
            <a:xfrm>
              <a:off x="2523000" y="1954877"/>
              <a:ext cx="262325" cy="295000"/>
            </a:xfrm>
            <a:custGeom>
              <a:avLst/>
              <a:gdLst/>
              <a:ahLst/>
              <a:cxnLst/>
              <a:rect l="l" t="t" r="r" b="b"/>
              <a:pathLst>
                <a:path w="10493" h="11800" extrusionOk="0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3992;p77">
              <a:extLst>
                <a:ext uri="{FF2B5EF4-FFF2-40B4-BE49-F238E27FC236}">
                  <a16:creationId xmlns:a16="http://schemas.microsoft.com/office/drawing/2014/main" id="{E40D9AA9-6CB2-A6FA-212F-8A2E84D94BA8}"/>
                </a:ext>
              </a:extLst>
            </p:cNvPr>
            <p:cNvSpPr/>
            <p:nvPr/>
          </p:nvSpPr>
          <p:spPr>
            <a:xfrm>
              <a:off x="2595475" y="202457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3298;p75">
            <a:extLst>
              <a:ext uri="{FF2B5EF4-FFF2-40B4-BE49-F238E27FC236}">
                <a16:creationId xmlns:a16="http://schemas.microsoft.com/office/drawing/2014/main" id="{0E1899E3-94CD-51C0-4354-DAA2FF1F87EB}"/>
              </a:ext>
            </a:extLst>
          </p:cNvPr>
          <p:cNvSpPr/>
          <p:nvPr/>
        </p:nvSpPr>
        <p:spPr>
          <a:xfrm>
            <a:off x="879027" y="723533"/>
            <a:ext cx="340239" cy="340168"/>
          </a:xfrm>
          <a:custGeom>
            <a:avLst/>
            <a:gdLst/>
            <a:ahLst/>
            <a:cxnLst/>
            <a:rect l="l" t="t" r="r" b="b"/>
            <a:pathLst>
              <a:path w="19329" h="19325" extrusionOk="0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248</Words>
  <Application>Microsoft Office PowerPoint</Application>
  <PresentationFormat>Diavetítés a képernyőre (16:9 oldalarány)</PresentationFormat>
  <Paragraphs>98</Paragraphs>
  <Slides>13</Slides>
  <Notes>13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Barlow Semi Condensed</vt:lpstr>
      <vt:lpstr>Barlow Semi Condensed Medium</vt:lpstr>
      <vt:lpstr>Fjalla One</vt:lpstr>
      <vt:lpstr>Arial</vt:lpstr>
      <vt:lpstr>Technology Consulting by Slidesgo</vt:lpstr>
      <vt:lpstr>FedezzFel pályázat</vt:lpstr>
      <vt:lpstr>Cégünk</vt:lpstr>
      <vt:lpstr>Fastpro</vt:lpstr>
      <vt:lpstr>Munkatársaink</vt:lpstr>
      <vt:lpstr>Közvélemény kutatás</vt:lpstr>
      <vt:lpstr>Operációs rendszer</vt:lpstr>
      <vt:lpstr>PowerPoint-bemutató</vt:lpstr>
      <vt:lpstr>Felújítás</vt:lpstr>
      <vt:lpstr>Szolgáltatásaink</vt:lpstr>
      <vt:lpstr>Felhasználókezelés</vt:lpstr>
      <vt:lpstr>Tervezett újítások</vt:lpstr>
      <vt:lpstr>PowerPoint-bemutató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FedezzFel pályázat</dc:title>
  <dc:creator>Csengeri Barnabás</dc:creator>
  <cp:keywords>#why</cp:keywords>
  <cp:lastModifiedBy>Barnabás Csengeri</cp:lastModifiedBy>
  <cp:revision>6</cp:revision>
  <dcterms:modified xsi:type="dcterms:W3CDTF">2023-01-20T09:56:21Z</dcterms:modified>
  <cp:category>porn xd</cp:category>
</cp:coreProperties>
</file>