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notesMasterIdLst>
    <p:notesMasterId r:id="rId23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3" r:id="rId21"/>
    <p:sldId id="266" r:id="rId2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2AD1F-ECFD-4651-A03C-8F1D6BAAD161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1831E-60CF-4201-AB46-5C66E767D7C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29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81421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2105280" y="384120"/>
            <a:ext cx="4937400" cy="50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hyperlink" Target="https://stories.freepik.com/" TargetMode="External"/><Relationship Id="rId2" Type="http://schemas.openxmlformats.org/officeDocument/2006/relationships/slideLayout" Target="../slideLayouts/slideLayout111.xml"/><Relationship Id="rId16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hyperlink" Target="https://www.flaticon.com/" TargetMode="Externa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hyperlink" Target="https://slidesgo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48800" y="2002680"/>
            <a:ext cx="3264120" cy="179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buNone/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36" name="Google Shape;10;p2"/>
          <p:cNvCxnSpPr/>
          <p:nvPr/>
        </p:nvCxnSpPr>
        <p:spPr>
          <a:xfrm flipH="1">
            <a:off x="5826960" y="451080"/>
            <a:ext cx="1672920" cy="126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2" name="Google Shape;11;p2"/>
          <p:cNvCxnSpPr/>
          <p:nvPr/>
        </p:nvCxnSpPr>
        <p:spPr>
          <a:xfrm flipH="1" flipV="1">
            <a:off x="7512840" y="457560"/>
            <a:ext cx="829800" cy="7437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3" name="Google Shape;12;p2"/>
          <p:cNvCxnSpPr/>
          <p:nvPr/>
        </p:nvCxnSpPr>
        <p:spPr>
          <a:xfrm flipH="1">
            <a:off x="8348760" y="-6480"/>
            <a:ext cx="797040" cy="118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4" name="Google Shape;13;p2"/>
          <p:cNvGrpSpPr/>
          <p:nvPr/>
        </p:nvGrpSpPr>
        <p:grpSpPr>
          <a:xfrm>
            <a:off x="8064360" y="887760"/>
            <a:ext cx="581400" cy="582120"/>
            <a:chOff x="8064360" y="887760"/>
            <a:chExt cx="581400" cy="582120"/>
          </a:xfrm>
        </p:grpSpPr>
        <p:sp>
          <p:nvSpPr>
            <p:cNvPr id="5" name="Google Shape;14;p2"/>
            <p:cNvSpPr/>
            <p:nvPr/>
          </p:nvSpPr>
          <p:spPr>
            <a:xfrm>
              <a:off x="8068680" y="89280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8064360" y="88776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>
              <a:off x="8141040" y="96516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8136720" y="960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8219880" y="104400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8215200" y="103932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1" name="Google Shape;20;p2"/>
          <p:cNvGrpSpPr/>
          <p:nvPr/>
        </p:nvGrpSpPr>
        <p:grpSpPr>
          <a:xfrm>
            <a:off x="7353000" y="316440"/>
            <a:ext cx="291600" cy="292320"/>
            <a:chOff x="7353000" y="316440"/>
            <a:chExt cx="291600" cy="292320"/>
          </a:xfrm>
        </p:grpSpPr>
        <p:sp>
          <p:nvSpPr>
            <p:cNvPr id="12" name="Google Shape;21;p2"/>
            <p:cNvSpPr/>
            <p:nvPr/>
          </p:nvSpPr>
          <p:spPr>
            <a:xfrm>
              <a:off x="7358040" y="32112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>
              <a:off x="7353000" y="31644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>
              <a:off x="7419960" y="3830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>
              <a:off x="7415640" y="3787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6" name="Google Shape;25;p2"/>
          <p:cNvSpPr/>
          <p:nvPr/>
        </p:nvSpPr>
        <p:spPr>
          <a:xfrm>
            <a:off x="5690520" y="42588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" name="Google Shape;26;p2"/>
          <p:cNvSpPr/>
          <p:nvPr/>
        </p:nvSpPr>
        <p:spPr>
          <a:xfrm>
            <a:off x="5688360" y="42336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" name="Google Shape;27;p2"/>
          <p:cNvSpPr/>
          <p:nvPr/>
        </p:nvSpPr>
        <p:spPr>
          <a:xfrm>
            <a:off x="5727240" y="46224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" name="Google Shape;28;p2"/>
          <p:cNvSpPr/>
          <p:nvPr/>
        </p:nvSpPr>
        <p:spPr>
          <a:xfrm>
            <a:off x="5724720" y="45972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" name="Google Shape;29;p2"/>
          <p:cNvSpPr/>
          <p:nvPr/>
        </p:nvSpPr>
        <p:spPr>
          <a:xfrm>
            <a:off x="5766480" y="50184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36080" bIns="136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" name="Google Shape;30;p2"/>
          <p:cNvSpPr/>
          <p:nvPr/>
        </p:nvSpPr>
        <p:spPr>
          <a:xfrm>
            <a:off x="5764320" y="49968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1120" bIns="1411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2" name="Google Shape;31;p2"/>
          <p:cNvGrpSpPr/>
          <p:nvPr/>
        </p:nvGrpSpPr>
        <p:grpSpPr>
          <a:xfrm>
            <a:off x="5443200" y="289440"/>
            <a:ext cx="174960" cy="26640"/>
            <a:chOff x="5443200" y="289440"/>
            <a:chExt cx="174960" cy="26640"/>
          </a:xfrm>
        </p:grpSpPr>
        <p:sp>
          <p:nvSpPr>
            <p:cNvPr id="23" name="Google Shape;32;p2"/>
            <p:cNvSpPr/>
            <p:nvPr/>
          </p:nvSpPr>
          <p:spPr>
            <a:xfrm>
              <a:off x="544320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>
              <a:off x="551736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>
              <a:off x="5591520" y="289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6" name="Google Shape;35;p2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27" name="Google Shape;36;p2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0" name="Google Shape;39;p2"/>
          <p:cNvGrpSpPr/>
          <p:nvPr/>
        </p:nvGrpSpPr>
        <p:grpSpPr>
          <a:xfrm>
            <a:off x="8068680" y="1581840"/>
            <a:ext cx="174600" cy="26640"/>
            <a:chOff x="8068680" y="1581840"/>
            <a:chExt cx="174600" cy="26640"/>
          </a:xfrm>
        </p:grpSpPr>
        <p:sp>
          <p:nvSpPr>
            <p:cNvPr id="31" name="Google Shape;40;p2"/>
            <p:cNvSpPr/>
            <p:nvPr/>
          </p:nvSpPr>
          <p:spPr>
            <a:xfrm>
              <a:off x="806868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>
              <a:off x="814284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>
              <a:off x="8216640" y="15818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2105280" y="384120"/>
            <a:ext cx="4937400" cy="107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8" name="Google Shape;914;p19"/>
          <p:cNvSpPr/>
          <p:nvPr/>
        </p:nvSpPr>
        <p:spPr>
          <a:xfrm>
            <a:off x="2489400" y="3664080"/>
            <a:ext cx="416124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CREDITS:</a:t>
            </a:r>
            <a:r>
              <a:rPr lang="en" sz="11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 This presentation template was created by </a:t>
            </a:r>
            <a:r>
              <a:rPr lang="en" sz="1100" b="0" u="sng" strike="noStrike" spc="-1">
                <a:solidFill>
                  <a:schemeClr val="accent1"/>
                </a:solidFill>
                <a:uFillTx/>
                <a:latin typeface="Barlow Semi Condensed Medium"/>
                <a:ea typeface="Barlow Semi Condensed Medium"/>
                <a:hlinkClick r:id="rId14"/>
              </a:rPr>
              <a:t>Slidesgo</a:t>
            </a:r>
            <a:r>
              <a:rPr lang="en" sz="11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, including icons by </a:t>
            </a:r>
            <a:r>
              <a:rPr lang="en" sz="1100" b="0" u="sng" strike="noStrike" spc="-1">
                <a:solidFill>
                  <a:schemeClr val="accent1"/>
                </a:solidFill>
                <a:uFillTx/>
                <a:latin typeface="Barlow Semi Condensed Medium"/>
                <a:ea typeface="Barlow Semi Condensed Medium"/>
                <a:hlinkClick r:id="rId15"/>
              </a:rPr>
              <a:t>Flaticon</a:t>
            </a:r>
            <a:r>
              <a:rPr lang="en" sz="11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, infographics &amp; images by </a:t>
            </a:r>
            <a:r>
              <a:rPr lang="en" sz="1100" b="0" u="sng" strike="noStrike" spc="-1">
                <a:solidFill>
                  <a:schemeClr val="accent1"/>
                </a:solidFill>
                <a:uFillTx/>
                <a:latin typeface="Barlow Semi Condensed Medium"/>
                <a:ea typeface="Barlow Semi Condensed Medium"/>
                <a:hlinkClick r:id="rId16"/>
              </a:rPr>
              <a:t>Freepik</a:t>
            </a:r>
            <a:r>
              <a:rPr lang="en" sz="11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 and illustrations by </a:t>
            </a:r>
            <a:r>
              <a:rPr lang="en" sz="1100" b="0" u="sng" strike="noStrike" spc="-1">
                <a:solidFill>
                  <a:schemeClr val="accent1"/>
                </a:solidFill>
                <a:uFillTx/>
                <a:latin typeface="Barlow Semi Condensed Medium"/>
                <a:ea typeface="Barlow Semi Condensed Medium"/>
                <a:hlinkClick r:id="rId17"/>
              </a:rPr>
              <a:t>Stories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9" name="Google Shape;915;p19"/>
          <p:cNvCxnSpPr/>
          <p:nvPr/>
        </p:nvCxnSpPr>
        <p:spPr>
          <a:xfrm flipH="1">
            <a:off x="7682760" y="2910960"/>
            <a:ext cx="306720" cy="11336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70" name="Google Shape;916;p19"/>
          <p:cNvCxnSpPr/>
          <p:nvPr/>
        </p:nvCxnSpPr>
        <p:spPr>
          <a:xfrm>
            <a:off x="7694640" y="1568880"/>
            <a:ext cx="315720" cy="13424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71" name="Google Shape;917;p19"/>
          <p:cNvCxnSpPr/>
          <p:nvPr/>
        </p:nvCxnSpPr>
        <p:spPr>
          <a:xfrm flipH="1">
            <a:off x="7702200" y="266400"/>
            <a:ext cx="392400" cy="1332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72" name="Google Shape;918;p19"/>
          <p:cNvCxnSpPr/>
          <p:nvPr/>
        </p:nvCxnSpPr>
        <p:spPr>
          <a:xfrm flipH="1">
            <a:off x="8101800" y="0"/>
            <a:ext cx="407160" cy="2739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773" name="Google Shape;919;p19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774" name="Google Shape;920;p19"/>
            <p:cNvSpPr/>
            <p:nvPr/>
          </p:nvSpPr>
          <p:spPr>
            <a:xfrm rot="16200000" flipV="1">
              <a:off x="7412040" y="12895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5" name="Google Shape;921;p19"/>
            <p:cNvSpPr/>
            <p:nvPr/>
          </p:nvSpPr>
          <p:spPr>
            <a:xfrm rot="16200000" flipV="1">
              <a:off x="7407720" y="12841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6" name="Google Shape;922;p19"/>
            <p:cNvSpPr/>
            <p:nvPr/>
          </p:nvSpPr>
          <p:spPr>
            <a:xfrm rot="16200000" flipV="1">
              <a:off x="7484760" y="13626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7" name="Google Shape;923;p19"/>
            <p:cNvSpPr/>
            <p:nvPr/>
          </p:nvSpPr>
          <p:spPr>
            <a:xfrm rot="16200000" flipV="1">
              <a:off x="7480080" y="1356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8" name="Google Shape;924;p19"/>
            <p:cNvSpPr/>
            <p:nvPr/>
          </p:nvSpPr>
          <p:spPr>
            <a:xfrm rot="16200000" flipV="1">
              <a:off x="7563240" y="14410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9" name="Google Shape;925;p19"/>
            <p:cNvSpPr/>
            <p:nvPr/>
          </p:nvSpPr>
          <p:spPr>
            <a:xfrm rot="16200000" flipV="1">
              <a:off x="7558560" y="14360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80" name="Google Shape;926;p19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781" name="Google Shape;927;p19"/>
            <p:cNvSpPr/>
            <p:nvPr/>
          </p:nvSpPr>
          <p:spPr>
            <a:xfrm rot="16200000" flipV="1">
              <a:off x="7874640" y="2759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2" name="Google Shape;928;p19"/>
            <p:cNvSpPr/>
            <p:nvPr/>
          </p:nvSpPr>
          <p:spPr>
            <a:xfrm rot="16200000" flipV="1">
              <a:off x="7869960" y="2754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3" name="Google Shape;929;p19"/>
            <p:cNvSpPr/>
            <p:nvPr/>
          </p:nvSpPr>
          <p:spPr>
            <a:xfrm rot="16200000" flipV="1">
              <a:off x="7937280" y="2820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4" name="Google Shape;930;p19"/>
            <p:cNvSpPr/>
            <p:nvPr/>
          </p:nvSpPr>
          <p:spPr>
            <a:xfrm rot="16200000" flipV="1">
              <a:off x="7932240" y="281556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85" name="Google Shape;931;p19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786" name="Google Shape;932;p19"/>
            <p:cNvSpPr/>
            <p:nvPr/>
          </p:nvSpPr>
          <p:spPr>
            <a:xfrm rot="16200000" flipV="1">
              <a:off x="8016840" y="1825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0" bIns="165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7" name="Google Shape;933;p19"/>
            <p:cNvSpPr/>
            <p:nvPr/>
          </p:nvSpPr>
          <p:spPr>
            <a:xfrm rot="16200000" flipV="1">
              <a:off x="8012880" y="1774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4960" bIns="174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8" name="Google Shape;934;p19"/>
            <p:cNvSpPr/>
            <p:nvPr/>
          </p:nvSpPr>
          <p:spPr>
            <a:xfrm rot="16200000" flipV="1">
              <a:off x="8053560" y="2188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0" bIns="93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9" name="Google Shape;935;p19"/>
            <p:cNvSpPr/>
            <p:nvPr/>
          </p:nvSpPr>
          <p:spPr>
            <a:xfrm rot="16200000" flipV="1">
              <a:off x="8048880" y="21492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2240" bIns="10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90" name="Google Shape;936;p19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791" name="Google Shape;937;p19"/>
            <p:cNvSpPr/>
            <p:nvPr/>
          </p:nvSpPr>
          <p:spPr>
            <a:xfrm rot="5400000" flipH="1">
              <a:off x="7553880" y="38826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2" name="Google Shape;938;p19"/>
            <p:cNvSpPr/>
            <p:nvPr/>
          </p:nvSpPr>
          <p:spPr>
            <a:xfrm rot="5400000" flipH="1">
              <a:off x="7551720" y="38800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3" name="Google Shape;939;p19"/>
            <p:cNvSpPr/>
            <p:nvPr/>
          </p:nvSpPr>
          <p:spPr>
            <a:xfrm rot="5400000" flipH="1">
              <a:off x="7589520" y="39193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4" name="Google Shape;940;p19"/>
            <p:cNvSpPr/>
            <p:nvPr/>
          </p:nvSpPr>
          <p:spPr>
            <a:xfrm rot="5400000" flipH="1">
              <a:off x="7587360" y="39168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5" name="Google Shape;941;p19"/>
            <p:cNvSpPr/>
            <p:nvPr/>
          </p:nvSpPr>
          <p:spPr>
            <a:xfrm rot="5400000" flipH="1">
              <a:off x="7629480" y="395928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080" bIns="136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6" name="Google Shape;942;p19"/>
            <p:cNvSpPr/>
            <p:nvPr/>
          </p:nvSpPr>
          <p:spPr>
            <a:xfrm rot="5400000" flipH="1">
              <a:off x="7627680" y="39564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120" bIns="141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97" name="Google Shape;943;p19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798" name="Google Shape;944;p19"/>
            <p:cNvSpPr/>
            <p:nvPr/>
          </p:nvSpPr>
          <p:spPr>
            <a:xfrm rot="16200000" flipV="1">
              <a:off x="8333280" y="397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9" name="Google Shape;945;p19"/>
            <p:cNvSpPr/>
            <p:nvPr/>
          </p:nvSpPr>
          <p:spPr>
            <a:xfrm rot="16200000" flipV="1">
              <a:off x="8333280" y="3232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0" name="Google Shape;946;p19"/>
            <p:cNvSpPr/>
            <p:nvPr/>
          </p:nvSpPr>
          <p:spPr>
            <a:xfrm rot="16200000" flipV="1">
              <a:off x="8333280" y="2491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cxnSp>
        <p:nvCxnSpPr>
          <p:cNvPr id="801" name="Google Shape;947;p19"/>
          <p:cNvCxnSpPr/>
          <p:nvPr/>
        </p:nvCxnSpPr>
        <p:spPr>
          <a:xfrm flipH="1" flipV="1">
            <a:off x="1513800" y="1824840"/>
            <a:ext cx="126360" cy="16729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802" name="Google Shape;948;p19"/>
          <p:cNvCxnSpPr/>
          <p:nvPr/>
        </p:nvCxnSpPr>
        <p:spPr>
          <a:xfrm flipV="1">
            <a:off x="889920" y="3510720"/>
            <a:ext cx="743760" cy="82980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803" name="Google Shape;949;p19"/>
          <p:cNvCxnSpPr/>
          <p:nvPr/>
        </p:nvCxnSpPr>
        <p:spPr>
          <a:xfrm flipH="1" flipV="1">
            <a:off x="909720" y="4347000"/>
            <a:ext cx="1188360" cy="7966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804" name="Google Shape;950;p19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805" name="Google Shape;951;p19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6" name="Google Shape;952;p19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7" name="Google Shape;953;p19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8" name="Google Shape;954;p19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9" name="Google Shape;955;p19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0" name="Google Shape;956;p19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11" name="Google Shape;957;p19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812" name="Google Shape;958;p19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3" name="Google Shape;959;p19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4" name="Google Shape;960;p19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5" name="Google Shape;961;p19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16" name="Google Shape;962;p19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817" name="Google Shape;963;p19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0" bIns="165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8" name="Google Shape;964;p19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4960" bIns="174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9" name="Google Shape;965;p19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0" bIns="93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0" name="Google Shape;966;p19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2240" bIns="10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21" name="Google Shape;967;p19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2" name="Google Shape;968;p19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3" name="Google Shape;969;p19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4" name="Google Shape;970;p19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5" name="Google Shape;971;p19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36080" bIns="136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6" name="Google Shape;972;p19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1120" bIns="1411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27" name="Google Shape;973;p19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828" name="Google Shape;974;p19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9" name="Google Shape;975;p19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0" name="Google Shape;976;p19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31" name="Google Shape;977;p19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832" name="Google Shape;978;p19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3" name="Google Shape;979;p19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4" name="Google Shape;980;p19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35" name="Google Shape;981;p19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836" name="Google Shape;982;p19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7" name="Google Shape;983;p19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8" name="Google Shape;984;p19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44;p3"/>
          <p:cNvGrpSpPr/>
          <p:nvPr/>
        </p:nvGrpSpPr>
        <p:grpSpPr>
          <a:xfrm>
            <a:off x="2132640" y="713160"/>
            <a:ext cx="4878360" cy="3716640"/>
            <a:chOff x="2132640" y="713160"/>
            <a:chExt cx="4878360" cy="3716640"/>
          </a:xfrm>
        </p:grpSpPr>
        <p:sp>
          <p:nvSpPr>
            <p:cNvPr id="72" name="Google Shape;45;p3"/>
            <p:cNvSpPr/>
            <p:nvPr/>
          </p:nvSpPr>
          <p:spPr>
            <a:xfrm>
              <a:off x="2132640" y="713520"/>
              <a:ext cx="4878360" cy="3715920"/>
            </a:xfrm>
            <a:custGeom>
              <a:avLst/>
              <a:gdLst>
                <a:gd name="textAreaLeft" fmla="*/ 0 w 4878360"/>
                <a:gd name="textAreaRight" fmla="*/ 4878720 w 4878360"/>
                <a:gd name="textAreaTop" fmla="*/ 0 h 3715920"/>
                <a:gd name="textAreaBottom" fmla="*/ 3716280 h 3715920"/>
              </a:gdLst>
              <a:ahLst/>
              <a:cxnLst/>
              <a:rect l="textAreaLeft" t="textAreaTop" r="textAreaRight" b="textAreaBottom"/>
              <a:pathLst>
                <a:path w="272401" h="207444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" name="Google Shape;46;p3"/>
            <p:cNvSpPr/>
            <p:nvPr/>
          </p:nvSpPr>
          <p:spPr>
            <a:xfrm>
              <a:off x="2198880" y="713160"/>
              <a:ext cx="4710240" cy="3716640"/>
            </a:xfrm>
            <a:custGeom>
              <a:avLst/>
              <a:gdLst>
                <a:gd name="textAreaLeft" fmla="*/ 0 w 4710240"/>
                <a:gd name="textAreaRight" fmla="*/ 4710600 w 4710240"/>
                <a:gd name="textAreaTop" fmla="*/ 0 h 3716640"/>
                <a:gd name="textAreaBottom" fmla="*/ 3717000 h 3716640"/>
              </a:gdLst>
              <a:ahLst/>
              <a:cxnLst/>
              <a:rect l="textAreaLeft" t="textAreaTop" r="textAreaRight" b="textAreaBottom"/>
              <a:pathLst>
                <a:path w="263009" h="20748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971800" y="2231280"/>
            <a:ext cx="3200040" cy="804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2971800" y="1161360"/>
            <a:ext cx="2967120" cy="106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9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en-US" sz="9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" name="Google Shape;50;p3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77" name="Google Shape;51;p3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78" name="Google Shape;52;p3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79" name="Google Shape;53;p3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" name="Google Shape;54;p3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" name="Google Shape;55;p3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" name="Google Shape;56;p3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" name="Google Shape;57;p3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" name="Google Shape;58;p3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85" name="Google Shape;59;p3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86" name="Google Shape;60;p3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" name="Google Shape;61;p3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" name="Google Shape;62;p3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0" bIns="158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9" name="Google Shape;63;p3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7760" bIns="16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90" name="Google Shape;64;p3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91" name="Google Shape;65;p3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0" bIns="165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2" name="Google Shape;66;p3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4960" bIns="17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" name="Google Shape;67;p3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3600" bIns="93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" name="Google Shape;68;p3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2240" bIns="102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cxnSp>
          <p:nvCxnSpPr>
            <p:cNvPr id="95" name="Google Shape;69;p3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96" name="Google Shape;70;p3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97" name="Google Shape;71;p3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" name="Google Shape;72;p3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" name="Google Shape;73;p3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" name="Google Shape;74;p3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" name="Google Shape;75;p3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" name="Google Shape;76;p3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03" name="Google Shape;77;p3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104" name="Google Shape;78;p3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" name="Google Shape;79;p3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6" name="Google Shape;80;p3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0" bIns="158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" name="Google Shape;81;p3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7760" bIns="16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08" name="Google Shape;82;p3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109" name="Google Shape;83;p3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0" bIns="165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0" name="Google Shape;84;p3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4960" bIns="17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1" name="Google Shape;85;p3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3600" bIns="93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" name="Google Shape;86;p3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2240" bIns="102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13" name="Google Shape;87;p3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114" name="Google Shape;88;p3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5" name="Google Shape;89;p3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6" name="Google Shape;90;p3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17" name="Google Shape;91;p3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118" name="Google Shape;92;p3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9" name="Google Shape;93;p3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0" name="Google Shape;94;p3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21" name="Google Shape;95;p3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122" name="Google Shape;96;p3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3" name="Google Shape;97;p3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4" name="Google Shape;98;p3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25" name="Google Shape;99;p3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126" name="Google Shape;100;p3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7" name="Google Shape;101;p3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28" name="Google Shape;102;p3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cxnSp>
          <p:nvCxnSpPr>
            <p:cNvPr id="129" name="Google Shape;103;p3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130" name="Google Shape;104;p3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131" name="Google Shape;105;p3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" name="Google Shape;106;p3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3" name="Google Shape;107;p3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4" name="Google Shape;108;p3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11;p4"/>
          <p:cNvGrpSpPr/>
          <p:nvPr/>
        </p:nvGrpSpPr>
        <p:grpSpPr>
          <a:xfrm>
            <a:off x="4484520" y="4433040"/>
            <a:ext cx="174600" cy="26640"/>
            <a:chOff x="4484520" y="4433040"/>
            <a:chExt cx="174600" cy="26640"/>
          </a:xfrm>
        </p:grpSpPr>
        <p:sp>
          <p:nvSpPr>
            <p:cNvPr id="173" name="Google Shape;112;p4"/>
            <p:cNvSpPr/>
            <p:nvPr/>
          </p:nvSpPr>
          <p:spPr>
            <a:xfrm>
              <a:off x="448452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" name="Google Shape;113;p4"/>
            <p:cNvSpPr/>
            <p:nvPr/>
          </p:nvSpPr>
          <p:spPr>
            <a:xfrm>
              <a:off x="45586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" name="Google Shape;114;p4"/>
            <p:cNvSpPr/>
            <p:nvPr/>
          </p:nvSpPr>
          <p:spPr>
            <a:xfrm>
              <a:off x="4632480" y="44330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167200" y="2477880"/>
            <a:ext cx="480924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77" name="Google Shape;116;p4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178" name="Google Shape;117;p4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79" name="Google Shape;118;p4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180" name="Google Shape;119;p4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1" name="Google Shape;120;p4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2" name="Google Shape;121;p4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3" name="Google Shape;122;p4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4" name="Google Shape;123;p4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5" name="Google Shape;124;p4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86" name="Google Shape;125;p4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187" name="Google Shape;126;p4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8" name="Google Shape;127;p4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9" name="Google Shape;128;p4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0" bIns="158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0" name="Google Shape;129;p4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7760" bIns="16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91" name="Google Shape;130;p4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192" name="Google Shape;131;p4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0" bIns="165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3" name="Google Shape;132;p4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4960" bIns="17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4" name="Google Shape;133;p4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3600" bIns="93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5" name="Google Shape;134;p4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2240" bIns="102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cxnSp>
          <p:nvCxnSpPr>
            <p:cNvPr id="196" name="Google Shape;135;p4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197" name="Google Shape;136;p4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198" name="Google Shape;137;p4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9" name="Google Shape;138;p4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0" name="Google Shape;139;p4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1" name="Google Shape;140;p4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2" name="Google Shape;141;p4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3" name="Google Shape;142;p4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04" name="Google Shape;143;p4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205" name="Google Shape;144;p4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6" name="Google Shape;145;p4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7" name="Google Shape;146;p4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0" bIns="158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8" name="Google Shape;147;p4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7760" bIns="16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09" name="Google Shape;148;p4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210" name="Google Shape;149;p4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0" bIns="165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1" name="Google Shape;150;p4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4960" bIns="17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2" name="Google Shape;151;p4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3600" bIns="93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3" name="Google Shape;152;p4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2240" bIns="102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14" name="Google Shape;153;p4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215" name="Google Shape;154;p4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6" name="Google Shape;155;p4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7" name="Google Shape;156;p4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18" name="Google Shape;157;p4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219" name="Google Shape;158;p4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0" name="Google Shape;159;p4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1" name="Google Shape;160;p4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22" name="Google Shape;161;p4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223" name="Google Shape;162;p4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4" name="Google Shape;163;p4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5" name="Google Shape;164;p4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26" name="Google Shape;165;p4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227" name="Google Shape;166;p4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8" name="Google Shape;167;p4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9" name="Google Shape;168;p4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cxnSp>
          <p:nvCxnSpPr>
            <p:cNvPr id="230" name="Google Shape;169;p4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231" name="Google Shape;170;p4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232" name="Google Shape;171;p4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3" name="Google Shape;172;p4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4" name="Google Shape;173;p4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5" name="Google Shape;174;p4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719000" y="338400"/>
            <a:ext cx="5577480" cy="59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74" name="Google Shape;645;p14"/>
          <p:cNvGrpSpPr/>
          <p:nvPr/>
        </p:nvGrpSpPr>
        <p:grpSpPr>
          <a:xfrm>
            <a:off x="262080" y="-1080"/>
            <a:ext cx="8550000" cy="3981240"/>
            <a:chOff x="262080" y="-1080"/>
            <a:chExt cx="8550000" cy="3981240"/>
          </a:xfrm>
        </p:grpSpPr>
        <p:cxnSp>
          <p:nvCxnSpPr>
            <p:cNvPr id="275" name="Google Shape;646;p14"/>
            <p:cNvCxnSpPr/>
            <p:nvPr/>
          </p:nvCxnSpPr>
          <p:spPr>
            <a:xfrm>
              <a:off x="515880" y="-1080"/>
              <a:ext cx="360" cy="39816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276" name="Google Shape;647;p14"/>
            <p:cNvCxnSpPr/>
            <p:nvPr/>
          </p:nvCxnSpPr>
          <p:spPr>
            <a:xfrm>
              <a:off x="8665920" y="-1080"/>
              <a:ext cx="360" cy="190224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277" name="Google Shape;648;p14"/>
            <p:cNvGrpSpPr/>
            <p:nvPr/>
          </p:nvGrpSpPr>
          <p:grpSpPr>
            <a:xfrm>
              <a:off x="343440" y="3301200"/>
              <a:ext cx="344520" cy="344880"/>
              <a:chOff x="343440" y="3301200"/>
              <a:chExt cx="344520" cy="344880"/>
            </a:xfrm>
          </p:grpSpPr>
          <p:sp>
            <p:nvSpPr>
              <p:cNvPr id="278" name="Google Shape;649;p14"/>
              <p:cNvSpPr/>
              <p:nvPr/>
            </p:nvSpPr>
            <p:spPr>
              <a:xfrm rot="10800000">
                <a:off x="348840" y="3306960"/>
                <a:ext cx="333360" cy="333360"/>
              </a:xfrm>
              <a:custGeom>
                <a:avLst/>
                <a:gdLst>
                  <a:gd name="textAreaLeft" fmla="*/ 0 w 333360"/>
                  <a:gd name="textAreaRight" fmla="*/ 333720 w 333360"/>
                  <a:gd name="textAreaTop" fmla="*/ 0 h 333360"/>
                  <a:gd name="textAreaBottom" fmla="*/ 333720 h 33336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79" name="Google Shape;650;p14"/>
              <p:cNvSpPr/>
              <p:nvPr/>
            </p:nvSpPr>
            <p:spPr>
              <a:xfrm rot="10800000">
                <a:off x="343440" y="3301200"/>
                <a:ext cx="344520" cy="344880"/>
              </a:xfrm>
              <a:custGeom>
                <a:avLst/>
                <a:gdLst>
                  <a:gd name="textAreaLeft" fmla="*/ 0 w 344520"/>
                  <a:gd name="textAreaRight" fmla="*/ 344880 w 344520"/>
                  <a:gd name="textAreaTop" fmla="*/ 0 h 344880"/>
                  <a:gd name="textAreaBottom" fmla="*/ 345240 h 34488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0" name="Google Shape;651;p14"/>
              <p:cNvSpPr/>
              <p:nvPr/>
            </p:nvSpPr>
            <p:spPr>
              <a:xfrm rot="10800000">
                <a:off x="422640" y="3380760"/>
                <a:ext cx="186480" cy="186480"/>
              </a:xfrm>
              <a:custGeom>
                <a:avLst/>
                <a:gdLst>
                  <a:gd name="textAreaLeft" fmla="*/ 0 w 186480"/>
                  <a:gd name="textAreaRight" fmla="*/ 186840 w 18648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1" name="Google Shape;652;p14"/>
              <p:cNvSpPr/>
              <p:nvPr/>
            </p:nvSpPr>
            <p:spPr>
              <a:xfrm rot="10800000">
                <a:off x="416520" y="3375000"/>
                <a:ext cx="197640" cy="19764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97640"/>
                  <a:gd name="textAreaBottom" fmla="*/ 198000 h 19764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82" name="Google Shape;653;p14"/>
            <p:cNvGrpSpPr/>
            <p:nvPr/>
          </p:nvGrpSpPr>
          <p:grpSpPr>
            <a:xfrm>
              <a:off x="8520480" y="714960"/>
              <a:ext cx="291600" cy="292320"/>
              <a:chOff x="8520480" y="714960"/>
              <a:chExt cx="291600" cy="292320"/>
            </a:xfrm>
          </p:grpSpPr>
          <p:sp>
            <p:nvSpPr>
              <p:cNvPr id="283" name="Google Shape;654;p14"/>
              <p:cNvSpPr/>
              <p:nvPr/>
            </p:nvSpPr>
            <p:spPr>
              <a:xfrm rot="10800000">
                <a:off x="8524800" y="72000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4" name="Google Shape;655;p14"/>
              <p:cNvSpPr/>
              <p:nvPr/>
            </p:nvSpPr>
            <p:spPr>
              <a:xfrm rot="10800000">
                <a:off x="8520480" y="71496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5" name="Google Shape;656;p14"/>
              <p:cNvSpPr/>
              <p:nvPr/>
            </p:nvSpPr>
            <p:spPr>
              <a:xfrm rot="10800000">
                <a:off x="8587080" y="78228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0" bIns="158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6" name="Google Shape;657;p14"/>
              <p:cNvSpPr/>
              <p:nvPr/>
            </p:nvSpPr>
            <p:spPr>
              <a:xfrm rot="10800000">
                <a:off x="8582040" y="77760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7760" bIns="16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87" name="Google Shape;658;p14"/>
            <p:cNvGrpSpPr/>
            <p:nvPr/>
          </p:nvGrpSpPr>
          <p:grpSpPr>
            <a:xfrm>
              <a:off x="262080" y="465480"/>
              <a:ext cx="507240" cy="507600"/>
              <a:chOff x="262080" y="465480"/>
              <a:chExt cx="507240" cy="507600"/>
            </a:xfrm>
          </p:grpSpPr>
          <p:sp>
            <p:nvSpPr>
              <p:cNvPr id="288" name="Google Shape;659;p14"/>
              <p:cNvSpPr/>
              <p:nvPr/>
            </p:nvSpPr>
            <p:spPr>
              <a:xfrm rot="10800000">
                <a:off x="266040" y="469800"/>
                <a:ext cx="499320" cy="498960"/>
              </a:xfrm>
              <a:custGeom>
                <a:avLst/>
                <a:gdLst>
                  <a:gd name="textAreaLeft" fmla="*/ 0 w 499320"/>
                  <a:gd name="textAreaRight" fmla="*/ 499680 w 499320"/>
                  <a:gd name="textAreaTop" fmla="*/ 0 h 498960"/>
                  <a:gd name="textAreaBottom" fmla="*/ 499320 h 49896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89" name="Google Shape;660;p14"/>
              <p:cNvSpPr/>
              <p:nvPr/>
            </p:nvSpPr>
            <p:spPr>
              <a:xfrm rot="10800000">
                <a:off x="262080" y="465480"/>
                <a:ext cx="507240" cy="507600"/>
              </a:xfrm>
              <a:custGeom>
                <a:avLst/>
                <a:gdLst>
                  <a:gd name="textAreaLeft" fmla="*/ 0 w 507240"/>
                  <a:gd name="textAreaRight" fmla="*/ 507600 w 507240"/>
                  <a:gd name="textAreaTop" fmla="*/ 0 h 507600"/>
                  <a:gd name="textAreaBottom" fmla="*/ 507960 h 50760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0" name="Google Shape;661;p14"/>
              <p:cNvSpPr/>
              <p:nvPr/>
            </p:nvSpPr>
            <p:spPr>
              <a:xfrm rot="10800000">
                <a:off x="329400" y="532800"/>
                <a:ext cx="372960" cy="372600"/>
              </a:xfrm>
              <a:custGeom>
                <a:avLst/>
                <a:gdLst>
                  <a:gd name="textAreaLeft" fmla="*/ 0 w 372960"/>
                  <a:gd name="textAreaRight" fmla="*/ 373320 w 372960"/>
                  <a:gd name="textAreaTop" fmla="*/ 0 h 372600"/>
                  <a:gd name="textAreaBottom" fmla="*/ 372960 h 37260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1" name="Google Shape;662;p14"/>
              <p:cNvSpPr/>
              <p:nvPr/>
            </p:nvSpPr>
            <p:spPr>
              <a:xfrm rot="10800000">
                <a:off x="325080" y="528480"/>
                <a:ext cx="380880" cy="381240"/>
              </a:xfrm>
              <a:custGeom>
                <a:avLst/>
                <a:gdLst>
                  <a:gd name="textAreaLeft" fmla="*/ 0 w 380880"/>
                  <a:gd name="textAreaRight" fmla="*/ 381240 w 380880"/>
                  <a:gd name="textAreaTop" fmla="*/ 0 h 381240"/>
                  <a:gd name="textAreaBottom" fmla="*/ 381600 h 3812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2" name="Google Shape;663;p14"/>
              <p:cNvSpPr/>
              <p:nvPr/>
            </p:nvSpPr>
            <p:spPr>
              <a:xfrm rot="10800000">
                <a:off x="398160" y="601560"/>
                <a:ext cx="235440" cy="235440"/>
              </a:xfrm>
              <a:custGeom>
                <a:avLst/>
                <a:gdLst>
                  <a:gd name="textAreaLeft" fmla="*/ 0 w 235440"/>
                  <a:gd name="textAreaRight" fmla="*/ 235800 w 235440"/>
                  <a:gd name="textAreaTop" fmla="*/ 0 h 235440"/>
                  <a:gd name="textAreaBottom" fmla="*/ 235800 h 23544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3" name="Google Shape;664;p14"/>
              <p:cNvSpPr/>
              <p:nvPr/>
            </p:nvSpPr>
            <p:spPr>
              <a:xfrm rot="10800000">
                <a:off x="393840" y="597600"/>
                <a:ext cx="243720" cy="243360"/>
              </a:xfrm>
              <a:custGeom>
                <a:avLst/>
                <a:gdLst>
                  <a:gd name="textAreaLeft" fmla="*/ 0 w 243720"/>
                  <a:gd name="textAreaRight" fmla="*/ 244080 w 243720"/>
                  <a:gd name="textAreaTop" fmla="*/ 0 h 243360"/>
                  <a:gd name="textAreaBottom" fmla="*/ 243720 h 24336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906880" y="35676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813960" y="72252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title"/>
          </p:nvPr>
        </p:nvSpPr>
        <p:spPr>
          <a:xfrm>
            <a:off x="813960" y="180144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title"/>
          </p:nvPr>
        </p:nvSpPr>
        <p:spPr>
          <a:xfrm>
            <a:off x="813960" y="288036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title"/>
          </p:nvPr>
        </p:nvSpPr>
        <p:spPr>
          <a:xfrm>
            <a:off x="813960" y="395928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546;p11"/>
          <p:cNvGrpSpPr/>
          <p:nvPr/>
        </p:nvGrpSpPr>
        <p:grpSpPr>
          <a:xfrm>
            <a:off x="1955160" y="1125000"/>
            <a:ext cx="5234040" cy="3069000"/>
            <a:chOff x="1955160" y="1125000"/>
            <a:chExt cx="5234040" cy="3069000"/>
          </a:xfrm>
        </p:grpSpPr>
        <p:sp>
          <p:nvSpPr>
            <p:cNvPr id="374" name="Google Shape;547;p11"/>
            <p:cNvSpPr/>
            <p:nvPr/>
          </p:nvSpPr>
          <p:spPr>
            <a:xfrm rot="10800000">
              <a:off x="1955160" y="1125720"/>
              <a:ext cx="5234040" cy="3068280"/>
            </a:xfrm>
            <a:custGeom>
              <a:avLst/>
              <a:gdLst>
                <a:gd name="textAreaLeft" fmla="*/ 0 w 5234040"/>
                <a:gd name="textAreaRight" fmla="*/ 5234400 w 5234040"/>
                <a:gd name="textAreaTop" fmla="*/ 0 h 3068280"/>
                <a:gd name="textAreaBottom" fmla="*/ 3068640 h 3068280"/>
              </a:gdLst>
              <a:ahLst/>
              <a:cxnLst/>
              <a:rect l="textAreaLeft" t="textAreaTop" r="textAreaRight" b="textAreaBottom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5" name="Google Shape;548;p11"/>
            <p:cNvSpPr/>
            <p:nvPr/>
          </p:nvSpPr>
          <p:spPr>
            <a:xfrm rot="10800000">
              <a:off x="1955160" y="1125720"/>
              <a:ext cx="5234040" cy="3068280"/>
            </a:xfrm>
            <a:custGeom>
              <a:avLst/>
              <a:gdLst>
                <a:gd name="textAreaLeft" fmla="*/ 0 w 5234040"/>
                <a:gd name="textAreaRight" fmla="*/ 5234400 w 5234040"/>
                <a:gd name="textAreaTop" fmla="*/ 0 h 3068280"/>
                <a:gd name="textAreaBottom" fmla="*/ 3068640 h 3068280"/>
              </a:gdLst>
              <a:ahLst/>
              <a:cxnLst/>
              <a:rect l="textAreaLeft" t="textAreaTop" r="textAreaRight" b="textAreaBottom"/>
              <a:pathLst>
                <a:path w="214347" h="206954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6" name="Google Shape;549;p11"/>
            <p:cNvSpPr/>
            <p:nvPr/>
          </p:nvSpPr>
          <p:spPr>
            <a:xfrm rot="10800000">
              <a:off x="1960920" y="1125000"/>
              <a:ext cx="5207760" cy="3068640"/>
            </a:xfrm>
            <a:custGeom>
              <a:avLst/>
              <a:gdLst>
                <a:gd name="textAreaLeft" fmla="*/ 0 w 5207760"/>
                <a:gd name="textAreaRight" fmla="*/ 5208120 w 5207760"/>
                <a:gd name="textAreaTop" fmla="*/ 0 h 3068640"/>
                <a:gd name="textAreaBottom" fmla="*/ 3069000 h 3068640"/>
              </a:gdLst>
              <a:ahLst/>
              <a:cxnLst/>
              <a:rect l="textAreaLeft" t="textAreaTop" r="textAreaRight" b="textAreaBottom"/>
              <a:pathLst>
                <a:path w="213267" h="206972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cxnSp>
        <p:nvCxnSpPr>
          <p:cNvPr id="377" name="Google Shape;551;p11"/>
          <p:cNvCxnSpPr/>
          <p:nvPr/>
        </p:nvCxnSpPr>
        <p:spPr>
          <a:xfrm flipH="1">
            <a:off x="7682760" y="2910960"/>
            <a:ext cx="306720" cy="1133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378" name="Google Shape;552;p11"/>
          <p:cNvCxnSpPr/>
          <p:nvPr/>
        </p:nvCxnSpPr>
        <p:spPr>
          <a:xfrm>
            <a:off x="7694640" y="1568880"/>
            <a:ext cx="315720" cy="13424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379" name="Google Shape;553;p11"/>
          <p:cNvCxnSpPr/>
          <p:nvPr/>
        </p:nvCxnSpPr>
        <p:spPr>
          <a:xfrm flipH="1">
            <a:off x="7702200" y="266400"/>
            <a:ext cx="392400" cy="1332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380" name="Google Shape;554;p11"/>
          <p:cNvCxnSpPr/>
          <p:nvPr/>
        </p:nvCxnSpPr>
        <p:spPr>
          <a:xfrm flipH="1">
            <a:off x="8101800" y="0"/>
            <a:ext cx="407160" cy="2739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381" name="Google Shape;555;p11"/>
          <p:cNvGrpSpPr/>
          <p:nvPr/>
        </p:nvGrpSpPr>
        <p:grpSpPr>
          <a:xfrm>
            <a:off x="7407360" y="1284840"/>
            <a:ext cx="582120" cy="581400"/>
            <a:chOff x="7407360" y="1284840"/>
            <a:chExt cx="582120" cy="581400"/>
          </a:xfrm>
        </p:grpSpPr>
        <p:sp>
          <p:nvSpPr>
            <p:cNvPr id="382" name="Google Shape;556;p11"/>
            <p:cNvSpPr/>
            <p:nvPr/>
          </p:nvSpPr>
          <p:spPr>
            <a:xfrm rot="16200000" flipV="1">
              <a:off x="7412040" y="12895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-360 h 572040"/>
                <a:gd name="textAreaBottom" fmla="*/ 57204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3" name="Google Shape;557;p11"/>
            <p:cNvSpPr/>
            <p:nvPr/>
          </p:nvSpPr>
          <p:spPr>
            <a:xfrm rot="16200000" flipV="1">
              <a:off x="7407720" y="12841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-360 h 582120"/>
                <a:gd name="textAreaBottom" fmla="*/ 58212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4" name="Google Shape;558;p11"/>
            <p:cNvSpPr/>
            <p:nvPr/>
          </p:nvSpPr>
          <p:spPr>
            <a:xfrm rot="16200000" flipV="1">
              <a:off x="7484760" y="136260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360 h 426960"/>
                <a:gd name="textAreaBottom" fmla="*/ 42768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5" name="Google Shape;559;p11"/>
            <p:cNvSpPr/>
            <p:nvPr/>
          </p:nvSpPr>
          <p:spPr>
            <a:xfrm rot="16200000" flipV="1">
              <a:off x="7480080" y="13564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360 h 437040"/>
                <a:gd name="textAreaBottom" fmla="*/ 43776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6" name="Google Shape;560;p11"/>
            <p:cNvSpPr/>
            <p:nvPr/>
          </p:nvSpPr>
          <p:spPr>
            <a:xfrm rot="16200000" flipV="1">
              <a:off x="7563240" y="144108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270000"/>
                <a:gd name="textAreaBottom" fmla="*/ 27072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7" name="Google Shape;561;p11"/>
            <p:cNvSpPr/>
            <p:nvPr/>
          </p:nvSpPr>
          <p:spPr>
            <a:xfrm rot="16200000" flipV="1">
              <a:off x="7558560" y="14360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-360 h 279000"/>
                <a:gd name="textAreaBottom" fmla="*/ 27900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88" name="Google Shape;562;p11"/>
          <p:cNvGrpSpPr/>
          <p:nvPr/>
        </p:nvGrpSpPr>
        <p:grpSpPr>
          <a:xfrm>
            <a:off x="7869600" y="2754360"/>
            <a:ext cx="292320" cy="291600"/>
            <a:chOff x="7869600" y="2754360"/>
            <a:chExt cx="292320" cy="291600"/>
          </a:xfrm>
        </p:grpSpPr>
        <p:sp>
          <p:nvSpPr>
            <p:cNvPr id="389" name="Google Shape;563;p11"/>
            <p:cNvSpPr/>
            <p:nvPr/>
          </p:nvSpPr>
          <p:spPr>
            <a:xfrm rot="16200000" flipV="1">
              <a:off x="7874640" y="2759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0" name="Google Shape;564;p11"/>
            <p:cNvSpPr/>
            <p:nvPr/>
          </p:nvSpPr>
          <p:spPr>
            <a:xfrm rot="16200000" flipV="1">
              <a:off x="7869960" y="2754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360 h 292320"/>
                <a:gd name="textAreaBottom" fmla="*/ 29304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1" name="Google Shape;565;p11"/>
            <p:cNvSpPr/>
            <p:nvPr/>
          </p:nvSpPr>
          <p:spPr>
            <a:xfrm rot="16200000" flipV="1">
              <a:off x="7937280" y="2820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158040"/>
                <a:gd name="textAreaBottom" fmla="*/ 15804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2" name="Google Shape;566;p11"/>
            <p:cNvSpPr/>
            <p:nvPr/>
          </p:nvSpPr>
          <p:spPr>
            <a:xfrm rot="16200000" flipV="1">
              <a:off x="7932240" y="281556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-360 h 167400"/>
                <a:gd name="textAreaBottom" fmla="*/ 16740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3" name="Google Shape;567;p11"/>
          <p:cNvGrpSpPr/>
          <p:nvPr/>
        </p:nvGrpSpPr>
        <p:grpSpPr>
          <a:xfrm>
            <a:off x="8012880" y="177840"/>
            <a:ext cx="174600" cy="174600"/>
            <a:chOff x="8012880" y="177840"/>
            <a:chExt cx="174600" cy="174600"/>
          </a:xfrm>
        </p:grpSpPr>
        <p:sp>
          <p:nvSpPr>
            <p:cNvPr id="394" name="Google Shape;568;p11"/>
            <p:cNvSpPr/>
            <p:nvPr/>
          </p:nvSpPr>
          <p:spPr>
            <a:xfrm rot="16200000" flipV="1">
              <a:off x="8016840" y="1825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-360 h 165240"/>
                <a:gd name="textAreaBottom" fmla="*/ 16524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0" bIns="165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569;p11"/>
            <p:cNvSpPr/>
            <p:nvPr/>
          </p:nvSpPr>
          <p:spPr>
            <a:xfrm rot="16200000" flipV="1">
              <a:off x="8012880" y="1774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-360 h 174600"/>
                <a:gd name="textAreaBottom" fmla="*/ 17460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4960" bIns="174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570;p11"/>
            <p:cNvSpPr/>
            <p:nvPr/>
          </p:nvSpPr>
          <p:spPr>
            <a:xfrm rot="16200000" flipV="1">
              <a:off x="8053560" y="2188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0" bIns="93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571;p11"/>
            <p:cNvSpPr/>
            <p:nvPr/>
          </p:nvSpPr>
          <p:spPr>
            <a:xfrm rot="16200000" flipV="1">
              <a:off x="8048880" y="21492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360 h 101520"/>
                <a:gd name="textAreaBottom" fmla="*/ 10224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2240" bIns="10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8" name="Google Shape;572;p11"/>
          <p:cNvGrpSpPr/>
          <p:nvPr/>
        </p:nvGrpSpPr>
        <p:grpSpPr>
          <a:xfrm>
            <a:off x="7551720" y="3880440"/>
            <a:ext cx="293040" cy="292680"/>
            <a:chOff x="7551720" y="3880440"/>
            <a:chExt cx="293040" cy="292680"/>
          </a:xfrm>
        </p:grpSpPr>
        <p:sp>
          <p:nvSpPr>
            <p:cNvPr id="399" name="Google Shape;573;p11"/>
            <p:cNvSpPr/>
            <p:nvPr/>
          </p:nvSpPr>
          <p:spPr>
            <a:xfrm rot="5400000" flipH="1">
              <a:off x="7553880" y="388260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574;p11"/>
            <p:cNvSpPr/>
            <p:nvPr/>
          </p:nvSpPr>
          <p:spPr>
            <a:xfrm rot="5400000" flipH="1">
              <a:off x="7551720" y="388008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575;p11"/>
            <p:cNvSpPr/>
            <p:nvPr/>
          </p:nvSpPr>
          <p:spPr>
            <a:xfrm rot="5400000" flipH="1">
              <a:off x="7589520" y="391932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576;p11"/>
            <p:cNvSpPr/>
            <p:nvPr/>
          </p:nvSpPr>
          <p:spPr>
            <a:xfrm rot="5400000" flipH="1">
              <a:off x="7587360" y="391680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577;p11"/>
            <p:cNvSpPr/>
            <p:nvPr/>
          </p:nvSpPr>
          <p:spPr>
            <a:xfrm rot="5400000" flipH="1">
              <a:off x="7629480" y="395928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080" bIns="136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578;p11"/>
            <p:cNvSpPr/>
            <p:nvPr/>
          </p:nvSpPr>
          <p:spPr>
            <a:xfrm rot="5400000" flipH="1">
              <a:off x="7627680" y="395640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120" bIns="141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05" name="Google Shape;579;p11"/>
          <p:cNvGrpSpPr/>
          <p:nvPr/>
        </p:nvGrpSpPr>
        <p:grpSpPr>
          <a:xfrm>
            <a:off x="8333280" y="249120"/>
            <a:ext cx="26640" cy="174600"/>
            <a:chOff x="8333280" y="249120"/>
            <a:chExt cx="26640" cy="174600"/>
          </a:xfrm>
        </p:grpSpPr>
        <p:sp>
          <p:nvSpPr>
            <p:cNvPr id="406" name="Google Shape;580;p11"/>
            <p:cNvSpPr/>
            <p:nvPr/>
          </p:nvSpPr>
          <p:spPr>
            <a:xfrm rot="16200000" flipV="1">
              <a:off x="8333280" y="397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7" name="Google Shape;581;p11"/>
            <p:cNvSpPr/>
            <p:nvPr/>
          </p:nvSpPr>
          <p:spPr>
            <a:xfrm rot="16200000" flipV="1">
              <a:off x="8333280" y="3232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8" name="Google Shape;582;p11"/>
            <p:cNvSpPr/>
            <p:nvPr/>
          </p:nvSpPr>
          <p:spPr>
            <a:xfrm rot="16200000" flipV="1">
              <a:off x="8333280" y="2491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cxnSp>
        <p:nvCxnSpPr>
          <p:cNvPr id="409" name="Google Shape;583;p11"/>
          <p:cNvCxnSpPr/>
          <p:nvPr/>
        </p:nvCxnSpPr>
        <p:spPr>
          <a:xfrm flipH="1" flipV="1">
            <a:off x="1513800" y="1824840"/>
            <a:ext cx="126360" cy="167292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410" name="Google Shape;584;p11"/>
          <p:cNvCxnSpPr/>
          <p:nvPr/>
        </p:nvCxnSpPr>
        <p:spPr>
          <a:xfrm flipV="1">
            <a:off x="889920" y="3510720"/>
            <a:ext cx="743760" cy="8298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411" name="Google Shape;585;p11"/>
          <p:cNvCxnSpPr/>
          <p:nvPr/>
        </p:nvCxnSpPr>
        <p:spPr>
          <a:xfrm flipH="1" flipV="1">
            <a:off x="909720" y="4347000"/>
            <a:ext cx="1188360" cy="7966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412" name="Google Shape;586;p11"/>
          <p:cNvGrpSpPr/>
          <p:nvPr/>
        </p:nvGrpSpPr>
        <p:grpSpPr>
          <a:xfrm>
            <a:off x="621360" y="4062240"/>
            <a:ext cx="582120" cy="581400"/>
            <a:chOff x="621360" y="4062240"/>
            <a:chExt cx="582120" cy="581400"/>
          </a:xfrm>
        </p:grpSpPr>
        <p:sp>
          <p:nvSpPr>
            <p:cNvPr id="413" name="Google Shape;587;p11"/>
            <p:cNvSpPr/>
            <p:nvPr/>
          </p:nvSpPr>
          <p:spPr>
            <a:xfrm rot="5400000">
              <a:off x="626040" y="406692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4" name="Google Shape;588;p11"/>
            <p:cNvSpPr/>
            <p:nvPr/>
          </p:nvSpPr>
          <p:spPr>
            <a:xfrm rot="5400000">
              <a:off x="621360" y="406188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5" name="Google Shape;589;p11"/>
            <p:cNvSpPr/>
            <p:nvPr/>
          </p:nvSpPr>
          <p:spPr>
            <a:xfrm rot="5400000">
              <a:off x="698760" y="41396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590;p11"/>
            <p:cNvSpPr/>
            <p:nvPr/>
          </p:nvSpPr>
          <p:spPr>
            <a:xfrm rot="5400000">
              <a:off x="694080" y="413424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591;p11"/>
            <p:cNvSpPr/>
            <p:nvPr/>
          </p:nvSpPr>
          <p:spPr>
            <a:xfrm rot="5400000">
              <a:off x="777600" y="42177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592;p11"/>
            <p:cNvSpPr/>
            <p:nvPr/>
          </p:nvSpPr>
          <p:spPr>
            <a:xfrm rot="5400000">
              <a:off x="772560" y="421344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19" name="Google Shape;593;p11"/>
          <p:cNvGrpSpPr/>
          <p:nvPr/>
        </p:nvGrpSpPr>
        <p:grpSpPr>
          <a:xfrm>
            <a:off x="1482840" y="3351240"/>
            <a:ext cx="292320" cy="291600"/>
            <a:chOff x="1482840" y="3351240"/>
            <a:chExt cx="292320" cy="291600"/>
          </a:xfrm>
        </p:grpSpPr>
        <p:sp>
          <p:nvSpPr>
            <p:cNvPr id="420" name="Google Shape;594;p11"/>
            <p:cNvSpPr/>
            <p:nvPr/>
          </p:nvSpPr>
          <p:spPr>
            <a:xfrm rot="5400000">
              <a:off x="1487880" y="335628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1" name="Google Shape;595;p11"/>
            <p:cNvSpPr/>
            <p:nvPr/>
          </p:nvSpPr>
          <p:spPr>
            <a:xfrm rot="5400000">
              <a:off x="1483200" y="335088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2" name="Google Shape;596;p11"/>
            <p:cNvSpPr/>
            <p:nvPr/>
          </p:nvSpPr>
          <p:spPr>
            <a:xfrm rot="5400000">
              <a:off x="1550160" y="341784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3" name="Google Shape;597;p11"/>
            <p:cNvSpPr/>
            <p:nvPr/>
          </p:nvSpPr>
          <p:spPr>
            <a:xfrm rot="5400000">
              <a:off x="1545480" y="341352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24" name="Google Shape;598;p11"/>
          <p:cNvGrpSpPr/>
          <p:nvPr/>
        </p:nvGrpSpPr>
        <p:grpSpPr>
          <a:xfrm>
            <a:off x="1595520" y="4790160"/>
            <a:ext cx="174600" cy="174600"/>
            <a:chOff x="1595520" y="4790160"/>
            <a:chExt cx="174600" cy="174600"/>
          </a:xfrm>
        </p:grpSpPr>
        <p:sp>
          <p:nvSpPr>
            <p:cNvPr id="425" name="Google Shape;599;p11"/>
            <p:cNvSpPr/>
            <p:nvPr/>
          </p:nvSpPr>
          <p:spPr>
            <a:xfrm rot="5400000">
              <a:off x="1599480" y="479484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0" bIns="165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6" name="Google Shape;600;p11"/>
            <p:cNvSpPr/>
            <p:nvPr/>
          </p:nvSpPr>
          <p:spPr>
            <a:xfrm rot="5400000">
              <a:off x="1595520" y="47901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4960" bIns="174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7" name="Google Shape;601;p11"/>
            <p:cNvSpPr/>
            <p:nvPr/>
          </p:nvSpPr>
          <p:spPr>
            <a:xfrm rot="5400000">
              <a:off x="1636200" y="483120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0" bIns="93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8" name="Google Shape;602;p11"/>
            <p:cNvSpPr/>
            <p:nvPr/>
          </p:nvSpPr>
          <p:spPr>
            <a:xfrm rot="5400000">
              <a:off x="1631520" y="48268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2240" bIns="10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29" name="Google Shape;603;p11"/>
          <p:cNvSpPr/>
          <p:nvPr/>
        </p:nvSpPr>
        <p:spPr>
          <a:xfrm rot="5400000">
            <a:off x="1377360" y="1688760"/>
            <a:ext cx="288360" cy="288000"/>
          </a:xfrm>
          <a:custGeom>
            <a:avLst/>
            <a:gdLst>
              <a:gd name="textAreaLeft" fmla="*/ 0 w 288360"/>
              <a:gd name="textAreaRight" fmla="*/ 288720 w 288360"/>
              <a:gd name="textAreaTop" fmla="*/ 0 h 288000"/>
              <a:gd name="textAreaBottom" fmla="*/ 288360 h 288000"/>
            </a:gdLst>
            <a:ahLst/>
            <a:cxnLst/>
            <a:rect l="textAreaLeft" t="textAreaTop" r="textAreaRight" b="textAreaBottom"/>
            <a:pathLst>
              <a:path w="22915" h="22893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0" name="Google Shape;604;p11"/>
          <p:cNvSpPr/>
          <p:nvPr/>
        </p:nvSpPr>
        <p:spPr>
          <a:xfrm rot="5400000">
            <a:off x="1375200" y="1685880"/>
            <a:ext cx="292680" cy="293040"/>
          </a:xfrm>
          <a:custGeom>
            <a:avLst/>
            <a:gdLst>
              <a:gd name="textAreaLeft" fmla="*/ 0 w 292680"/>
              <a:gd name="textAreaRight" fmla="*/ 293040 w 29268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23272" h="23294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1" name="Google Shape;605;p11"/>
          <p:cNvSpPr/>
          <p:nvPr/>
        </p:nvSpPr>
        <p:spPr>
          <a:xfrm rot="5400000">
            <a:off x="1413720" y="1725120"/>
            <a:ext cx="215280" cy="214920"/>
          </a:xfrm>
          <a:custGeom>
            <a:avLst/>
            <a:gdLst>
              <a:gd name="textAreaLeft" fmla="*/ 0 w 215280"/>
              <a:gd name="textAreaRight" fmla="*/ 215640 w 215280"/>
              <a:gd name="textAreaTop" fmla="*/ 0 h 214920"/>
              <a:gd name="textAreaBottom" fmla="*/ 215280 h 214920"/>
            </a:gdLst>
            <a:ahLst/>
            <a:cxnLst/>
            <a:rect l="textAreaLeft" t="textAreaTop" r="textAreaRight" b="textAreaBottom"/>
            <a:pathLst>
              <a:path w="17120" h="17097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2" name="Google Shape;606;p11"/>
          <p:cNvSpPr/>
          <p:nvPr/>
        </p:nvSpPr>
        <p:spPr>
          <a:xfrm rot="5400000">
            <a:off x="1411560" y="1722600"/>
            <a:ext cx="219600" cy="219960"/>
          </a:xfrm>
          <a:custGeom>
            <a:avLst/>
            <a:gdLst>
              <a:gd name="textAreaLeft" fmla="*/ 0 w 219600"/>
              <a:gd name="textAreaRight" fmla="*/ 219960 w 219600"/>
              <a:gd name="textAreaTop" fmla="*/ 0 h 219960"/>
              <a:gd name="textAreaBottom" fmla="*/ 220320 h 219960"/>
            </a:gdLst>
            <a:ahLst/>
            <a:cxnLst/>
            <a:rect l="textAreaLeft" t="textAreaTop" r="textAreaRight" b="textAreaBottom"/>
            <a:pathLst>
              <a:path w="17477" h="17499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3" name="Google Shape;607;p11"/>
          <p:cNvSpPr/>
          <p:nvPr/>
        </p:nvSpPr>
        <p:spPr>
          <a:xfrm rot="5400000">
            <a:off x="1453680" y="1764720"/>
            <a:ext cx="135720" cy="135720"/>
          </a:xfrm>
          <a:custGeom>
            <a:avLst/>
            <a:gdLst>
              <a:gd name="textAreaLeft" fmla="*/ 0 w 135720"/>
              <a:gd name="textAreaRight" fmla="*/ 136080 w 135720"/>
              <a:gd name="textAreaTop" fmla="*/ 0 h 135720"/>
              <a:gd name="textAreaBottom" fmla="*/ 136080 h 135720"/>
            </a:gdLst>
            <a:ahLst/>
            <a:cxnLst/>
            <a:rect l="textAreaLeft" t="textAreaTop" r="textAreaRight" b="textAreaBottom"/>
            <a:pathLst>
              <a:path w="10812" h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36080" bIns="1360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4" name="Google Shape;608;p11"/>
          <p:cNvSpPr/>
          <p:nvPr/>
        </p:nvSpPr>
        <p:spPr>
          <a:xfrm rot="5400000">
            <a:off x="1451160" y="1762560"/>
            <a:ext cx="140760" cy="140400"/>
          </a:xfrm>
          <a:custGeom>
            <a:avLst/>
            <a:gdLst>
              <a:gd name="textAreaLeft" fmla="*/ 0 w 140760"/>
              <a:gd name="textAreaRight" fmla="*/ 141120 w 140760"/>
              <a:gd name="textAreaTop" fmla="*/ 0 h 140400"/>
              <a:gd name="textAreaBottom" fmla="*/ 140760 h 140400"/>
            </a:gdLst>
            <a:ahLst/>
            <a:cxnLst/>
            <a:rect l="textAreaLeft" t="textAreaTop" r="textAreaRight" b="textAreaBottom"/>
            <a:pathLst>
              <a:path w="11191" h="11169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1120" bIns="1411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35" name="Google Shape;609;p11"/>
          <p:cNvGrpSpPr/>
          <p:nvPr/>
        </p:nvGrpSpPr>
        <p:grpSpPr>
          <a:xfrm>
            <a:off x="1775520" y="1441440"/>
            <a:ext cx="26640" cy="174600"/>
            <a:chOff x="1775520" y="1441440"/>
            <a:chExt cx="26640" cy="174600"/>
          </a:xfrm>
        </p:grpSpPr>
        <p:sp>
          <p:nvSpPr>
            <p:cNvPr id="436" name="Google Shape;610;p11"/>
            <p:cNvSpPr/>
            <p:nvPr/>
          </p:nvSpPr>
          <p:spPr>
            <a:xfrm rot="5400000">
              <a:off x="1775520" y="14414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7" name="Google Shape;611;p11"/>
            <p:cNvSpPr/>
            <p:nvPr/>
          </p:nvSpPr>
          <p:spPr>
            <a:xfrm rot="5400000">
              <a:off x="1775520" y="15152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8" name="Google Shape;612;p11"/>
            <p:cNvSpPr/>
            <p:nvPr/>
          </p:nvSpPr>
          <p:spPr>
            <a:xfrm rot="5400000">
              <a:off x="1775520" y="15894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39" name="Google Shape;613;p11"/>
          <p:cNvGrpSpPr/>
          <p:nvPr/>
        </p:nvGrpSpPr>
        <p:grpSpPr>
          <a:xfrm>
            <a:off x="1893960" y="4488120"/>
            <a:ext cx="26640" cy="174600"/>
            <a:chOff x="1893960" y="4488120"/>
            <a:chExt cx="26640" cy="174600"/>
          </a:xfrm>
        </p:grpSpPr>
        <p:sp>
          <p:nvSpPr>
            <p:cNvPr id="440" name="Google Shape;614;p11"/>
            <p:cNvSpPr/>
            <p:nvPr/>
          </p:nvSpPr>
          <p:spPr>
            <a:xfrm rot="5400000">
              <a:off x="1893960" y="44881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1" name="Google Shape;615;p11"/>
            <p:cNvSpPr/>
            <p:nvPr/>
          </p:nvSpPr>
          <p:spPr>
            <a:xfrm rot="5400000">
              <a:off x="1893960" y="45619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2" name="Google Shape;616;p11"/>
            <p:cNvSpPr/>
            <p:nvPr/>
          </p:nvSpPr>
          <p:spPr>
            <a:xfrm rot="5400000">
              <a:off x="1893960" y="46360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43" name="Google Shape;617;p11"/>
          <p:cNvGrpSpPr/>
          <p:nvPr/>
        </p:nvGrpSpPr>
        <p:grpSpPr>
          <a:xfrm>
            <a:off x="483120" y="4066920"/>
            <a:ext cx="26640" cy="174600"/>
            <a:chOff x="483120" y="4066920"/>
            <a:chExt cx="26640" cy="174600"/>
          </a:xfrm>
        </p:grpSpPr>
        <p:sp>
          <p:nvSpPr>
            <p:cNvPr id="444" name="Google Shape;618;p11"/>
            <p:cNvSpPr/>
            <p:nvPr/>
          </p:nvSpPr>
          <p:spPr>
            <a:xfrm rot="5400000">
              <a:off x="483120" y="40669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5" name="Google Shape;619;p11"/>
            <p:cNvSpPr/>
            <p:nvPr/>
          </p:nvSpPr>
          <p:spPr>
            <a:xfrm rot="5400000">
              <a:off x="483120" y="41407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6" name="Google Shape;620;p11"/>
            <p:cNvSpPr/>
            <p:nvPr/>
          </p:nvSpPr>
          <p:spPr>
            <a:xfrm rot="5400000">
              <a:off x="483120" y="421488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624400" y="2057400"/>
            <a:ext cx="3904200" cy="78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9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en-US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1091;p22"/>
          <p:cNvCxnSpPr/>
          <p:nvPr/>
        </p:nvCxnSpPr>
        <p:spPr>
          <a:xfrm>
            <a:off x="590400" y="4340520"/>
            <a:ext cx="670320" cy="4233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2208240" y="342720"/>
            <a:ext cx="47275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487" name="Google Shape;1093;p22"/>
          <p:cNvCxnSpPr/>
          <p:nvPr/>
        </p:nvCxnSpPr>
        <p:spPr>
          <a:xfrm flipV="1">
            <a:off x="0" y="4332240"/>
            <a:ext cx="590760" cy="66456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488" name="Google Shape;1094;p22"/>
          <p:cNvGrpSpPr/>
          <p:nvPr/>
        </p:nvGrpSpPr>
        <p:grpSpPr>
          <a:xfrm>
            <a:off x="431640" y="4183920"/>
            <a:ext cx="291600" cy="292320"/>
            <a:chOff x="431640" y="4183920"/>
            <a:chExt cx="291600" cy="292320"/>
          </a:xfrm>
        </p:grpSpPr>
        <p:sp>
          <p:nvSpPr>
            <p:cNvPr id="489" name="Google Shape;1095;p22"/>
            <p:cNvSpPr/>
            <p:nvPr/>
          </p:nvSpPr>
          <p:spPr>
            <a:xfrm flipH="1">
              <a:off x="436320" y="418860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0" name="Google Shape;1096;p22"/>
            <p:cNvSpPr/>
            <p:nvPr/>
          </p:nvSpPr>
          <p:spPr>
            <a:xfrm flipH="1">
              <a:off x="431640" y="41839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1" name="Google Shape;1097;p22"/>
            <p:cNvSpPr/>
            <p:nvPr/>
          </p:nvSpPr>
          <p:spPr>
            <a:xfrm flipH="1">
              <a:off x="497880" y="425052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2" name="Google Shape;1098;p22"/>
            <p:cNvSpPr/>
            <p:nvPr/>
          </p:nvSpPr>
          <p:spPr>
            <a:xfrm flipH="1">
              <a:off x="492840" y="424620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93" name="Google Shape;1099;p22"/>
          <p:cNvGrpSpPr/>
          <p:nvPr/>
        </p:nvGrpSpPr>
        <p:grpSpPr>
          <a:xfrm>
            <a:off x="1075320" y="4604760"/>
            <a:ext cx="292680" cy="293040"/>
            <a:chOff x="1075320" y="4604760"/>
            <a:chExt cx="292680" cy="293040"/>
          </a:xfrm>
        </p:grpSpPr>
        <p:sp>
          <p:nvSpPr>
            <p:cNvPr id="494" name="Google Shape;1100;p22"/>
            <p:cNvSpPr/>
            <p:nvPr/>
          </p:nvSpPr>
          <p:spPr>
            <a:xfrm flipH="1">
              <a:off x="1077480" y="46072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5" name="Google Shape;1101;p22"/>
            <p:cNvSpPr/>
            <p:nvPr/>
          </p:nvSpPr>
          <p:spPr>
            <a:xfrm flipH="1">
              <a:off x="1074960" y="46047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6" name="Google Shape;1102;p22"/>
            <p:cNvSpPr/>
            <p:nvPr/>
          </p:nvSpPr>
          <p:spPr>
            <a:xfrm flipH="1">
              <a:off x="1114560" y="46436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7" name="Google Shape;1103;p22"/>
            <p:cNvSpPr/>
            <p:nvPr/>
          </p:nvSpPr>
          <p:spPr>
            <a:xfrm flipH="1">
              <a:off x="1112400" y="46411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8" name="Google Shape;1104;p22"/>
            <p:cNvSpPr/>
            <p:nvPr/>
          </p:nvSpPr>
          <p:spPr>
            <a:xfrm flipH="1">
              <a:off x="1153800" y="46832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080" bIns="136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9" name="Google Shape;1105;p22"/>
            <p:cNvSpPr/>
            <p:nvPr/>
          </p:nvSpPr>
          <p:spPr>
            <a:xfrm flipH="1">
              <a:off x="1151280" y="46810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120" bIns="141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cxnSp>
        <p:nvCxnSpPr>
          <p:cNvPr id="500" name="Google Shape;1106;p22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501" name="Google Shape;1107;p22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502" name="Google Shape;1108;p22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503" name="Google Shape;1109;p22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4" name="Google Shape;1110;p22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5" name="Google Shape;1111;p22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6" name="Google Shape;1112;p22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7" name="Google Shape;1113;p22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8" name="Google Shape;1114;p22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09" name="Google Shape;1115;p22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510" name="Google Shape;1116;p22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1" name="Google Shape;1117;p22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2" name="Google Shape;1118;p22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3" name="Google Shape;1119;p22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14" name="Google Shape;1120;p22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515" name="Google Shape;1121;p22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0" bIns="165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6" name="Google Shape;1122;p22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4960" bIns="174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7" name="Google Shape;1123;p22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0" bIns="93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8" name="Google Shape;1124;p22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2240" bIns="10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19" name="Google Shape;1125;p22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520" name="Google Shape;1126;p22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1" name="Google Shape;1127;p22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2" name="Google Shape;1128;p22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23" name="Google Shape;1129;p22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524" name="Google Shape;1130;p22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5" name="Google Shape;1131;p22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6" name="Google Shape;1132;p22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823400" y="338400"/>
            <a:ext cx="54964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65" name="Google Shape;244;p6"/>
          <p:cNvGrpSpPr/>
          <p:nvPr/>
        </p:nvGrpSpPr>
        <p:grpSpPr>
          <a:xfrm>
            <a:off x="432720" y="0"/>
            <a:ext cx="8278200" cy="5165640"/>
            <a:chOff x="432720" y="0"/>
            <a:chExt cx="8278200" cy="5165640"/>
          </a:xfrm>
        </p:grpSpPr>
        <p:cxnSp>
          <p:nvCxnSpPr>
            <p:cNvPr id="566" name="Google Shape;245;p6"/>
            <p:cNvCxnSpPr/>
            <p:nvPr/>
          </p:nvCxnSpPr>
          <p:spPr>
            <a:xfrm flipV="1">
              <a:off x="8420040" y="266400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567" name="Google Shape;246;p6"/>
            <p:cNvGrpSpPr/>
            <p:nvPr/>
          </p:nvGrpSpPr>
          <p:grpSpPr>
            <a:xfrm>
              <a:off x="8129520" y="4292280"/>
              <a:ext cx="581400" cy="582120"/>
              <a:chOff x="8129520" y="4292280"/>
              <a:chExt cx="581400" cy="582120"/>
            </a:xfrm>
          </p:grpSpPr>
          <p:sp>
            <p:nvSpPr>
              <p:cNvPr id="568" name="Google Shape;247;p6"/>
              <p:cNvSpPr/>
              <p:nvPr/>
            </p:nvSpPr>
            <p:spPr>
              <a:xfrm>
                <a:off x="8133840" y="429732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9" name="Google Shape;248;p6"/>
              <p:cNvSpPr/>
              <p:nvPr/>
            </p:nvSpPr>
            <p:spPr>
              <a:xfrm>
                <a:off x="8129520" y="429228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0" name="Google Shape;249;p6"/>
              <p:cNvSpPr/>
              <p:nvPr/>
            </p:nvSpPr>
            <p:spPr>
              <a:xfrm>
                <a:off x="8206200" y="436968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1" name="Google Shape;250;p6"/>
              <p:cNvSpPr/>
              <p:nvPr/>
            </p:nvSpPr>
            <p:spPr>
              <a:xfrm>
                <a:off x="8201880" y="436464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2" name="Google Shape;251;p6"/>
              <p:cNvSpPr/>
              <p:nvPr/>
            </p:nvSpPr>
            <p:spPr>
              <a:xfrm>
                <a:off x="8284680" y="444816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3" name="Google Shape;252;p6"/>
              <p:cNvSpPr/>
              <p:nvPr/>
            </p:nvSpPr>
            <p:spPr>
              <a:xfrm>
                <a:off x="8280360" y="444384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74" name="Google Shape;253;p6"/>
            <p:cNvGrpSpPr/>
            <p:nvPr/>
          </p:nvGrpSpPr>
          <p:grpSpPr>
            <a:xfrm>
              <a:off x="8274240" y="3720600"/>
              <a:ext cx="291600" cy="292320"/>
              <a:chOff x="8274240" y="3720600"/>
              <a:chExt cx="291600" cy="292320"/>
            </a:xfrm>
          </p:grpSpPr>
          <p:sp>
            <p:nvSpPr>
              <p:cNvPr id="575" name="Google Shape;254;p6"/>
              <p:cNvSpPr/>
              <p:nvPr/>
            </p:nvSpPr>
            <p:spPr>
              <a:xfrm>
                <a:off x="8279280" y="372564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6" name="Google Shape;255;p6"/>
              <p:cNvSpPr/>
              <p:nvPr/>
            </p:nvSpPr>
            <p:spPr>
              <a:xfrm>
                <a:off x="8274240" y="372060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7" name="Google Shape;256;p6"/>
              <p:cNvSpPr/>
              <p:nvPr/>
            </p:nvSpPr>
            <p:spPr>
              <a:xfrm>
                <a:off x="8341200" y="37875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0" bIns="158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8" name="Google Shape;257;p6"/>
              <p:cNvSpPr/>
              <p:nvPr/>
            </p:nvSpPr>
            <p:spPr>
              <a:xfrm>
                <a:off x="8336520" y="37828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7760" bIns="16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79" name="Google Shape;258;p6"/>
            <p:cNvGrpSpPr/>
            <p:nvPr/>
          </p:nvGrpSpPr>
          <p:grpSpPr>
            <a:xfrm>
              <a:off x="8332920" y="3212640"/>
              <a:ext cx="174600" cy="174600"/>
              <a:chOff x="8332920" y="3212640"/>
              <a:chExt cx="174600" cy="174600"/>
            </a:xfrm>
          </p:grpSpPr>
          <p:sp>
            <p:nvSpPr>
              <p:cNvPr id="580" name="Google Shape;259;p6"/>
              <p:cNvSpPr/>
              <p:nvPr/>
            </p:nvSpPr>
            <p:spPr>
              <a:xfrm>
                <a:off x="8337240" y="321768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0" bIns="165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1" name="Google Shape;260;p6"/>
              <p:cNvSpPr/>
              <p:nvPr/>
            </p:nvSpPr>
            <p:spPr>
              <a:xfrm>
                <a:off x="8332920" y="321264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4960" bIns="17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2" name="Google Shape;261;p6"/>
              <p:cNvSpPr/>
              <p:nvPr/>
            </p:nvSpPr>
            <p:spPr>
              <a:xfrm>
                <a:off x="8373960" y="325368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3600" bIns="93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3" name="Google Shape;262;p6"/>
              <p:cNvSpPr/>
              <p:nvPr/>
            </p:nvSpPr>
            <p:spPr>
              <a:xfrm>
                <a:off x="8368920" y="324936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2240" bIns="102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cxnSp>
          <p:nvCxnSpPr>
            <p:cNvPr id="584" name="Google Shape;263;p6"/>
            <p:cNvCxnSpPr/>
            <p:nvPr/>
          </p:nvCxnSpPr>
          <p:spPr>
            <a:xfrm>
              <a:off x="723600" y="360"/>
              <a:ext cx="360" cy="250200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grpSp>
          <p:nvGrpSpPr>
            <p:cNvPr id="585" name="Google Shape;264;p6"/>
            <p:cNvGrpSpPr/>
            <p:nvPr/>
          </p:nvGrpSpPr>
          <p:grpSpPr>
            <a:xfrm>
              <a:off x="433080" y="291960"/>
              <a:ext cx="581400" cy="582120"/>
              <a:chOff x="433080" y="291960"/>
              <a:chExt cx="581400" cy="582120"/>
            </a:xfrm>
          </p:grpSpPr>
          <p:sp>
            <p:nvSpPr>
              <p:cNvPr id="586" name="Google Shape;265;p6"/>
              <p:cNvSpPr/>
              <p:nvPr/>
            </p:nvSpPr>
            <p:spPr>
              <a:xfrm rot="10800000">
                <a:off x="437760" y="297000"/>
                <a:ext cx="572400" cy="572040"/>
              </a:xfrm>
              <a:custGeom>
                <a:avLst/>
                <a:gdLst>
                  <a:gd name="textAreaLeft" fmla="*/ 0 w 572400"/>
                  <a:gd name="textAreaRight" fmla="*/ 572760 w 572400"/>
                  <a:gd name="textAreaTop" fmla="*/ 0 h 572040"/>
                  <a:gd name="textAreaBottom" fmla="*/ 572400 h 572040"/>
                </a:gdLst>
                <a:ahLst/>
                <a:cxnLst/>
                <a:rect l="textAreaLeft" t="textAreaTop" r="textAreaRight" b="textAreaBottom"/>
                <a:pathLst>
                  <a:path w="22915" h="22893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7" name="Google Shape;266;p6"/>
              <p:cNvSpPr/>
              <p:nvPr/>
            </p:nvSpPr>
            <p:spPr>
              <a:xfrm rot="10800000">
                <a:off x="433080" y="291960"/>
                <a:ext cx="581400" cy="582120"/>
              </a:xfrm>
              <a:custGeom>
                <a:avLst/>
                <a:gdLst>
                  <a:gd name="textAreaLeft" fmla="*/ 0 w 581400"/>
                  <a:gd name="textAreaRight" fmla="*/ 581760 w 581400"/>
                  <a:gd name="textAreaTop" fmla="*/ 0 h 582120"/>
                  <a:gd name="textAreaBottom" fmla="*/ 582480 h 582120"/>
                </a:gdLst>
                <a:ahLst/>
                <a:cxnLst/>
                <a:rect l="textAreaLeft" t="textAreaTop" r="textAreaRight" b="textAreaBottom"/>
                <a:pathLst>
                  <a:path w="23272" h="23294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8" name="Google Shape;267;p6"/>
              <p:cNvSpPr/>
              <p:nvPr/>
            </p:nvSpPr>
            <p:spPr>
              <a:xfrm rot="10800000">
                <a:off x="510120" y="369720"/>
                <a:ext cx="427680" cy="426960"/>
              </a:xfrm>
              <a:custGeom>
                <a:avLst/>
                <a:gdLst>
                  <a:gd name="textAreaLeft" fmla="*/ 0 w 427680"/>
                  <a:gd name="textAreaRight" fmla="*/ 428040 w 427680"/>
                  <a:gd name="textAreaTop" fmla="*/ 0 h 426960"/>
                  <a:gd name="textAreaBottom" fmla="*/ 427320 h 426960"/>
                </a:gdLst>
                <a:ahLst/>
                <a:cxnLst/>
                <a:rect l="textAreaLeft" t="textAreaTop" r="textAreaRight" b="textAreaBottom"/>
                <a:pathLst>
                  <a:path w="17120" h="17097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9" name="Google Shape;268;p6"/>
              <p:cNvSpPr/>
              <p:nvPr/>
            </p:nvSpPr>
            <p:spPr>
              <a:xfrm rot="10800000">
                <a:off x="505440" y="364680"/>
                <a:ext cx="436680" cy="437040"/>
              </a:xfrm>
              <a:custGeom>
                <a:avLst/>
                <a:gdLst>
                  <a:gd name="textAreaLeft" fmla="*/ 0 w 436680"/>
                  <a:gd name="textAreaRight" fmla="*/ 437040 w 436680"/>
                  <a:gd name="textAreaTop" fmla="*/ 0 h 437040"/>
                  <a:gd name="textAreaBottom" fmla="*/ 437400 h 437040"/>
                </a:gdLst>
                <a:ahLst/>
                <a:cxnLst/>
                <a:rect l="textAreaLeft" t="textAreaTop" r="textAreaRight" b="textAreaBottom"/>
                <a:pathLst>
                  <a:path w="17477" h="17499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0" name="Google Shape;269;p6"/>
              <p:cNvSpPr/>
              <p:nvPr/>
            </p:nvSpPr>
            <p:spPr>
              <a:xfrm rot="10800000">
                <a:off x="589320" y="448200"/>
                <a:ext cx="270000" cy="270000"/>
              </a:xfrm>
              <a:custGeom>
                <a:avLst/>
                <a:gdLst>
                  <a:gd name="textAreaLeft" fmla="*/ 0 w 270000"/>
                  <a:gd name="textAreaRight" fmla="*/ 270360 w 270000"/>
                  <a:gd name="textAreaTop" fmla="*/ 0 h 270000"/>
                  <a:gd name="textAreaBottom" fmla="*/ 270360 h 270000"/>
                </a:gdLst>
                <a:ahLst/>
                <a:cxnLst/>
                <a:rect l="textAreaLeft" t="textAreaTop" r="textAreaRight" b="textAreaBottom"/>
                <a:pathLst>
                  <a:path w="10812" h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1" name="Google Shape;270;p6"/>
              <p:cNvSpPr/>
              <p:nvPr/>
            </p:nvSpPr>
            <p:spPr>
              <a:xfrm rot="10800000">
                <a:off x="584280" y="443520"/>
                <a:ext cx="279360" cy="27900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279000"/>
                  <a:gd name="textAreaBottom" fmla="*/ 279360 h 279000"/>
                </a:gdLst>
                <a:ahLst/>
                <a:cxnLst/>
                <a:rect l="textAreaLeft" t="textAreaTop" r="textAreaRight" b="textAreaBottom"/>
                <a:pathLst>
                  <a:path w="11191" h="11169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92" name="Google Shape;271;p6"/>
            <p:cNvGrpSpPr/>
            <p:nvPr/>
          </p:nvGrpSpPr>
          <p:grpSpPr>
            <a:xfrm>
              <a:off x="578160" y="1153440"/>
              <a:ext cx="291600" cy="292320"/>
              <a:chOff x="578160" y="1153440"/>
              <a:chExt cx="291600" cy="292320"/>
            </a:xfrm>
          </p:grpSpPr>
          <p:sp>
            <p:nvSpPr>
              <p:cNvPr id="593" name="Google Shape;272;p6"/>
              <p:cNvSpPr/>
              <p:nvPr/>
            </p:nvSpPr>
            <p:spPr>
              <a:xfrm rot="10800000">
                <a:off x="582480" y="1158480"/>
                <a:ext cx="282240" cy="2822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282240"/>
                  <a:gd name="textAreaBottom" fmla="*/ 282600 h 282240"/>
                </a:gdLst>
                <a:ahLst/>
                <a:cxnLst/>
                <a:rect l="textAreaLeft" t="textAreaTop" r="textAreaRight" b="textAreaBottom"/>
                <a:pathLst>
                  <a:path w="11302" h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4" name="Google Shape;273;p6"/>
              <p:cNvSpPr/>
              <p:nvPr/>
            </p:nvSpPr>
            <p:spPr>
              <a:xfrm rot="10800000">
                <a:off x="578160" y="1153440"/>
                <a:ext cx="291600" cy="292320"/>
              </a:xfrm>
              <a:custGeom>
                <a:avLst/>
                <a:gdLst>
                  <a:gd name="textAreaLeft" fmla="*/ 0 w 291600"/>
                  <a:gd name="textAreaRight" fmla="*/ 291960 w 291600"/>
                  <a:gd name="textAreaTop" fmla="*/ 0 h 292320"/>
                  <a:gd name="textAreaBottom" fmla="*/ 292680 h 292320"/>
                </a:gdLst>
                <a:ahLst/>
                <a:cxnLst/>
                <a:rect l="textAreaLeft" t="textAreaTop" r="textAreaRight" b="textAreaBottom"/>
                <a:pathLst>
                  <a:path w="11681" h="11703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5" name="Google Shape;274;p6"/>
              <p:cNvSpPr/>
              <p:nvPr/>
            </p:nvSpPr>
            <p:spPr>
              <a:xfrm rot="10800000">
                <a:off x="644760" y="1220760"/>
                <a:ext cx="158040" cy="158040"/>
              </a:xfrm>
              <a:custGeom>
                <a:avLst/>
                <a:gdLst>
                  <a:gd name="textAreaLeft" fmla="*/ 0 w 158040"/>
                  <a:gd name="textAreaRight" fmla="*/ 158400 w 158040"/>
                  <a:gd name="textAreaTop" fmla="*/ 0 h 158040"/>
                  <a:gd name="textAreaBottom" fmla="*/ 158400 h 158040"/>
                </a:gdLst>
                <a:ahLst/>
                <a:cxnLst/>
                <a:rect l="textAreaLeft" t="textAreaTop" r="textAreaRight" b="textAreaBottom"/>
                <a:pathLst>
                  <a:path w="6331" h="6332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8400" bIns="1584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6" name="Google Shape;275;p6"/>
              <p:cNvSpPr/>
              <p:nvPr/>
            </p:nvSpPr>
            <p:spPr>
              <a:xfrm rot="10800000">
                <a:off x="640080" y="1216080"/>
                <a:ext cx="167400" cy="16740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67400"/>
                  <a:gd name="textAreaBottom" fmla="*/ 167760 h 167400"/>
                </a:gdLst>
                <a:ahLst/>
                <a:cxnLst/>
                <a:rect l="textAreaLeft" t="textAreaTop" r="textAreaRight" b="textAreaBottom"/>
                <a:pathLst>
                  <a:path w="6710" h="6711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7760" bIns="1677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97" name="Google Shape;276;p6"/>
            <p:cNvGrpSpPr/>
            <p:nvPr/>
          </p:nvGrpSpPr>
          <p:grpSpPr>
            <a:xfrm>
              <a:off x="636480" y="1779120"/>
              <a:ext cx="174600" cy="174600"/>
              <a:chOff x="636480" y="1779120"/>
              <a:chExt cx="174600" cy="174600"/>
            </a:xfrm>
          </p:grpSpPr>
          <p:sp>
            <p:nvSpPr>
              <p:cNvPr id="598" name="Google Shape;277;p6"/>
              <p:cNvSpPr/>
              <p:nvPr/>
            </p:nvSpPr>
            <p:spPr>
              <a:xfrm rot="10800000">
                <a:off x="641160" y="1783440"/>
                <a:ext cx="165600" cy="165240"/>
              </a:xfrm>
              <a:custGeom>
                <a:avLst/>
                <a:gdLst>
                  <a:gd name="textAreaLeft" fmla="*/ 0 w 165600"/>
                  <a:gd name="textAreaRight" fmla="*/ 165960 w 165600"/>
                  <a:gd name="textAreaTop" fmla="*/ 0 h 165240"/>
                  <a:gd name="textAreaBottom" fmla="*/ 165600 h 165240"/>
                </a:gdLst>
                <a:ahLst/>
                <a:cxnLst/>
                <a:rect l="textAreaLeft" t="textAreaTop" r="textAreaRight" b="textAreaBottom"/>
                <a:pathLst>
                  <a:path w="6644" h="6621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0" bIns="165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9" name="Google Shape;278;p6"/>
              <p:cNvSpPr/>
              <p:nvPr/>
            </p:nvSpPr>
            <p:spPr>
              <a:xfrm rot="10800000">
                <a:off x="636480" y="1779120"/>
                <a:ext cx="174600" cy="174600"/>
              </a:xfrm>
              <a:custGeom>
                <a:avLst/>
                <a:gdLst>
                  <a:gd name="textAreaLeft" fmla="*/ 0 w 174600"/>
                  <a:gd name="textAreaRight" fmla="*/ 174960 w 174600"/>
                  <a:gd name="textAreaTop" fmla="*/ 0 h 174600"/>
                  <a:gd name="textAreaBottom" fmla="*/ 174960 h 174600"/>
                </a:gdLst>
                <a:ahLst/>
                <a:cxnLst/>
                <a:rect l="textAreaLeft" t="textAreaTop" r="textAreaRight" b="textAreaBottom"/>
                <a:pathLst>
                  <a:path w="7000" h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4960" bIns="17496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0" name="Google Shape;279;p6"/>
              <p:cNvSpPr/>
              <p:nvPr/>
            </p:nvSpPr>
            <p:spPr>
              <a:xfrm rot="10800000">
                <a:off x="677880" y="1819800"/>
                <a:ext cx="92160" cy="92880"/>
              </a:xfrm>
              <a:custGeom>
                <a:avLst/>
                <a:gdLst>
                  <a:gd name="textAreaLeft" fmla="*/ 0 w 92160"/>
                  <a:gd name="textAreaRight" fmla="*/ 92520 w 92160"/>
                  <a:gd name="textAreaTop" fmla="*/ 0 h 92880"/>
                  <a:gd name="textAreaBottom" fmla="*/ 93240 h 92880"/>
                </a:gdLst>
                <a:ahLst/>
                <a:cxnLst/>
                <a:rect l="textAreaLeft" t="textAreaTop" r="textAreaRight" b="textAreaBottom"/>
                <a:pathLst>
                  <a:path w="3702" h="3723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3600" bIns="9360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1" name="Google Shape;280;p6"/>
              <p:cNvSpPr/>
              <p:nvPr/>
            </p:nvSpPr>
            <p:spPr>
              <a:xfrm rot="10800000">
                <a:off x="672840" y="1815480"/>
                <a:ext cx="102240" cy="10152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102" h="408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2240" bIns="1022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02" name="Google Shape;281;p6"/>
            <p:cNvGrpSpPr/>
            <p:nvPr/>
          </p:nvGrpSpPr>
          <p:grpSpPr>
            <a:xfrm>
              <a:off x="432720" y="2003040"/>
              <a:ext cx="174960" cy="26640"/>
              <a:chOff x="432720" y="2003040"/>
              <a:chExt cx="174960" cy="26640"/>
            </a:xfrm>
          </p:grpSpPr>
          <p:sp>
            <p:nvSpPr>
              <p:cNvPr id="603" name="Google Shape;282;p6"/>
              <p:cNvSpPr/>
              <p:nvPr/>
            </p:nvSpPr>
            <p:spPr>
              <a:xfrm>
                <a:off x="43272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4" name="Google Shape;283;p6"/>
              <p:cNvSpPr/>
              <p:nvPr/>
            </p:nvSpPr>
            <p:spPr>
              <a:xfrm>
                <a:off x="50688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5" name="Google Shape;284;p6"/>
              <p:cNvSpPr/>
              <p:nvPr/>
            </p:nvSpPr>
            <p:spPr>
              <a:xfrm>
                <a:off x="581040" y="20030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06" name="Google Shape;285;p6"/>
            <p:cNvGrpSpPr/>
            <p:nvPr/>
          </p:nvGrpSpPr>
          <p:grpSpPr>
            <a:xfrm>
              <a:off x="788040" y="208440"/>
              <a:ext cx="174600" cy="26640"/>
              <a:chOff x="788040" y="208440"/>
              <a:chExt cx="174600" cy="26640"/>
            </a:xfrm>
          </p:grpSpPr>
          <p:sp>
            <p:nvSpPr>
              <p:cNvPr id="607" name="Google Shape;286;p6"/>
              <p:cNvSpPr/>
              <p:nvPr/>
            </p:nvSpPr>
            <p:spPr>
              <a:xfrm>
                <a:off x="78804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8" name="Google Shape;287;p6"/>
              <p:cNvSpPr/>
              <p:nvPr/>
            </p:nvSpPr>
            <p:spPr>
              <a:xfrm>
                <a:off x="8622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9" name="Google Shape;288;p6"/>
              <p:cNvSpPr/>
              <p:nvPr/>
            </p:nvSpPr>
            <p:spPr>
              <a:xfrm>
                <a:off x="936000" y="2084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10" name="Google Shape;289;p6"/>
            <p:cNvGrpSpPr/>
            <p:nvPr/>
          </p:nvGrpSpPr>
          <p:grpSpPr>
            <a:xfrm>
              <a:off x="8129520" y="4988880"/>
              <a:ext cx="174600" cy="26640"/>
              <a:chOff x="8129520" y="4988880"/>
              <a:chExt cx="174600" cy="26640"/>
            </a:xfrm>
          </p:grpSpPr>
          <p:sp>
            <p:nvSpPr>
              <p:cNvPr id="611" name="Google Shape;290;p6"/>
              <p:cNvSpPr/>
              <p:nvPr/>
            </p:nvSpPr>
            <p:spPr>
              <a:xfrm>
                <a:off x="81295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2" name="Google Shape;291;p6"/>
              <p:cNvSpPr/>
              <p:nvPr/>
            </p:nvSpPr>
            <p:spPr>
              <a:xfrm>
                <a:off x="820332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3" name="Google Shape;292;p6"/>
              <p:cNvSpPr/>
              <p:nvPr/>
            </p:nvSpPr>
            <p:spPr>
              <a:xfrm>
                <a:off x="8277480" y="498888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14" name="Google Shape;293;p6"/>
            <p:cNvGrpSpPr/>
            <p:nvPr/>
          </p:nvGrpSpPr>
          <p:grpSpPr>
            <a:xfrm>
              <a:off x="8497440" y="3429360"/>
              <a:ext cx="174600" cy="26640"/>
              <a:chOff x="8497440" y="3429360"/>
              <a:chExt cx="174600" cy="26640"/>
            </a:xfrm>
          </p:grpSpPr>
          <p:sp>
            <p:nvSpPr>
              <p:cNvPr id="615" name="Google Shape;294;p6"/>
              <p:cNvSpPr/>
              <p:nvPr/>
            </p:nvSpPr>
            <p:spPr>
              <a:xfrm>
                <a:off x="849744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6" name="Google Shape;295;p6"/>
              <p:cNvSpPr/>
              <p:nvPr/>
            </p:nvSpPr>
            <p:spPr>
              <a:xfrm>
                <a:off x="85716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7" name="Google Shape;296;p6"/>
              <p:cNvSpPr/>
              <p:nvPr/>
            </p:nvSpPr>
            <p:spPr>
              <a:xfrm>
                <a:off x="8645400" y="342936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cxnSp>
          <p:nvCxnSpPr>
            <p:cNvPr id="618" name="Google Shape;297;p6"/>
            <p:cNvCxnSpPr/>
            <p:nvPr/>
          </p:nvCxnSpPr>
          <p:spPr>
            <a:xfrm>
              <a:off x="8407080" y="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cxnSp>
          <p:nvCxnSpPr>
            <p:cNvPr id="619" name="Google Shape;298;p6"/>
            <p:cNvCxnSpPr/>
            <p:nvPr/>
          </p:nvCxnSpPr>
          <p:spPr>
            <a:xfrm>
              <a:off x="717840" y="2985480"/>
              <a:ext cx="360" cy="2161080"/>
            </a:xfrm>
            <a:prstGeom prst="straightConnector1">
              <a:avLst/>
            </a:prstGeom>
            <a:ln w="9525">
              <a:solidFill>
                <a:srgbClr val="3D3D3D"/>
              </a:solidFill>
              <a:round/>
            </a:ln>
          </p:spPr>
        </p:cxnSp>
        <p:sp>
          <p:nvSpPr>
            <p:cNvPr id="620" name="Google Shape;299;p6"/>
            <p:cNvSpPr/>
            <p:nvPr/>
          </p:nvSpPr>
          <p:spPr>
            <a:xfrm>
              <a:off x="671760" y="458784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1" name="Google Shape;300;p6"/>
            <p:cNvSpPr/>
            <p:nvPr/>
          </p:nvSpPr>
          <p:spPr>
            <a:xfrm>
              <a:off x="671760" y="394020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2" name="Google Shape;301;p6"/>
            <p:cNvSpPr/>
            <p:nvPr/>
          </p:nvSpPr>
          <p:spPr>
            <a:xfrm>
              <a:off x="8361000" y="145368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3" name="Google Shape;302;p6"/>
            <p:cNvSpPr/>
            <p:nvPr/>
          </p:nvSpPr>
          <p:spPr>
            <a:xfrm>
              <a:off x="8361000" y="234720"/>
              <a:ext cx="92160" cy="92160"/>
            </a:xfrm>
            <a:prstGeom prst="ellipse">
              <a:avLst/>
            </a:prstGeom>
            <a:solidFill>
              <a:schemeClr val="dk1"/>
            </a:solidFill>
            <a:ln w="9525">
              <a:solidFill>
                <a:srgbClr val="3D3D3D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1271160" y="338400"/>
            <a:ext cx="6610680" cy="548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662" name="Google Shape;843;p18"/>
          <p:cNvCxnSpPr/>
          <p:nvPr/>
        </p:nvCxnSpPr>
        <p:spPr>
          <a:xfrm flipH="1" flipV="1">
            <a:off x="8109000" y="501120"/>
            <a:ext cx="738000" cy="7380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63" name="Google Shape;844;p18"/>
          <p:cNvCxnSpPr/>
          <p:nvPr/>
        </p:nvCxnSpPr>
        <p:spPr>
          <a:xfrm>
            <a:off x="582120" y="281880"/>
            <a:ext cx="1213560" cy="4233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64" name="Google Shape;845;p18"/>
          <p:cNvCxnSpPr/>
          <p:nvPr/>
        </p:nvCxnSpPr>
        <p:spPr>
          <a:xfrm flipV="1">
            <a:off x="0" y="273960"/>
            <a:ext cx="582840" cy="6548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65" name="Google Shape;846;p18"/>
          <p:cNvGrpSpPr/>
          <p:nvPr/>
        </p:nvGrpSpPr>
        <p:grpSpPr>
          <a:xfrm>
            <a:off x="423720" y="125280"/>
            <a:ext cx="291600" cy="292320"/>
            <a:chOff x="423720" y="125280"/>
            <a:chExt cx="291600" cy="292320"/>
          </a:xfrm>
        </p:grpSpPr>
        <p:sp>
          <p:nvSpPr>
            <p:cNvPr id="666" name="Google Shape;847;p18"/>
            <p:cNvSpPr/>
            <p:nvPr/>
          </p:nvSpPr>
          <p:spPr>
            <a:xfrm flipH="1">
              <a:off x="428040" y="13032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7" name="Google Shape;848;p18"/>
            <p:cNvSpPr/>
            <p:nvPr/>
          </p:nvSpPr>
          <p:spPr>
            <a:xfrm flipH="1">
              <a:off x="423720" y="12528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8" name="Google Shape;849;p18"/>
            <p:cNvSpPr/>
            <p:nvPr/>
          </p:nvSpPr>
          <p:spPr>
            <a:xfrm flipH="1">
              <a:off x="489960" y="19224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9" name="Google Shape;850;p18"/>
            <p:cNvSpPr/>
            <p:nvPr/>
          </p:nvSpPr>
          <p:spPr>
            <a:xfrm flipH="1">
              <a:off x="484920" y="1879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70" name="Google Shape;851;p18"/>
          <p:cNvGrpSpPr/>
          <p:nvPr/>
        </p:nvGrpSpPr>
        <p:grpSpPr>
          <a:xfrm>
            <a:off x="1638360" y="558000"/>
            <a:ext cx="292680" cy="293040"/>
            <a:chOff x="1638360" y="558000"/>
            <a:chExt cx="292680" cy="293040"/>
          </a:xfrm>
        </p:grpSpPr>
        <p:sp>
          <p:nvSpPr>
            <p:cNvPr id="671" name="Google Shape;852;p18"/>
            <p:cNvSpPr/>
            <p:nvPr/>
          </p:nvSpPr>
          <p:spPr>
            <a:xfrm flipH="1">
              <a:off x="1640160" y="56052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2" name="Google Shape;853;p18"/>
            <p:cNvSpPr/>
            <p:nvPr/>
          </p:nvSpPr>
          <p:spPr>
            <a:xfrm flipH="1">
              <a:off x="1638000" y="55800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3" name="Google Shape;854;p18"/>
            <p:cNvSpPr/>
            <p:nvPr/>
          </p:nvSpPr>
          <p:spPr>
            <a:xfrm flipH="1">
              <a:off x="1677600" y="59724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4" name="Google Shape;855;p18"/>
            <p:cNvSpPr/>
            <p:nvPr/>
          </p:nvSpPr>
          <p:spPr>
            <a:xfrm flipH="1">
              <a:off x="1675080" y="59472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5" name="Google Shape;856;p18"/>
            <p:cNvSpPr/>
            <p:nvPr/>
          </p:nvSpPr>
          <p:spPr>
            <a:xfrm flipH="1">
              <a:off x="1716480" y="63684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080" bIns="136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6" name="Google Shape;857;p18"/>
            <p:cNvSpPr/>
            <p:nvPr/>
          </p:nvSpPr>
          <p:spPr>
            <a:xfrm flipH="1">
              <a:off x="1713960" y="63468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120" bIns="141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77" name="Google Shape;858;p18"/>
          <p:cNvGrpSpPr/>
          <p:nvPr/>
        </p:nvGrpSpPr>
        <p:grpSpPr>
          <a:xfrm>
            <a:off x="1591920" y="362520"/>
            <a:ext cx="174600" cy="26640"/>
            <a:chOff x="1591920" y="362520"/>
            <a:chExt cx="174600" cy="26640"/>
          </a:xfrm>
        </p:grpSpPr>
        <p:sp>
          <p:nvSpPr>
            <p:cNvPr id="678" name="Google Shape;859;p18"/>
            <p:cNvSpPr/>
            <p:nvPr/>
          </p:nvSpPr>
          <p:spPr>
            <a:xfrm>
              <a:off x="15919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9" name="Google Shape;860;p18"/>
            <p:cNvSpPr/>
            <p:nvPr/>
          </p:nvSpPr>
          <p:spPr>
            <a:xfrm>
              <a:off x="166572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0" name="Google Shape;861;p18"/>
            <p:cNvSpPr/>
            <p:nvPr/>
          </p:nvSpPr>
          <p:spPr>
            <a:xfrm>
              <a:off x="1739880" y="36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cxnSp>
        <p:nvCxnSpPr>
          <p:cNvPr id="681" name="Google Shape;862;p18"/>
          <p:cNvCxnSpPr/>
          <p:nvPr/>
        </p:nvCxnSpPr>
        <p:spPr>
          <a:xfrm flipH="1">
            <a:off x="8151120" y="6840"/>
            <a:ext cx="1002960" cy="4946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82" name="Google Shape;863;p18"/>
          <p:cNvGrpSpPr/>
          <p:nvPr/>
        </p:nvGrpSpPr>
        <p:grpSpPr>
          <a:xfrm>
            <a:off x="7823880" y="202320"/>
            <a:ext cx="581400" cy="582120"/>
            <a:chOff x="7823880" y="202320"/>
            <a:chExt cx="581400" cy="582120"/>
          </a:xfrm>
        </p:grpSpPr>
        <p:sp>
          <p:nvSpPr>
            <p:cNvPr id="683" name="Google Shape;864;p18"/>
            <p:cNvSpPr/>
            <p:nvPr/>
          </p:nvSpPr>
          <p:spPr>
            <a:xfrm>
              <a:off x="7828200" y="20736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4" name="Google Shape;865;p18"/>
            <p:cNvSpPr/>
            <p:nvPr/>
          </p:nvSpPr>
          <p:spPr>
            <a:xfrm>
              <a:off x="7823880" y="20232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5" name="Google Shape;866;p18"/>
            <p:cNvSpPr/>
            <p:nvPr/>
          </p:nvSpPr>
          <p:spPr>
            <a:xfrm>
              <a:off x="7900920" y="279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6" name="Google Shape;867;p18"/>
            <p:cNvSpPr/>
            <p:nvPr/>
          </p:nvSpPr>
          <p:spPr>
            <a:xfrm>
              <a:off x="7896240" y="274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7" name="Google Shape;868;p18"/>
            <p:cNvSpPr/>
            <p:nvPr/>
          </p:nvSpPr>
          <p:spPr>
            <a:xfrm>
              <a:off x="7979400" y="35856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8" name="Google Shape;869;p18"/>
            <p:cNvSpPr/>
            <p:nvPr/>
          </p:nvSpPr>
          <p:spPr>
            <a:xfrm>
              <a:off x="7975080" y="35388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89" name="Google Shape;870;p18"/>
          <p:cNvGrpSpPr/>
          <p:nvPr/>
        </p:nvGrpSpPr>
        <p:grpSpPr>
          <a:xfrm>
            <a:off x="8698680" y="1117440"/>
            <a:ext cx="291600" cy="292320"/>
            <a:chOff x="8698680" y="1117440"/>
            <a:chExt cx="291600" cy="292320"/>
          </a:xfrm>
        </p:grpSpPr>
        <p:sp>
          <p:nvSpPr>
            <p:cNvPr id="690" name="Google Shape;871;p18"/>
            <p:cNvSpPr/>
            <p:nvPr/>
          </p:nvSpPr>
          <p:spPr>
            <a:xfrm flipH="1">
              <a:off x="8703000" y="112248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1" name="Google Shape;872;p18"/>
            <p:cNvSpPr/>
            <p:nvPr/>
          </p:nvSpPr>
          <p:spPr>
            <a:xfrm flipH="1">
              <a:off x="8698680" y="111744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2" name="Google Shape;873;p18"/>
            <p:cNvSpPr/>
            <p:nvPr/>
          </p:nvSpPr>
          <p:spPr>
            <a:xfrm flipH="1">
              <a:off x="8764920" y="118440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3" name="Google Shape;874;p18"/>
            <p:cNvSpPr/>
            <p:nvPr/>
          </p:nvSpPr>
          <p:spPr>
            <a:xfrm flipH="1">
              <a:off x="8759880" y="117972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94" name="Google Shape;875;p18"/>
          <p:cNvGrpSpPr/>
          <p:nvPr/>
        </p:nvGrpSpPr>
        <p:grpSpPr>
          <a:xfrm>
            <a:off x="8678520" y="1581840"/>
            <a:ext cx="174600" cy="26640"/>
            <a:chOff x="8678520" y="1581840"/>
            <a:chExt cx="174600" cy="26640"/>
          </a:xfrm>
        </p:grpSpPr>
        <p:sp>
          <p:nvSpPr>
            <p:cNvPr id="695" name="Google Shape;876;p18"/>
            <p:cNvSpPr/>
            <p:nvPr/>
          </p:nvSpPr>
          <p:spPr>
            <a:xfrm>
              <a:off x="86785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6" name="Google Shape;877;p18"/>
            <p:cNvSpPr/>
            <p:nvPr/>
          </p:nvSpPr>
          <p:spPr>
            <a:xfrm>
              <a:off x="875232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7" name="Google Shape;878;p18"/>
            <p:cNvSpPr/>
            <p:nvPr/>
          </p:nvSpPr>
          <p:spPr>
            <a:xfrm>
              <a:off x="8826480" y="15818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cxnSp>
        <p:nvCxnSpPr>
          <p:cNvPr id="698" name="Google Shape;879;p18"/>
          <p:cNvCxnSpPr/>
          <p:nvPr/>
        </p:nvCxnSpPr>
        <p:spPr>
          <a:xfrm flipH="1">
            <a:off x="5101560" y="4512960"/>
            <a:ext cx="1133280" cy="3067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699" name="Google Shape;880;p18"/>
          <p:cNvCxnSpPr/>
          <p:nvPr/>
        </p:nvCxnSpPr>
        <p:spPr>
          <a:xfrm flipH="1" flipV="1">
            <a:off x="6234480" y="4492080"/>
            <a:ext cx="1342800" cy="3157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00" name="Google Shape;881;p18"/>
          <p:cNvCxnSpPr/>
          <p:nvPr/>
        </p:nvCxnSpPr>
        <p:spPr>
          <a:xfrm flipH="1">
            <a:off x="7547400" y="4407840"/>
            <a:ext cx="1332360" cy="39240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cxnSp>
        <p:nvCxnSpPr>
          <p:cNvPr id="701" name="Google Shape;882;p18"/>
          <p:cNvCxnSpPr/>
          <p:nvPr/>
        </p:nvCxnSpPr>
        <p:spPr>
          <a:xfrm flipH="1">
            <a:off x="8871840" y="3993480"/>
            <a:ext cx="274320" cy="407520"/>
          </a:xfrm>
          <a:prstGeom prst="straightConnector1">
            <a:avLst/>
          </a:prstGeom>
          <a:ln w="9525">
            <a:solidFill>
              <a:srgbClr val="494949"/>
            </a:solidFill>
            <a:round/>
          </a:ln>
        </p:spPr>
      </p:cxnSp>
      <p:grpSp>
        <p:nvGrpSpPr>
          <p:cNvPr id="702" name="Google Shape;883;p18"/>
          <p:cNvGrpSpPr/>
          <p:nvPr/>
        </p:nvGrpSpPr>
        <p:grpSpPr>
          <a:xfrm>
            <a:off x="7278840" y="4512960"/>
            <a:ext cx="581400" cy="582120"/>
            <a:chOff x="7278840" y="4512960"/>
            <a:chExt cx="581400" cy="582120"/>
          </a:xfrm>
        </p:grpSpPr>
        <p:sp>
          <p:nvSpPr>
            <p:cNvPr id="703" name="Google Shape;884;p18"/>
            <p:cNvSpPr/>
            <p:nvPr/>
          </p:nvSpPr>
          <p:spPr>
            <a:xfrm>
              <a:off x="7283520" y="451800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4" name="Google Shape;885;p18"/>
            <p:cNvSpPr/>
            <p:nvPr/>
          </p:nvSpPr>
          <p:spPr>
            <a:xfrm>
              <a:off x="7278840" y="451296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5" name="Google Shape;886;p18"/>
            <p:cNvSpPr/>
            <p:nvPr/>
          </p:nvSpPr>
          <p:spPr>
            <a:xfrm>
              <a:off x="7355880" y="459072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6" name="Google Shape;887;p18"/>
            <p:cNvSpPr/>
            <p:nvPr/>
          </p:nvSpPr>
          <p:spPr>
            <a:xfrm>
              <a:off x="7351560" y="458568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7" name="Google Shape;888;p18"/>
            <p:cNvSpPr/>
            <p:nvPr/>
          </p:nvSpPr>
          <p:spPr>
            <a:xfrm>
              <a:off x="7434360" y="466920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8" name="Google Shape;889;p18"/>
            <p:cNvSpPr/>
            <p:nvPr/>
          </p:nvSpPr>
          <p:spPr>
            <a:xfrm>
              <a:off x="7430040" y="466452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09" name="Google Shape;890;p18"/>
          <p:cNvGrpSpPr/>
          <p:nvPr/>
        </p:nvGrpSpPr>
        <p:grpSpPr>
          <a:xfrm>
            <a:off x="6099480" y="4340520"/>
            <a:ext cx="291600" cy="292320"/>
            <a:chOff x="6099480" y="4340520"/>
            <a:chExt cx="291600" cy="292320"/>
          </a:xfrm>
        </p:grpSpPr>
        <p:sp>
          <p:nvSpPr>
            <p:cNvPr id="710" name="Google Shape;891;p18"/>
            <p:cNvSpPr/>
            <p:nvPr/>
          </p:nvSpPr>
          <p:spPr>
            <a:xfrm>
              <a:off x="6104520" y="434556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1" name="Google Shape;892;p18"/>
            <p:cNvSpPr/>
            <p:nvPr/>
          </p:nvSpPr>
          <p:spPr>
            <a:xfrm>
              <a:off x="6099480" y="434052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2" name="Google Shape;893;p18"/>
            <p:cNvSpPr/>
            <p:nvPr/>
          </p:nvSpPr>
          <p:spPr>
            <a:xfrm>
              <a:off x="6166440" y="440748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0" bIns="15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3" name="Google Shape;894;p18"/>
            <p:cNvSpPr/>
            <p:nvPr/>
          </p:nvSpPr>
          <p:spPr>
            <a:xfrm>
              <a:off x="6161760" y="440280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7760" bIns="16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14" name="Google Shape;895;p18"/>
          <p:cNvGrpSpPr/>
          <p:nvPr/>
        </p:nvGrpSpPr>
        <p:grpSpPr>
          <a:xfrm>
            <a:off x="8792640" y="4314960"/>
            <a:ext cx="174600" cy="174600"/>
            <a:chOff x="8792640" y="4314960"/>
            <a:chExt cx="174600" cy="174600"/>
          </a:xfrm>
        </p:grpSpPr>
        <p:sp>
          <p:nvSpPr>
            <p:cNvPr id="715" name="Google Shape;896;p18"/>
            <p:cNvSpPr/>
            <p:nvPr/>
          </p:nvSpPr>
          <p:spPr>
            <a:xfrm>
              <a:off x="8797320" y="432000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0" bIns="165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6" name="Google Shape;897;p18"/>
            <p:cNvSpPr/>
            <p:nvPr/>
          </p:nvSpPr>
          <p:spPr>
            <a:xfrm>
              <a:off x="8792640" y="431496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4960" bIns="174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7" name="Google Shape;898;p18"/>
            <p:cNvSpPr/>
            <p:nvPr/>
          </p:nvSpPr>
          <p:spPr>
            <a:xfrm>
              <a:off x="8834040" y="435636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0" bIns="93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8" name="Google Shape;899;p18"/>
            <p:cNvSpPr/>
            <p:nvPr/>
          </p:nvSpPr>
          <p:spPr>
            <a:xfrm>
              <a:off x="8829000" y="435168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2240" bIns="10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19" name="Google Shape;900;p18"/>
          <p:cNvGrpSpPr/>
          <p:nvPr/>
        </p:nvGrpSpPr>
        <p:grpSpPr>
          <a:xfrm>
            <a:off x="4972680" y="4657680"/>
            <a:ext cx="292680" cy="293040"/>
            <a:chOff x="4972680" y="4657680"/>
            <a:chExt cx="292680" cy="293040"/>
          </a:xfrm>
        </p:grpSpPr>
        <p:sp>
          <p:nvSpPr>
            <p:cNvPr id="720" name="Google Shape;901;p18"/>
            <p:cNvSpPr/>
            <p:nvPr/>
          </p:nvSpPr>
          <p:spPr>
            <a:xfrm>
              <a:off x="4975200" y="4660200"/>
              <a:ext cx="288360" cy="28800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1" name="Google Shape;902;p18"/>
            <p:cNvSpPr/>
            <p:nvPr/>
          </p:nvSpPr>
          <p:spPr>
            <a:xfrm>
              <a:off x="4972680" y="4657680"/>
              <a:ext cx="292680" cy="29304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2" name="Google Shape;903;p18"/>
            <p:cNvSpPr/>
            <p:nvPr/>
          </p:nvSpPr>
          <p:spPr>
            <a:xfrm>
              <a:off x="5011560" y="4696560"/>
              <a:ext cx="215280" cy="21492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3" name="Google Shape;904;p18"/>
            <p:cNvSpPr/>
            <p:nvPr/>
          </p:nvSpPr>
          <p:spPr>
            <a:xfrm>
              <a:off x="5009400" y="4694040"/>
              <a:ext cx="219600" cy="21996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4" name="Google Shape;905;p18"/>
            <p:cNvSpPr/>
            <p:nvPr/>
          </p:nvSpPr>
          <p:spPr>
            <a:xfrm>
              <a:off x="5051160" y="4736160"/>
              <a:ext cx="135720" cy="1357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080" bIns="136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5" name="Google Shape;906;p18"/>
            <p:cNvSpPr/>
            <p:nvPr/>
          </p:nvSpPr>
          <p:spPr>
            <a:xfrm>
              <a:off x="5049000" y="4734000"/>
              <a:ext cx="140760" cy="14040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120" bIns="141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26" name="Google Shape;907;p18"/>
          <p:cNvGrpSpPr/>
          <p:nvPr/>
        </p:nvGrpSpPr>
        <p:grpSpPr>
          <a:xfrm>
            <a:off x="8721720" y="4142520"/>
            <a:ext cx="174600" cy="26640"/>
            <a:chOff x="8721720" y="4142520"/>
            <a:chExt cx="174600" cy="26640"/>
          </a:xfrm>
        </p:grpSpPr>
        <p:sp>
          <p:nvSpPr>
            <p:cNvPr id="727" name="Google Shape;908;p18"/>
            <p:cNvSpPr/>
            <p:nvPr/>
          </p:nvSpPr>
          <p:spPr>
            <a:xfrm>
              <a:off x="872172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8" name="Google Shape;909;p18"/>
            <p:cNvSpPr/>
            <p:nvPr/>
          </p:nvSpPr>
          <p:spPr>
            <a:xfrm>
              <a:off x="879588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9" name="Google Shape;910;p18"/>
            <p:cNvSpPr/>
            <p:nvPr/>
          </p:nvSpPr>
          <p:spPr>
            <a:xfrm>
              <a:off x="8869680" y="414252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1690;p35"/>
          <p:cNvGrpSpPr/>
          <p:nvPr/>
        </p:nvGrpSpPr>
        <p:grpSpPr>
          <a:xfrm>
            <a:off x="303120" y="959760"/>
            <a:ext cx="5343480" cy="4183560"/>
            <a:chOff x="303120" y="959760"/>
            <a:chExt cx="5343480" cy="4183560"/>
          </a:xfrm>
        </p:grpSpPr>
        <p:sp>
          <p:nvSpPr>
            <p:cNvPr id="877" name="Google Shape;1691;p35"/>
            <p:cNvSpPr/>
            <p:nvPr/>
          </p:nvSpPr>
          <p:spPr>
            <a:xfrm>
              <a:off x="592200" y="959760"/>
              <a:ext cx="4800960" cy="4087080"/>
            </a:xfrm>
            <a:custGeom>
              <a:avLst/>
              <a:gdLst>
                <a:gd name="textAreaLeft" fmla="*/ 0 w 4800960"/>
                <a:gd name="textAreaRight" fmla="*/ 4801320 w 4800960"/>
                <a:gd name="textAreaTop" fmla="*/ 0 h 4087080"/>
                <a:gd name="textAreaBottom" fmla="*/ 4087440 h 4087080"/>
              </a:gdLst>
              <a:ahLst/>
              <a:cxnLst/>
              <a:rect l="textAreaLeft" t="textAreaTop" r="textAreaRight" b="textAreaBottom"/>
              <a:pathLst>
                <a:path w="240073" h="204367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8" name="Google Shape;1692;p35"/>
            <p:cNvSpPr/>
            <p:nvPr/>
          </p:nvSpPr>
          <p:spPr>
            <a:xfrm>
              <a:off x="734760" y="959760"/>
              <a:ext cx="4611600" cy="4081680"/>
            </a:xfrm>
            <a:custGeom>
              <a:avLst/>
              <a:gdLst>
                <a:gd name="textAreaLeft" fmla="*/ 0 w 4611600"/>
                <a:gd name="textAreaRight" fmla="*/ 4611960 w 4611600"/>
                <a:gd name="textAreaTop" fmla="*/ 0 h 4081680"/>
                <a:gd name="textAreaBottom" fmla="*/ 4082040 h 4081680"/>
              </a:gdLst>
              <a:ahLst/>
              <a:cxnLst/>
              <a:rect l="textAreaLeft" t="textAreaTop" r="textAreaRight" b="textAreaBottom"/>
              <a:pathLst>
                <a:path w="230591" h="204097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9" name="Google Shape;1693;p35"/>
            <p:cNvSpPr/>
            <p:nvPr/>
          </p:nvSpPr>
          <p:spPr>
            <a:xfrm>
              <a:off x="4851360" y="3337920"/>
              <a:ext cx="710280" cy="1797840"/>
            </a:xfrm>
            <a:custGeom>
              <a:avLst/>
              <a:gdLst>
                <a:gd name="textAreaLeft" fmla="*/ 0 w 710280"/>
                <a:gd name="textAreaRight" fmla="*/ 710640 w 710280"/>
                <a:gd name="textAreaTop" fmla="*/ 0 h 1797840"/>
                <a:gd name="textAreaBottom" fmla="*/ 1798200 h 1797840"/>
              </a:gdLst>
              <a:ahLst/>
              <a:cxnLst/>
              <a:rect l="textAreaLeft" t="textAreaTop" r="textAreaRight" b="textAreaBottom"/>
              <a:pathLst>
                <a:path w="35529" h="89901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0" name="Google Shape;1694;p35"/>
            <p:cNvSpPr/>
            <p:nvPr/>
          </p:nvSpPr>
          <p:spPr>
            <a:xfrm>
              <a:off x="2321640" y="2733120"/>
              <a:ext cx="2126520" cy="2409840"/>
            </a:xfrm>
            <a:custGeom>
              <a:avLst/>
              <a:gdLst>
                <a:gd name="textAreaLeft" fmla="*/ 0 w 2126520"/>
                <a:gd name="textAreaRight" fmla="*/ 2126880 w 2126520"/>
                <a:gd name="textAreaTop" fmla="*/ 0 h 2409840"/>
                <a:gd name="textAreaBottom" fmla="*/ 2410200 h 2409840"/>
              </a:gdLst>
              <a:ahLst/>
              <a:cxnLst/>
              <a:rect l="textAreaLeft" t="textAreaTop" r="textAreaRight" b="textAreaBottom"/>
              <a:pathLst>
                <a:path w="106343" h="120505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1" name="Google Shape;1695;p35"/>
            <p:cNvSpPr/>
            <p:nvPr/>
          </p:nvSpPr>
          <p:spPr>
            <a:xfrm>
              <a:off x="2321640" y="2936880"/>
              <a:ext cx="1947600" cy="2206440"/>
            </a:xfrm>
            <a:custGeom>
              <a:avLst/>
              <a:gdLst>
                <a:gd name="textAreaLeft" fmla="*/ 0 w 1947600"/>
                <a:gd name="textAreaRight" fmla="*/ 1947960 w 1947600"/>
                <a:gd name="textAreaTop" fmla="*/ 0 h 2206440"/>
                <a:gd name="textAreaBottom" fmla="*/ 2206800 h 2206440"/>
              </a:gdLst>
              <a:ahLst/>
              <a:cxnLst/>
              <a:rect l="textAreaLeft" t="textAreaTop" r="textAreaRight" b="textAreaBottom"/>
              <a:pathLst>
                <a:path w="97389" h="110331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2" name="Google Shape;1696;p35"/>
            <p:cNvSpPr/>
            <p:nvPr/>
          </p:nvSpPr>
          <p:spPr>
            <a:xfrm>
              <a:off x="4262040" y="2740680"/>
              <a:ext cx="179640" cy="239508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2395080"/>
                <a:gd name="textAreaBottom" fmla="*/ 2395440 h 2395080"/>
              </a:gdLst>
              <a:ahLst/>
              <a:cxnLst/>
              <a:rect l="textAreaLeft" t="textAreaTop" r="textAreaRight" b="textAreaBottom"/>
              <a:pathLst>
                <a:path w="8995" h="119773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3" name="Google Shape;1697;p35"/>
            <p:cNvSpPr/>
            <p:nvPr/>
          </p:nvSpPr>
          <p:spPr>
            <a:xfrm>
              <a:off x="4354200" y="4694760"/>
              <a:ext cx="87480" cy="44100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441000"/>
                <a:gd name="textAreaBottom" fmla="*/ 441360 h 441000"/>
              </a:gdLst>
              <a:ahLst/>
              <a:cxnLst/>
              <a:rect l="textAreaLeft" t="textAreaTop" r="textAreaRight" b="textAreaBottom"/>
              <a:pathLst>
                <a:path w="4396" h="22059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4" name="Google Shape;1698;p35"/>
            <p:cNvSpPr/>
            <p:nvPr/>
          </p:nvSpPr>
          <p:spPr>
            <a:xfrm>
              <a:off x="4347720" y="4688280"/>
              <a:ext cx="100440" cy="454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454680"/>
                <a:gd name="textAreaBottom" fmla="*/ 455040 h 454680"/>
              </a:gdLst>
              <a:ahLst/>
              <a:cxnLst/>
              <a:rect l="textAreaLeft" t="textAreaTop" r="textAreaRight" b="textAreaBottom"/>
              <a:pathLst>
                <a:path w="5048" h="22751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5" name="Google Shape;1699;p35"/>
            <p:cNvSpPr/>
            <p:nvPr/>
          </p:nvSpPr>
          <p:spPr>
            <a:xfrm>
              <a:off x="4442040" y="4388760"/>
              <a:ext cx="379080" cy="747000"/>
            </a:xfrm>
            <a:custGeom>
              <a:avLst/>
              <a:gdLst>
                <a:gd name="textAreaLeft" fmla="*/ 0 w 379080"/>
                <a:gd name="textAreaRight" fmla="*/ 379440 w 379080"/>
                <a:gd name="textAreaTop" fmla="*/ 0 h 747000"/>
                <a:gd name="textAreaBottom" fmla="*/ 747360 h 747000"/>
              </a:gdLst>
              <a:ahLst/>
              <a:cxnLst/>
              <a:rect l="textAreaLeft" t="textAreaTop" r="textAreaRight" b="textAreaBottom"/>
              <a:pathLst>
                <a:path w="18966" h="37361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6" name="Google Shape;1700;p35"/>
            <p:cNvSpPr/>
            <p:nvPr/>
          </p:nvSpPr>
          <p:spPr>
            <a:xfrm>
              <a:off x="4434840" y="4382280"/>
              <a:ext cx="392760" cy="760680"/>
            </a:xfrm>
            <a:custGeom>
              <a:avLst/>
              <a:gdLst>
                <a:gd name="textAreaLeft" fmla="*/ 0 w 392760"/>
                <a:gd name="textAreaRight" fmla="*/ 393120 w 392760"/>
                <a:gd name="textAreaTop" fmla="*/ 0 h 760680"/>
                <a:gd name="textAreaBottom" fmla="*/ 761040 h 760680"/>
              </a:gdLst>
              <a:ahLst/>
              <a:cxnLst/>
              <a:rect l="textAreaLeft" t="textAreaTop" r="textAreaRight" b="textAreaBottom"/>
              <a:pathLst>
                <a:path w="19658" h="38056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7" name="Google Shape;1701;p35"/>
            <p:cNvSpPr/>
            <p:nvPr/>
          </p:nvSpPr>
          <p:spPr>
            <a:xfrm>
              <a:off x="1384200" y="4694760"/>
              <a:ext cx="87480" cy="44100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441000"/>
                <a:gd name="textAreaBottom" fmla="*/ 441360 h 441000"/>
              </a:gdLst>
              <a:ahLst/>
              <a:cxnLst/>
              <a:rect l="textAreaLeft" t="textAreaTop" r="textAreaRight" b="textAreaBottom"/>
              <a:pathLst>
                <a:path w="4396" h="22059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8" name="Google Shape;1702;p35"/>
            <p:cNvSpPr/>
            <p:nvPr/>
          </p:nvSpPr>
          <p:spPr>
            <a:xfrm>
              <a:off x="1377720" y="4688280"/>
              <a:ext cx="100440" cy="454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454680"/>
                <a:gd name="textAreaBottom" fmla="*/ 455040 h 454680"/>
              </a:gdLst>
              <a:ahLst/>
              <a:cxnLst/>
              <a:rect l="textAreaLeft" t="textAreaTop" r="textAreaRight" b="textAreaBottom"/>
              <a:pathLst>
                <a:path w="5047" h="22751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9" name="Google Shape;1703;p35"/>
            <p:cNvSpPr/>
            <p:nvPr/>
          </p:nvSpPr>
          <p:spPr>
            <a:xfrm>
              <a:off x="1472040" y="4388760"/>
              <a:ext cx="379080" cy="747000"/>
            </a:xfrm>
            <a:custGeom>
              <a:avLst/>
              <a:gdLst>
                <a:gd name="textAreaLeft" fmla="*/ 0 w 379080"/>
                <a:gd name="textAreaRight" fmla="*/ 379440 w 379080"/>
                <a:gd name="textAreaTop" fmla="*/ 0 h 747000"/>
                <a:gd name="textAreaBottom" fmla="*/ 747360 h 747000"/>
              </a:gdLst>
              <a:ahLst/>
              <a:cxnLst/>
              <a:rect l="textAreaLeft" t="textAreaTop" r="textAreaRight" b="textAreaBottom"/>
              <a:pathLst>
                <a:path w="18965" h="37361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0" name="Google Shape;1704;p35"/>
            <p:cNvSpPr/>
            <p:nvPr/>
          </p:nvSpPr>
          <p:spPr>
            <a:xfrm>
              <a:off x="1464840" y="4382280"/>
              <a:ext cx="392760" cy="760680"/>
            </a:xfrm>
            <a:custGeom>
              <a:avLst/>
              <a:gdLst>
                <a:gd name="textAreaLeft" fmla="*/ 0 w 392760"/>
                <a:gd name="textAreaRight" fmla="*/ 393120 w 392760"/>
                <a:gd name="textAreaTop" fmla="*/ 0 h 760680"/>
                <a:gd name="textAreaBottom" fmla="*/ 761040 h 760680"/>
              </a:gdLst>
              <a:ahLst/>
              <a:cxnLst/>
              <a:rect l="textAreaLeft" t="textAreaTop" r="textAreaRight" b="textAreaBottom"/>
              <a:pathLst>
                <a:path w="19658" h="38056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1" name="Google Shape;1705;p35"/>
            <p:cNvSpPr/>
            <p:nvPr/>
          </p:nvSpPr>
          <p:spPr>
            <a:xfrm>
              <a:off x="1046160" y="4318920"/>
              <a:ext cx="4053960" cy="453960"/>
            </a:xfrm>
            <a:custGeom>
              <a:avLst/>
              <a:gdLst>
                <a:gd name="textAreaLeft" fmla="*/ 0 w 4053960"/>
                <a:gd name="textAreaRight" fmla="*/ 4054320 w 4053960"/>
                <a:gd name="textAreaTop" fmla="*/ 0 h 453960"/>
                <a:gd name="textAreaBottom" fmla="*/ 454320 h 453960"/>
              </a:gdLst>
              <a:ahLst/>
              <a:cxnLst/>
              <a:rect l="textAreaLeft" t="textAreaTop" r="textAreaRight" b="textAreaBottom"/>
              <a:pathLst>
                <a:path w="202713" h="2271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2" name="Google Shape;1706;p35"/>
            <p:cNvSpPr/>
            <p:nvPr/>
          </p:nvSpPr>
          <p:spPr>
            <a:xfrm>
              <a:off x="1039680" y="4312080"/>
              <a:ext cx="4066920" cy="467280"/>
            </a:xfrm>
            <a:custGeom>
              <a:avLst/>
              <a:gdLst>
                <a:gd name="textAreaLeft" fmla="*/ 0 w 4066920"/>
                <a:gd name="textAreaRight" fmla="*/ 4067280 w 4066920"/>
                <a:gd name="textAreaTop" fmla="*/ 0 h 467280"/>
                <a:gd name="textAreaBottom" fmla="*/ 467640 h 467280"/>
              </a:gdLst>
              <a:ahLst/>
              <a:cxnLst/>
              <a:rect l="textAreaLeft" t="textAreaTop" r="textAreaRight" b="textAreaBottom"/>
              <a:pathLst>
                <a:path w="203365" h="23378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3" name="Google Shape;1707;p35"/>
            <p:cNvSpPr/>
            <p:nvPr/>
          </p:nvSpPr>
          <p:spPr>
            <a:xfrm>
              <a:off x="1047960" y="4318920"/>
              <a:ext cx="4052160" cy="424440"/>
            </a:xfrm>
            <a:custGeom>
              <a:avLst/>
              <a:gdLst>
                <a:gd name="textAreaLeft" fmla="*/ 0 w 4052160"/>
                <a:gd name="textAreaRight" fmla="*/ 4052520 w 4052160"/>
                <a:gd name="textAreaTop" fmla="*/ 0 h 424440"/>
                <a:gd name="textAreaBottom" fmla="*/ 424800 h 424440"/>
              </a:gdLst>
              <a:ahLst/>
              <a:cxnLst/>
              <a:rect l="textAreaLeft" t="textAreaTop" r="textAreaRight" b="textAreaBottom"/>
              <a:pathLst>
                <a:path w="202632" h="21245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4" name="Google Shape;1708;p35"/>
            <p:cNvSpPr/>
            <p:nvPr/>
          </p:nvSpPr>
          <p:spPr>
            <a:xfrm>
              <a:off x="1040760" y="4311360"/>
              <a:ext cx="4066920" cy="439200"/>
            </a:xfrm>
            <a:custGeom>
              <a:avLst/>
              <a:gdLst>
                <a:gd name="textAreaLeft" fmla="*/ 0 w 4066920"/>
                <a:gd name="textAreaRight" fmla="*/ 4067280 w 4066920"/>
                <a:gd name="textAreaTop" fmla="*/ 0 h 439200"/>
                <a:gd name="textAreaBottom" fmla="*/ 439560 h 439200"/>
              </a:gdLst>
              <a:ahLst/>
              <a:cxnLst/>
              <a:rect l="textAreaLeft" t="textAreaTop" r="textAreaRight" b="textAreaBottom"/>
              <a:pathLst>
                <a:path w="203364" h="21977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5" name="Google Shape;1709;p35"/>
            <p:cNvSpPr/>
            <p:nvPr/>
          </p:nvSpPr>
          <p:spPr>
            <a:xfrm>
              <a:off x="3972600" y="4501080"/>
              <a:ext cx="604440" cy="170640"/>
            </a:xfrm>
            <a:custGeom>
              <a:avLst/>
              <a:gdLst>
                <a:gd name="textAreaLeft" fmla="*/ 0 w 604440"/>
                <a:gd name="textAreaRight" fmla="*/ 604800 w 604440"/>
                <a:gd name="textAreaTop" fmla="*/ 0 h 170640"/>
                <a:gd name="textAreaBottom" fmla="*/ 171000 h 170640"/>
              </a:gdLst>
              <a:ahLst/>
              <a:cxnLst/>
              <a:rect l="textAreaLeft" t="textAreaTop" r="textAreaRight" b="textAreaBottom"/>
              <a:pathLst>
                <a:path w="30239" h="8548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1360" bIns="171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6" name="Google Shape;1710;p35"/>
            <p:cNvSpPr/>
            <p:nvPr/>
          </p:nvSpPr>
          <p:spPr>
            <a:xfrm>
              <a:off x="3965040" y="4494600"/>
              <a:ext cx="619200" cy="184320"/>
            </a:xfrm>
            <a:custGeom>
              <a:avLst/>
              <a:gdLst>
                <a:gd name="textAreaLeft" fmla="*/ 0 w 619200"/>
                <a:gd name="textAreaRight" fmla="*/ 619560 w 619200"/>
                <a:gd name="textAreaTop" fmla="*/ 0 h 184320"/>
                <a:gd name="textAreaBottom" fmla="*/ 184680 h 184320"/>
              </a:gdLst>
              <a:ahLst/>
              <a:cxnLst/>
              <a:rect l="textAreaLeft" t="textAreaTop" r="textAreaRight" b="textAreaBottom"/>
              <a:pathLst>
                <a:path w="30971" h="9239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7" name="Google Shape;1711;p35"/>
            <p:cNvSpPr/>
            <p:nvPr/>
          </p:nvSpPr>
          <p:spPr>
            <a:xfrm>
              <a:off x="4547160" y="4318920"/>
              <a:ext cx="553320" cy="453960"/>
            </a:xfrm>
            <a:custGeom>
              <a:avLst/>
              <a:gdLst>
                <a:gd name="textAreaLeft" fmla="*/ 0 w 553320"/>
                <a:gd name="textAreaRight" fmla="*/ 553680 w 553320"/>
                <a:gd name="textAreaTop" fmla="*/ 0 h 453960"/>
                <a:gd name="textAreaBottom" fmla="*/ 454320 h 453960"/>
              </a:gdLst>
              <a:ahLst/>
              <a:cxnLst/>
              <a:rect l="textAreaLeft" t="textAreaTop" r="textAreaRight" b="textAreaBottom"/>
              <a:pathLst>
                <a:path w="27675" h="2271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8" name="Google Shape;1712;p35"/>
            <p:cNvSpPr/>
            <p:nvPr/>
          </p:nvSpPr>
          <p:spPr>
            <a:xfrm>
              <a:off x="4540680" y="4311720"/>
              <a:ext cx="566280" cy="467640"/>
            </a:xfrm>
            <a:custGeom>
              <a:avLst/>
              <a:gdLst>
                <a:gd name="textAreaLeft" fmla="*/ 0 w 566280"/>
                <a:gd name="textAreaRight" fmla="*/ 566640 w 566280"/>
                <a:gd name="textAreaTop" fmla="*/ 0 h 467640"/>
                <a:gd name="textAreaBottom" fmla="*/ 468000 h 467640"/>
              </a:gdLst>
              <a:ahLst/>
              <a:cxnLst/>
              <a:rect l="textAreaLeft" t="textAreaTop" r="textAreaRight" b="textAreaBottom"/>
              <a:pathLst>
                <a:path w="28327" h="23391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9" name="Google Shape;1713;p35"/>
            <p:cNvSpPr/>
            <p:nvPr/>
          </p:nvSpPr>
          <p:spPr>
            <a:xfrm>
              <a:off x="4079160" y="4331160"/>
              <a:ext cx="731520" cy="226440"/>
            </a:xfrm>
            <a:custGeom>
              <a:avLst/>
              <a:gdLst>
                <a:gd name="textAreaLeft" fmla="*/ 0 w 731520"/>
                <a:gd name="textAreaRight" fmla="*/ 731880 w 731520"/>
                <a:gd name="textAreaTop" fmla="*/ 0 h 226440"/>
                <a:gd name="textAreaBottom" fmla="*/ 226800 h 226440"/>
              </a:gdLst>
              <a:ahLst/>
              <a:cxnLst/>
              <a:rect l="textAreaLeft" t="textAreaTop" r="textAreaRight" b="textAreaBottom"/>
              <a:pathLst>
                <a:path w="36588" h="11347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0" name="Google Shape;1714;p35"/>
            <p:cNvSpPr/>
            <p:nvPr/>
          </p:nvSpPr>
          <p:spPr>
            <a:xfrm>
              <a:off x="4161240" y="4510800"/>
              <a:ext cx="209520" cy="140760"/>
            </a:xfrm>
            <a:custGeom>
              <a:avLst/>
              <a:gdLst>
                <a:gd name="textAreaLeft" fmla="*/ 0 w 209520"/>
                <a:gd name="textAreaRight" fmla="*/ 209880 w 209520"/>
                <a:gd name="textAreaTop" fmla="*/ 0 h 140760"/>
                <a:gd name="textAreaBottom" fmla="*/ 141120 h 140760"/>
              </a:gdLst>
              <a:ahLst/>
              <a:cxnLst/>
              <a:rect l="textAreaLeft" t="textAreaTop" r="textAreaRight" b="textAreaBottom"/>
              <a:pathLst>
                <a:path w="10500" h="7052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120" bIns="141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1" name="Google Shape;1715;p35"/>
            <p:cNvSpPr/>
            <p:nvPr/>
          </p:nvSpPr>
          <p:spPr>
            <a:xfrm>
              <a:off x="4281840" y="4534920"/>
              <a:ext cx="57600" cy="9540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95400"/>
                <a:gd name="textAreaBottom" fmla="*/ 95760 h 95400"/>
              </a:gdLst>
              <a:ahLst/>
              <a:cxnLst/>
              <a:rect l="textAreaLeft" t="textAreaTop" r="textAreaRight" b="textAreaBottom"/>
              <a:pathLst>
                <a:path w="2890" h="4779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5760" bIns="95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2" name="Google Shape;1716;p35"/>
            <p:cNvSpPr/>
            <p:nvPr/>
          </p:nvSpPr>
          <p:spPr>
            <a:xfrm>
              <a:off x="2554560" y="4443480"/>
              <a:ext cx="1617840" cy="252720"/>
            </a:xfrm>
            <a:custGeom>
              <a:avLst/>
              <a:gdLst>
                <a:gd name="textAreaLeft" fmla="*/ 0 w 1617840"/>
                <a:gd name="textAreaRight" fmla="*/ 1618200 w 16178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80906" h="12657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3" name="Google Shape;1717;p35"/>
            <p:cNvSpPr/>
            <p:nvPr/>
          </p:nvSpPr>
          <p:spPr>
            <a:xfrm>
              <a:off x="2547360" y="4437000"/>
              <a:ext cx="1632600" cy="265680"/>
            </a:xfrm>
            <a:custGeom>
              <a:avLst/>
              <a:gdLst>
                <a:gd name="textAreaLeft" fmla="*/ 0 w 1632600"/>
                <a:gd name="textAreaRight" fmla="*/ 1632960 w 1632600"/>
                <a:gd name="textAreaTop" fmla="*/ 0 h 265680"/>
                <a:gd name="textAreaBottom" fmla="*/ 266040 h 265680"/>
              </a:gdLst>
              <a:ahLst/>
              <a:cxnLst/>
              <a:rect l="textAreaLeft" t="textAreaTop" r="textAreaRight" b="textAreaBottom"/>
              <a:pathLst>
                <a:path w="81640" h="13309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4" name="Google Shape;1718;p35"/>
            <p:cNvSpPr/>
            <p:nvPr/>
          </p:nvSpPr>
          <p:spPr>
            <a:xfrm>
              <a:off x="3849480" y="4436640"/>
              <a:ext cx="330120" cy="281880"/>
            </a:xfrm>
            <a:custGeom>
              <a:avLst/>
              <a:gdLst>
                <a:gd name="textAreaLeft" fmla="*/ 0 w 330120"/>
                <a:gd name="textAreaRight" fmla="*/ 330480 w 330120"/>
                <a:gd name="textAreaTop" fmla="*/ 0 h 281880"/>
                <a:gd name="textAreaBottom" fmla="*/ 282240 h 281880"/>
              </a:gdLst>
              <a:ahLst/>
              <a:cxnLst/>
              <a:rect l="textAreaLeft" t="textAreaTop" r="textAreaRight" b="textAreaBottom"/>
              <a:pathLst>
                <a:path w="16524" h="14113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5" name="Google Shape;1719;p35"/>
            <p:cNvSpPr/>
            <p:nvPr/>
          </p:nvSpPr>
          <p:spPr>
            <a:xfrm>
              <a:off x="2554560" y="4696560"/>
              <a:ext cx="1301040" cy="15120"/>
            </a:xfrm>
            <a:custGeom>
              <a:avLst/>
              <a:gdLst>
                <a:gd name="textAreaLeft" fmla="*/ 0 w 1301040"/>
                <a:gd name="textAreaRight" fmla="*/ 1301400 w 1301040"/>
                <a:gd name="textAreaTop" fmla="*/ 0 h 15120"/>
                <a:gd name="textAreaBottom" fmla="*/ 15480 h 15120"/>
              </a:gdLst>
              <a:ahLst/>
              <a:cxnLst/>
              <a:rect l="textAreaLeft" t="textAreaTop" r="textAreaRight" b="textAreaBottom"/>
              <a:pathLst>
                <a:path w="65075" h="7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" bIns="15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6" name="Google Shape;1720;p35"/>
            <p:cNvSpPr/>
            <p:nvPr/>
          </p:nvSpPr>
          <p:spPr>
            <a:xfrm>
              <a:off x="2547360" y="4689360"/>
              <a:ext cx="1315800" cy="29880"/>
            </a:xfrm>
            <a:custGeom>
              <a:avLst/>
              <a:gdLst>
                <a:gd name="textAreaLeft" fmla="*/ 0 w 1315800"/>
                <a:gd name="textAreaRight" fmla="*/ 1316160 w 1315800"/>
                <a:gd name="textAreaTop" fmla="*/ 0 h 29880"/>
                <a:gd name="textAreaBottom" fmla="*/ 30240 h 29880"/>
              </a:gdLst>
              <a:ahLst/>
              <a:cxnLst/>
              <a:rect l="textAreaLeft" t="textAreaTop" r="textAreaRight" b="textAreaBottom"/>
              <a:pathLst>
                <a:path w="65809" h="1507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240" bIns="30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7" name="Google Shape;1721;p35"/>
            <p:cNvSpPr/>
            <p:nvPr/>
          </p:nvSpPr>
          <p:spPr>
            <a:xfrm>
              <a:off x="292968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8" name="Google Shape;1722;p35"/>
            <p:cNvSpPr/>
            <p:nvPr/>
          </p:nvSpPr>
          <p:spPr>
            <a:xfrm>
              <a:off x="301608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9" name="Google Shape;1723;p35"/>
            <p:cNvSpPr/>
            <p:nvPr/>
          </p:nvSpPr>
          <p:spPr>
            <a:xfrm>
              <a:off x="284364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0" name="Google Shape;1724;p35"/>
            <p:cNvSpPr/>
            <p:nvPr/>
          </p:nvSpPr>
          <p:spPr>
            <a:xfrm>
              <a:off x="288576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1" name="Google Shape;1725;p35"/>
            <p:cNvSpPr/>
            <p:nvPr/>
          </p:nvSpPr>
          <p:spPr>
            <a:xfrm>
              <a:off x="301356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2" name="Google Shape;1726;p35"/>
            <p:cNvSpPr/>
            <p:nvPr/>
          </p:nvSpPr>
          <p:spPr>
            <a:xfrm>
              <a:off x="292752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3" name="Google Shape;1727;p35"/>
            <p:cNvSpPr/>
            <p:nvPr/>
          </p:nvSpPr>
          <p:spPr>
            <a:xfrm>
              <a:off x="310140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4" name="Google Shape;1728;p35"/>
            <p:cNvSpPr/>
            <p:nvPr/>
          </p:nvSpPr>
          <p:spPr>
            <a:xfrm>
              <a:off x="353124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5" name="Google Shape;1729;p35"/>
            <p:cNvSpPr/>
            <p:nvPr/>
          </p:nvSpPr>
          <p:spPr>
            <a:xfrm>
              <a:off x="309924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6" name="Google Shape;1730;p35"/>
            <p:cNvSpPr/>
            <p:nvPr/>
          </p:nvSpPr>
          <p:spPr>
            <a:xfrm>
              <a:off x="318780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7" name="Google Shape;1731;p35"/>
            <p:cNvSpPr/>
            <p:nvPr/>
          </p:nvSpPr>
          <p:spPr>
            <a:xfrm>
              <a:off x="370296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8" name="Google Shape;1732;p35"/>
            <p:cNvSpPr/>
            <p:nvPr/>
          </p:nvSpPr>
          <p:spPr>
            <a:xfrm>
              <a:off x="374544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9" name="Google Shape;1733;p35"/>
            <p:cNvSpPr/>
            <p:nvPr/>
          </p:nvSpPr>
          <p:spPr>
            <a:xfrm>
              <a:off x="361764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0" name="Google Shape;1734;p35"/>
            <p:cNvSpPr/>
            <p:nvPr/>
          </p:nvSpPr>
          <p:spPr>
            <a:xfrm>
              <a:off x="344592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1" name="Google Shape;1735;p35"/>
            <p:cNvSpPr/>
            <p:nvPr/>
          </p:nvSpPr>
          <p:spPr>
            <a:xfrm>
              <a:off x="327312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2" name="Google Shape;1736;p35"/>
            <p:cNvSpPr/>
            <p:nvPr/>
          </p:nvSpPr>
          <p:spPr>
            <a:xfrm>
              <a:off x="335952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3" name="Google Shape;1737;p35"/>
            <p:cNvSpPr/>
            <p:nvPr/>
          </p:nvSpPr>
          <p:spPr>
            <a:xfrm>
              <a:off x="344340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4" name="Google Shape;1738;p35"/>
            <p:cNvSpPr/>
            <p:nvPr/>
          </p:nvSpPr>
          <p:spPr>
            <a:xfrm>
              <a:off x="357372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5" name="Google Shape;1739;p35"/>
            <p:cNvSpPr/>
            <p:nvPr/>
          </p:nvSpPr>
          <p:spPr>
            <a:xfrm>
              <a:off x="340092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6" name="Google Shape;1740;p35"/>
            <p:cNvSpPr/>
            <p:nvPr/>
          </p:nvSpPr>
          <p:spPr>
            <a:xfrm>
              <a:off x="322920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7" name="Google Shape;1741;p35"/>
            <p:cNvSpPr/>
            <p:nvPr/>
          </p:nvSpPr>
          <p:spPr>
            <a:xfrm>
              <a:off x="348732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8" name="Google Shape;1742;p35"/>
            <p:cNvSpPr/>
            <p:nvPr/>
          </p:nvSpPr>
          <p:spPr>
            <a:xfrm>
              <a:off x="318528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9" name="Google Shape;1743;p35"/>
            <p:cNvSpPr/>
            <p:nvPr/>
          </p:nvSpPr>
          <p:spPr>
            <a:xfrm>
              <a:off x="297144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2" h="236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0" name="Google Shape;1744;p35"/>
            <p:cNvSpPr/>
            <p:nvPr/>
          </p:nvSpPr>
          <p:spPr>
            <a:xfrm>
              <a:off x="314388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1" name="Google Shape;1745;p35"/>
            <p:cNvSpPr/>
            <p:nvPr/>
          </p:nvSpPr>
          <p:spPr>
            <a:xfrm>
              <a:off x="305748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2" name="Google Shape;1746;p35"/>
            <p:cNvSpPr/>
            <p:nvPr/>
          </p:nvSpPr>
          <p:spPr>
            <a:xfrm>
              <a:off x="331560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3" name="Google Shape;1747;p35"/>
            <p:cNvSpPr/>
            <p:nvPr/>
          </p:nvSpPr>
          <p:spPr>
            <a:xfrm>
              <a:off x="335700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4" name="Google Shape;1748;p35"/>
            <p:cNvSpPr/>
            <p:nvPr/>
          </p:nvSpPr>
          <p:spPr>
            <a:xfrm>
              <a:off x="378684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5" name="Google Shape;1749;p35"/>
            <p:cNvSpPr/>
            <p:nvPr/>
          </p:nvSpPr>
          <p:spPr>
            <a:xfrm>
              <a:off x="327168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6" name="Google Shape;1750;p35"/>
            <p:cNvSpPr/>
            <p:nvPr/>
          </p:nvSpPr>
          <p:spPr>
            <a:xfrm>
              <a:off x="361512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7" name="Google Shape;1751;p35"/>
            <p:cNvSpPr/>
            <p:nvPr/>
          </p:nvSpPr>
          <p:spPr>
            <a:xfrm>
              <a:off x="370152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8" name="Google Shape;1752;p35"/>
            <p:cNvSpPr/>
            <p:nvPr/>
          </p:nvSpPr>
          <p:spPr>
            <a:xfrm>
              <a:off x="365904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39" name="Google Shape;1753;p35"/>
            <p:cNvSpPr/>
            <p:nvPr/>
          </p:nvSpPr>
          <p:spPr>
            <a:xfrm>
              <a:off x="352872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0" name="Google Shape;1754;p35"/>
            <p:cNvSpPr/>
            <p:nvPr/>
          </p:nvSpPr>
          <p:spPr>
            <a:xfrm>
              <a:off x="331812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1" name="Google Shape;1755;p35"/>
            <p:cNvSpPr/>
            <p:nvPr/>
          </p:nvSpPr>
          <p:spPr>
            <a:xfrm>
              <a:off x="340344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2" name="Google Shape;1756;p35"/>
            <p:cNvSpPr/>
            <p:nvPr/>
          </p:nvSpPr>
          <p:spPr>
            <a:xfrm>
              <a:off x="323172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3" name="Google Shape;1757;p35"/>
            <p:cNvSpPr/>
            <p:nvPr/>
          </p:nvSpPr>
          <p:spPr>
            <a:xfrm>
              <a:off x="348984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4" name="Google Shape;1758;p35"/>
            <p:cNvSpPr/>
            <p:nvPr/>
          </p:nvSpPr>
          <p:spPr>
            <a:xfrm>
              <a:off x="314532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5" name="Google Shape;1759;p35"/>
            <p:cNvSpPr/>
            <p:nvPr/>
          </p:nvSpPr>
          <p:spPr>
            <a:xfrm>
              <a:off x="306000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2" h="2361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6" name="Google Shape;1760;p35"/>
            <p:cNvSpPr/>
            <p:nvPr/>
          </p:nvSpPr>
          <p:spPr>
            <a:xfrm>
              <a:off x="357516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7" name="Google Shape;1761;p35"/>
            <p:cNvSpPr/>
            <p:nvPr/>
          </p:nvSpPr>
          <p:spPr>
            <a:xfrm>
              <a:off x="2887560" y="4614480"/>
              <a:ext cx="142920" cy="4680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6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8" name="Google Shape;1762;p35"/>
            <p:cNvSpPr/>
            <p:nvPr/>
          </p:nvSpPr>
          <p:spPr>
            <a:xfrm>
              <a:off x="297360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49" name="Google Shape;1763;p35"/>
            <p:cNvSpPr/>
            <p:nvPr/>
          </p:nvSpPr>
          <p:spPr>
            <a:xfrm>
              <a:off x="3830760" y="4546800"/>
              <a:ext cx="142920" cy="4680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63" h="2362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0" name="Google Shape;1764;p35"/>
            <p:cNvSpPr/>
            <p:nvPr/>
          </p:nvSpPr>
          <p:spPr>
            <a:xfrm>
              <a:off x="391464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1" name="Google Shape;1765;p35"/>
            <p:cNvSpPr/>
            <p:nvPr/>
          </p:nvSpPr>
          <p:spPr>
            <a:xfrm>
              <a:off x="3873240" y="451260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2" name="Google Shape;1766;p35"/>
            <p:cNvSpPr/>
            <p:nvPr/>
          </p:nvSpPr>
          <p:spPr>
            <a:xfrm>
              <a:off x="280188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3" name="Google Shape;1767;p35"/>
            <p:cNvSpPr/>
            <p:nvPr/>
          </p:nvSpPr>
          <p:spPr>
            <a:xfrm>
              <a:off x="366156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4" name="Google Shape;1768;p35"/>
            <p:cNvSpPr/>
            <p:nvPr/>
          </p:nvSpPr>
          <p:spPr>
            <a:xfrm>
              <a:off x="374796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5" name="Google Shape;1769;p35"/>
            <p:cNvSpPr/>
            <p:nvPr/>
          </p:nvSpPr>
          <p:spPr>
            <a:xfrm>
              <a:off x="378936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6" name="Google Shape;1770;p35"/>
            <p:cNvSpPr/>
            <p:nvPr/>
          </p:nvSpPr>
          <p:spPr>
            <a:xfrm>
              <a:off x="2799720" y="454680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7" name="Google Shape;1771;p35"/>
            <p:cNvSpPr/>
            <p:nvPr/>
          </p:nvSpPr>
          <p:spPr>
            <a:xfrm>
              <a:off x="339948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8" name="Google Shape;1772;p35"/>
            <p:cNvSpPr/>
            <p:nvPr/>
          </p:nvSpPr>
          <p:spPr>
            <a:xfrm>
              <a:off x="348480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9" name="Google Shape;1773;p35"/>
            <p:cNvSpPr/>
            <p:nvPr/>
          </p:nvSpPr>
          <p:spPr>
            <a:xfrm>
              <a:off x="331308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0" name="Google Shape;1774;p35"/>
            <p:cNvSpPr/>
            <p:nvPr/>
          </p:nvSpPr>
          <p:spPr>
            <a:xfrm>
              <a:off x="357120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1" name="Google Shape;1775;p35"/>
            <p:cNvSpPr/>
            <p:nvPr/>
          </p:nvSpPr>
          <p:spPr>
            <a:xfrm>
              <a:off x="374292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2" name="Google Shape;1776;p35"/>
            <p:cNvSpPr/>
            <p:nvPr/>
          </p:nvSpPr>
          <p:spPr>
            <a:xfrm>
              <a:off x="365652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3" name="Google Shape;1777;p35"/>
            <p:cNvSpPr/>
            <p:nvPr/>
          </p:nvSpPr>
          <p:spPr>
            <a:xfrm>
              <a:off x="322704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4" name="Google Shape;1778;p35"/>
            <p:cNvSpPr/>
            <p:nvPr/>
          </p:nvSpPr>
          <p:spPr>
            <a:xfrm>
              <a:off x="2757960" y="4580280"/>
              <a:ext cx="142200" cy="4752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23" h="2402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5" name="Google Shape;1779;p35"/>
            <p:cNvSpPr/>
            <p:nvPr/>
          </p:nvSpPr>
          <p:spPr>
            <a:xfrm>
              <a:off x="2841120" y="4512600"/>
              <a:ext cx="142920" cy="4752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7164" h="2402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240" bIns="48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6" name="Google Shape;1780;p35"/>
            <p:cNvSpPr/>
            <p:nvPr/>
          </p:nvSpPr>
          <p:spPr>
            <a:xfrm>
              <a:off x="382932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7" name="Google Shape;1781;p35"/>
            <p:cNvSpPr/>
            <p:nvPr/>
          </p:nvSpPr>
          <p:spPr>
            <a:xfrm>
              <a:off x="2715840" y="461448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1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8" name="Google Shape;1782;p35"/>
            <p:cNvSpPr/>
            <p:nvPr/>
          </p:nvSpPr>
          <p:spPr>
            <a:xfrm>
              <a:off x="288324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9" name="Google Shape;1783;p35"/>
            <p:cNvSpPr/>
            <p:nvPr/>
          </p:nvSpPr>
          <p:spPr>
            <a:xfrm>
              <a:off x="305496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0" name="Google Shape;1784;p35"/>
            <p:cNvSpPr/>
            <p:nvPr/>
          </p:nvSpPr>
          <p:spPr>
            <a:xfrm>
              <a:off x="2968920" y="4479120"/>
              <a:ext cx="142920" cy="4680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64" h="2362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1" name="Google Shape;1785;p35"/>
            <p:cNvSpPr/>
            <p:nvPr/>
          </p:nvSpPr>
          <p:spPr>
            <a:xfrm>
              <a:off x="3141360" y="4479120"/>
              <a:ext cx="142200" cy="468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7123" h="2362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2" name="Google Shape;1786;p35"/>
            <p:cNvSpPr/>
            <p:nvPr/>
          </p:nvSpPr>
          <p:spPr>
            <a:xfrm>
              <a:off x="3760920" y="4352400"/>
              <a:ext cx="525600" cy="58320"/>
            </a:xfrm>
            <a:custGeom>
              <a:avLst/>
              <a:gdLst>
                <a:gd name="textAreaLeft" fmla="*/ 0 w 525600"/>
                <a:gd name="textAreaRight" fmla="*/ 525960 w 525600"/>
                <a:gd name="textAreaTop" fmla="*/ 0 h 58320"/>
                <a:gd name="textAreaBottom" fmla="*/ 58680 h 5832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040" bIns="59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3" name="Google Shape;1787;p35"/>
            <p:cNvSpPr/>
            <p:nvPr/>
          </p:nvSpPr>
          <p:spPr>
            <a:xfrm>
              <a:off x="3756600" y="4345560"/>
              <a:ext cx="533520" cy="71280"/>
            </a:xfrm>
            <a:custGeom>
              <a:avLst/>
              <a:gdLst>
                <a:gd name="textAreaLeft" fmla="*/ 0 w 533520"/>
                <a:gd name="textAreaRight" fmla="*/ 533880 w 533520"/>
                <a:gd name="textAreaTop" fmla="*/ 0 h 71280"/>
                <a:gd name="textAreaBottom" fmla="*/ 71640 h 71280"/>
              </a:gdLst>
              <a:ahLst/>
              <a:cxnLst/>
              <a:rect l="textAreaLeft" t="textAreaTop" r="textAreaRight" b="textAreaBottom"/>
              <a:pathLst>
                <a:path w="26698" h="3582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4" name="Google Shape;1788;p35"/>
            <p:cNvSpPr/>
            <p:nvPr/>
          </p:nvSpPr>
          <p:spPr>
            <a:xfrm>
              <a:off x="4005000" y="4072320"/>
              <a:ext cx="81720" cy="31392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313920"/>
                <a:gd name="textAreaBottom" fmla="*/ 314280 h 313920"/>
              </a:gdLst>
              <a:ahLst/>
              <a:cxnLst/>
              <a:rect l="textAreaLeft" t="textAreaTop" r="textAreaRight" b="textAreaBottom"/>
              <a:pathLst>
                <a:path w="4111" h="1571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5" name="Google Shape;1789;p35"/>
            <p:cNvSpPr/>
            <p:nvPr/>
          </p:nvSpPr>
          <p:spPr>
            <a:xfrm>
              <a:off x="3998520" y="4064760"/>
              <a:ext cx="95760" cy="32760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327600"/>
                <a:gd name="textAreaBottom" fmla="*/ 327960 h 327600"/>
              </a:gdLst>
              <a:ahLst/>
              <a:cxnLst/>
              <a:rect l="textAreaLeft" t="textAreaTop" r="textAreaRight" b="textAreaBottom"/>
              <a:pathLst>
                <a:path w="4803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6" name="Google Shape;1790;p35"/>
            <p:cNvSpPr/>
            <p:nvPr/>
          </p:nvSpPr>
          <p:spPr>
            <a:xfrm>
              <a:off x="3992040" y="4072320"/>
              <a:ext cx="108000" cy="22752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5413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7" name="Google Shape;1791;p35"/>
            <p:cNvSpPr/>
            <p:nvPr/>
          </p:nvSpPr>
          <p:spPr>
            <a:xfrm>
              <a:off x="3985560" y="4064760"/>
              <a:ext cx="121680" cy="24156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6106" h="12088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8" name="Google Shape;1792;p35"/>
            <p:cNvSpPr/>
            <p:nvPr/>
          </p:nvSpPr>
          <p:spPr>
            <a:xfrm>
              <a:off x="3383280" y="3026160"/>
              <a:ext cx="1365480" cy="1068480"/>
            </a:xfrm>
            <a:custGeom>
              <a:avLst/>
              <a:gdLst>
                <a:gd name="textAreaLeft" fmla="*/ 0 w 1365480"/>
                <a:gd name="textAreaRight" fmla="*/ 1365840 w 1365480"/>
                <a:gd name="textAreaTop" fmla="*/ 0 h 1068480"/>
                <a:gd name="textAreaBottom" fmla="*/ 1068840 h 1068480"/>
              </a:gdLst>
              <a:ahLst/>
              <a:cxnLst/>
              <a:rect l="textAreaLeft" t="textAreaTop" r="textAreaRight" b="textAreaBottom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9" name="Google Shape;1793;p35"/>
            <p:cNvSpPr/>
            <p:nvPr/>
          </p:nvSpPr>
          <p:spPr>
            <a:xfrm>
              <a:off x="3375720" y="3019680"/>
              <a:ext cx="1379160" cy="1081440"/>
            </a:xfrm>
            <a:custGeom>
              <a:avLst/>
              <a:gdLst>
                <a:gd name="textAreaLeft" fmla="*/ 0 w 1379160"/>
                <a:gd name="textAreaRight" fmla="*/ 1379520 w 137916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68982" h="54088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0" name="Google Shape;1794;p35"/>
            <p:cNvSpPr/>
            <p:nvPr/>
          </p:nvSpPr>
          <p:spPr>
            <a:xfrm>
              <a:off x="3455640" y="3083400"/>
              <a:ext cx="1219680" cy="954360"/>
            </a:xfrm>
            <a:custGeom>
              <a:avLst/>
              <a:gdLst>
                <a:gd name="textAreaLeft" fmla="*/ 0 w 1219680"/>
                <a:gd name="textAreaRight" fmla="*/ 1220040 w 1219680"/>
                <a:gd name="textAreaTop" fmla="*/ 0 h 954360"/>
                <a:gd name="textAreaBottom" fmla="*/ 954720 h 954360"/>
              </a:gdLst>
              <a:ahLst/>
              <a:cxnLst/>
              <a:rect l="textAreaLeft" t="textAreaTop" r="textAreaRight" b="textAreaBottom"/>
              <a:pathLst>
                <a:path w="61006" h="47738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1" name="Google Shape;1795;p35"/>
            <p:cNvSpPr/>
            <p:nvPr/>
          </p:nvSpPr>
          <p:spPr>
            <a:xfrm>
              <a:off x="3449160" y="3076920"/>
              <a:ext cx="1232640" cy="967320"/>
            </a:xfrm>
            <a:custGeom>
              <a:avLst/>
              <a:gdLst>
                <a:gd name="textAreaLeft" fmla="*/ 0 w 1232640"/>
                <a:gd name="textAreaRight" fmla="*/ 1233000 w 1232640"/>
                <a:gd name="textAreaTop" fmla="*/ 0 h 967320"/>
                <a:gd name="textAreaBottom" fmla="*/ 967680 h 967320"/>
              </a:gdLst>
              <a:ahLst/>
              <a:cxnLst/>
              <a:rect l="textAreaLeft" t="textAreaTop" r="textAreaRight" b="textAreaBottom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2" name="Google Shape;1796;p35"/>
            <p:cNvSpPr/>
            <p:nvPr/>
          </p:nvSpPr>
          <p:spPr>
            <a:xfrm>
              <a:off x="3533040" y="313200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3" name="Google Shape;1797;p35"/>
            <p:cNvSpPr/>
            <p:nvPr/>
          </p:nvSpPr>
          <p:spPr>
            <a:xfrm>
              <a:off x="3533040" y="3420360"/>
              <a:ext cx="426960" cy="26748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7480"/>
                <a:gd name="textAreaBottom" fmla="*/ 267840 h 267480"/>
              </a:gdLst>
              <a:ahLst/>
              <a:cxnLst/>
              <a:rect l="textAreaLeft" t="textAreaTop" r="textAreaRight" b="textAreaBottom"/>
              <a:pathLst>
                <a:path w="21366" h="13391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4" name="Google Shape;1798;p35"/>
            <p:cNvSpPr/>
            <p:nvPr/>
          </p:nvSpPr>
          <p:spPr>
            <a:xfrm>
              <a:off x="3533040" y="371412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6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5" name="Google Shape;1799;p35"/>
            <p:cNvSpPr/>
            <p:nvPr/>
          </p:nvSpPr>
          <p:spPr>
            <a:xfrm>
              <a:off x="4015440" y="313200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6" name="Google Shape;1800;p35"/>
            <p:cNvSpPr/>
            <p:nvPr/>
          </p:nvSpPr>
          <p:spPr>
            <a:xfrm>
              <a:off x="4015440" y="342684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7" name="Google Shape;1801;p35"/>
            <p:cNvSpPr/>
            <p:nvPr/>
          </p:nvSpPr>
          <p:spPr>
            <a:xfrm>
              <a:off x="3080520" y="2794320"/>
              <a:ext cx="525600" cy="58320"/>
            </a:xfrm>
            <a:custGeom>
              <a:avLst/>
              <a:gdLst>
                <a:gd name="textAreaLeft" fmla="*/ 0 w 525600"/>
                <a:gd name="textAreaRight" fmla="*/ 525960 w 525600"/>
                <a:gd name="textAreaTop" fmla="*/ 0 h 58320"/>
                <a:gd name="textAreaBottom" fmla="*/ 58680 h 5832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040" bIns="59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8" name="Google Shape;1802;p35"/>
            <p:cNvSpPr/>
            <p:nvPr/>
          </p:nvSpPr>
          <p:spPr>
            <a:xfrm>
              <a:off x="3076200" y="2787840"/>
              <a:ext cx="534600" cy="71280"/>
            </a:xfrm>
            <a:custGeom>
              <a:avLst/>
              <a:gdLst>
                <a:gd name="textAreaLeft" fmla="*/ 0 w 534600"/>
                <a:gd name="textAreaRight" fmla="*/ 534960 w 534600"/>
                <a:gd name="textAreaTop" fmla="*/ 0 h 71280"/>
                <a:gd name="textAreaBottom" fmla="*/ 71640 h 71280"/>
              </a:gdLst>
              <a:ahLst/>
              <a:cxnLst/>
              <a:rect l="textAreaLeft" t="textAreaTop" r="textAreaRight" b="textAreaBottom"/>
              <a:pathLst>
                <a:path w="26739" h="3583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9" name="Google Shape;1803;p35"/>
            <p:cNvSpPr/>
            <p:nvPr/>
          </p:nvSpPr>
          <p:spPr>
            <a:xfrm>
              <a:off x="3324600" y="2514240"/>
              <a:ext cx="82800" cy="31392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313920"/>
                <a:gd name="textAreaBottom" fmla="*/ 314280 h 313920"/>
              </a:gdLst>
              <a:ahLst/>
              <a:cxnLst/>
              <a:rect l="textAreaLeft" t="textAreaTop" r="textAreaRight" b="textAreaBottom"/>
              <a:pathLst>
                <a:path w="4152" h="1571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4949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0" name="Google Shape;1804;p35"/>
            <p:cNvSpPr/>
            <p:nvPr/>
          </p:nvSpPr>
          <p:spPr>
            <a:xfrm>
              <a:off x="3318120" y="2507040"/>
              <a:ext cx="95760" cy="32760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327600"/>
                <a:gd name="textAreaBottom" fmla="*/ 327960 h 327600"/>
              </a:gdLst>
              <a:ahLst/>
              <a:cxnLst/>
              <a:rect l="textAreaLeft" t="textAreaTop" r="textAreaRight" b="textAreaBottom"/>
              <a:pathLst>
                <a:path w="4804" h="16402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1" name="Google Shape;1805;p35"/>
            <p:cNvSpPr/>
            <p:nvPr/>
          </p:nvSpPr>
          <p:spPr>
            <a:xfrm>
              <a:off x="3311640" y="2514240"/>
              <a:ext cx="108720" cy="2275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5454" h="11396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2" name="Google Shape;1806;p35"/>
            <p:cNvSpPr/>
            <p:nvPr/>
          </p:nvSpPr>
          <p:spPr>
            <a:xfrm>
              <a:off x="3305160" y="2507040"/>
              <a:ext cx="121680" cy="24228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242280"/>
                <a:gd name="textAreaBottom" fmla="*/ 242640 h 242280"/>
              </a:gdLst>
              <a:ahLst/>
              <a:cxnLst/>
              <a:rect l="textAreaLeft" t="textAreaTop" r="textAreaRight" b="textAreaBottom"/>
              <a:pathLst>
                <a:path w="6106" h="12129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3" name="Google Shape;1807;p35"/>
            <p:cNvSpPr/>
            <p:nvPr/>
          </p:nvSpPr>
          <p:spPr>
            <a:xfrm>
              <a:off x="2702520" y="1468440"/>
              <a:ext cx="1365480" cy="1068480"/>
            </a:xfrm>
            <a:custGeom>
              <a:avLst/>
              <a:gdLst>
                <a:gd name="textAreaLeft" fmla="*/ 0 w 1365480"/>
                <a:gd name="textAreaRight" fmla="*/ 1365840 w 1365480"/>
                <a:gd name="textAreaTop" fmla="*/ 0 h 1068480"/>
                <a:gd name="textAreaBottom" fmla="*/ 1068840 h 1068480"/>
              </a:gdLst>
              <a:ahLst/>
              <a:cxnLst/>
              <a:rect l="textAreaLeft" t="textAreaTop" r="textAreaRight" b="textAreaBottom"/>
              <a:pathLst>
                <a:path w="68291" h="53437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4" name="Google Shape;1808;p35"/>
            <p:cNvSpPr/>
            <p:nvPr/>
          </p:nvSpPr>
          <p:spPr>
            <a:xfrm>
              <a:off x="2696040" y="1461960"/>
              <a:ext cx="1378440" cy="1081440"/>
            </a:xfrm>
            <a:custGeom>
              <a:avLst/>
              <a:gdLst>
                <a:gd name="textAreaLeft" fmla="*/ 0 w 1378440"/>
                <a:gd name="textAreaRight" fmla="*/ 1378800 w 137844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68942" h="54087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5" name="Google Shape;1809;p35"/>
            <p:cNvSpPr/>
            <p:nvPr/>
          </p:nvSpPr>
          <p:spPr>
            <a:xfrm>
              <a:off x="2775960" y="1525320"/>
              <a:ext cx="1218960" cy="95436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954360"/>
                <a:gd name="textAreaBottom" fmla="*/ 954720 h 954360"/>
              </a:gdLst>
              <a:ahLst/>
              <a:cxnLst/>
              <a:rect l="textAreaLeft" t="textAreaTop" r="textAreaRight" b="textAreaBottom"/>
              <a:pathLst>
                <a:path w="60965" h="47739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6" name="Google Shape;1810;p35"/>
            <p:cNvSpPr/>
            <p:nvPr/>
          </p:nvSpPr>
          <p:spPr>
            <a:xfrm>
              <a:off x="2768760" y="1518840"/>
              <a:ext cx="1233720" cy="967320"/>
            </a:xfrm>
            <a:custGeom>
              <a:avLst/>
              <a:gdLst>
                <a:gd name="textAreaLeft" fmla="*/ 0 w 1233720"/>
                <a:gd name="textAreaRight" fmla="*/ 1234080 w 1233720"/>
                <a:gd name="textAreaTop" fmla="*/ 0 h 967320"/>
                <a:gd name="textAreaBottom" fmla="*/ 967680 h 967320"/>
              </a:gdLst>
              <a:ahLst/>
              <a:cxnLst/>
              <a:rect l="textAreaLeft" t="textAreaTop" r="textAreaRight" b="textAreaBottom"/>
              <a:pathLst>
                <a:path w="61698" h="4839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7" name="Google Shape;1811;p35"/>
            <p:cNvSpPr/>
            <p:nvPr/>
          </p:nvSpPr>
          <p:spPr>
            <a:xfrm>
              <a:off x="2864520" y="1625400"/>
              <a:ext cx="510120" cy="234000"/>
            </a:xfrm>
            <a:custGeom>
              <a:avLst/>
              <a:gdLst>
                <a:gd name="textAreaLeft" fmla="*/ 0 w 510120"/>
                <a:gd name="textAreaRight" fmla="*/ 510480 w 510120"/>
                <a:gd name="textAreaTop" fmla="*/ 0 h 234000"/>
                <a:gd name="textAreaBottom" fmla="*/ 234360 h 234000"/>
              </a:gdLst>
              <a:ahLst/>
              <a:cxnLst/>
              <a:rect l="textAreaLeft" t="textAreaTop" r="textAreaRight" b="textAreaBottom"/>
              <a:pathLst>
                <a:path w="25518" h="11722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8" name="Google Shape;1812;p35"/>
            <p:cNvSpPr/>
            <p:nvPr/>
          </p:nvSpPr>
          <p:spPr>
            <a:xfrm>
              <a:off x="2935440" y="1999800"/>
              <a:ext cx="838080" cy="92520"/>
            </a:xfrm>
            <a:custGeom>
              <a:avLst/>
              <a:gdLst>
                <a:gd name="textAreaLeft" fmla="*/ 0 w 838080"/>
                <a:gd name="textAreaRight" fmla="*/ 838440 w 83808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2880" bIns="9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9" name="Google Shape;1813;p35"/>
            <p:cNvSpPr/>
            <p:nvPr/>
          </p:nvSpPr>
          <p:spPr>
            <a:xfrm>
              <a:off x="2935440" y="2080440"/>
              <a:ext cx="838080" cy="92520"/>
            </a:xfrm>
            <a:custGeom>
              <a:avLst/>
              <a:gdLst>
                <a:gd name="textAreaLeft" fmla="*/ 0 w 838080"/>
                <a:gd name="textAreaRight" fmla="*/ 838440 w 83808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41919" h="464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2880" bIns="9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0" name="Google Shape;1814;p35"/>
            <p:cNvSpPr/>
            <p:nvPr/>
          </p:nvSpPr>
          <p:spPr>
            <a:xfrm>
              <a:off x="2935440" y="2261880"/>
              <a:ext cx="838080" cy="91800"/>
            </a:xfrm>
            <a:custGeom>
              <a:avLst/>
              <a:gdLst>
                <a:gd name="textAreaLeft" fmla="*/ 0 w 838080"/>
                <a:gd name="textAreaRight" fmla="*/ 838440 w 838080"/>
                <a:gd name="textAreaTop" fmla="*/ 0 h 91800"/>
                <a:gd name="textAreaBottom" fmla="*/ 92160 h 91800"/>
              </a:gdLst>
              <a:ahLst/>
              <a:cxnLst/>
              <a:rect l="textAreaLeft" t="textAreaTop" r="textAreaRight" b="textAreaBottom"/>
              <a:pathLst>
                <a:path w="41919" h="460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2160" bIns="92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1" name="Google Shape;1815;p35"/>
            <p:cNvSpPr/>
            <p:nvPr/>
          </p:nvSpPr>
          <p:spPr>
            <a:xfrm>
              <a:off x="2935440" y="2180520"/>
              <a:ext cx="838080" cy="92520"/>
            </a:xfrm>
            <a:custGeom>
              <a:avLst/>
              <a:gdLst>
                <a:gd name="textAreaLeft" fmla="*/ 0 w 838080"/>
                <a:gd name="textAreaRight" fmla="*/ 838440 w 83808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41919" h="4641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2880" bIns="9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2" name="Google Shape;1816;p35"/>
            <p:cNvSpPr/>
            <p:nvPr/>
          </p:nvSpPr>
          <p:spPr>
            <a:xfrm>
              <a:off x="3787560" y="1952640"/>
              <a:ext cx="77040" cy="7776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3867" h="3908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3" name="Google Shape;1817;p35"/>
            <p:cNvSpPr/>
            <p:nvPr/>
          </p:nvSpPr>
          <p:spPr>
            <a:xfrm>
              <a:off x="3787560" y="2048760"/>
              <a:ext cx="77040" cy="7704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3867" h="3868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760" bIns="7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4" name="Google Shape;1818;p35"/>
            <p:cNvSpPr/>
            <p:nvPr/>
          </p:nvSpPr>
          <p:spPr>
            <a:xfrm>
              <a:off x="3787560" y="2213280"/>
              <a:ext cx="77040" cy="7704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3867" h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760" bIns="7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5" name="Google Shape;1819;p35"/>
            <p:cNvSpPr/>
            <p:nvPr/>
          </p:nvSpPr>
          <p:spPr>
            <a:xfrm>
              <a:off x="3787560" y="2308320"/>
              <a:ext cx="77040" cy="7776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3867" h="3908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6" name="Google Shape;1820;p35"/>
            <p:cNvSpPr/>
            <p:nvPr/>
          </p:nvSpPr>
          <p:spPr>
            <a:xfrm>
              <a:off x="2842560" y="1952640"/>
              <a:ext cx="77040" cy="7776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3868" h="390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7" name="Google Shape;1821;p35"/>
            <p:cNvSpPr/>
            <p:nvPr/>
          </p:nvSpPr>
          <p:spPr>
            <a:xfrm>
              <a:off x="2842560" y="2048760"/>
              <a:ext cx="77040" cy="7704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3868" h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760" bIns="7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8" name="Google Shape;1822;p35"/>
            <p:cNvSpPr/>
            <p:nvPr/>
          </p:nvSpPr>
          <p:spPr>
            <a:xfrm>
              <a:off x="2842560" y="2213280"/>
              <a:ext cx="77040" cy="7704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3868" h="3867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760" bIns="7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09" name="Google Shape;1823;p35"/>
            <p:cNvSpPr/>
            <p:nvPr/>
          </p:nvSpPr>
          <p:spPr>
            <a:xfrm>
              <a:off x="2842560" y="2308320"/>
              <a:ext cx="77040" cy="7776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3868" h="390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0" name="Google Shape;1824;p35"/>
            <p:cNvSpPr/>
            <p:nvPr/>
          </p:nvSpPr>
          <p:spPr>
            <a:xfrm>
              <a:off x="3439440" y="161172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1" name="Google Shape;1825;p35"/>
            <p:cNvSpPr/>
            <p:nvPr/>
          </p:nvSpPr>
          <p:spPr>
            <a:xfrm>
              <a:off x="2161440" y="4352400"/>
              <a:ext cx="525600" cy="58320"/>
            </a:xfrm>
            <a:custGeom>
              <a:avLst/>
              <a:gdLst>
                <a:gd name="textAreaLeft" fmla="*/ 0 w 525600"/>
                <a:gd name="textAreaRight" fmla="*/ 525960 w 525600"/>
                <a:gd name="textAreaTop" fmla="*/ 0 h 58320"/>
                <a:gd name="textAreaBottom" fmla="*/ 58680 h 58320"/>
              </a:gdLst>
              <a:ahLst/>
              <a:cxnLst/>
              <a:rect l="textAreaLeft" t="textAreaTop" r="textAreaRight" b="textAreaBottom"/>
              <a:pathLst>
                <a:path w="26291" h="293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040" bIns="59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2" name="Google Shape;1826;p35"/>
            <p:cNvSpPr/>
            <p:nvPr/>
          </p:nvSpPr>
          <p:spPr>
            <a:xfrm>
              <a:off x="2157480" y="4345560"/>
              <a:ext cx="533520" cy="71280"/>
            </a:xfrm>
            <a:custGeom>
              <a:avLst/>
              <a:gdLst>
                <a:gd name="textAreaLeft" fmla="*/ 0 w 533520"/>
                <a:gd name="textAreaRight" fmla="*/ 533880 w 533520"/>
                <a:gd name="textAreaTop" fmla="*/ 0 h 71280"/>
                <a:gd name="textAreaBottom" fmla="*/ 71640 h 71280"/>
              </a:gdLst>
              <a:ahLst/>
              <a:cxnLst/>
              <a:rect l="textAreaLeft" t="textAreaTop" r="textAreaRight" b="textAreaBottom"/>
              <a:pathLst>
                <a:path w="26699" h="3582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3" name="Google Shape;1827;p35"/>
            <p:cNvSpPr/>
            <p:nvPr/>
          </p:nvSpPr>
          <p:spPr>
            <a:xfrm>
              <a:off x="2405520" y="4072320"/>
              <a:ext cx="81720" cy="31392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313920"/>
                <a:gd name="textAreaBottom" fmla="*/ 314280 h 313920"/>
              </a:gdLst>
              <a:ahLst/>
              <a:cxnLst/>
              <a:rect l="textAreaLeft" t="textAreaTop" r="textAreaRight" b="textAreaBottom"/>
              <a:pathLst>
                <a:path w="4111" h="1571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4" name="Google Shape;1828;p35"/>
            <p:cNvSpPr/>
            <p:nvPr/>
          </p:nvSpPr>
          <p:spPr>
            <a:xfrm>
              <a:off x="2399040" y="4064760"/>
              <a:ext cx="95760" cy="32760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327600"/>
                <a:gd name="textAreaBottom" fmla="*/ 327960 h 327600"/>
              </a:gdLst>
              <a:ahLst/>
              <a:cxnLst/>
              <a:rect l="textAreaLeft" t="textAreaTop" r="textAreaRight" b="textAreaBottom"/>
              <a:pathLst>
                <a:path w="4804" h="16402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5" name="Google Shape;1829;p35"/>
            <p:cNvSpPr/>
            <p:nvPr/>
          </p:nvSpPr>
          <p:spPr>
            <a:xfrm>
              <a:off x="2392560" y="4072320"/>
              <a:ext cx="108000" cy="22752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5414" h="11396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6" name="Google Shape;1830;p35"/>
            <p:cNvSpPr/>
            <p:nvPr/>
          </p:nvSpPr>
          <p:spPr>
            <a:xfrm>
              <a:off x="2386080" y="4064760"/>
              <a:ext cx="121680" cy="24156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6106" h="12088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7" name="Google Shape;1831;p35"/>
            <p:cNvSpPr/>
            <p:nvPr/>
          </p:nvSpPr>
          <p:spPr>
            <a:xfrm>
              <a:off x="1783800" y="3026160"/>
              <a:ext cx="1365480" cy="1068480"/>
            </a:xfrm>
            <a:custGeom>
              <a:avLst/>
              <a:gdLst>
                <a:gd name="textAreaLeft" fmla="*/ 0 w 1365480"/>
                <a:gd name="textAreaRight" fmla="*/ 1365840 w 1365480"/>
                <a:gd name="textAreaTop" fmla="*/ 0 h 1068480"/>
                <a:gd name="textAreaBottom" fmla="*/ 1068840 h 1068480"/>
              </a:gdLst>
              <a:ahLst/>
              <a:cxnLst/>
              <a:rect l="textAreaLeft" t="textAreaTop" r="textAreaRight" b="textAreaBottom"/>
              <a:pathLst>
                <a:path w="68291" h="53436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8" name="Google Shape;1832;p35"/>
            <p:cNvSpPr/>
            <p:nvPr/>
          </p:nvSpPr>
          <p:spPr>
            <a:xfrm>
              <a:off x="1776600" y="3019680"/>
              <a:ext cx="1379160" cy="1081440"/>
            </a:xfrm>
            <a:custGeom>
              <a:avLst/>
              <a:gdLst>
                <a:gd name="textAreaLeft" fmla="*/ 0 w 1379160"/>
                <a:gd name="textAreaRight" fmla="*/ 1379520 w 137916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68983" h="54088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19" name="Google Shape;1833;p35"/>
            <p:cNvSpPr/>
            <p:nvPr/>
          </p:nvSpPr>
          <p:spPr>
            <a:xfrm>
              <a:off x="1856160" y="3083400"/>
              <a:ext cx="1219680" cy="954360"/>
            </a:xfrm>
            <a:custGeom>
              <a:avLst/>
              <a:gdLst>
                <a:gd name="textAreaLeft" fmla="*/ 0 w 1219680"/>
                <a:gd name="textAreaRight" fmla="*/ 1220040 w 1219680"/>
                <a:gd name="textAreaTop" fmla="*/ 0 h 954360"/>
                <a:gd name="textAreaBottom" fmla="*/ 954720 h 954360"/>
              </a:gdLst>
              <a:ahLst/>
              <a:cxnLst/>
              <a:rect l="textAreaLeft" t="textAreaTop" r="textAreaRight" b="textAreaBottom"/>
              <a:pathLst>
                <a:path w="61005" h="47738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0" name="Google Shape;1834;p35"/>
            <p:cNvSpPr/>
            <p:nvPr/>
          </p:nvSpPr>
          <p:spPr>
            <a:xfrm>
              <a:off x="1849680" y="3076920"/>
              <a:ext cx="1232640" cy="967320"/>
            </a:xfrm>
            <a:custGeom>
              <a:avLst/>
              <a:gdLst>
                <a:gd name="textAreaLeft" fmla="*/ 0 w 1232640"/>
                <a:gd name="textAreaRight" fmla="*/ 1233000 w 1232640"/>
                <a:gd name="textAreaTop" fmla="*/ 0 h 967320"/>
                <a:gd name="textAreaBottom" fmla="*/ 967680 h 967320"/>
              </a:gdLst>
              <a:ahLst/>
              <a:cxnLst/>
              <a:rect l="textAreaLeft" t="textAreaTop" r="textAreaRight" b="textAreaBottom"/>
              <a:pathLst>
                <a:path w="61657" h="4839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1" name="Google Shape;1835;p35"/>
            <p:cNvSpPr/>
            <p:nvPr/>
          </p:nvSpPr>
          <p:spPr>
            <a:xfrm>
              <a:off x="2088000" y="313200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2" name="Google Shape;1836;p35"/>
            <p:cNvSpPr/>
            <p:nvPr/>
          </p:nvSpPr>
          <p:spPr>
            <a:xfrm>
              <a:off x="2088000" y="3420360"/>
              <a:ext cx="426960" cy="26748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7480"/>
                <a:gd name="textAreaBottom" fmla="*/ 267840 h 267480"/>
              </a:gdLst>
              <a:ahLst/>
              <a:cxnLst/>
              <a:rect l="textAreaLeft" t="textAreaTop" r="textAreaRight" b="textAreaBottom"/>
              <a:pathLst>
                <a:path w="21367" h="13391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3" name="Google Shape;1837;p35"/>
            <p:cNvSpPr/>
            <p:nvPr/>
          </p:nvSpPr>
          <p:spPr>
            <a:xfrm>
              <a:off x="2088000" y="371412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4" name="Google Shape;1838;p35"/>
            <p:cNvSpPr/>
            <p:nvPr/>
          </p:nvSpPr>
          <p:spPr>
            <a:xfrm>
              <a:off x="2081520" y="3707640"/>
              <a:ext cx="440640" cy="281160"/>
            </a:xfrm>
            <a:custGeom>
              <a:avLst/>
              <a:gdLst>
                <a:gd name="textAreaLeft" fmla="*/ 0 w 440640"/>
                <a:gd name="textAreaRight" fmla="*/ 441000 w 44064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2058" h="14083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5" name="Google Shape;1839;p35"/>
            <p:cNvSpPr/>
            <p:nvPr/>
          </p:nvSpPr>
          <p:spPr>
            <a:xfrm>
              <a:off x="2570760" y="313200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6" name="Google Shape;1840;p35"/>
            <p:cNvSpPr/>
            <p:nvPr/>
          </p:nvSpPr>
          <p:spPr>
            <a:xfrm>
              <a:off x="2570760" y="3426840"/>
              <a:ext cx="426960" cy="26820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21367" h="13431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7" name="Google Shape;1841;p35"/>
            <p:cNvSpPr/>
            <p:nvPr/>
          </p:nvSpPr>
          <p:spPr>
            <a:xfrm>
              <a:off x="2466000" y="2629080"/>
              <a:ext cx="108000" cy="19908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5413" h="9971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8" name="Google Shape;1842;p35"/>
            <p:cNvSpPr/>
            <p:nvPr/>
          </p:nvSpPr>
          <p:spPr>
            <a:xfrm>
              <a:off x="1839960" y="2297520"/>
              <a:ext cx="693000" cy="894600"/>
            </a:xfrm>
            <a:custGeom>
              <a:avLst/>
              <a:gdLst>
                <a:gd name="textAreaLeft" fmla="*/ 0 w 693000"/>
                <a:gd name="textAreaRight" fmla="*/ 693360 w 693000"/>
                <a:gd name="textAreaTop" fmla="*/ 0 h 894600"/>
                <a:gd name="textAreaBottom" fmla="*/ 894960 h 894600"/>
              </a:gdLst>
              <a:ahLst/>
              <a:cxnLst/>
              <a:rect l="textAreaLeft" t="textAreaTop" r="textAreaRight" b="textAreaBottom"/>
              <a:pathLst>
                <a:path w="34674" h="44747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9" name="Google Shape;1843;p35"/>
            <p:cNvSpPr/>
            <p:nvPr/>
          </p:nvSpPr>
          <p:spPr>
            <a:xfrm>
              <a:off x="1872360" y="2323800"/>
              <a:ext cx="506880" cy="79812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798120"/>
                <a:gd name="textAreaBottom" fmla="*/ 798480 h 798120"/>
              </a:gdLst>
              <a:ahLst/>
              <a:cxnLst/>
              <a:rect l="textAreaLeft" t="textAreaTop" r="textAreaRight" b="textAreaBottom"/>
              <a:pathLst>
                <a:path w="25356" h="39925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0" name="Google Shape;1844;p35"/>
            <p:cNvSpPr/>
            <p:nvPr/>
          </p:nvSpPr>
          <p:spPr>
            <a:xfrm>
              <a:off x="2278800" y="2413440"/>
              <a:ext cx="243000" cy="141120"/>
            </a:xfrm>
            <a:custGeom>
              <a:avLst/>
              <a:gdLst>
                <a:gd name="textAreaLeft" fmla="*/ 0 w 243000"/>
                <a:gd name="textAreaRight" fmla="*/ 243360 w 243000"/>
                <a:gd name="textAreaTop" fmla="*/ 0 h 141120"/>
                <a:gd name="textAreaBottom" fmla="*/ 141480 h 141120"/>
              </a:gdLst>
              <a:ahLst/>
              <a:cxnLst/>
              <a:rect l="textAreaLeft" t="textAreaTop" r="textAreaRight" b="textAreaBottom"/>
              <a:pathLst>
                <a:path w="12170" h="7082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840" bIns="14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1" name="Google Shape;1845;p35"/>
            <p:cNvSpPr/>
            <p:nvPr/>
          </p:nvSpPr>
          <p:spPr>
            <a:xfrm>
              <a:off x="1833480" y="2290320"/>
              <a:ext cx="702000" cy="908640"/>
            </a:xfrm>
            <a:custGeom>
              <a:avLst/>
              <a:gdLst>
                <a:gd name="textAreaLeft" fmla="*/ 0 w 702000"/>
                <a:gd name="textAreaRight" fmla="*/ 702360 w 702000"/>
                <a:gd name="textAreaTop" fmla="*/ 0 h 908640"/>
                <a:gd name="textAreaBottom" fmla="*/ 909000 h 908640"/>
              </a:gdLst>
              <a:ahLst/>
              <a:cxnLst/>
              <a:rect l="textAreaLeft" t="textAreaTop" r="textAreaRight" b="textAreaBottom"/>
              <a:pathLst>
                <a:path w="35123" h="45446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2" name="Google Shape;1846;p35"/>
            <p:cNvSpPr/>
            <p:nvPr/>
          </p:nvSpPr>
          <p:spPr>
            <a:xfrm>
              <a:off x="1861200" y="2162880"/>
              <a:ext cx="831600" cy="722160"/>
            </a:xfrm>
            <a:custGeom>
              <a:avLst/>
              <a:gdLst>
                <a:gd name="textAreaLeft" fmla="*/ 0 w 831600"/>
                <a:gd name="textAreaRight" fmla="*/ 831960 w 831600"/>
                <a:gd name="textAreaTop" fmla="*/ 0 h 722160"/>
                <a:gd name="textAreaBottom" fmla="*/ 722520 h 722160"/>
              </a:gdLst>
              <a:ahLst/>
              <a:cxnLst/>
              <a:rect l="textAreaLeft" t="textAreaTop" r="textAreaRight" b="textAreaBottom"/>
              <a:pathLst>
                <a:path w="41593" h="36125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3" name="Google Shape;1847;p35"/>
            <p:cNvSpPr/>
            <p:nvPr/>
          </p:nvSpPr>
          <p:spPr>
            <a:xfrm>
              <a:off x="1875600" y="2156040"/>
              <a:ext cx="797400" cy="735480"/>
            </a:xfrm>
            <a:custGeom>
              <a:avLst/>
              <a:gdLst>
                <a:gd name="textAreaLeft" fmla="*/ 0 w 797400"/>
                <a:gd name="textAreaRight" fmla="*/ 797760 w 797400"/>
                <a:gd name="textAreaTop" fmla="*/ 0 h 735480"/>
                <a:gd name="textAreaBottom" fmla="*/ 735840 h 735480"/>
              </a:gdLst>
              <a:ahLst/>
              <a:cxnLst/>
              <a:rect l="textAreaLeft" t="textAreaTop" r="textAreaRight" b="textAreaBottom"/>
              <a:pathLst>
                <a:path w="39884" h="36792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4" name="Google Shape;1848;p35"/>
            <p:cNvSpPr/>
            <p:nvPr/>
          </p:nvSpPr>
          <p:spPr>
            <a:xfrm>
              <a:off x="1996200" y="2693880"/>
              <a:ext cx="46800" cy="417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1760"/>
                <a:gd name="textAreaBottom" fmla="*/ 42120 h 41760"/>
              </a:gdLst>
              <a:ahLst/>
              <a:cxnLst/>
              <a:rect l="textAreaLeft" t="textAreaTop" r="textAreaRight" b="textAreaBottom"/>
              <a:pathLst>
                <a:path w="2362" h="210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5" name="Google Shape;1849;p35"/>
            <p:cNvSpPr/>
            <p:nvPr/>
          </p:nvSpPr>
          <p:spPr>
            <a:xfrm>
              <a:off x="2064600" y="2354760"/>
              <a:ext cx="581760" cy="278280"/>
            </a:xfrm>
            <a:custGeom>
              <a:avLst/>
              <a:gdLst>
                <a:gd name="textAreaLeft" fmla="*/ 0 w 581760"/>
                <a:gd name="textAreaRight" fmla="*/ 582120 w 581760"/>
                <a:gd name="textAreaTop" fmla="*/ 0 h 278280"/>
                <a:gd name="textAreaBottom" fmla="*/ 278640 h 278280"/>
              </a:gdLst>
              <a:ahLst/>
              <a:cxnLst/>
              <a:rect l="textAreaLeft" t="textAreaTop" r="textAreaRight" b="textAreaBottom"/>
              <a:pathLst>
                <a:path w="29099" h="1392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6" name="Google Shape;1850;p35"/>
            <p:cNvSpPr/>
            <p:nvPr/>
          </p:nvSpPr>
          <p:spPr>
            <a:xfrm>
              <a:off x="2053080" y="2485800"/>
              <a:ext cx="286200" cy="320040"/>
            </a:xfrm>
            <a:custGeom>
              <a:avLst/>
              <a:gdLst>
                <a:gd name="textAreaLeft" fmla="*/ 0 w 286200"/>
                <a:gd name="textAreaRight" fmla="*/ 286560 w 286200"/>
                <a:gd name="textAreaTop" fmla="*/ 0 h 320040"/>
                <a:gd name="textAreaBottom" fmla="*/ 320400 h 320040"/>
              </a:gdLst>
              <a:ahLst/>
              <a:cxnLst/>
              <a:rect l="textAreaLeft" t="textAreaTop" r="textAreaRight" b="textAreaBottom"/>
              <a:pathLst>
                <a:path w="14327" h="16012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7" name="Google Shape;1851;p35"/>
            <p:cNvSpPr/>
            <p:nvPr/>
          </p:nvSpPr>
          <p:spPr>
            <a:xfrm>
              <a:off x="2179440" y="2660760"/>
              <a:ext cx="389520" cy="52560"/>
            </a:xfrm>
            <a:custGeom>
              <a:avLst/>
              <a:gdLst>
                <a:gd name="textAreaLeft" fmla="*/ 0 w 389520"/>
                <a:gd name="textAreaRight" fmla="*/ 389880 w 3895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9495" h="2653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8" name="Google Shape;1852;p35"/>
            <p:cNvSpPr/>
            <p:nvPr/>
          </p:nvSpPr>
          <p:spPr>
            <a:xfrm>
              <a:off x="2115720" y="2594520"/>
              <a:ext cx="128160" cy="25092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250920"/>
                <a:gd name="textAreaBottom" fmla="*/ 251280 h 250920"/>
              </a:gdLst>
              <a:ahLst/>
              <a:cxnLst/>
              <a:rect l="textAreaLeft" t="textAreaTop" r="textAreaRight" b="textAreaBottom"/>
              <a:pathLst>
                <a:path w="6431" h="12565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9" name="Google Shape;1853;p35"/>
            <p:cNvSpPr/>
            <p:nvPr/>
          </p:nvSpPr>
          <p:spPr>
            <a:xfrm>
              <a:off x="2115000" y="2587680"/>
              <a:ext cx="130680" cy="26496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64960"/>
                <a:gd name="textAreaBottom" fmla="*/ 265320 h 264960"/>
              </a:gdLst>
              <a:ahLst/>
              <a:cxnLst/>
              <a:rect l="textAreaLeft" t="textAreaTop" r="textAreaRight" b="textAreaBottom"/>
              <a:pathLst>
                <a:path w="6553" h="13268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0" name="Google Shape;1854;p35"/>
            <p:cNvSpPr/>
            <p:nvPr/>
          </p:nvSpPr>
          <p:spPr>
            <a:xfrm>
              <a:off x="1195920" y="4763160"/>
              <a:ext cx="2000520" cy="372600"/>
            </a:xfrm>
            <a:custGeom>
              <a:avLst/>
              <a:gdLst>
                <a:gd name="textAreaLeft" fmla="*/ 0 w 2000520"/>
                <a:gd name="textAreaRight" fmla="*/ 2000880 w 2000520"/>
                <a:gd name="textAreaTop" fmla="*/ 0 h 372600"/>
                <a:gd name="textAreaBottom" fmla="*/ 372960 h 372600"/>
              </a:gdLst>
              <a:ahLst/>
              <a:cxnLst/>
              <a:rect l="textAreaLeft" t="textAreaTop" r="textAreaRight" b="textAreaBottom"/>
              <a:pathLst>
                <a:path w="100035" h="1864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1" name="Google Shape;1855;p35"/>
            <p:cNvSpPr/>
            <p:nvPr/>
          </p:nvSpPr>
          <p:spPr>
            <a:xfrm>
              <a:off x="1189440" y="4756680"/>
              <a:ext cx="2014200" cy="386280"/>
            </a:xfrm>
            <a:custGeom>
              <a:avLst/>
              <a:gdLst>
                <a:gd name="textAreaLeft" fmla="*/ 0 w 2014200"/>
                <a:gd name="textAreaRight" fmla="*/ 2014560 w 2014200"/>
                <a:gd name="textAreaTop" fmla="*/ 0 h 386280"/>
                <a:gd name="textAreaBottom" fmla="*/ 386640 h 386280"/>
              </a:gdLst>
              <a:ahLst/>
              <a:cxnLst/>
              <a:rect l="textAreaLeft" t="textAreaTop" r="textAreaRight" b="textAreaBottom"/>
              <a:pathLst>
                <a:path w="100726" h="19332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2" name="Google Shape;1856;p35"/>
            <p:cNvSpPr/>
            <p:nvPr/>
          </p:nvSpPr>
          <p:spPr>
            <a:xfrm>
              <a:off x="1206000" y="3074400"/>
              <a:ext cx="1124640" cy="1873080"/>
            </a:xfrm>
            <a:custGeom>
              <a:avLst/>
              <a:gdLst>
                <a:gd name="textAreaLeft" fmla="*/ 0 w 1124640"/>
                <a:gd name="textAreaRight" fmla="*/ 1125000 w 1124640"/>
                <a:gd name="textAreaTop" fmla="*/ 0 h 1873080"/>
                <a:gd name="textAreaBottom" fmla="*/ 1873440 h 1873080"/>
              </a:gdLst>
              <a:ahLst/>
              <a:cxnLst/>
              <a:rect l="textAreaLeft" t="textAreaTop" r="textAreaRight" b="textAreaBottom"/>
              <a:pathLst>
                <a:path w="56244" h="9366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3" name="Google Shape;1857;p35"/>
            <p:cNvSpPr/>
            <p:nvPr/>
          </p:nvSpPr>
          <p:spPr>
            <a:xfrm>
              <a:off x="1232640" y="3106080"/>
              <a:ext cx="1011240" cy="1834200"/>
            </a:xfrm>
            <a:custGeom>
              <a:avLst/>
              <a:gdLst>
                <a:gd name="textAreaLeft" fmla="*/ 0 w 1011240"/>
                <a:gd name="textAreaRight" fmla="*/ 1011600 w 1011240"/>
                <a:gd name="textAreaTop" fmla="*/ 0 h 1834200"/>
                <a:gd name="textAreaBottom" fmla="*/ 1834560 h 1834200"/>
              </a:gdLst>
              <a:ahLst/>
              <a:cxnLst/>
              <a:rect l="textAreaLeft" t="textAreaTop" r="textAreaRight" b="textAreaBottom"/>
              <a:pathLst>
                <a:path w="50587" h="91733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rgbClr val="47779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4" name="Google Shape;1858;p35"/>
            <p:cNvSpPr/>
            <p:nvPr/>
          </p:nvSpPr>
          <p:spPr>
            <a:xfrm>
              <a:off x="1576080" y="3612240"/>
              <a:ext cx="151200" cy="39492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394920"/>
                <a:gd name="textAreaBottom" fmla="*/ 395280 h 394920"/>
              </a:gdLst>
              <a:ahLst/>
              <a:cxnLst/>
              <a:rect l="textAreaLeft" t="textAreaTop" r="textAreaRight" b="textAreaBottom"/>
              <a:pathLst>
                <a:path w="7570" h="19769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5" name="Google Shape;1859;p35"/>
            <p:cNvSpPr/>
            <p:nvPr/>
          </p:nvSpPr>
          <p:spPr>
            <a:xfrm>
              <a:off x="1913040" y="4002480"/>
              <a:ext cx="159120" cy="16164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161640"/>
                <a:gd name="textAreaBottom" fmla="*/ 162000 h 161640"/>
              </a:gdLst>
              <a:ahLst/>
              <a:cxnLst/>
              <a:rect l="textAreaLeft" t="textAreaTop" r="textAreaRight" b="textAreaBottom"/>
              <a:pathLst>
                <a:path w="7978" h="8104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2000" bIns="162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6" name="Google Shape;1860;p35"/>
            <p:cNvSpPr/>
            <p:nvPr/>
          </p:nvSpPr>
          <p:spPr>
            <a:xfrm>
              <a:off x="1816200" y="4170960"/>
              <a:ext cx="268200" cy="39960"/>
            </a:xfrm>
            <a:custGeom>
              <a:avLst/>
              <a:gdLst>
                <a:gd name="textAreaLeft" fmla="*/ 0 w 268200"/>
                <a:gd name="textAreaRight" fmla="*/ 268560 w 268200"/>
                <a:gd name="textAreaTop" fmla="*/ 0 h 39960"/>
                <a:gd name="textAreaBottom" fmla="*/ 40320 h 39960"/>
              </a:gdLst>
              <a:ahLst/>
              <a:cxnLst/>
              <a:rect l="textAreaLeft" t="textAreaTop" r="textAreaRight" b="textAreaBottom"/>
              <a:pathLst>
                <a:path w="13431" h="202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7" name="Google Shape;1861;p35"/>
            <p:cNvSpPr/>
            <p:nvPr/>
          </p:nvSpPr>
          <p:spPr>
            <a:xfrm>
              <a:off x="1776600" y="4669200"/>
              <a:ext cx="384840" cy="282600"/>
            </a:xfrm>
            <a:custGeom>
              <a:avLst/>
              <a:gdLst>
                <a:gd name="textAreaLeft" fmla="*/ 0 w 384840"/>
                <a:gd name="textAreaRight" fmla="*/ 385200 w 384840"/>
                <a:gd name="textAreaTop" fmla="*/ 0 h 282600"/>
                <a:gd name="textAreaBottom" fmla="*/ 282960 h 282600"/>
              </a:gdLst>
              <a:ahLst/>
              <a:cxnLst/>
              <a:rect l="textAreaLeft" t="textAreaTop" r="textAreaRight" b="textAreaBottom"/>
              <a:pathLst>
                <a:path w="19251" h="14145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8" name="Google Shape;1862;p35"/>
            <p:cNvSpPr/>
            <p:nvPr/>
          </p:nvSpPr>
          <p:spPr>
            <a:xfrm>
              <a:off x="1218960" y="3067560"/>
              <a:ext cx="1108080" cy="1886760"/>
            </a:xfrm>
            <a:custGeom>
              <a:avLst/>
              <a:gdLst>
                <a:gd name="textAreaLeft" fmla="*/ 0 w 1108080"/>
                <a:gd name="textAreaRight" fmla="*/ 1108440 w 1108080"/>
                <a:gd name="textAreaTop" fmla="*/ 0 h 1886760"/>
                <a:gd name="textAreaBottom" fmla="*/ 1887120 h 1886760"/>
              </a:gdLst>
              <a:ahLst/>
              <a:cxnLst/>
              <a:rect l="textAreaLeft" t="textAreaTop" r="textAreaRight" b="textAreaBottom"/>
              <a:pathLst>
                <a:path w="55430" h="94354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9" name="Google Shape;1863;p35"/>
            <p:cNvSpPr/>
            <p:nvPr/>
          </p:nvSpPr>
          <p:spPr>
            <a:xfrm>
              <a:off x="1716840" y="2983320"/>
              <a:ext cx="579240" cy="376560"/>
            </a:xfrm>
            <a:custGeom>
              <a:avLst/>
              <a:gdLst>
                <a:gd name="textAreaLeft" fmla="*/ 0 w 579240"/>
                <a:gd name="textAreaRight" fmla="*/ 579600 w 579240"/>
                <a:gd name="textAreaTop" fmla="*/ 0 h 376560"/>
                <a:gd name="textAreaBottom" fmla="*/ 376920 h 376560"/>
              </a:gdLst>
              <a:ahLst/>
              <a:cxnLst/>
              <a:rect l="textAreaLeft" t="textAreaTop" r="textAreaRight" b="textAreaBottom"/>
              <a:pathLst>
                <a:path w="28978" h="1884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0" name="Google Shape;1864;p35"/>
            <p:cNvSpPr/>
            <p:nvPr/>
          </p:nvSpPr>
          <p:spPr>
            <a:xfrm>
              <a:off x="1716840" y="2983320"/>
              <a:ext cx="425520" cy="252000"/>
            </a:xfrm>
            <a:custGeom>
              <a:avLst/>
              <a:gdLst>
                <a:gd name="textAreaLeft" fmla="*/ 0 w 425520"/>
                <a:gd name="textAreaRight" fmla="*/ 425880 w 425520"/>
                <a:gd name="textAreaTop" fmla="*/ 0 h 252000"/>
                <a:gd name="textAreaBottom" fmla="*/ 252360 h 252000"/>
              </a:gdLst>
              <a:ahLst/>
              <a:cxnLst/>
              <a:rect l="textAreaLeft" t="textAreaTop" r="textAreaRight" b="textAreaBottom"/>
              <a:pathLst>
                <a:path w="21286" h="12617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1" name="Google Shape;1865;p35"/>
            <p:cNvSpPr/>
            <p:nvPr/>
          </p:nvSpPr>
          <p:spPr>
            <a:xfrm>
              <a:off x="1709640" y="2976480"/>
              <a:ext cx="594000" cy="390240"/>
            </a:xfrm>
            <a:custGeom>
              <a:avLst/>
              <a:gdLst>
                <a:gd name="textAreaLeft" fmla="*/ 0 w 594000"/>
                <a:gd name="textAreaRight" fmla="*/ 594360 w 594000"/>
                <a:gd name="textAreaTop" fmla="*/ 0 h 390240"/>
                <a:gd name="textAreaBottom" fmla="*/ 390600 h 390240"/>
              </a:gdLst>
              <a:ahLst/>
              <a:cxnLst/>
              <a:rect l="textAreaLeft" t="textAreaTop" r="textAreaRight" b="textAreaBottom"/>
              <a:pathLst>
                <a:path w="29710" h="19522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2" name="Google Shape;1866;p35"/>
            <p:cNvSpPr/>
            <p:nvPr/>
          </p:nvSpPr>
          <p:spPr>
            <a:xfrm>
              <a:off x="3016080" y="4236480"/>
              <a:ext cx="537840" cy="375840"/>
            </a:xfrm>
            <a:custGeom>
              <a:avLst/>
              <a:gdLst>
                <a:gd name="textAreaLeft" fmla="*/ 0 w 537840"/>
                <a:gd name="textAreaRight" fmla="*/ 538200 w 537840"/>
                <a:gd name="textAreaTop" fmla="*/ 0 h 375840"/>
                <a:gd name="textAreaBottom" fmla="*/ 376200 h 375840"/>
              </a:gdLst>
              <a:ahLst/>
              <a:cxnLst/>
              <a:rect l="textAreaLeft" t="textAreaTop" r="textAreaRight" b="textAreaBottom"/>
              <a:pathLst>
                <a:path w="26902" h="18817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3" name="Google Shape;1867;p35"/>
            <p:cNvSpPr/>
            <p:nvPr/>
          </p:nvSpPr>
          <p:spPr>
            <a:xfrm>
              <a:off x="3009600" y="4230000"/>
              <a:ext cx="539280" cy="388800"/>
            </a:xfrm>
            <a:custGeom>
              <a:avLst/>
              <a:gdLst>
                <a:gd name="textAreaLeft" fmla="*/ 0 w 539280"/>
                <a:gd name="textAreaRight" fmla="*/ 539640 w 539280"/>
                <a:gd name="textAreaTop" fmla="*/ 0 h 388800"/>
                <a:gd name="textAreaBottom" fmla="*/ 389160 h 388800"/>
              </a:gdLst>
              <a:ahLst/>
              <a:cxnLst/>
              <a:rect l="textAreaLeft" t="textAreaTop" r="textAreaRight" b="textAreaBottom"/>
              <a:pathLst>
                <a:path w="26983" h="19454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4" name="Google Shape;1868;p35"/>
            <p:cNvSpPr/>
            <p:nvPr/>
          </p:nvSpPr>
          <p:spPr>
            <a:xfrm>
              <a:off x="3294360" y="4280760"/>
              <a:ext cx="169920" cy="81000"/>
            </a:xfrm>
            <a:custGeom>
              <a:avLst/>
              <a:gdLst>
                <a:gd name="textAreaLeft" fmla="*/ 0 w 169920"/>
                <a:gd name="textAreaRight" fmla="*/ 170280 w 169920"/>
                <a:gd name="textAreaTop" fmla="*/ 0 h 81000"/>
                <a:gd name="textAreaBottom" fmla="*/ 81360 h 81000"/>
              </a:gdLst>
              <a:ahLst/>
              <a:cxnLst/>
              <a:rect l="textAreaLeft" t="textAreaTop" r="textAreaRight" b="textAreaBottom"/>
              <a:pathLst>
                <a:path w="8507" h="4071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360" bIns="81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5" name="Google Shape;1869;p35"/>
            <p:cNvSpPr/>
            <p:nvPr/>
          </p:nvSpPr>
          <p:spPr>
            <a:xfrm>
              <a:off x="3213000" y="4285440"/>
              <a:ext cx="62280" cy="4428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44280"/>
                <a:gd name="textAreaBottom" fmla="*/ 44640 h 44280"/>
              </a:gdLst>
              <a:ahLst/>
              <a:cxnLst/>
              <a:rect l="textAreaLeft" t="textAreaTop" r="textAreaRight" b="textAreaBottom"/>
              <a:pathLst>
                <a:path w="3134" h="224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640" bIns="44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6" name="Google Shape;1870;p35"/>
            <p:cNvSpPr/>
            <p:nvPr/>
          </p:nvSpPr>
          <p:spPr>
            <a:xfrm>
              <a:off x="2433240" y="4226400"/>
              <a:ext cx="472320" cy="285840"/>
            </a:xfrm>
            <a:custGeom>
              <a:avLst/>
              <a:gdLst>
                <a:gd name="textAreaLeft" fmla="*/ 0 w 472320"/>
                <a:gd name="textAreaRight" fmla="*/ 472680 w 472320"/>
                <a:gd name="textAreaTop" fmla="*/ 0 h 285840"/>
                <a:gd name="textAreaBottom" fmla="*/ 286200 h 285840"/>
              </a:gdLst>
              <a:ahLst/>
              <a:cxnLst/>
              <a:rect l="textAreaLeft" t="textAreaTop" r="textAreaRight" b="textAreaBottom"/>
              <a:pathLst>
                <a:path w="23625" h="1431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7" name="Google Shape;1871;p35"/>
            <p:cNvSpPr/>
            <p:nvPr/>
          </p:nvSpPr>
          <p:spPr>
            <a:xfrm>
              <a:off x="2436480" y="4219560"/>
              <a:ext cx="463680" cy="299160"/>
            </a:xfrm>
            <a:custGeom>
              <a:avLst/>
              <a:gdLst>
                <a:gd name="textAreaLeft" fmla="*/ 0 w 463680"/>
                <a:gd name="textAreaRight" fmla="*/ 464040 w 463680"/>
                <a:gd name="textAreaTop" fmla="*/ 0 h 299160"/>
                <a:gd name="textAreaBottom" fmla="*/ 299520 h 299160"/>
              </a:gdLst>
              <a:ahLst/>
              <a:cxnLst/>
              <a:rect l="textAreaLeft" t="textAreaTop" r="textAreaRight" b="textAreaBottom"/>
              <a:pathLst>
                <a:path w="23198" h="14977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8" name="Google Shape;1872;p35"/>
            <p:cNvSpPr/>
            <p:nvPr/>
          </p:nvSpPr>
          <p:spPr>
            <a:xfrm>
              <a:off x="2683080" y="4262040"/>
              <a:ext cx="88560" cy="5508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55080"/>
                <a:gd name="textAreaBottom" fmla="*/ 55440 h 55080"/>
              </a:gdLst>
              <a:ahLst/>
              <a:cxnLst/>
              <a:rect l="textAreaLeft" t="textAreaTop" r="textAreaRight" b="textAreaBottom"/>
              <a:pathLst>
                <a:path w="4437" h="2769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440" bIns="55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9" name="Google Shape;1873;p35"/>
            <p:cNvSpPr/>
            <p:nvPr/>
          </p:nvSpPr>
          <p:spPr>
            <a:xfrm>
              <a:off x="2617200" y="4240800"/>
              <a:ext cx="68040" cy="4968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3420" h="2504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0" name="Google Shape;1874;p35"/>
            <p:cNvSpPr/>
            <p:nvPr/>
          </p:nvSpPr>
          <p:spPr>
            <a:xfrm>
              <a:off x="1955520" y="3381120"/>
              <a:ext cx="1215000" cy="1643040"/>
            </a:xfrm>
            <a:custGeom>
              <a:avLst/>
              <a:gdLst>
                <a:gd name="textAreaLeft" fmla="*/ 0 w 1215000"/>
                <a:gd name="textAreaRight" fmla="*/ 1215360 w 1215000"/>
                <a:gd name="textAreaTop" fmla="*/ 0 h 1643040"/>
                <a:gd name="textAreaBottom" fmla="*/ 1643400 h 1643040"/>
              </a:gdLst>
              <a:ahLst/>
              <a:cxnLst/>
              <a:rect l="textAreaLeft" t="textAreaTop" r="textAreaRight" b="textAreaBottom"/>
              <a:pathLst>
                <a:path w="60761" h="82176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1" name="Google Shape;1875;p35"/>
            <p:cNvSpPr/>
            <p:nvPr/>
          </p:nvSpPr>
          <p:spPr>
            <a:xfrm>
              <a:off x="1970280" y="3422520"/>
              <a:ext cx="1191960" cy="1601640"/>
            </a:xfrm>
            <a:custGeom>
              <a:avLst/>
              <a:gdLst>
                <a:gd name="textAreaLeft" fmla="*/ 0 w 1191960"/>
                <a:gd name="textAreaRight" fmla="*/ 1192320 w 1191960"/>
                <a:gd name="textAreaTop" fmla="*/ 0 h 1601640"/>
                <a:gd name="textAreaBottom" fmla="*/ 1602000 h 1601640"/>
              </a:gdLst>
              <a:ahLst/>
              <a:cxnLst/>
              <a:rect l="textAreaLeft" t="textAreaTop" r="textAreaRight" b="textAreaBottom"/>
              <a:pathLst>
                <a:path w="59622" h="80093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rgbClr val="47779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2" name="Google Shape;1876;p35"/>
            <p:cNvSpPr/>
            <p:nvPr/>
          </p:nvSpPr>
          <p:spPr>
            <a:xfrm>
              <a:off x="1963800" y="3374280"/>
              <a:ext cx="1201680" cy="1657440"/>
            </a:xfrm>
            <a:custGeom>
              <a:avLst/>
              <a:gdLst>
                <a:gd name="textAreaLeft" fmla="*/ 0 w 1201680"/>
                <a:gd name="textAreaRight" fmla="*/ 1202040 w 1201680"/>
                <a:gd name="textAreaTop" fmla="*/ 0 h 1657440"/>
                <a:gd name="textAreaBottom" fmla="*/ 1657800 h 1657440"/>
              </a:gdLst>
              <a:ahLst/>
              <a:cxnLst/>
              <a:rect l="textAreaLeft" t="textAreaTop" r="textAreaRight" b="textAreaBottom"/>
              <a:pathLst>
                <a:path w="60110" h="82881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3" name="Google Shape;1877;p35"/>
            <p:cNvSpPr/>
            <p:nvPr/>
          </p:nvSpPr>
          <p:spPr>
            <a:xfrm>
              <a:off x="2969640" y="4479840"/>
              <a:ext cx="139680" cy="186120"/>
            </a:xfrm>
            <a:custGeom>
              <a:avLst/>
              <a:gdLst>
                <a:gd name="textAreaLeft" fmla="*/ 0 w 139680"/>
                <a:gd name="textAreaRight" fmla="*/ 140040 w 139680"/>
                <a:gd name="textAreaTop" fmla="*/ 0 h 186120"/>
                <a:gd name="textAreaBottom" fmla="*/ 186480 h 186120"/>
              </a:gdLst>
              <a:ahLst/>
              <a:cxnLst/>
              <a:rect l="textAreaLeft" t="textAreaTop" r="textAreaRight" b="textAreaBottom"/>
              <a:pathLst>
                <a:path w="7001" h="9329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4" name="Google Shape;1878;p35"/>
            <p:cNvSpPr/>
            <p:nvPr/>
          </p:nvSpPr>
          <p:spPr>
            <a:xfrm>
              <a:off x="707760" y="3016080"/>
              <a:ext cx="1049760" cy="2119320"/>
            </a:xfrm>
            <a:custGeom>
              <a:avLst/>
              <a:gdLst>
                <a:gd name="textAreaLeft" fmla="*/ 0 w 1049760"/>
                <a:gd name="textAreaRight" fmla="*/ 1050120 w 1049760"/>
                <a:gd name="textAreaTop" fmla="*/ 0 h 2119320"/>
                <a:gd name="textAreaBottom" fmla="*/ 2119680 h 2119320"/>
              </a:gdLst>
              <a:ahLst/>
              <a:cxnLst/>
              <a:rect l="textAreaLeft" t="textAreaTop" r="textAreaRight" b="textAreaBottom"/>
              <a:pathLst>
                <a:path w="52500" h="105991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5" name="Google Shape;1879;p35"/>
            <p:cNvSpPr/>
            <p:nvPr/>
          </p:nvSpPr>
          <p:spPr>
            <a:xfrm>
              <a:off x="700560" y="3009960"/>
              <a:ext cx="1064160" cy="2133000"/>
            </a:xfrm>
            <a:custGeom>
              <a:avLst/>
              <a:gdLst>
                <a:gd name="textAreaLeft" fmla="*/ 0 w 1064160"/>
                <a:gd name="textAreaRight" fmla="*/ 1064520 w 1064160"/>
                <a:gd name="textAreaTop" fmla="*/ 0 h 2133000"/>
                <a:gd name="textAreaBottom" fmla="*/ 2133360 h 2133000"/>
              </a:gdLst>
              <a:ahLst/>
              <a:cxnLst/>
              <a:rect l="textAreaLeft" t="textAreaTop" r="textAreaRight" b="textAreaBottom"/>
              <a:pathLst>
                <a:path w="53232" h="106668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6" name="Google Shape;1880;p35"/>
            <p:cNvSpPr/>
            <p:nvPr/>
          </p:nvSpPr>
          <p:spPr>
            <a:xfrm>
              <a:off x="307440" y="2989080"/>
              <a:ext cx="1389960" cy="2146680"/>
            </a:xfrm>
            <a:custGeom>
              <a:avLst/>
              <a:gdLst>
                <a:gd name="textAreaLeft" fmla="*/ 0 w 1389960"/>
                <a:gd name="textAreaRight" fmla="*/ 1390320 w 1389960"/>
                <a:gd name="textAreaTop" fmla="*/ 0 h 2146680"/>
                <a:gd name="textAreaBottom" fmla="*/ 2147040 h 2146680"/>
              </a:gdLst>
              <a:ahLst/>
              <a:cxnLst/>
              <a:rect l="textAreaLeft" t="textAreaTop" r="textAreaRight" b="textAreaBottom"/>
              <a:pathLst>
                <a:path w="69512" h="107351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7" name="Google Shape;1881;p35"/>
            <p:cNvSpPr/>
            <p:nvPr/>
          </p:nvSpPr>
          <p:spPr>
            <a:xfrm>
              <a:off x="303120" y="2982240"/>
              <a:ext cx="1400400" cy="2160720"/>
            </a:xfrm>
            <a:custGeom>
              <a:avLst/>
              <a:gdLst>
                <a:gd name="textAreaLeft" fmla="*/ 0 w 1400400"/>
                <a:gd name="textAreaRight" fmla="*/ 1400760 w 1400400"/>
                <a:gd name="textAreaTop" fmla="*/ 0 h 2160720"/>
                <a:gd name="textAreaBottom" fmla="*/ 2161080 h 2160720"/>
              </a:gdLst>
              <a:ahLst/>
              <a:cxnLst/>
              <a:rect l="textAreaLeft" t="textAreaTop" r="textAreaRight" b="textAreaBottom"/>
              <a:pathLst>
                <a:path w="70040" h="108052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8" name="Google Shape;1882;p35"/>
            <p:cNvSpPr/>
            <p:nvPr/>
          </p:nvSpPr>
          <p:spPr>
            <a:xfrm>
              <a:off x="748440" y="5136120"/>
              <a:ext cx="4891320" cy="360"/>
            </a:xfrm>
            <a:custGeom>
              <a:avLst/>
              <a:gdLst>
                <a:gd name="textAreaLeft" fmla="*/ 0 w 4891320"/>
                <a:gd name="textAreaRight" fmla="*/ 4891680 w 48913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244590" h="1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9" name="Google Shape;1883;p35"/>
            <p:cNvSpPr/>
            <p:nvPr/>
          </p:nvSpPr>
          <p:spPr>
            <a:xfrm>
              <a:off x="741240" y="5129640"/>
              <a:ext cx="4905360" cy="13680"/>
            </a:xfrm>
            <a:custGeom>
              <a:avLst/>
              <a:gdLst>
                <a:gd name="textAreaLeft" fmla="*/ 0 w 4905360"/>
                <a:gd name="textAreaRight" fmla="*/ 4905720 w 4905360"/>
                <a:gd name="textAreaTop" fmla="*/ 0 h 13680"/>
                <a:gd name="textAreaBottom" fmla="*/ 14040 h 13680"/>
              </a:gdLst>
              <a:ahLst/>
              <a:cxnLst/>
              <a:rect l="textAreaLeft" t="textAreaTop" r="textAreaRight" b="textAreaBottom"/>
              <a:pathLst>
                <a:path w="245282" h="693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400" bIns="14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5248800" y="2002680"/>
            <a:ext cx="3264120" cy="179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5000" b="0" strike="noStrike" spc="-1">
                <a:solidFill>
                  <a:schemeClr val="dk2"/>
                </a:solidFill>
                <a:latin typeface="Fjalla One"/>
                <a:ea typeface="Fjalla One"/>
              </a:rPr>
              <a:t>FedezzFel</a:t>
            </a:r>
            <a:br>
              <a:rPr sz="5000"/>
            </a:br>
            <a:r>
              <a:rPr lang="hu-HU" sz="5000" b="0" strike="noStrike" spc="-1">
                <a:solidFill>
                  <a:schemeClr val="dk2"/>
                </a:solidFill>
                <a:latin typeface="Fjalla One"/>
                <a:ea typeface="Fjalla One"/>
              </a:rPr>
              <a:t>pályázat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subTitle"/>
          </p:nvPr>
        </p:nvSpPr>
        <p:spPr>
          <a:xfrm>
            <a:off x="5248800" y="3721680"/>
            <a:ext cx="3264120" cy="895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23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Fastpro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3" name="Google Shape;1896;p 1"/>
          <p:cNvGrpSpPr/>
          <p:nvPr/>
        </p:nvGrpSpPr>
        <p:grpSpPr>
          <a:xfrm>
            <a:off x="3994560" y="1510560"/>
            <a:ext cx="4430160" cy="3106080"/>
            <a:chOff x="3994560" y="1510560"/>
            <a:chExt cx="4430160" cy="3106080"/>
          </a:xfrm>
        </p:grpSpPr>
        <p:sp>
          <p:nvSpPr>
            <p:cNvPr id="1644" name="Google Shape;1897;p 2"/>
            <p:cNvSpPr/>
            <p:nvPr/>
          </p:nvSpPr>
          <p:spPr>
            <a:xfrm>
              <a:off x="4036680" y="1510560"/>
              <a:ext cx="4358160" cy="3094920"/>
            </a:xfrm>
            <a:custGeom>
              <a:avLst/>
              <a:gdLst>
                <a:gd name="textAreaLeft" fmla="*/ 0 w 4358160"/>
                <a:gd name="textAreaRight" fmla="*/ 4358520 w 4358160"/>
                <a:gd name="textAreaTop" fmla="*/ 0 h 3094920"/>
                <a:gd name="textAreaBottom" fmla="*/ 3095280 h 3094920"/>
              </a:gdLst>
              <a:ahLst/>
              <a:cxnLst/>
              <a:rect l="textAreaLeft" t="textAreaTop" r="textAreaRight" b="textAreaBottom"/>
              <a:pathLst>
                <a:path w="230697" h="16385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5" name="Google Shape;1898;p 2"/>
            <p:cNvSpPr/>
            <p:nvPr/>
          </p:nvSpPr>
          <p:spPr>
            <a:xfrm>
              <a:off x="4048560" y="1510560"/>
              <a:ext cx="4346280" cy="3094920"/>
            </a:xfrm>
            <a:custGeom>
              <a:avLst/>
              <a:gdLst>
                <a:gd name="textAreaLeft" fmla="*/ 0 w 4346280"/>
                <a:gd name="textAreaRight" fmla="*/ 4346640 w 4346280"/>
                <a:gd name="textAreaTop" fmla="*/ 0 h 3094920"/>
                <a:gd name="textAreaBottom" fmla="*/ 3095280 h 3094920"/>
              </a:gdLst>
              <a:ahLst/>
              <a:cxnLst/>
              <a:rect l="textAreaLeft" t="textAreaTop" r="textAreaRight" b="textAreaBottom"/>
              <a:pathLst>
                <a:path w="230069" h="163855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6" name="Google Shape;1899;p 2"/>
            <p:cNvSpPr/>
            <p:nvPr/>
          </p:nvSpPr>
          <p:spPr>
            <a:xfrm>
              <a:off x="5989320" y="2031840"/>
              <a:ext cx="1886400" cy="2401200"/>
            </a:xfrm>
            <a:custGeom>
              <a:avLst/>
              <a:gdLst>
                <a:gd name="textAreaLeft" fmla="*/ 0 w 1886400"/>
                <a:gd name="textAreaRight" fmla="*/ 1886760 w 1886400"/>
                <a:gd name="textAreaTop" fmla="*/ 0 h 2401200"/>
                <a:gd name="textAreaBottom" fmla="*/ 2401560 h 2401200"/>
              </a:gdLst>
              <a:ahLst/>
              <a:cxnLst/>
              <a:rect l="textAreaLeft" t="textAreaTop" r="textAreaRight" b="textAreaBottom"/>
              <a:pathLst>
                <a:path w="99859" h="127131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7" name="Google Shape;1900;p 2"/>
            <p:cNvSpPr/>
            <p:nvPr/>
          </p:nvSpPr>
          <p:spPr>
            <a:xfrm>
              <a:off x="6022800" y="2025720"/>
              <a:ext cx="1817640" cy="2412720"/>
            </a:xfrm>
            <a:custGeom>
              <a:avLst/>
              <a:gdLst>
                <a:gd name="textAreaLeft" fmla="*/ 0 w 1817640"/>
                <a:gd name="textAreaRight" fmla="*/ 1818000 w 1817640"/>
                <a:gd name="textAreaTop" fmla="*/ 0 h 2412720"/>
                <a:gd name="textAreaBottom" fmla="*/ 2413080 h 2412720"/>
              </a:gdLst>
              <a:ahLst/>
              <a:cxnLst/>
              <a:rect l="textAreaLeft" t="textAreaTop" r="textAreaRight" b="textAreaBottom"/>
              <a:pathLst>
                <a:path w="96235" h="1277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8" name="Google Shape;1901;p 2"/>
            <p:cNvSpPr/>
            <p:nvPr/>
          </p:nvSpPr>
          <p:spPr>
            <a:xfrm>
              <a:off x="6929640" y="2277360"/>
              <a:ext cx="350280" cy="139320"/>
            </a:xfrm>
            <a:custGeom>
              <a:avLst/>
              <a:gdLst>
                <a:gd name="textAreaLeft" fmla="*/ 0 w 350280"/>
                <a:gd name="textAreaRight" fmla="*/ 350640 w 350280"/>
                <a:gd name="textAreaTop" fmla="*/ 0 h 139320"/>
                <a:gd name="textAreaBottom" fmla="*/ 139680 h 139320"/>
              </a:gdLst>
              <a:ahLst/>
              <a:cxnLst/>
              <a:rect l="textAreaLeft" t="textAreaTop" r="textAreaRight" b="textAreaBottom"/>
              <a:pathLst>
                <a:path w="18560" h="7395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9680" bIns="1396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9" name="Google Shape;1902;p 2"/>
            <p:cNvSpPr/>
            <p:nvPr/>
          </p:nvSpPr>
          <p:spPr>
            <a:xfrm>
              <a:off x="7302600" y="2082960"/>
              <a:ext cx="518040" cy="522000"/>
            </a:xfrm>
            <a:custGeom>
              <a:avLst/>
              <a:gdLst>
                <a:gd name="textAreaLeft" fmla="*/ 0 w 518040"/>
                <a:gd name="textAreaRight" fmla="*/ 518400 w 518040"/>
                <a:gd name="textAreaTop" fmla="*/ 0 h 522000"/>
                <a:gd name="textAreaBottom" fmla="*/ 522360 h 522000"/>
              </a:gdLst>
              <a:ahLst/>
              <a:cxnLst/>
              <a:rect l="textAreaLeft" t="textAreaTop" r="textAreaRight" b="textAreaBottom"/>
              <a:pathLst>
                <a:path w="27433" h="27655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0" name="Google Shape;1903;p 2"/>
            <p:cNvSpPr/>
            <p:nvPr/>
          </p:nvSpPr>
          <p:spPr>
            <a:xfrm>
              <a:off x="7428240" y="2084400"/>
              <a:ext cx="330840" cy="277560"/>
            </a:xfrm>
            <a:custGeom>
              <a:avLst/>
              <a:gdLst>
                <a:gd name="textAreaLeft" fmla="*/ 0 w 330840"/>
                <a:gd name="textAreaRight" fmla="*/ 331200 w 330840"/>
                <a:gd name="textAreaTop" fmla="*/ 0 h 277560"/>
                <a:gd name="textAreaBottom" fmla="*/ 277920 h 277560"/>
              </a:gdLst>
              <a:ahLst/>
              <a:cxnLst/>
              <a:rect l="textAreaLeft" t="textAreaTop" r="textAreaRight" b="textAreaBottom"/>
              <a:pathLst>
                <a:path w="17525" h="1471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1" name="Google Shape;1904;p 2"/>
            <p:cNvSpPr/>
            <p:nvPr/>
          </p:nvSpPr>
          <p:spPr>
            <a:xfrm>
              <a:off x="6693480" y="2940120"/>
              <a:ext cx="951120" cy="1670040"/>
            </a:xfrm>
            <a:custGeom>
              <a:avLst/>
              <a:gdLst>
                <a:gd name="textAreaLeft" fmla="*/ 0 w 951120"/>
                <a:gd name="textAreaRight" fmla="*/ 951480 w 951120"/>
                <a:gd name="textAreaTop" fmla="*/ 0 h 1670040"/>
                <a:gd name="textAreaBottom" fmla="*/ 1670400 h 1670040"/>
              </a:gdLst>
              <a:ahLst/>
              <a:cxnLst/>
              <a:rect l="textAreaLeft" t="textAreaTop" r="textAreaRight" b="textAreaBottom"/>
              <a:pathLst>
                <a:path w="50355" h="88423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2" name="Google Shape;1905;p 2"/>
            <p:cNvSpPr/>
            <p:nvPr/>
          </p:nvSpPr>
          <p:spPr>
            <a:xfrm>
              <a:off x="6687360" y="2934360"/>
              <a:ext cx="963360" cy="168192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1681920"/>
                <a:gd name="textAreaBottom" fmla="*/ 1682280 h 1681920"/>
              </a:gdLst>
              <a:ahLst/>
              <a:cxnLst/>
              <a:rect l="textAreaLeft" t="textAreaTop" r="textAreaRight" b="textAreaBottom"/>
              <a:pathLst>
                <a:path w="51020" h="89064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3" name="Google Shape;1906;p 2"/>
            <p:cNvSpPr/>
            <p:nvPr/>
          </p:nvSpPr>
          <p:spPr>
            <a:xfrm>
              <a:off x="7128000" y="2974320"/>
              <a:ext cx="374040" cy="553320"/>
            </a:xfrm>
            <a:custGeom>
              <a:avLst/>
              <a:gdLst>
                <a:gd name="textAreaLeft" fmla="*/ 0 w 374040"/>
                <a:gd name="textAreaRight" fmla="*/ 374400 w 374040"/>
                <a:gd name="textAreaTop" fmla="*/ 0 h 553320"/>
                <a:gd name="textAreaBottom" fmla="*/ 553680 h 553320"/>
              </a:gdLst>
              <a:ahLst/>
              <a:cxnLst/>
              <a:rect l="textAreaLeft" t="textAreaTop" r="textAreaRight" b="textAreaBottom"/>
              <a:pathLst>
                <a:path w="19818" h="293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4" name="Google Shape;1907;p 2"/>
            <p:cNvSpPr/>
            <p:nvPr/>
          </p:nvSpPr>
          <p:spPr>
            <a:xfrm>
              <a:off x="7139880" y="2974320"/>
              <a:ext cx="361440" cy="274680"/>
            </a:xfrm>
            <a:custGeom>
              <a:avLst/>
              <a:gdLst>
                <a:gd name="textAreaLeft" fmla="*/ 0 w 361440"/>
                <a:gd name="textAreaRight" fmla="*/ 361800 w 361440"/>
                <a:gd name="textAreaTop" fmla="*/ 0 h 274680"/>
                <a:gd name="textAreaBottom" fmla="*/ 275040 h 274680"/>
              </a:gdLst>
              <a:ahLst/>
              <a:cxnLst/>
              <a:rect l="textAreaLeft" t="textAreaTop" r="textAreaRight" b="textAreaBottom"/>
              <a:pathLst>
                <a:path w="19152" h="14557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5" name="Google Shape;1908;p 2"/>
            <p:cNvSpPr/>
            <p:nvPr/>
          </p:nvSpPr>
          <p:spPr>
            <a:xfrm>
              <a:off x="7144560" y="3007080"/>
              <a:ext cx="342000" cy="241920"/>
            </a:xfrm>
            <a:custGeom>
              <a:avLst/>
              <a:gdLst>
                <a:gd name="textAreaLeft" fmla="*/ 0 w 342000"/>
                <a:gd name="textAreaRight" fmla="*/ 342360 w 342000"/>
                <a:gd name="textAreaTop" fmla="*/ 0 h 241920"/>
                <a:gd name="textAreaBottom" fmla="*/ 242280 h 241920"/>
              </a:gdLst>
              <a:ahLst/>
              <a:cxnLst/>
              <a:rect l="textAreaLeft" t="textAreaTop" r="textAreaRight" b="textAreaBottom"/>
              <a:pathLst>
                <a:path w="18116" h="1283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6" name="Google Shape;1909;p 2"/>
            <p:cNvSpPr/>
            <p:nvPr/>
          </p:nvSpPr>
          <p:spPr>
            <a:xfrm>
              <a:off x="7122240" y="2968200"/>
              <a:ext cx="385200" cy="56520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0 h 565200"/>
                <a:gd name="textAreaBottom" fmla="*/ 565560 h 565200"/>
              </a:gdLst>
              <a:ahLst/>
              <a:cxnLst/>
              <a:rect l="textAreaLeft" t="textAreaTop" r="textAreaRight" b="textAreaBottom"/>
              <a:pathLst>
                <a:path w="20408" h="2993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7" name="Google Shape;1910;p 2"/>
            <p:cNvSpPr/>
            <p:nvPr/>
          </p:nvSpPr>
          <p:spPr>
            <a:xfrm>
              <a:off x="7389000" y="3047760"/>
              <a:ext cx="100080" cy="316440"/>
            </a:xfrm>
            <a:custGeom>
              <a:avLst/>
              <a:gdLst>
                <a:gd name="textAreaLeft" fmla="*/ 0 w 100080"/>
                <a:gd name="textAreaRight" fmla="*/ 100440 w 100080"/>
                <a:gd name="textAreaTop" fmla="*/ 0 h 316440"/>
                <a:gd name="textAreaBottom" fmla="*/ 316800 h 316440"/>
              </a:gdLst>
              <a:ahLst/>
              <a:cxnLst/>
              <a:rect l="textAreaLeft" t="textAreaTop" r="textAreaRight" b="textAreaBottom"/>
              <a:pathLst>
                <a:path w="5325" h="16776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8" name="Google Shape;1911;p 2"/>
            <p:cNvSpPr/>
            <p:nvPr/>
          </p:nvSpPr>
          <p:spPr>
            <a:xfrm>
              <a:off x="6300360" y="2928600"/>
              <a:ext cx="1859760" cy="1681560"/>
            </a:xfrm>
            <a:custGeom>
              <a:avLst/>
              <a:gdLst>
                <a:gd name="textAreaLeft" fmla="*/ 0 w 1859760"/>
                <a:gd name="textAreaRight" fmla="*/ 1860120 w 1859760"/>
                <a:gd name="textAreaTop" fmla="*/ 0 h 1681560"/>
                <a:gd name="textAreaBottom" fmla="*/ 1681920 h 1681560"/>
              </a:gdLst>
              <a:ahLst/>
              <a:cxnLst/>
              <a:rect l="textAreaLeft" t="textAreaTop" r="textAreaRight" b="textAreaBottom"/>
              <a:pathLst>
                <a:path w="98454" h="89039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9" name="Google Shape;1912;p 2"/>
            <p:cNvSpPr/>
            <p:nvPr/>
          </p:nvSpPr>
          <p:spPr>
            <a:xfrm>
              <a:off x="7226280" y="3706920"/>
              <a:ext cx="933480" cy="903240"/>
            </a:xfrm>
            <a:custGeom>
              <a:avLst/>
              <a:gdLst>
                <a:gd name="textAreaLeft" fmla="*/ 0 w 933480"/>
                <a:gd name="textAreaRight" fmla="*/ 933840 w 933480"/>
                <a:gd name="textAreaTop" fmla="*/ 0 h 903240"/>
                <a:gd name="textAreaBottom" fmla="*/ 903600 h 903240"/>
              </a:gdLst>
              <a:ahLst/>
              <a:cxnLst/>
              <a:rect l="textAreaLeft" t="textAreaTop" r="textAreaRight" b="textAreaBottom"/>
              <a:pathLst>
                <a:path w="49431" h="4784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0" name="Google Shape;1913;p 2"/>
            <p:cNvSpPr/>
            <p:nvPr/>
          </p:nvSpPr>
          <p:spPr>
            <a:xfrm>
              <a:off x="6300360" y="3732840"/>
              <a:ext cx="324360" cy="877680"/>
            </a:xfrm>
            <a:custGeom>
              <a:avLst/>
              <a:gdLst>
                <a:gd name="textAreaLeft" fmla="*/ 0 w 324360"/>
                <a:gd name="textAreaRight" fmla="*/ 324720 w 324360"/>
                <a:gd name="textAreaTop" fmla="*/ 0 h 877680"/>
                <a:gd name="textAreaBottom" fmla="*/ 878040 h 877680"/>
              </a:gdLst>
              <a:ahLst/>
              <a:cxnLst/>
              <a:rect l="textAreaLeft" t="textAreaTop" r="textAreaRight" b="textAreaBottom"/>
              <a:pathLst>
                <a:path w="17193" h="4647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1" name="Google Shape;1914;p 2"/>
            <p:cNvSpPr/>
            <p:nvPr/>
          </p:nvSpPr>
          <p:spPr>
            <a:xfrm>
              <a:off x="7228440" y="4302000"/>
              <a:ext cx="705240" cy="302760"/>
            </a:xfrm>
            <a:custGeom>
              <a:avLst/>
              <a:gdLst>
                <a:gd name="textAreaLeft" fmla="*/ 0 w 705240"/>
                <a:gd name="textAreaRight" fmla="*/ 705600 w 705240"/>
                <a:gd name="textAreaTop" fmla="*/ 0 h 302760"/>
                <a:gd name="textAreaBottom" fmla="*/ 303120 h 302760"/>
              </a:gdLst>
              <a:ahLst/>
              <a:cxnLst/>
              <a:rect l="textAreaLeft" t="textAreaTop" r="textAreaRight" b="textAreaBottom"/>
              <a:pathLst>
                <a:path w="37341" h="16046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2" name="Google Shape;1915;p 2"/>
            <p:cNvSpPr/>
            <p:nvPr/>
          </p:nvSpPr>
          <p:spPr>
            <a:xfrm>
              <a:off x="6309360" y="3928320"/>
              <a:ext cx="268560" cy="676440"/>
            </a:xfrm>
            <a:custGeom>
              <a:avLst/>
              <a:gdLst>
                <a:gd name="textAreaLeft" fmla="*/ 0 w 268560"/>
                <a:gd name="textAreaRight" fmla="*/ 268920 w 268560"/>
                <a:gd name="textAreaTop" fmla="*/ 0 h 676440"/>
                <a:gd name="textAreaBottom" fmla="*/ 676800 h 676440"/>
              </a:gdLst>
              <a:ahLst/>
              <a:cxnLst/>
              <a:rect l="textAreaLeft" t="textAreaTop" r="textAreaRight" b="textAreaBottom"/>
              <a:pathLst>
                <a:path w="14234" h="35825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3" name="Google Shape;1916;p 2"/>
            <p:cNvSpPr/>
            <p:nvPr/>
          </p:nvSpPr>
          <p:spPr>
            <a:xfrm>
              <a:off x="6294600" y="2923200"/>
              <a:ext cx="1870920" cy="1693440"/>
            </a:xfrm>
            <a:custGeom>
              <a:avLst/>
              <a:gdLst>
                <a:gd name="textAreaLeft" fmla="*/ 0 w 1870920"/>
                <a:gd name="textAreaRight" fmla="*/ 1871280 w 1870920"/>
                <a:gd name="textAreaTop" fmla="*/ 0 h 1693440"/>
                <a:gd name="textAreaBottom" fmla="*/ 1693800 h 1693440"/>
              </a:gdLst>
              <a:ahLst/>
              <a:cxnLst/>
              <a:rect l="textAreaLeft" t="textAreaTop" r="textAreaRight" b="textAreaBottom"/>
              <a:pathLst>
                <a:path w="99046" h="89665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4" name="Google Shape;1917;p 2"/>
            <p:cNvSpPr/>
            <p:nvPr/>
          </p:nvSpPr>
          <p:spPr>
            <a:xfrm>
              <a:off x="6851160" y="2920320"/>
              <a:ext cx="293760" cy="133272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1332720"/>
                <a:gd name="textAreaBottom" fmla="*/ 1333080 h 1332720"/>
              </a:gdLst>
              <a:ahLst/>
              <a:cxnLst/>
              <a:rect l="textAreaLeft" t="textAreaTop" r="textAreaRight" b="textAreaBottom"/>
              <a:pathLst>
                <a:path w="15566" h="70578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5" name="Google Shape;1918;p 2"/>
            <p:cNvSpPr/>
            <p:nvPr/>
          </p:nvSpPr>
          <p:spPr>
            <a:xfrm>
              <a:off x="7387920" y="2971440"/>
              <a:ext cx="272160" cy="1177920"/>
            </a:xfrm>
            <a:custGeom>
              <a:avLst/>
              <a:gdLst>
                <a:gd name="textAreaLeft" fmla="*/ 0 w 272160"/>
                <a:gd name="textAreaRight" fmla="*/ 272520 w 272160"/>
                <a:gd name="textAreaTop" fmla="*/ 0 h 1177920"/>
                <a:gd name="textAreaBottom" fmla="*/ 1178280 h 1177920"/>
              </a:gdLst>
              <a:ahLst/>
              <a:cxnLst/>
              <a:rect l="textAreaLeft" t="textAreaTop" r="textAreaRight" b="textAreaBottom"/>
              <a:pathLst>
                <a:path w="14420" h="62369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6" name="Google Shape;1919;p 2"/>
            <p:cNvSpPr/>
            <p:nvPr/>
          </p:nvSpPr>
          <p:spPr>
            <a:xfrm>
              <a:off x="6884280" y="3648240"/>
              <a:ext cx="837720" cy="55620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556200"/>
                <a:gd name="textAreaBottom" fmla="*/ 556560 h 556200"/>
              </a:gdLst>
              <a:ahLst/>
              <a:cxnLst/>
              <a:rect l="textAreaLeft" t="textAreaTop" r="textAreaRight" b="textAreaBottom"/>
              <a:pathLst>
                <a:path w="44365" h="29468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7" name="Google Shape;1920;p 2"/>
            <p:cNvSpPr/>
            <p:nvPr/>
          </p:nvSpPr>
          <p:spPr>
            <a:xfrm>
              <a:off x="7396200" y="3727080"/>
              <a:ext cx="299880" cy="122040"/>
            </a:xfrm>
            <a:custGeom>
              <a:avLst/>
              <a:gdLst>
                <a:gd name="textAreaLeft" fmla="*/ 0 w 299880"/>
                <a:gd name="textAreaRight" fmla="*/ 300240 w 299880"/>
                <a:gd name="textAreaTop" fmla="*/ 0 h 122040"/>
                <a:gd name="textAreaBottom" fmla="*/ 122400 h 122040"/>
              </a:gdLst>
              <a:ahLst/>
              <a:cxnLst/>
              <a:rect l="textAreaLeft" t="textAreaTop" r="textAreaRight" b="textAreaBottom"/>
              <a:pathLst>
                <a:path w="15898" h="6471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0" bIns="1224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8" name="Google Shape;1921;p 2"/>
            <p:cNvSpPr/>
            <p:nvPr/>
          </p:nvSpPr>
          <p:spPr>
            <a:xfrm>
              <a:off x="6884280" y="3769560"/>
              <a:ext cx="622800" cy="434880"/>
            </a:xfrm>
            <a:custGeom>
              <a:avLst/>
              <a:gdLst>
                <a:gd name="textAreaLeft" fmla="*/ 0 w 622800"/>
                <a:gd name="textAreaRight" fmla="*/ 623160 w 622800"/>
                <a:gd name="textAreaTop" fmla="*/ 0 h 434880"/>
                <a:gd name="textAreaBottom" fmla="*/ 435240 h 434880"/>
              </a:gdLst>
              <a:ahLst/>
              <a:cxnLst/>
              <a:rect l="textAreaLeft" t="textAreaTop" r="textAreaRight" b="textAreaBottom"/>
              <a:pathLst>
                <a:path w="32978" h="23034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9" name="Google Shape;1922;p 2"/>
            <p:cNvSpPr/>
            <p:nvPr/>
          </p:nvSpPr>
          <p:spPr>
            <a:xfrm>
              <a:off x="7396200" y="3727080"/>
              <a:ext cx="248400" cy="116280"/>
            </a:xfrm>
            <a:custGeom>
              <a:avLst/>
              <a:gdLst>
                <a:gd name="textAreaLeft" fmla="*/ 0 w 248400"/>
                <a:gd name="textAreaRight" fmla="*/ 248760 w 24840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13163" h="6175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0" name="Google Shape;1923;p 2"/>
            <p:cNvSpPr/>
            <p:nvPr/>
          </p:nvSpPr>
          <p:spPr>
            <a:xfrm>
              <a:off x="6930360" y="3782880"/>
              <a:ext cx="559080" cy="374760"/>
            </a:xfrm>
            <a:custGeom>
              <a:avLst/>
              <a:gdLst>
                <a:gd name="textAreaLeft" fmla="*/ 0 w 559080"/>
                <a:gd name="textAreaRight" fmla="*/ 559440 w 559080"/>
                <a:gd name="textAreaTop" fmla="*/ 0 h 374760"/>
                <a:gd name="textAreaBottom" fmla="*/ 375120 h 374760"/>
              </a:gdLst>
              <a:ahLst/>
              <a:cxnLst/>
              <a:rect l="textAreaLeft" t="textAreaTop" r="textAreaRight" b="textAreaBottom"/>
              <a:pathLst>
                <a:path w="29614" h="1985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1" name="Google Shape;1924;p 2"/>
            <p:cNvSpPr/>
            <p:nvPr/>
          </p:nvSpPr>
          <p:spPr>
            <a:xfrm>
              <a:off x="7200720" y="3926160"/>
              <a:ext cx="31680" cy="511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51120"/>
                <a:gd name="textAreaBottom" fmla="*/ 51480 h 51120"/>
              </a:gdLst>
              <a:ahLst/>
              <a:cxnLst/>
              <a:rect l="textAreaLeft" t="textAreaTop" r="textAreaRight" b="textAreaBottom"/>
              <a:pathLst>
                <a:path w="1702" h="2727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2" name="Google Shape;1925;p 2"/>
            <p:cNvSpPr/>
            <p:nvPr/>
          </p:nvSpPr>
          <p:spPr>
            <a:xfrm>
              <a:off x="7269840" y="3875400"/>
              <a:ext cx="60480" cy="12024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120240"/>
                <a:gd name="textAreaBottom" fmla="*/ 120600 h 120240"/>
              </a:gdLst>
              <a:ahLst/>
              <a:cxnLst/>
              <a:rect l="textAreaLeft" t="textAreaTop" r="textAreaRight" b="textAreaBottom"/>
              <a:pathLst>
                <a:path w="3218" h="6375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0960" bIns="1209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3" name="Google Shape;1926;p 2"/>
            <p:cNvSpPr/>
            <p:nvPr/>
          </p:nvSpPr>
          <p:spPr>
            <a:xfrm>
              <a:off x="7341480" y="3804120"/>
              <a:ext cx="82080" cy="14652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46520"/>
                <a:gd name="textAreaBottom" fmla="*/ 146880 h 146520"/>
              </a:gdLst>
              <a:ahLst/>
              <a:cxnLst/>
              <a:rect l="textAreaLeft" t="textAreaTop" r="textAreaRight" b="textAreaBottom"/>
              <a:pathLst>
                <a:path w="4364" h="7783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6880" bIns="146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4" name="Google Shape;1927;p 2"/>
            <p:cNvSpPr/>
            <p:nvPr/>
          </p:nvSpPr>
          <p:spPr>
            <a:xfrm>
              <a:off x="6877800" y="3641760"/>
              <a:ext cx="847440" cy="568440"/>
            </a:xfrm>
            <a:custGeom>
              <a:avLst/>
              <a:gdLst>
                <a:gd name="textAreaLeft" fmla="*/ 0 w 847440"/>
                <a:gd name="textAreaRight" fmla="*/ 847800 w 847440"/>
                <a:gd name="textAreaTop" fmla="*/ 0 h 568440"/>
                <a:gd name="textAreaBottom" fmla="*/ 568800 h 568440"/>
              </a:gdLst>
              <a:ahLst/>
              <a:cxnLst/>
              <a:rect l="textAreaLeft" t="textAreaTop" r="textAreaRight" b="textAreaBottom"/>
              <a:pathLst>
                <a:path w="44883" h="30119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5" name="Google Shape;1928;p 2"/>
            <p:cNvSpPr/>
            <p:nvPr/>
          </p:nvSpPr>
          <p:spPr>
            <a:xfrm>
              <a:off x="6145920" y="2926080"/>
              <a:ext cx="797400" cy="1564560"/>
            </a:xfrm>
            <a:custGeom>
              <a:avLst/>
              <a:gdLst>
                <a:gd name="textAreaLeft" fmla="*/ 0 w 797400"/>
                <a:gd name="textAreaRight" fmla="*/ 797760 w 797400"/>
                <a:gd name="textAreaTop" fmla="*/ 0 h 1564560"/>
                <a:gd name="textAreaBottom" fmla="*/ 1564920 h 1564560"/>
              </a:gdLst>
              <a:ahLst/>
              <a:cxnLst/>
              <a:rect l="textAreaLeft" t="textAreaTop" r="textAreaRight" b="textAreaBottom"/>
              <a:pathLst>
                <a:path w="42221" h="82839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6" name="Google Shape;1929;p 2"/>
            <p:cNvSpPr/>
            <p:nvPr/>
          </p:nvSpPr>
          <p:spPr>
            <a:xfrm>
              <a:off x="6145920" y="3453480"/>
              <a:ext cx="773640" cy="1037160"/>
            </a:xfrm>
            <a:custGeom>
              <a:avLst/>
              <a:gdLst>
                <a:gd name="textAreaLeft" fmla="*/ 0 w 773640"/>
                <a:gd name="textAreaRight" fmla="*/ 774000 w 773640"/>
                <a:gd name="textAreaTop" fmla="*/ 0 h 1037160"/>
                <a:gd name="textAreaBottom" fmla="*/ 1037520 h 1037160"/>
              </a:gdLst>
              <a:ahLst/>
              <a:cxnLst/>
              <a:rect l="textAreaLeft" t="textAreaTop" r="textAreaRight" b="textAreaBottom"/>
              <a:pathLst>
                <a:path w="40964" h="54927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7" name="Google Shape;1930;p 2"/>
            <p:cNvSpPr/>
            <p:nvPr/>
          </p:nvSpPr>
          <p:spPr>
            <a:xfrm>
              <a:off x="6152040" y="3641760"/>
              <a:ext cx="761040" cy="842760"/>
            </a:xfrm>
            <a:custGeom>
              <a:avLst/>
              <a:gdLst>
                <a:gd name="textAreaLeft" fmla="*/ 0 w 761040"/>
                <a:gd name="textAreaRight" fmla="*/ 761400 w 761040"/>
                <a:gd name="textAreaTop" fmla="*/ 0 h 842760"/>
                <a:gd name="textAreaBottom" fmla="*/ 843120 h 842760"/>
              </a:gdLst>
              <a:ahLst/>
              <a:cxnLst/>
              <a:rect l="textAreaLeft" t="textAreaTop" r="textAreaRight" b="textAreaBottom"/>
              <a:pathLst>
                <a:path w="40299" h="44624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8" name="Google Shape;1931;p 2"/>
            <p:cNvSpPr/>
            <p:nvPr/>
          </p:nvSpPr>
          <p:spPr>
            <a:xfrm>
              <a:off x="6140160" y="2920320"/>
              <a:ext cx="809280" cy="1575720"/>
            </a:xfrm>
            <a:custGeom>
              <a:avLst/>
              <a:gdLst>
                <a:gd name="textAreaLeft" fmla="*/ 0 w 809280"/>
                <a:gd name="textAreaRight" fmla="*/ 809640 w 809280"/>
                <a:gd name="textAreaTop" fmla="*/ 0 h 1575720"/>
                <a:gd name="textAreaBottom" fmla="*/ 1576080 h 1575720"/>
              </a:gdLst>
              <a:ahLst/>
              <a:cxnLst/>
              <a:rect l="textAreaLeft" t="textAreaTop" r="textAreaRight" b="textAreaBottom"/>
              <a:pathLst>
                <a:path w="42850" h="83444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9" name="Google Shape;1932;p 2"/>
            <p:cNvSpPr/>
            <p:nvPr/>
          </p:nvSpPr>
          <p:spPr>
            <a:xfrm>
              <a:off x="6660000" y="3668400"/>
              <a:ext cx="209160" cy="3042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304200"/>
                <a:gd name="textAreaBottom" fmla="*/ 304560 h 304200"/>
              </a:gdLst>
              <a:ahLst/>
              <a:cxnLst/>
              <a:rect l="textAreaLeft" t="textAreaTop" r="textAreaRight" b="textAreaBottom"/>
              <a:pathLst>
                <a:path w="11092" h="16121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0" name="Google Shape;1933;p 2"/>
            <p:cNvSpPr/>
            <p:nvPr/>
          </p:nvSpPr>
          <p:spPr>
            <a:xfrm>
              <a:off x="6653520" y="3662640"/>
              <a:ext cx="221760" cy="316440"/>
            </a:xfrm>
            <a:custGeom>
              <a:avLst/>
              <a:gdLst>
                <a:gd name="textAreaLeft" fmla="*/ 0 w 221760"/>
                <a:gd name="textAreaRight" fmla="*/ 222120 w 221760"/>
                <a:gd name="textAreaTop" fmla="*/ 0 h 316440"/>
                <a:gd name="textAreaBottom" fmla="*/ 316800 h 316440"/>
              </a:gdLst>
              <a:ahLst/>
              <a:cxnLst/>
              <a:rect l="textAreaLeft" t="textAreaTop" r="textAreaRight" b="textAreaBottom"/>
              <a:pathLst>
                <a:path w="11758" h="16763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1" name="Google Shape;1934;p 2"/>
            <p:cNvSpPr/>
            <p:nvPr/>
          </p:nvSpPr>
          <p:spPr>
            <a:xfrm>
              <a:off x="6752880" y="3593880"/>
              <a:ext cx="52920" cy="1191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119160"/>
                <a:gd name="textAreaBottom" fmla="*/ 119520 h 119160"/>
              </a:gdLst>
              <a:ahLst/>
              <a:cxnLst/>
              <a:rect l="textAreaLeft" t="textAreaTop" r="textAreaRight" b="textAreaBottom"/>
              <a:pathLst>
                <a:path w="2811" h="6323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9520" bIns="119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2" name="Google Shape;1935;p 2"/>
            <p:cNvSpPr/>
            <p:nvPr/>
          </p:nvSpPr>
          <p:spPr>
            <a:xfrm>
              <a:off x="6747120" y="3588120"/>
              <a:ext cx="64080" cy="13032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0 h 130320"/>
                <a:gd name="textAreaBottom" fmla="*/ 130680 h 130320"/>
              </a:gdLst>
              <a:ahLst/>
              <a:cxnLst/>
              <a:rect l="textAreaLeft" t="textAreaTop" r="textAreaRight" b="textAreaBottom"/>
              <a:pathLst>
                <a:path w="3403" h="6914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1040" bIns="1310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3" name="Google Shape;1936;p 2"/>
            <p:cNvSpPr/>
            <p:nvPr/>
          </p:nvSpPr>
          <p:spPr>
            <a:xfrm>
              <a:off x="7443720" y="3502800"/>
              <a:ext cx="981000" cy="810360"/>
            </a:xfrm>
            <a:custGeom>
              <a:avLst/>
              <a:gdLst>
                <a:gd name="textAreaLeft" fmla="*/ 0 w 981000"/>
                <a:gd name="textAreaRight" fmla="*/ 981360 w 981000"/>
                <a:gd name="textAreaTop" fmla="*/ 0 h 810360"/>
                <a:gd name="textAreaBottom" fmla="*/ 810720 h 810360"/>
              </a:gdLst>
              <a:ahLst/>
              <a:cxnLst/>
              <a:rect l="textAreaLeft" t="textAreaTop" r="textAreaRight" b="textAreaBottom"/>
              <a:pathLst>
                <a:path w="51945" h="42926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4" name="Google Shape;1937;p 2"/>
            <p:cNvSpPr/>
            <p:nvPr/>
          </p:nvSpPr>
          <p:spPr>
            <a:xfrm>
              <a:off x="7443720" y="3496680"/>
              <a:ext cx="980280" cy="822240"/>
            </a:xfrm>
            <a:custGeom>
              <a:avLst/>
              <a:gdLst>
                <a:gd name="textAreaLeft" fmla="*/ 0 w 980280"/>
                <a:gd name="textAreaRight" fmla="*/ 980640 w 980280"/>
                <a:gd name="textAreaTop" fmla="*/ 0 h 822240"/>
                <a:gd name="textAreaBottom" fmla="*/ 822600 h 822240"/>
              </a:gdLst>
              <a:ahLst/>
              <a:cxnLst/>
              <a:rect l="textAreaLeft" t="textAreaTop" r="textAreaRight" b="textAreaBottom"/>
              <a:pathLst>
                <a:path w="51908" h="43552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5" name="Google Shape;1938;p 2"/>
            <p:cNvSpPr/>
            <p:nvPr/>
          </p:nvSpPr>
          <p:spPr>
            <a:xfrm>
              <a:off x="7535160" y="4042080"/>
              <a:ext cx="40320" cy="712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71280"/>
                <a:gd name="textAreaBottom" fmla="*/ 71640 h 71280"/>
              </a:gdLst>
              <a:ahLst/>
              <a:cxnLst/>
              <a:rect l="textAreaLeft" t="textAreaTop" r="textAreaRight" b="textAreaBottom"/>
              <a:pathLst>
                <a:path w="2145" h="3793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6" name="Google Shape;1939;p 2"/>
            <p:cNvSpPr/>
            <p:nvPr/>
          </p:nvSpPr>
          <p:spPr>
            <a:xfrm>
              <a:off x="7582680" y="3508560"/>
              <a:ext cx="340560" cy="499680"/>
            </a:xfrm>
            <a:custGeom>
              <a:avLst/>
              <a:gdLst>
                <a:gd name="textAreaLeft" fmla="*/ 0 w 340560"/>
                <a:gd name="textAreaRight" fmla="*/ 340920 w 34056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8043" h="26464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7" name="Google Shape;1940;p 2"/>
            <p:cNvSpPr/>
            <p:nvPr/>
          </p:nvSpPr>
          <p:spPr>
            <a:xfrm>
              <a:off x="7938000" y="3511440"/>
              <a:ext cx="56160" cy="1296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2960"/>
                <a:gd name="textAreaBottom" fmla="*/ 13320 h 12960"/>
              </a:gdLst>
              <a:ahLst/>
              <a:cxnLst/>
              <a:rect l="textAreaLeft" t="textAreaTop" r="textAreaRight" b="textAreaBottom"/>
              <a:pathLst>
                <a:path w="2996" h="703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8" name="Google Shape;1941;p 2"/>
            <p:cNvSpPr/>
            <p:nvPr/>
          </p:nvSpPr>
          <p:spPr>
            <a:xfrm>
              <a:off x="8141400" y="3954960"/>
              <a:ext cx="198720" cy="856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85680"/>
                <a:gd name="textAreaBottom" fmla="*/ 86040 h 85680"/>
              </a:gdLst>
              <a:ahLst/>
              <a:cxnLst/>
              <a:rect l="textAreaLeft" t="textAreaTop" r="textAreaRight" b="textAreaBottom"/>
              <a:pathLst>
                <a:path w="10529" h="4546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400" bIns="864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9" name="Google Shape;1942;p 2"/>
            <p:cNvSpPr/>
            <p:nvPr/>
          </p:nvSpPr>
          <p:spPr>
            <a:xfrm>
              <a:off x="8168760" y="3966480"/>
              <a:ext cx="158760" cy="6804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8430" h="3624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0" name="Google Shape;1943;p 2"/>
            <p:cNvSpPr/>
            <p:nvPr/>
          </p:nvSpPr>
          <p:spPr>
            <a:xfrm>
              <a:off x="8157600" y="3948480"/>
              <a:ext cx="181080" cy="9828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98280"/>
                <a:gd name="textAreaBottom" fmla="*/ 98640 h 98280"/>
              </a:gdLst>
              <a:ahLst/>
              <a:cxnLst/>
              <a:rect l="textAreaLeft" t="textAreaTop" r="textAreaRight" b="textAreaBottom"/>
              <a:pathLst>
                <a:path w="9613" h="5214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8640" bIns="98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1" name="Google Shape;1944;p 2"/>
            <p:cNvSpPr/>
            <p:nvPr/>
          </p:nvSpPr>
          <p:spPr>
            <a:xfrm>
              <a:off x="8118360" y="3884760"/>
              <a:ext cx="270720" cy="117000"/>
            </a:xfrm>
            <a:custGeom>
              <a:avLst/>
              <a:gdLst>
                <a:gd name="textAreaLeft" fmla="*/ 0 w 270720"/>
                <a:gd name="textAreaRight" fmla="*/ 271080 w 27072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14342" h="6215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7360" bIns="1173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2" name="Google Shape;1945;p 2"/>
            <p:cNvSpPr/>
            <p:nvPr/>
          </p:nvSpPr>
          <p:spPr>
            <a:xfrm>
              <a:off x="8154000" y="3891240"/>
              <a:ext cx="219600" cy="10512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11647" h="5584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5840" bIns="1058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3" name="Google Shape;1946;p 2"/>
            <p:cNvSpPr/>
            <p:nvPr/>
          </p:nvSpPr>
          <p:spPr>
            <a:xfrm>
              <a:off x="8142120" y="3879360"/>
              <a:ext cx="242640" cy="128160"/>
            </a:xfrm>
            <a:custGeom>
              <a:avLst/>
              <a:gdLst>
                <a:gd name="textAreaLeft" fmla="*/ 0 w 242640"/>
                <a:gd name="textAreaRight" fmla="*/ 243000 w 24264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12866" h="6803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880" bIns="128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4" name="Google Shape;1947;p 2"/>
            <p:cNvSpPr/>
            <p:nvPr/>
          </p:nvSpPr>
          <p:spPr>
            <a:xfrm>
              <a:off x="8093880" y="3820320"/>
              <a:ext cx="295920" cy="127800"/>
            </a:xfrm>
            <a:custGeom>
              <a:avLst/>
              <a:gdLst>
                <a:gd name="textAreaLeft" fmla="*/ 0 w 295920"/>
                <a:gd name="textAreaRight" fmla="*/ 296280 w 295920"/>
                <a:gd name="textAreaTop" fmla="*/ 0 h 127800"/>
                <a:gd name="textAreaBottom" fmla="*/ 128160 h 127800"/>
              </a:gdLst>
              <a:ahLst/>
              <a:cxnLst/>
              <a:rect l="textAreaLeft" t="textAreaTop" r="textAreaRight" b="textAreaBottom"/>
              <a:pathLst>
                <a:path w="15687" h="6781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160" bIns="1281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5" name="Google Shape;1948;p 2"/>
            <p:cNvSpPr/>
            <p:nvPr/>
          </p:nvSpPr>
          <p:spPr>
            <a:xfrm>
              <a:off x="8132400" y="3827520"/>
              <a:ext cx="241920" cy="114840"/>
            </a:xfrm>
            <a:custGeom>
              <a:avLst/>
              <a:gdLst>
                <a:gd name="textAreaLeft" fmla="*/ 0 w 241920"/>
                <a:gd name="textAreaRight" fmla="*/ 242280 w 241920"/>
                <a:gd name="textAreaTop" fmla="*/ 0 h 114840"/>
                <a:gd name="textAreaBottom" fmla="*/ 115200 h 114840"/>
              </a:gdLst>
              <a:ahLst/>
              <a:cxnLst/>
              <a:rect l="textAreaLeft" t="textAreaTop" r="textAreaRight" b="textAreaBottom"/>
              <a:pathLst>
                <a:path w="12830" h="6101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0" bIns="1152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6" name="Google Shape;1949;p 2"/>
            <p:cNvSpPr/>
            <p:nvPr/>
          </p:nvSpPr>
          <p:spPr>
            <a:xfrm>
              <a:off x="8121240" y="3814560"/>
              <a:ext cx="264240" cy="13932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139320"/>
                <a:gd name="textAreaBottom" fmla="*/ 139680 h 139320"/>
              </a:gdLst>
              <a:ahLst/>
              <a:cxnLst/>
              <a:rect l="textAreaLeft" t="textAreaTop" r="textAreaRight" b="textAreaBottom"/>
              <a:pathLst>
                <a:path w="14012" h="7395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9680" bIns="1396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7" name="Google Shape;1950;p 2"/>
            <p:cNvSpPr/>
            <p:nvPr/>
          </p:nvSpPr>
          <p:spPr>
            <a:xfrm>
              <a:off x="8101440" y="3761280"/>
              <a:ext cx="296280" cy="127440"/>
            </a:xfrm>
            <a:custGeom>
              <a:avLst/>
              <a:gdLst>
                <a:gd name="textAreaLeft" fmla="*/ 0 w 296280"/>
                <a:gd name="textAreaRight" fmla="*/ 296640 w 2962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5699" h="6773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160" bIns="1281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8" name="Google Shape;1951;p 2"/>
            <p:cNvSpPr/>
            <p:nvPr/>
          </p:nvSpPr>
          <p:spPr>
            <a:xfrm>
              <a:off x="8134560" y="3761280"/>
              <a:ext cx="253080" cy="127440"/>
            </a:xfrm>
            <a:custGeom>
              <a:avLst/>
              <a:gdLst>
                <a:gd name="textAreaLeft" fmla="*/ 0 w 253080"/>
                <a:gd name="textAreaRight" fmla="*/ 253440 w 2530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3421" h="6766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160" bIns="1281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9" name="Google Shape;1952;p 2"/>
            <p:cNvSpPr/>
            <p:nvPr/>
          </p:nvSpPr>
          <p:spPr>
            <a:xfrm>
              <a:off x="8128800" y="3755160"/>
              <a:ext cx="264240" cy="14004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140040"/>
                <a:gd name="textAreaBottom" fmla="*/ 140400 h 140040"/>
              </a:gdLst>
              <a:ahLst/>
              <a:cxnLst/>
              <a:rect l="textAreaLeft" t="textAreaTop" r="textAreaRight" b="textAreaBottom"/>
              <a:pathLst>
                <a:path w="14013" h="7432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0" bIns="1404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0" name="Google Shape;1953;p 2"/>
            <p:cNvSpPr/>
            <p:nvPr/>
          </p:nvSpPr>
          <p:spPr>
            <a:xfrm>
              <a:off x="7077600" y="2297520"/>
              <a:ext cx="641520" cy="791280"/>
            </a:xfrm>
            <a:custGeom>
              <a:avLst/>
              <a:gdLst>
                <a:gd name="textAreaLeft" fmla="*/ 0 w 641520"/>
                <a:gd name="textAreaRight" fmla="*/ 641880 w 641520"/>
                <a:gd name="textAreaTop" fmla="*/ 0 h 791280"/>
                <a:gd name="textAreaBottom" fmla="*/ 791640 h 791280"/>
              </a:gdLst>
              <a:ahLst/>
              <a:cxnLst/>
              <a:rect l="textAreaLeft" t="textAreaTop" r="textAreaRight" b="textAreaBottom"/>
              <a:pathLst>
                <a:path w="33977" h="41912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1" name="Google Shape;1954;p 2"/>
            <p:cNvSpPr/>
            <p:nvPr/>
          </p:nvSpPr>
          <p:spPr>
            <a:xfrm>
              <a:off x="7098480" y="2297520"/>
              <a:ext cx="524880" cy="302760"/>
            </a:xfrm>
            <a:custGeom>
              <a:avLst/>
              <a:gdLst>
                <a:gd name="textAreaLeft" fmla="*/ 0 w 524880"/>
                <a:gd name="textAreaRight" fmla="*/ 525240 w 524880"/>
                <a:gd name="textAreaTop" fmla="*/ 0 h 302760"/>
                <a:gd name="textAreaBottom" fmla="*/ 303120 h 302760"/>
              </a:gdLst>
              <a:ahLst/>
              <a:cxnLst/>
              <a:rect l="textAreaLeft" t="textAreaTop" r="textAreaRight" b="textAreaBottom"/>
              <a:pathLst>
                <a:path w="27802" h="16045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2" name="Google Shape;1955;p 2"/>
            <p:cNvSpPr/>
            <p:nvPr/>
          </p:nvSpPr>
          <p:spPr>
            <a:xfrm>
              <a:off x="7097040" y="2614320"/>
              <a:ext cx="622080" cy="47448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474480"/>
                <a:gd name="textAreaBottom" fmla="*/ 474840 h 474480"/>
              </a:gdLst>
              <a:ahLst/>
              <a:cxnLst/>
              <a:rect l="textAreaLeft" t="textAreaTop" r="textAreaRight" b="textAreaBottom"/>
              <a:pathLst>
                <a:path w="32941" h="25145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3" name="Google Shape;1956;p 2"/>
            <p:cNvSpPr/>
            <p:nvPr/>
          </p:nvSpPr>
          <p:spPr>
            <a:xfrm>
              <a:off x="7097040" y="2614680"/>
              <a:ext cx="622080" cy="47448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474480"/>
                <a:gd name="textAreaBottom" fmla="*/ 474840 h 474480"/>
              </a:gdLst>
              <a:ahLst/>
              <a:cxnLst/>
              <a:rect l="textAreaLeft" t="textAreaTop" r="textAreaRight" b="textAreaBottom"/>
              <a:pathLst>
                <a:path w="32941" h="251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4" name="Google Shape;1957;p 2"/>
            <p:cNvSpPr/>
            <p:nvPr/>
          </p:nvSpPr>
          <p:spPr>
            <a:xfrm>
              <a:off x="7352280" y="2559240"/>
              <a:ext cx="212040" cy="212040"/>
            </a:xfrm>
            <a:custGeom>
              <a:avLst/>
              <a:gdLst>
                <a:gd name="textAreaLeft" fmla="*/ 0 w 212040"/>
                <a:gd name="textAreaRight" fmla="*/ 212400 w 212040"/>
                <a:gd name="textAreaTop" fmla="*/ 0 h 212040"/>
                <a:gd name="textAreaBottom" fmla="*/ 212400 h 212040"/>
              </a:gdLst>
              <a:ahLst/>
              <a:cxnLst/>
              <a:rect l="textAreaLeft" t="textAreaTop" r="textAreaRight" b="textAreaBottom"/>
              <a:pathLst>
                <a:path w="11240" h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5" name="Google Shape;1958;p 2"/>
            <p:cNvSpPr/>
            <p:nvPr/>
          </p:nvSpPr>
          <p:spPr>
            <a:xfrm>
              <a:off x="7352280" y="2559240"/>
              <a:ext cx="212040" cy="212040"/>
            </a:xfrm>
            <a:custGeom>
              <a:avLst/>
              <a:gdLst>
                <a:gd name="textAreaLeft" fmla="*/ 0 w 212040"/>
                <a:gd name="textAreaRight" fmla="*/ 212400 w 212040"/>
                <a:gd name="textAreaTop" fmla="*/ 0 h 212040"/>
                <a:gd name="textAreaBottom" fmla="*/ 212400 h 212040"/>
              </a:gdLst>
              <a:ahLst/>
              <a:cxnLst/>
              <a:rect l="textAreaLeft" t="textAreaTop" r="textAreaRight" b="textAreaBottom"/>
              <a:pathLst>
                <a:path w="11240" h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6" name="Google Shape;1959;p 2"/>
            <p:cNvSpPr/>
            <p:nvPr/>
          </p:nvSpPr>
          <p:spPr>
            <a:xfrm>
              <a:off x="7098480" y="2297520"/>
              <a:ext cx="524880" cy="302760"/>
            </a:xfrm>
            <a:custGeom>
              <a:avLst/>
              <a:gdLst>
                <a:gd name="textAreaLeft" fmla="*/ 0 w 524880"/>
                <a:gd name="textAreaRight" fmla="*/ 525240 w 524880"/>
                <a:gd name="textAreaTop" fmla="*/ 0 h 302760"/>
                <a:gd name="textAreaBottom" fmla="*/ 303120 h 302760"/>
              </a:gdLst>
              <a:ahLst/>
              <a:cxnLst/>
              <a:rect l="textAreaLeft" t="textAreaTop" r="textAreaRight" b="textAreaBottom"/>
              <a:pathLst>
                <a:path w="27802" h="16046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7" name="Google Shape;1960;p 2"/>
            <p:cNvSpPr/>
            <p:nvPr/>
          </p:nvSpPr>
          <p:spPr>
            <a:xfrm>
              <a:off x="7508520" y="2571840"/>
              <a:ext cx="6480" cy="396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3960"/>
                <a:gd name="textAreaBottom" fmla="*/ 4320 h 3960"/>
              </a:gdLst>
              <a:ahLst/>
              <a:cxnLst/>
              <a:rect l="textAreaLeft" t="textAreaTop" r="textAreaRight" b="textAreaBottom"/>
              <a:pathLst>
                <a:path w="371" h="223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8" name="Google Shape;1961;p 2"/>
            <p:cNvSpPr/>
            <p:nvPr/>
          </p:nvSpPr>
          <p:spPr>
            <a:xfrm>
              <a:off x="7085880" y="2291760"/>
              <a:ext cx="639360" cy="802800"/>
            </a:xfrm>
            <a:custGeom>
              <a:avLst/>
              <a:gdLst>
                <a:gd name="textAreaLeft" fmla="*/ 0 w 639360"/>
                <a:gd name="textAreaRight" fmla="*/ 639720 w 639360"/>
                <a:gd name="textAreaTop" fmla="*/ 0 h 802800"/>
                <a:gd name="textAreaBottom" fmla="*/ 803160 h 802800"/>
              </a:gdLst>
              <a:ahLst/>
              <a:cxnLst/>
              <a:rect l="textAreaLeft" t="textAreaTop" r="textAreaRight" b="textAreaBottom"/>
              <a:pathLst>
                <a:path w="33866" h="42523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9" name="Google Shape;1962;p 2"/>
            <p:cNvSpPr/>
            <p:nvPr/>
          </p:nvSpPr>
          <p:spPr>
            <a:xfrm>
              <a:off x="7053840" y="2523240"/>
              <a:ext cx="216720" cy="21744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217440"/>
                <a:gd name="textAreaBottom" fmla="*/ 217800 h 217440"/>
              </a:gdLst>
              <a:ahLst/>
              <a:cxnLst/>
              <a:rect l="textAreaLeft" t="textAreaTop" r="textAreaRight" b="textAreaBottom"/>
              <a:pathLst>
                <a:path w="11499" h="11536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0" name="Google Shape;1963;p 2"/>
            <p:cNvSpPr/>
            <p:nvPr/>
          </p:nvSpPr>
          <p:spPr>
            <a:xfrm>
              <a:off x="7072920" y="2599200"/>
              <a:ext cx="198000" cy="14148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141480"/>
                <a:gd name="textAreaBottom" fmla="*/ 141840 h 141480"/>
              </a:gdLst>
              <a:ahLst/>
              <a:cxnLst/>
              <a:rect l="textAreaLeft" t="textAreaTop" r="textAreaRight" b="textAreaBottom"/>
              <a:pathLst>
                <a:path w="10500" h="7506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840" bIns="1418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1" name="Google Shape;1964;p 2"/>
            <p:cNvSpPr/>
            <p:nvPr/>
          </p:nvSpPr>
          <p:spPr>
            <a:xfrm>
              <a:off x="7047720" y="2517480"/>
              <a:ext cx="228600" cy="228600"/>
            </a:xfrm>
            <a:custGeom>
              <a:avLst/>
              <a:gdLst>
                <a:gd name="textAreaLeft" fmla="*/ 0 w 228600"/>
                <a:gd name="textAreaRight" fmla="*/ 228960 w 22860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12127" h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2" name="Google Shape;1965;p 2"/>
            <p:cNvSpPr/>
            <p:nvPr/>
          </p:nvSpPr>
          <p:spPr>
            <a:xfrm>
              <a:off x="7350840" y="2523240"/>
              <a:ext cx="217440" cy="217440"/>
            </a:xfrm>
            <a:custGeom>
              <a:avLst/>
              <a:gdLst>
                <a:gd name="textAreaLeft" fmla="*/ 0 w 217440"/>
                <a:gd name="textAreaRight" fmla="*/ 217800 w 217440"/>
                <a:gd name="textAreaTop" fmla="*/ 0 h 217440"/>
                <a:gd name="textAreaBottom" fmla="*/ 217800 h 217440"/>
              </a:gdLst>
              <a:ahLst/>
              <a:cxnLst/>
              <a:rect l="textAreaLeft" t="textAreaTop" r="textAreaRight" b="textAreaBottom"/>
              <a:pathLst>
                <a:path w="11536" h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3" name="Google Shape;1966;p 2"/>
            <p:cNvSpPr/>
            <p:nvPr/>
          </p:nvSpPr>
          <p:spPr>
            <a:xfrm>
              <a:off x="7362000" y="2597760"/>
              <a:ext cx="206280" cy="14292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142920"/>
                <a:gd name="textAreaBottom" fmla="*/ 143280 h 142920"/>
              </a:gdLst>
              <a:ahLst/>
              <a:cxnLst/>
              <a:rect l="textAreaLeft" t="textAreaTop" r="textAreaRight" b="textAreaBottom"/>
              <a:pathLst>
                <a:path w="10945" h="758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3280" bIns="1432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4" name="Google Shape;1967;p 2"/>
            <p:cNvSpPr/>
            <p:nvPr/>
          </p:nvSpPr>
          <p:spPr>
            <a:xfrm>
              <a:off x="7345080" y="2517480"/>
              <a:ext cx="228600" cy="228600"/>
            </a:xfrm>
            <a:custGeom>
              <a:avLst/>
              <a:gdLst>
                <a:gd name="textAreaLeft" fmla="*/ 0 w 228600"/>
                <a:gd name="textAreaRight" fmla="*/ 228960 w 22860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12128" h="12127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5" name="Google Shape;1968;p 2"/>
            <p:cNvSpPr/>
            <p:nvPr/>
          </p:nvSpPr>
          <p:spPr>
            <a:xfrm>
              <a:off x="7264800" y="2565720"/>
              <a:ext cx="97560" cy="2916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29160"/>
                <a:gd name="textAreaBottom" fmla="*/ 29520 h 29160"/>
              </a:gdLst>
              <a:ahLst/>
              <a:cxnLst/>
              <a:rect l="textAreaLeft" t="textAreaTop" r="textAreaRight" b="textAreaBottom"/>
              <a:pathLst>
                <a:path w="5176" h="1563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520" bIns="29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6" name="Google Shape;1969;p 2"/>
            <p:cNvSpPr/>
            <p:nvPr/>
          </p:nvSpPr>
          <p:spPr>
            <a:xfrm>
              <a:off x="7116120" y="2443320"/>
              <a:ext cx="116280" cy="5616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56160"/>
                <a:gd name="textAreaBottom" fmla="*/ 56520 h 56160"/>
              </a:gdLst>
              <a:ahLst/>
              <a:cxnLst/>
              <a:rect l="textAreaLeft" t="textAreaTop" r="textAreaRight" b="textAreaBottom"/>
              <a:pathLst>
                <a:path w="6175" h="2986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7" name="Google Shape;1970;p 2"/>
            <p:cNvSpPr/>
            <p:nvPr/>
          </p:nvSpPr>
          <p:spPr>
            <a:xfrm>
              <a:off x="7359840" y="2435760"/>
              <a:ext cx="137880" cy="6084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60840"/>
                <a:gd name="textAreaBottom" fmla="*/ 61200 h 60840"/>
              </a:gdLst>
              <a:ahLst/>
              <a:cxnLst/>
              <a:rect l="textAreaLeft" t="textAreaTop" r="textAreaRight" b="textAreaBottom"/>
              <a:pathLst>
                <a:path w="7321" h="3248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8" name="Google Shape;1971;p 2"/>
            <p:cNvSpPr/>
            <p:nvPr/>
          </p:nvSpPr>
          <p:spPr>
            <a:xfrm>
              <a:off x="7233480" y="2623680"/>
              <a:ext cx="73080" cy="202320"/>
            </a:xfrm>
            <a:custGeom>
              <a:avLst/>
              <a:gdLst>
                <a:gd name="textAreaLeft" fmla="*/ 0 w 73080"/>
                <a:gd name="textAreaRight" fmla="*/ 73440 w 73080"/>
                <a:gd name="textAreaTop" fmla="*/ 0 h 202320"/>
                <a:gd name="textAreaBottom" fmla="*/ 202680 h 202320"/>
              </a:gdLst>
              <a:ahLst/>
              <a:cxnLst/>
              <a:rect l="textAreaLeft" t="textAreaTop" r="textAreaRight" b="textAreaBottom"/>
              <a:pathLst>
                <a:path w="3883" h="10737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9" name="Google Shape;1972;p 2"/>
            <p:cNvSpPr/>
            <p:nvPr/>
          </p:nvSpPr>
          <p:spPr>
            <a:xfrm>
              <a:off x="7283520" y="2843640"/>
              <a:ext cx="123120" cy="45720"/>
            </a:xfrm>
            <a:custGeom>
              <a:avLst/>
              <a:gdLst>
                <a:gd name="textAreaLeft" fmla="*/ 0 w 123120"/>
                <a:gd name="textAreaRight" fmla="*/ 123480 w 123120"/>
                <a:gd name="textAreaTop" fmla="*/ 0 h 45720"/>
                <a:gd name="textAreaBottom" fmla="*/ 46080 h 45720"/>
              </a:gdLst>
              <a:ahLst/>
              <a:cxnLst/>
              <a:rect l="textAreaLeft" t="textAreaTop" r="textAreaRight" b="textAreaBottom"/>
              <a:pathLst>
                <a:path w="6545" h="2446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0" name="Google Shape;1973;p 2"/>
            <p:cNvSpPr/>
            <p:nvPr/>
          </p:nvSpPr>
          <p:spPr>
            <a:xfrm>
              <a:off x="3994560" y="4605120"/>
              <a:ext cx="897840" cy="11520"/>
            </a:xfrm>
            <a:custGeom>
              <a:avLst/>
              <a:gdLst>
                <a:gd name="textAreaLeft" fmla="*/ 0 w 897840"/>
                <a:gd name="textAreaRight" fmla="*/ 898200 w 8978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545" h="63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1" name="Google Shape;1974;p 2"/>
            <p:cNvSpPr/>
            <p:nvPr/>
          </p:nvSpPr>
          <p:spPr>
            <a:xfrm>
              <a:off x="4984920" y="4605120"/>
              <a:ext cx="3055320" cy="11520"/>
            </a:xfrm>
            <a:custGeom>
              <a:avLst/>
              <a:gdLst>
                <a:gd name="textAreaLeft" fmla="*/ 0 w 3055320"/>
                <a:gd name="textAreaRight" fmla="*/ 3055680 w 30553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1747" h="63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2" name="Google Shape;1975;p 2"/>
            <p:cNvSpPr/>
            <p:nvPr/>
          </p:nvSpPr>
          <p:spPr>
            <a:xfrm>
              <a:off x="8115480" y="4605120"/>
              <a:ext cx="119880" cy="11520"/>
            </a:xfrm>
            <a:custGeom>
              <a:avLst/>
              <a:gdLst>
                <a:gd name="textAreaLeft" fmla="*/ 0 w 119880"/>
                <a:gd name="textAreaRight" fmla="*/ 120240 w 1198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6360" h="63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3" name="Google Shape;1976;p 2"/>
            <p:cNvSpPr/>
            <p:nvPr/>
          </p:nvSpPr>
          <p:spPr>
            <a:xfrm>
              <a:off x="6376320" y="2932200"/>
              <a:ext cx="264240" cy="61920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619200"/>
                <a:gd name="textAreaBottom" fmla="*/ 619560 h 619200"/>
              </a:gdLst>
              <a:ahLst/>
              <a:cxnLst/>
              <a:rect l="textAreaLeft" t="textAreaTop" r="textAreaRight" b="textAreaBottom"/>
              <a:pathLst>
                <a:path w="14013" h="32794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4" name="Google Shape;1977;p 2"/>
            <p:cNvSpPr/>
            <p:nvPr/>
          </p:nvSpPr>
          <p:spPr>
            <a:xfrm>
              <a:off x="4538160" y="2246400"/>
              <a:ext cx="816120" cy="1305000"/>
            </a:xfrm>
            <a:custGeom>
              <a:avLst/>
              <a:gdLst>
                <a:gd name="textAreaLeft" fmla="*/ 0 w 816120"/>
                <a:gd name="textAreaRight" fmla="*/ 816480 w 816120"/>
                <a:gd name="textAreaTop" fmla="*/ 0 h 1305000"/>
                <a:gd name="textAreaBottom" fmla="*/ 1305360 h 1305000"/>
              </a:gdLst>
              <a:ahLst/>
              <a:cxnLst/>
              <a:rect l="textAreaLeft" t="textAreaTop" r="textAreaRight" b="textAreaBottom"/>
              <a:pathLst>
                <a:path w="43220" h="69099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5" name="Google Shape;1978;p 2"/>
            <p:cNvSpPr/>
            <p:nvPr/>
          </p:nvSpPr>
          <p:spPr>
            <a:xfrm>
              <a:off x="4538160" y="2246400"/>
              <a:ext cx="2102760" cy="1305000"/>
            </a:xfrm>
            <a:custGeom>
              <a:avLst/>
              <a:gdLst>
                <a:gd name="textAreaLeft" fmla="*/ 0 w 2102760"/>
                <a:gd name="textAreaRight" fmla="*/ 2103120 w 2102760"/>
                <a:gd name="textAreaTop" fmla="*/ 0 h 1305000"/>
                <a:gd name="textAreaBottom" fmla="*/ 1305360 h 1305000"/>
              </a:gdLst>
              <a:ahLst/>
              <a:cxnLst/>
              <a:rect l="textAreaLeft" t="textAreaTop" r="textAreaRight" b="textAreaBottom"/>
              <a:pathLst>
                <a:path w="111320" h="69099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6" name="Google Shape;1979;p 2"/>
            <p:cNvSpPr/>
            <p:nvPr/>
          </p:nvSpPr>
          <p:spPr>
            <a:xfrm>
              <a:off x="6348600" y="3533760"/>
              <a:ext cx="20520" cy="176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7640"/>
                <a:gd name="textAreaBottom" fmla="*/ 18000 h 17640"/>
              </a:gdLst>
              <a:ahLst/>
              <a:cxnLst/>
              <a:rect l="textAreaLeft" t="textAreaTop" r="textAreaRight" b="textAreaBottom"/>
              <a:pathLst>
                <a:path w="1110" h="962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7" name="Google Shape;1980;p 2"/>
            <p:cNvSpPr/>
            <p:nvPr/>
          </p:nvSpPr>
          <p:spPr>
            <a:xfrm>
              <a:off x="6330960" y="3513960"/>
              <a:ext cx="42840" cy="374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7440"/>
                <a:gd name="textAreaBottom" fmla="*/ 37800 h 37440"/>
              </a:gdLst>
              <a:ahLst/>
              <a:cxnLst/>
              <a:rect l="textAreaLeft" t="textAreaTop" r="textAreaRight" b="textAreaBottom"/>
              <a:pathLst>
                <a:path w="2293" h="1997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160" bIns="381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8" name="Google Shape;1981;p 2"/>
            <p:cNvSpPr/>
            <p:nvPr/>
          </p:nvSpPr>
          <p:spPr>
            <a:xfrm>
              <a:off x="6364440" y="2920320"/>
              <a:ext cx="276120" cy="631080"/>
            </a:xfrm>
            <a:custGeom>
              <a:avLst/>
              <a:gdLst>
                <a:gd name="textAreaLeft" fmla="*/ 0 w 276120"/>
                <a:gd name="textAreaRight" fmla="*/ 276480 w 27612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4642" h="3342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9" name="Google Shape;1982;p 2"/>
            <p:cNvSpPr/>
            <p:nvPr/>
          </p:nvSpPr>
          <p:spPr>
            <a:xfrm>
              <a:off x="4498200" y="2162160"/>
              <a:ext cx="2183040" cy="1473840"/>
            </a:xfrm>
            <a:custGeom>
              <a:avLst/>
              <a:gdLst>
                <a:gd name="textAreaLeft" fmla="*/ 0 w 2183040"/>
                <a:gd name="textAreaRight" fmla="*/ 2183400 w 2183040"/>
                <a:gd name="textAreaTop" fmla="*/ 0 h 1473840"/>
                <a:gd name="textAreaBottom" fmla="*/ 1474200 h 1473840"/>
              </a:gdLst>
              <a:ahLst/>
              <a:cxnLst/>
              <a:rect l="textAreaLeft" t="textAreaTop" r="textAreaRight" b="textAreaBottom"/>
              <a:pathLst>
                <a:path w="115571" h="78046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0" name="Google Shape;1983;p 2"/>
            <p:cNvSpPr/>
            <p:nvPr/>
          </p:nvSpPr>
          <p:spPr>
            <a:xfrm>
              <a:off x="4492080" y="2155680"/>
              <a:ext cx="2194920" cy="1485720"/>
            </a:xfrm>
            <a:custGeom>
              <a:avLst/>
              <a:gdLst>
                <a:gd name="textAreaLeft" fmla="*/ 0 w 2194920"/>
                <a:gd name="textAreaRight" fmla="*/ 2195280 w 2194920"/>
                <a:gd name="textAreaTop" fmla="*/ 0 h 1485720"/>
                <a:gd name="textAreaBottom" fmla="*/ 1486080 h 1485720"/>
              </a:gdLst>
              <a:ahLst/>
              <a:cxnLst/>
              <a:rect l="textAreaLeft" t="textAreaTop" r="textAreaRight" b="textAreaBottom"/>
              <a:pathLst>
                <a:path w="116200" h="78675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1" name="Google Shape;1984;p 2"/>
            <p:cNvSpPr/>
            <p:nvPr/>
          </p:nvSpPr>
          <p:spPr>
            <a:xfrm>
              <a:off x="4577760" y="2282040"/>
              <a:ext cx="1491480" cy="116280"/>
            </a:xfrm>
            <a:custGeom>
              <a:avLst/>
              <a:gdLst>
                <a:gd name="textAreaLeft" fmla="*/ 0 w 1491480"/>
                <a:gd name="textAreaRight" fmla="*/ 1491840 w 149148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78970" h="6175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2" name="Google Shape;1985;p 2"/>
            <p:cNvSpPr/>
            <p:nvPr/>
          </p:nvSpPr>
          <p:spPr>
            <a:xfrm>
              <a:off x="4571640" y="2276640"/>
              <a:ext cx="1503360" cy="128160"/>
            </a:xfrm>
            <a:custGeom>
              <a:avLst/>
              <a:gdLst>
                <a:gd name="textAreaLeft" fmla="*/ 0 w 1503360"/>
                <a:gd name="textAreaRight" fmla="*/ 1503720 w 150336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79599" h="6803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880" bIns="128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3" name="Google Shape;1986;p 2"/>
            <p:cNvSpPr/>
            <p:nvPr/>
          </p:nvSpPr>
          <p:spPr>
            <a:xfrm>
              <a:off x="4596120" y="25250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4" name="Google Shape;1987;p 2"/>
            <p:cNvSpPr/>
            <p:nvPr/>
          </p:nvSpPr>
          <p:spPr>
            <a:xfrm>
              <a:off x="4596120" y="259416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5" name="Google Shape;1988;p 2"/>
            <p:cNvSpPr/>
            <p:nvPr/>
          </p:nvSpPr>
          <p:spPr>
            <a:xfrm>
              <a:off x="4596120" y="26636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6" name="Google Shape;1989;p 2"/>
            <p:cNvSpPr/>
            <p:nvPr/>
          </p:nvSpPr>
          <p:spPr>
            <a:xfrm>
              <a:off x="4596120" y="273672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7" name="Google Shape;1990;p 2"/>
            <p:cNvSpPr/>
            <p:nvPr/>
          </p:nvSpPr>
          <p:spPr>
            <a:xfrm>
              <a:off x="4962600" y="25250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8" name="Google Shape;1991;p 2"/>
            <p:cNvSpPr/>
            <p:nvPr/>
          </p:nvSpPr>
          <p:spPr>
            <a:xfrm>
              <a:off x="4962600" y="259416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9" name="Google Shape;1992;p 2"/>
            <p:cNvSpPr/>
            <p:nvPr/>
          </p:nvSpPr>
          <p:spPr>
            <a:xfrm>
              <a:off x="4962600" y="26636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0" name="Google Shape;1993;p 2"/>
            <p:cNvSpPr/>
            <p:nvPr/>
          </p:nvSpPr>
          <p:spPr>
            <a:xfrm>
              <a:off x="4962600" y="273672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1" name="Google Shape;1994;p 2"/>
            <p:cNvSpPr/>
            <p:nvPr/>
          </p:nvSpPr>
          <p:spPr>
            <a:xfrm>
              <a:off x="5329440" y="25250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2" name="Google Shape;1995;p 2"/>
            <p:cNvSpPr/>
            <p:nvPr/>
          </p:nvSpPr>
          <p:spPr>
            <a:xfrm>
              <a:off x="5329440" y="259416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3" name="Google Shape;1996;p 2"/>
            <p:cNvSpPr/>
            <p:nvPr/>
          </p:nvSpPr>
          <p:spPr>
            <a:xfrm>
              <a:off x="5329440" y="26636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4" name="Google Shape;1997;p 2"/>
            <p:cNvSpPr/>
            <p:nvPr/>
          </p:nvSpPr>
          <p:spPr>
            <a:xfrm>
              <a:off x="5329440" y="273672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5" name="Google Shape;1998;p 2"/>
            <p:cNvSpPr/>
            <p:nvPr/>
          </p:nvSpPr>
          <p:spPr>
            <a:xfrm>
              <a:off x="5695920" y="25250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6" name="Google Shape;1999;p 2"/>
            <p:cNvSpPr/>
            <p:nvPr/>
          </p:nvSpPr>
          <p:spPr>
            <a:xfrm>
              <a:off x="5695920" y="259416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7" name="Google Shape;2000;p 2"/>
            <p:cNvSpPr/>
            <p:nvPr/>
          </p:nvSpPr>
          <p:spPr>
            <a:xfrm>
              <a:off x="5695920" y="26636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8" name="Google Shape;2001;p 2"/>
            <p:cNvSpPr/>
            <p:nvPr/>
          </p:nvSpPr>
          <p:spPr>
            <a:xfrm>
              <a:off x="5695920" y="273672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9" name="Google Shape;2002;p 2"/>
            <p:cNvSpPr/>
            <p:nvPr/>
          </p:nvSpPr>
          <p:spPr>
            <a:xfrm>
              <a:off x="4780440" y="2899440"/>
              <a:ext cx="1128960" cy="340920"/>
            </a:xfrm>
            <a:custGeom>
              <a:avLst/>
              <a:gdLst>
                <a:gd name="textAreaLeft" fmla="*/ 0 w 1128960"/>
                <a:gd name="textAreaRight" fmla="*/ 1129320 w 1128960"/>
                <a:gd name="textAreaTop" fmla="*/ 0 h 340920"/>
                <a:gd name="textAreaBottom" fmla="*/ 341280 h 340920"/>
              </a:gdLst>
              <a:ahLst/>
              <a:cxnLst/>
              <a:rect l="textAreaLeft" t="textAreaTop" r="textAreaRight" b="textAreaBottom"/>
              <a:pathLst>
                <a:path w="59783" h="18062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0" name="Google Shape;2003;p 2"/>
            <p:cNvSpPr/>
            <p:nvPr/>
          </p:nvSpPr>
          <p:spPr>
            <a:xfrm>
              <a:off x="5013000" y="293940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3661" h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1" name="Google Shape;2004;p 2"/>
            <p:cNvSpPr/>
            <p:nvPr/>
          </p:nvSpPr>
          <p:spPr>
            <a:xfrm>
              <a:off x="5007240" y="2933640"/>
              <a:ext cx="79920" cy="799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52" h="4253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2" name="Google Shape;2005;p 2"/>
            <p:cNvSpPr/>
            <p:nvPr/>
          </p:nvSpPr>
          <p:spPr>
            <a:xfrm>
              <a:off x="5367240" y="296388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3662" h="3661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3" name="Google Shape;2006;p 2"/>
            <p:cNvSpPr/>
            <p:nvPr/>
          </p:nvSpPr>
          <p:spPr>
            <a:xfrm>
              <a:off x="5361480" y="2958120"/>
              <a:ext cx="79920" cy="799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52" h="4253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4" name="Google Shape;2007;p 2"/>
            <p:cNvSpPr/>
            <p:nvPr/>
          </p:nvSpPr>
          <p:spPr>
            <a:xfrm>
              <a:off x="5608080" y="314604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3661" h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5" name="Google Shape;2008;p 2"/>
            <p:cNvSpPr/>
            <p:nvPr/>
          </p:nvSpPr>
          <p:spPr>
            <a:xfrm>
              <a:off x="5602320" y="3140640"/>
              <a:ext cx="79920" cy="799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52" h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6" name="Google Shape;2009;p 2"/>
            <p:cNvSpPr/>
            <p:nvPr/>
          </p:nvSpPr>
          <p:spPr>
            <a:xfrm>
              <a:off x="5863680" y="2871000"/>
              <a:ext cx="68760" cy="6804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3661" h="3624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7" name="Google Shape;2010;p 2"/>
            <p:cNvSpPr/>
            <p:nvPr/>
          </p:nvSpPr>
          <p:spPr>
            <a:xfrm>
              <a:off x="5858280" y="2864520"/>
              <a:ext cx="79920" cy="806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80640"/>
                <a:gd name="textAreaBottom" fmla="*/ 81000 h 80640"/>
              </a:gdLst>
              <a:ahLst/>
              <a:cxnLst/>
              <a:rect l="textAreaLeft" t="textAreaTop" r="textAreaRight" b="textAreaBottom"/>
              <a:pathLst>
                <a:path w="4252" h="429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360" bIns="813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8" name="Google Shape;2011;p 2"/>
            <p:cNvSpPr/>
            <p:nvPr/>
          </p:nvSpPr>
          <p:spPr>
            <a:xfrm>
              <a:off x="4752360" y="3199680"/>
              <a:ext cx="68040" cy="6876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3624" h="3661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9" name="Google Shape;2012;p 2"/>
            <p:cNvSpPr/>
            <p:nvPr/>
          </p:nvSpPr>
          <p:spPr>
            <a:xfrm>
              <a:off x="4746240" y="3194280"/>
              <a:ext cx="80640" cy="7992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89" h="4253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0" name="Google Shape;2013;p 2"/>
            <p:cNvSpPr/>
            <p:nvPr/>
          </p:nvSpPr>
          <p:spPr>
            <a:xfrm>
              <a:off x="5204880" y="3102120"/>
              <a:ext cx="68040" cy="6804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3624" h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1" name="Google Shape;2014;p 2"/>
            <p:cNvSpPr/>
            <p:nvPr/>
          </p:nvSpPr>
          <p:spPr>
            <a:xfrm>
              <a:off x="5198760" y="3095640"/>
              <a:ext cx="80640" cy="7992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89" h="4253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2" name="Google Shape;2015;p 2"/>
            <p:cNvSpPr/>
            <p:nvPr/>
          </p:nvSpPr>
          <p:spPr>
            <a:xfrm>
              <a:off x="6144480" y="2280240"/>
              <a:ext cx="39600" cy="1247760"/>
            </a:xfrm>
            <a:custGeom>
              <a:avLst/>
              <a:gdLst>
                <a:gd name="textAreaLeft" fmla="*/ 0 w 39600"/>
                <a:gd name="textAreaRight" fmla="*/ 39960 w 39600"/>
                <a:gd name="textAreaTop" fmla="*/ 0 h 1247760"/>
                <a:gd name="textAreaBottom" fmla="*/ 1248120 h 1247760"/>
              </a:gdLst>
              <a:ahLst/>
              <a:cxnLst/>
              <a:rect l="textAreaLeft" t="textAreaTop" r="textAreaRight" b="textAreaBottom"/>
              <a:pathLst>
                <a:path w="2108" h="66067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3" name="Google Shape;2016;p 2"/>
            <p:cNvSpPr/>
            <p:nvPr/>
          </p:nvSpPr>
          <p:spPr>
            <a:xfrm>
              <a:off x="6138720" y="2274480"/>
              <a:ext cx="50760" cy="1258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1258920"/>
                <a:gd name="textAreaBottom" fmla="*/ 1259280 h 1258920"/>
              </a:gdLst>
              <a:ahLst/>
              <a:cxnLst/>
              <a:rect l="textAreaLeft" t="textAreaTop" r="textAreaRight" b="textAreaBottom"/>
              <a:pathLst>
                <a:path w="2700" h="66659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4" name="Google Shape;2017;p 2"/>
            <p:cNvSpPr/>
            <p:nvPr/>
          </p:nvSpPr>
          <p:spPr>
            <a:xfrm>
              <a:off x="6377040" y="2517480"/>
              <a:ext cx="232200" cy="108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312" h="59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5" name="Google Shape;2018;p 2"/>
            <p:cNvSpPr/>
            <p:nvPr/>
          </p:nvSpPr>
          <p:spPr>
            <a:xfrm>
              <a:off x="6218640" y="2517480"/>
              <a:ext cx="88920" cy="108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4733" h="59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6" name="Google Shape;2019;p 2"/>
            <p:cNvSpPr/>
            <p:nvPr/>
          </p:nvSpPr>
          <p:spPr>
            <a:xfrm>
              <a:off x="6559200" y="2575440"/>
              <a:ext cx="50040" cy="1152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663" h="63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7" name="Google Shape;2020;p 2"/>
            <p:cNvSpPr/>
            <p:nvPr/>
          </p:nvSpPr>
          <p:spPr>
            <a:xfrm>
              <a:off x="6450480" y="2575440"/>
              <a:ext cx="88920" cy="1152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33" h="63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8" name="Google Shape;2021;p 2"/>
            <p:cNvSpPr/>
            <p:nvPr/>
          </p:nvSpPr>
          <p:spPr>
            <a:xfrm>
              <a:off x="6218640" y="2575440"/>
              <a:ext cx="191160" cy="1152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0131" h="63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9" name="Google Shape;2022;p 2"/>
            <p:cNvSpPr/>
            <p:nvPr/>
          </p:nvSpPr>
          <p:spPr>
            <a:xfrm>
              <a:off x="6401520" y="2634120"/>
              <a:ext cx="207720" cy="1152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1018" h="629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0" name="Google Shape;2023;p 2"/>
            <p:cNvSpPr/>
            <p:nvPr/>
          </p:nvSpPr>
          <p:spPr>
            <a:xfrm>
              <a:off x="6218640" y="2634120"/>
              <a:ext cx="151920" cy="115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8060" h="629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1" name="Google Shape;2024;p 2"/>
            <p:cNvSpPr/>
            <p:nvPr/>
          </p:nvSpPr>
          <p:spPr>
            <a:xfrm>
              <a:off x="6513840" y="2692800"/>
              <a:ext cx="95400" cy="1080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5066" h="593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2" name="Google Shape;2025;p 2"/>
            <p:cNvSpPr/>
            <p:nvPr/>
          </p:nvSpPr>
          <p:spPr>
            <a:xfrm>
              <a:off x="6302880" y="2692800"/>
              <a:ext cx="186840" cy="1080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9909" h="593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3" name="Google Shape;2026;p 2"/>
            <p:cNvSpPr/>
            <p:nvPr/>
          </p:nvSpPr>
          <p:spPr>
            <a:xfrm>
              <a:off x="6218640" y="2692800"/>
              <a:ext cx="56880" cy="10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3032" h="593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4" name="Google Shape;2027;p 2"/>
            <p:cNvSpPr/>
            <p:nvPr/>
          </p:nvSpPr>
          <p:spPr>
            <a:xfrm>
              <a:off x="6377040" y="2743920"/>
              <a:ext cx="232200" cy="108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312" h="593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5" name="Google Shape;2028;p 2"/>
            <p:cNvSpPr/>
            <p:nvPr/>
          </p:nvSpPr>
          <p:spPr>
            <a:xfrm>
              <a:off x="6218640" y="2743920"/>
              <a:ext cx="88920" cy="108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4733" h="59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6" name="Google Shape;2029;p 2"/>
            <p:cNvSpPr/>
            <p:nvPr/>
          </p:nvSpPr>
          <p:spPr>
            <a:xfrm>
              <a:off x="6559200" y="2801880"/>
              <a:ext cx="50040" cy="1152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663" h="629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7" name="Google Shape;2030;p 2"/>
            <p:cNvSpPr/>
            <p:nvPr/>
          </p:nvSpPr>
          <p:spPr>
            <a:xfrm>
              <a:off x="6450480" y="2801880"/>
              <a:ext cx="88920" cy="1152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33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8" name="Google Shape;2031;p 2"/>
            <p:cNvSpPr/>
            <p:nvPr/>
          </p:nvSpPr>
          <p:spPr>
            <a:xfrm>
              <a:off x="6218640" y="2801880"/>
              <a:ext cx="191160" cy="1152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0131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9" name="Google Shape;2032;p 2"/>
            <p:cNvSpPr/>
            <p:nvPr/>
          </p:nvSpPr>
          <p:spPr>
            <a:xfrm>
              <a:off x="6401520" y="2860560"/>
              <a:ext cx="207720" cy="1152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1018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0" name="Google Shape;2033;p 2"/>
            <p:cNvSpPr/>
            <p:nvPr/>
          </p:nvSpPr>
          <p:spPr>
            <a:xfrm>
              <a:off x="6218640" y="2860560"/>
              <a:ext cx="151920" cy="115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8060" h="63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1" name="Google Shape;2034;p 2"/>
            <p:cNvSpPr/>
            <p:nvPr/>
          </p:nvSpPr>
          <p:spPr>
            <a:xfrm>
              <a:off x="6513840" y="2918520"/>
              <a:ext cx="95400" cy="1152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5066" h="629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2" name="Google Shape;2035;p 2"/>
            <p:cNvSpPr/>
            <p:nvPr/>
          </p:nvSpPr>
          <p:spPr>
            <a:xfrm>
              <a:off x="6302880" y="2918520"/>
              <a:ext cx="186840" cy="1152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9909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3" name="Google Shape;2036;p 2"/>
            <p:cNvSpPr/>
            <p:nvPr/>
          </p:nvSpPr>
          <p:spPr>
            <a:xfrm>
              <a:off x="6218640" y="2918520"/>
              <a:ext cx="56880" cy="1152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3032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4" name="Google Shape;2037;p 2"/>
            <p:cNvSpPr/>
            <p:nvPr/>
          </p:nvSpPr>
          <p:spPr>
            <a:xfrm>
              <a:off x="6377040" y="2970000"/>
              <a:ext cx="232200" cy="108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312" h="59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5" name="Google Shape;2038;p 2"/>
            <p:cNvSpPr/>
            <p:nvPr/>
          </p:nvSpPr>
          <p:spPr>
            <a:xfrm>
              <a:off x="6218640" y="2970000"/>
              <a:ext cx="88920" cy="108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4733" h="59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6" name="Google Shape;2039;p 2"/>
            <p:cNvSpPr/>
            <p:nvPr/>
          </p:nvSpPr>
          <p:spPr>
            <a:xfrm>
              <a:off x="6559200" y="3027960"/>
              <a:ext cx="50040" cy="1152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663" h="63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7" name="Google Shape;2040;p 2"/>
            <p:cNvSpPr/>
            <p:nvPr/>
          </p:nvSpPr>
          <p:spPr>
            <a:xfrm>
              <a:off x="6450480" y="3027960"/>
              <a:ext cx="88920" cy="1152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33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8" name="Google Shape;2041;p 2"/>
            <p:cNvSpPr/>
            <p:nvPr/>
          </p:nvSpPr>
          <p:spPr>
            <a:xfrm>
              <a:off x="6218640" y="3027960"/>
              <a:ext cx="191160" cy="1152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0131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89" name="Google Shape;2042;p 2"/>
            <p:cNvSpPr/>
            <p:nvPr/>
          </p:nvSpPr>
          <p:spPr>
            <a:xfrm>
              <a:off x="6401520" y="3086640"/>
              <a:ext cx="207720" cy="1152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1018" h="629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0" name="Google Shape;2043;p 2"/>
            <p:cNvSpPr/>
            <p:nvPr/>
          </p:nvSpPr>
          <p:spPr>
            <a:xfrm>
              <a:off x="6218640" y="3086640"/>
              <a:ext cx="151920" cy="115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8060" h="629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1" name="Google Shape;2044;p 2"/>
            <p:cNvSpPr/>
            <p:nvPr/>
          </p:nvSpPr>
          <p:spPr>
            <a:xfrm>
              <a:off x="6513840" y="3144600"/>
              <a:ext cx="95400" cy="1152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5066" h="63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2" name="Google Shape;2045;p 2"/>
            <p:cNvSpPr/>
            <p:nvPr/>
          </p:nvSpPr>
          <p:spPr>
            <a:xfrm>
              <a:off x="6302880" y="3144600"/>
              <a:ext cx="186840" cy="1152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9909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3" name="Google Shape;2046;p 2"/>
            <p:cNvSpPr/>
            <p:nvPr/>
          </p:nvSpPr>
          <p:spPr>
            <a:xfrm>
              <a:off x="6218640" y="3144600"/>
              <a:ext cx="56880" cy="1152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3032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4" name="Google Shape;2047;p 2"/>
            <p:cNvSpPr/>
            <p:nvPr/>
          </p:nvSpPr>
          <p:spPr>
            <a:xfrm>
              <a:off x="6377040" y="3196440"/>
              <a:ext cx="232200" cy="108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312" h="593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5" name="Google Shape;2048;p 2"/>
            <p:cNvSpPr/>
            <p:nvPr/>
          </p:nvSpPr>
          <p:spPr>
            <a:xfrm>
              <a:off x="6218640" y="3196440"/>
              <a:ext cx="88920" cy="108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4733" h="59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6" name="Google Shape;2049;p 2"/>
            <p:cNvSpPr/>
            <p:nvPr/>
          </p:nvSpPr>
          <p:spPr>
            <a:xfrm>
              <a:off x="6559200" y="3254400"/>
              <a:ext cx="50040" cy="1152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663" h="629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7" name="Google Shape;2050;p 2"/>
            <p:cNvSpPr/>
            <p:nvPr/>
          </p:nvSpPr>
          <p:spPr>
            <a:xfrm>
              <a:off x="6450480" y="3254400"/>
              <a:ext cx="88920" cy="1152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33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8" name="Google Shape;2051;p 2"/>
            <p:cNvSpPr/>
            <p:nvPr/>
          </p:nvSpPr>
          <p:spPr>
            <a:xfrm>
              <a:off x="6218640" y="3254400"/>
              <a:ext cx="191160" cy="1152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0131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99" name="Google Shape;2052;p 2"/>
            <p:cNvSpPr/>
            <p:nvPr/>
          </p:nvSpPr>
          <p:spPr>
            <a:xfrm>
              <a:off x="6401520" y="3313080"/>
              <a:ext cx="207720" cy="1080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1018" h="59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0" name="Google Shape;2053;p 2"/>
            <p:cNvSpPr/>
            <p:nvPr/>
          </p:nvSpPr>
          <p:spPr>
            <a:xfrm>
              <a:off x="6218640" y="3313080"/>
              <a:ext cx="151920" cy="108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8060" h="593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1" name="Google Shape;2054;p 2"/>
            <p:cNvSpPr/>
            <p:nvPr/>
          </p:nvSpPr>
          <p:spPr>
            <a:xfrm>
              <a:off x="6513840" y="3371040"/>
              <a:ext cx="95400" cy="1152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5066" h="629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2" name="Google Shape;2055;p 2"/>
            <p:cNvSpPr/>
            <p:nvPr/>
          </p:nvSpPr>
          <p:spPr>
            <a:xfrm>
              <a:off x="6302880" y="3371040"/>
              <a:ext cx="186840" cy="1152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9909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3" name="Google Shape;2056;p 2"/>
            <p:cNvSpPr/>
            <p:nvPr/>
          </p:nvSpPr>
          <p:spPr>
            <a:xfrm>
              <a:off x="6218640" y="3371040"/>
              <a:ext cx="56880" cy="1152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3032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4" name="Google Shape;2057;p 2"/>
            <p:cNvSpPr/>
            <p:nvPr/>
          </p:nvSpPr>
          <p:spPr>
            <a:xfrm>
              <a:off x="4627440" y="3405960"/>
              <a:ext cx="52200" cy="1162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2773" h="6176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5" name="Google Shape;2058;p 2"/>
            <p:cNvSpPr/>
            <p:nvPr/>
          </p:nvSpPr>
          <p:spPr>
            <a:xfrm>
              <a:off x="4732200" y="3457440"/>
              <a:ext cx="52200" cy="648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2774" h="344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6" name="Google Shape;2059;p 2"/>
            <p:cNvSpPr/>
            <p:nvPr/>
          </p:nvSpPr>
          <p:spPr>
            <a:xfrm>
              <a:off x="4836960" y="3487680"/>
              <a:ext cx="52200" cy="3456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34560"/>
                <a:gd name="textAreaBottom" fmla="*/ 34920 h 34560"/>
              </a:gdLst>
              <a:ahLst/>
              <a:cxnLst/>
              <a:rect l="textAreaLeft" t="textAreaTop" r="textAreaRight" b="textAreaBottom"/>
              <a:pathLst>
                <a:path w="2774" h="185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280" bIns="352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7" name="Google Shape;2060;p 2"/>
            <p:cNvSpPr/>
            <p:nvPr/>
          </p:nvSpPr>
          <p:spPr>
            <a:xfrm>
              <a:off x="4941720" y="3440160"/>
              <a:ext cx="52200" cy="820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82080"/>
                <a:gd name="textAreaBottom" fmla="*/ 82440 h 82080"/>
              </a:gdLst>
              <a:ahLst/>
              <a:cxnLst/>
              <a:rect l="textAreaLeft" t="textAreaTop" r="textAreaRight" b="textAreaBottom"/>
              <a:pathLst>
                <a:path w="2774" h="436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8" name="Google Shape;2061;p 2"/>
            <p:cNvSpPr/>
            <p:nvPr/>
          </p:nvSpPr>
          <p:spPr>
            <a:xfrm>
              <a:off x="5046480" y="3470040"/>
              <a:ext cx="52200" cy="522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2774" h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560" bIns="525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09" name="Google Shape;2062;p 2"/>
            <p:cNvSpPr/>
            <p:nvPr/>
          </p:nvSpPr>
          <p:spPr>
            <a:xfrm>
              <a:off x="5151240" y="3435840"/>
              <a:ext cx="52200" cy="864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86400"/>
                <a:gd name="textAreaBottom" fmla="*/ 86760 h 86400"/>
              </a:gdLst>
              <a:ahLst/>
              <a:cxnLst/>
              <a:rect l="textAreaLeft" t="textAreaTop" r="textAreaRight" b="textAreaBottom"/>
              <a:pathLst>
                <a:path w="2773" h="4586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120" bIns="871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0" name="Google Shape;2063;p 2"/>
            <p:cNvSpPr/>
            <p:nvPr/>
          </p:nvSpPr>
          <p:spPr>
            <a:xfrm>
              <a:off x="5256000" y="3507840"/>
              <a:ext cx="52200" cy="144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4400"/>
                <a:gd name="textAreaBottom" fmla="*/ 14760 h 14400"/>
              </a:gdLst>
              <a:ahLst/>
              <a:cxnLst/>
              <a:rect l="textAreaLeft" t="textAreaTop" r="textAreaRight" b="textAreaBottom"/>
              <a:pathLst>
                <a:path w="2774" h="778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120" bIns="151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1" name="Google Shape;2064;p 2"/>
            <p:cNvSpPr/>
            <p:nvPr/>
          </p:nvSpPr>
          <p:spPr>
            <a:xfrm>
              <a:off x="5360760" y="3405960"/>
              <a:ext cx="52200" cy="1162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2774" h="6176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2" name="Google Shape;2065;p 2"/>
            <p:cNvSpPr/>
            <p:nvPr/>
          </p:nvSpPr>
          <p:spPr>
            <a:xfrm>
              <a:off x="5465520" y="3479760"/>
              <a:ext cx="52200" cy="4212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2774" h="2257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3" name="Google Shape;2066;p 2"/>
            <p:cNvSpPr/>
            <p:nvPr/>
          </p:nvSpPr>
          <p:spPr>
            <a:xfrm>
              <a:off x="5570280" y="3505680"/>
              <a:ext cx="52200" cy="1656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2774" h="889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4" name="Google Shape;2067;p 2"/>
            <p:cNvSpPr/>
            <p:nvPr/>
          </p:nvSpPr>
          <p:spPr>
            <a:xfrm>
              <a:off x="5675040" y="3484080"/>
              <a:ext cx="52200" cy="3816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38160"/>
                <a:gd name="textAreaBottom" fmla="*/ 38520 h 38160"/>
              </a:gdLst>
              <a:ahLst/>
              <a:cxnLst/>
              <a:rect l="textAreaLeft" t="textAreaTop" r="textAreaRight" b="textAreaBottom"/>
              <a:pathLst>
                <a:path w="2773" h="2035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5" name="Google Shape;2068;p 2"/>
            <p:cNvSpPr/>
            <p:nvPr/>
          </p:nvSpPr>
          <p:spPr>
            <a:xfrm>
              <a:off x="5779800" y="3405960"/>
              <a:ext cx="52200" cy="1162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2774" h="6176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6" name="Google Shape;2069;p 2"/>
            <p:cNvSpPr/>
            <p:nvPr/>
          </p:nvSpPr>
          <p:spPr>
            <a:xfrm>
              <a:off x="5884560" y="3429720"/>
              <a:ext cx="52200" cy="9252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773" h="4919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2880" bIns="9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7" name="Google Shape;2070;p 2"/>
            <p:cNvSpPr/>
            <p:nvPr/>
          </p:nvSpPr>
          <p:spPr>
            <a:xfrm>
              <a:off x="5989320" y="3445560"/>
              <a:ext cx="52200" cy="7632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76320"/>
                <a:gd name="textAreaBottom" fmla="*/ 76680 h 76320"/>
              </a:gdLst>
              <a:ahLst/>
              <a:cxnLst/>
              <a:rect l="textAreaLeft" t="textAreaTop" r="textAreaRight" b="textAreaBottom"/>
              <a:pathLst>
                <a:path w="2774" h="4068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8" name="Google Shape;2071;p 2"/>
            <p:cNvSpPr/>
            <p:nvPr/>
          </p:nvSpPr>
          <p:spPr>
            <a:xfrm>
              <a:off x="6256080" y="1827360"/>
              <a:ext cx="128160" cy="62136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621360"/>
                <a:gd name="textAreaBottom" fmla="*/ 621720 h 621360"/>
              </a:gdLst>
              <a:ahLst/>
              <a:cxnLst/>
              <a:rect l="textAreaLeft" t="textAreaTop" r="textAreaRight" b="textAreaBottom"/>
              <a:pathLst>
                <a:path w="6804" h="32905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19" name="Google Shape;2072;p 2"/>
            <p:cNvSpPr/>
            <p:nvPr/>
          </p:nvSpPr>
          <p:spPr>
            <a:xfrm>
              <a:off x="6463800" y="1823400"/>
              <a:ext cx="228240" cy="10800"/>
            </a:xfrm>
            <a:custGeom>
              <a:avLst/>
              <a:gdLst>
                <a:gd name="textAreaLeft" fmla="*/ 0 w 228240"/>
                <a:gd name="textAreaRight" fmla="*/ 228600 w 22824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091" h="592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0" name="Google Shape;2073;p 2"/>
            <p:cNvSpPr/>
            <p:nvPr/>
          </p:nvSpPr>
          <p:spPr>
            <a:xfrm>
              <a:off x="6463800" y="1892520"/>
              <a:ext cx="228240" cy="11520"/>
            </a:xfrm>
            <a:custGeom>
              <a:avLst/>
              <a:gdLst>
                <a:gd name="textAreaLeft" fmla="*/ 0 w 228240"/>
                <a:gd name="textAreaRight" fmla="*/ 228600 w 22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091" h="6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1" name="Google Shape;2074;p 2"/>
            <p:cNvSpPr/>
            <p:nvPr/>
          </p:nvSpPr>
          <p:spPr>
            <a:xfrm>
              <a:off x="6463800" y="1961640"/>
              <a:ext cx="228240" cy="11520"/>
            </a:xfrm>
            <a:custGeom>
              <a:avLst/>
              <a:gdLst>
                <a:gd name="textAreaLeft" fmla="*/ 0 w 228240"/>
                <a:gd name="textAreaRight" fmla="*/ 228600 w 22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091" h="6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2" name="Google Shape;2075;p 2"/>
            <p:cNvSpPr/>
            <p:nvPr/>
          </p:nvSpPr>
          <p:spPr>
            <a:xfrm>
              <a:off x="4634280" y="4321440"/>
              <a:ext cx="239760" cy="1152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719" h="63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3" name="Google Shape;2076;p 2"/>
            <p:cNvSpPr/>
            <p:nvPr/>
          </p:nvSpPr>
          <p:spPr>
            <a:xfrm>
              <a:off x="4634280" y="4386240"/>
              <a:ext cx="239760" cy="1152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719" h="63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4" name="Google Shape;2077;p 2"/>
            <p:cNvSpPr/>
            <p:nvPr/>
          </p:nvSpPr>
          <p:spPr>
            <a:xfrm>
              <a:off x="4634280" y="4451400"/>
              <a:ext cx="239760" cy="1152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719" h="62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5" name="Google Shape;2078;p 2"/>
            <p:cNvSpPr/>
            <p:nvPr/>
          </p:nvSpPr>
          <p:spPr>
            <a:xfrm>
              <a:off x="4634280" y="4516200"/>
              <a:ext cx="239760" cy="1080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719" h="59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6" name="Google Shape;2079;p 2"/>
            <p:cNvSpPr/>
            <p:nvPr/>
          </p:nvSpPr>
          <p:spPr>
            <a:xfrm>
              <a:off x="4977360" y="3722760"/>
              <a:ext cx="717120" cy="716760"/>
            </a:xfrm>
            <a:custGeom>
              <a:avLst/>
              <a:gdLst>
                <a:gd name="textAreaLeft" fmla="*/ 0 w 717120"/>
                <a:gd name="textAreaRight" fmla="*/ 717480 w 717120"/>
                <a:gd name="textAreaTop" fmla="*/ 0 h 716760"/>
                <a:gd name="textAreaBottom" fmla="*/ 717120 h 716760"/>
              </a:gdLst>
              <a:ahLst/>
              <a:cxnLst/>
              <a:rect l="textAreaLeft" t="textAreaTop" r="textAreaRight" b="textAreaBottom"/>
              <a:pathLst>
                <a:path w="37970" h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7" name="Google Shape;2080;p 2"/>
            <p:cNvSpPr/>
            <p:nvPr/>
          </p:nvSpPr>
          <p:spPr>
            <a:xfrm>
              <a:off x="4970880" y="3716640"/>
              <a:ext cx="729720" cy="729360"/>
            </a:xfrm>
            <a:custGeom>
              <a:avLst/>
              <a:gdLst>
                <a:gd name="textAreaLeft" fmla="*/ 0 w 729720"/>
                <a:gd name="textAreaRight" fmla="*/ 730080 w 729720"/>
                <a:gd name="textAreaTop" fmla="*/ 0 h 729360"/>
                <a:gd name="textAreaBottom" fmla="*/ 729720 h 729360"/>
              </a:gdLst>
              <a:ahLst/>
              <a:cxnLst/>
              <a:rect l="textAreaLeft" t="textAreaTop" r="textAreaRight" b="textAreaBottom"/>
              <a:pathLst>
                <a:path w="38635" h="38636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8" name="Google Shape;2081;p 2"/>
            <p:cNvSpPr/>
            <p:nvPr/>
          </p:nvSpPr>
          <p:spPr>
            <a:xfrm>
              <a:off x="5068080" y="3813840"/>
              <a:ext cx="535320" cy="535320"/>
            </a:xfrm>
            <a:custGeom>
              <a:avLst/>
              <a:gdLst>
                <a:gd name="textAreaLeft" fmla="*/ 0 w 535320"/>
                <a:gd name="textAreaRight" fmla="*/ 535680 w 535320"/>
                <a:gd name="textAreaTop" fmla="*/ 0 h 535320"/>
                <a:gd name="textAreaBottom" fmla="*/ 535680 h 535320"/>
              </a:gdLst>
              <a:ahLst/>
              <a:cxnLst/>
              <a:rect l="textAreaLeft" t="textAreaTop" r="textAreaRight" b="textAreaBottom"/>
              <a:pathLst>
                <a:path w="28358" h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29" name="Google Shape;2082;p 2"/>
            <p:cNvSpPr/>
            <p:nvPr/>
          </p:nvSpPr>
          <p:spPr>
            <a:xfrm>
              <a:off x="5061960" y="3807360"/>
              <a:ext cx="547920" cy="547920"/>
            </a:xfrm>
            <a:custGeom>
              <a:avLst/>
              <a:gdLst>
                <a:gd name="textAreaLeft" fmla="*/ 0 w 547920"/>
                <a:gd name="textAreaRight" fmla="*/ 548280 w 547920"/>
                <a:gd name="textAreaTop" fmla="*/ 0 h 547920"/>
                <a:gd name="textAreaBottom" fmla="*/ 548280 h 547920"/>
              </a:gdLst>
              <a:ahLst/>
              <a:cxnLst/>
              <a:rect l="textAreaLeft" t="textAreaTop" r="textAreaRight" b="textAreaBottom"/>
              <a:pathLst>
                <a:path w="29023" h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0" name="Google Shape;2083;p 2"/>
            <p:cNvSpPr/>
            <p:nvPr/>
          </p:nvSpPr>
          <p:spPr>
            <a:xfrm>
              <a:off x="5166720" y="3912120"/>
              <a:ext cx="338400" cy="338400"/>
            </a:xfrm>
            <a:custGeom>
              <a:avLst/>
              <a:gdLst>
                <a:gd name="textAreaLeft" fmla="*/ 0 w 338400"/>
                <a:gd name="textAreaRight" fmla="*/ 338760 w 338400"/>
                <a:gd name="textAreaTop" fmla="*/ 0 h 338400"/>
                <a:gd name="textAreaBottom" fmla="*/ 338760 h 338400"/>
              </a:gdLst>
              <a:ahLst/>
              <a:cxnLst/>
              <a:rect l="textAreaLeft" t="textAreaTop" r="textAreaRight" b="textAreaBottom"/>
              <a:pathLst>
                <a:path w="17932" h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1" name="Google Shape;2084;p 2"/>
            <p:cNvSpPr/>
            <p:nvPr/>
          </p:nvSpPr>
          <p:spPr>
            <a:xfrm>
              <a:off x="5160960" y="3906720"/>
              <a:ext cx="349560" cy="349560"/>
            </a:xfrm>
            <a:custGeom>
              <a:avLst/>
              <a:gdLst>
                <a:gd name="textAreaLeft" fmla="*/ 0 w 349560"/>
                <a:gd name="textAreaRight" fmla="*/ 349920 w 349560"/>
                <a:gd name="textAreaTop" fmla="*/ 0 h 349560"/>
                <a:gd name="textAreaBottom" fmla="*/ 349920 h 349560"/>
              </a:gdLst>
              <a:ahLst/>
              <a:cxnLst/>
              <a:rect l="textAreaLeft" t="textAreaTop" r="textAreaRight" b="textAreaBottom"/>
              <a:pathLst>
                <a:path w="18523" h="18524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2" name="Google Shape;2085;p 2"/>
            <p:cNvSpPr/>
            <p:nvPr/>
          </p:nvSpPr>
          <p:spPr>
            <a:xfrm>
              <a:off x="4579200" y="3904560"/>
              <a:ext cx="354600" cy="353880"/>
            </a:xfrm>
            <a:custGeom>
              <a:avLst/>
              <a:gdLst>
                <a:gd name="textAreaLeft" fmla="*/ 0 w 354600"/>
                <a:gd name="textAreaRight" fmla="*/ 354960 w 354600"/>
                <a:gd name="textAreaTop" fmla="*/ 0 h 353880"/>
                <a:gd name="textAreaBottom" fmla="*/ 354240 h 353880"/>
              </a:gdLst>
              <a:ahLst/>
              <a:cxnLst/>
              <a:rect l="textAreaLeft" t="textAreaTop" r="textAreaRight" b="textAreaBottom"/>
              <a:pathLst>
                <a:path w="18782" h="18745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3" name="Google Shape;2086;p 2"/>
            <p:cNvSpPr/>
            <p:nvPr/>
          </p:nvSpPr>
          <p:spPr>
            <a:xfrm>
              <a:off x="4573800" y="3898080"/>
              <a:ext cx="365760" cy="366120"/>
            </a:xfrm>
            <a:custGeom>
              <a:avLst/>
              <a:gdLst>
                <a:gd name="textAreaLeft" fmla="*/ 0 w 365760"/>
                <a:gd name="textAreaRight" fmla="*/ 366120 w 365760"/>
                <a:gd name="textAreaTop" fmla="*/ 0 h 366120"/>
                <a:gd name="textAreaBottom" fmla="*/ 366480 h 366120"/>
              </a:gdLst>
              <a:ahLst/>
              <a:cxnLst/>
              <a:rect l="textAreaLeft" t="textAreaTop" r="textAreaRight" b="textAreaBottom"/>
              <a:pathLst>
                <a:path w="19373" h="1941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4" name="Google Shape;2087;p 2"/>
            <p:cNvSpPr/>
            <p:nvPr/>
          </p:nvSpPr>
          <p:spPr>
            <a:xfrm>
              <a:off x="4657320" y="3982680"/>
              <a:ext cx="198000" cy="19800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198000"/>
                <a:gd name="textAreaBottom" fmla="*/ 198360 h 198000"/>
              </a:gdLst>
              <a:ahLst/>
              <a:cxnLst/>
              <a:rect l="textAreaLeft" t="textAreaTop" r="textAreaRight" b="textAreaBottom"/>
              <a:pathLst>
                <a:path w="10501" h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5" name="Google Shape;2088;p 2"/>
            <p:cNvSpPr/>
            <p:nvPr/>
          </p:nvSpPr>
          <p:spPr>
            <a:xfrm>
              <a:off x="4651920" y="3976560"/>
              <a:ext cx="209160" cy="20988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209880"/>
                <a:gd name="textAreaBottom" fmla="*/ 210240 h 209880"/>
              </a:gdLst>
              <a:ahLst/>
              <a:cxnLst/>
              <a:rect l="textAreaLeft" t="textAreaTop" r="textAreaRight" b="textAreaBottom"/>
              <a:pathLst>
                <a:path w="11092" h="1113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6" name="Google Shape;2089;p 2"/>
            <p:cNvSpPr/>
            <p:nvPr/>
          </p:nvSpPr>
          <p:spPr>
            <a:xfrm>
              <a:off x="4328640" y="3977640"/>
              <a:ext cx="207000" cy="207000"/>
            </a:xfrm>
            <a:custGeom>
              <a:avLst/>
              <a:gdLst>
                <a:gd name="textAreaLeft" fmla="*/ 0 w 207000"/>
                <a:gd name="textAreaRight" fmla="*/ 207360 w 207000"/>
                <a:gd name="textAreaTop" fmla="*/ 0 h 207000"/>
                <a:gd name="textAreaBottom" fmla="*/ 207360 h 207000"/>
              </a:gdLst>
              <a:ahLst/>
              <a:cxnLst/>
              <a:rect l="textAreaLeft" t="textAreaTop" r="textAreaRight" b="textAreaBottom"/>
              <a:pathLst>
                <a:path w="10981" h="10982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7" name="Google Shape;2090;p 2"/>
            <p:cNvSpPr/>
            <p:nvPr/>
          </p:nvSpPr>
          <p:spPr>
            <a:xfrm>
              <a:off x="4322880" y="3972240"/>
              <a:ext cx="218880" cy="21816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0 h 218160"/>
                <a:gd name="textAreaBottom" fmla="*/ 218520 h 218160"/>
              </a:gdLst>
              <a:ahLst/>
              <a:cxnLst/>
              <a:rect l="textAreaLeft" t="textAreaTop" r="textAreaRight" b="textAreaBottom"/>
              <a:pathLst>
                <a:path w="11610" h="11572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8" name="Google Shape;2091;p 2"/>
            <p:cNvSpPr/>
            <p:nvPr/>
          </p:nvSpPr>
          <p:spPr>
            <a:xfrm>
              <a:off x="4374000" y="4023360"/>
              <a:ext cx="116280" cy="11628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6175" h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39" name="Google Shape;2092;p 2"/>
            <p:cNvSpPr/>
            <p:nvPr/>
          </p:nvSpPr>
          <p:spPr>
            <a:xfrm>
              <a:off x="4368240" y="4017600"/>
              <a:ext cx="127440" cy="127440"/>
            </a:xfrm>
            <a:custGeom>
              <a:avLst/>
              <a:gdLst>
                <a:gd name="textAreaLeft" fmla="*/ 0 w 127440"/>
                <a:gd name="textAreaRight" fmla="*/ 127800 w 12744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6766" h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160" bIns="12816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0" name="Google Shape;2093;p 2"/>
            <p:cNvSpPr/>
            <p:nvPr/>
          </p:nvSpPr>
          <p:spPr>
            <a:xfrm>
              <a:off x="4212000" y="4082040"/>
              <a:ext cx="1124280" cy="360"/>
            </a:xfrm>
            <a:custGeom>
              <a:avLst/>
              <a:gdLst>
                <a:gd name="textAreaLeft" fmla="*/ 0 w 1124280"/>
                <a:gd name="textAreaRight" fmla="*/ 1124640 w 112428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59524" h="1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1" name="Google Shape;2094;p 2"/>
            <p:cNvSpPr/>
            <p:nvPr/>
          </p:nvSpPr>
          <p:spPr>
            <a:xfrm>
              <a:off x="4206240" y="4075560"/>
              <a:ext cx="1135440" cy="11520"/>
            </a:xfrm>
            <a:custGeom>
              <a:avLst/>
              <a:gdLst>
                <a:gd name="textAreaLeft" fmla="*/ 0 w 1135440"/>
                <a:gd name="textAreaRight" fmla="*/ 1135800 w 11354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60116" h="63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2" name="Google Shape;2095;p 2"/>
            <p:cNvSpPr/>
            <p:nvPr/>
          </p:nvSpPr>
          <p:spPr>
            <a:xfrm>
              <a:off x="5354640" y="1596960"/>
              <a:ext cx="712800" cy="55836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558360"/>
                <a:gd name="textAreaBottom" fmla="*/ 558720 h 558360"/>
              </a:gdLst>
              <a:ahLst/>
              <a:cxnLst/>
              <a:rect l="textAreaLeft" t="textAreaTop" r="textAreaRight" b="textAreaBottom"/>
              <a:pathLst>
                <a:path w="37748" h="2957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3" name="Google Shape;2096;p 2"/>
            <p:cNvSpPr/>
            <p:nvPr/>
          </p:nvSpPr>
          <p:spPr>
            <a:xfrm>
              <a:off x="5422320" y="2012760"/>
              <a:ext cx="645120" cy="142920"/>
            </a:xfrm>
            <a:custGeom>
              <a:avLst/>
              <a:gdLst>
                <a:gd name="textAreaLeft" fmla="*/ 0 w 645120"/>
                <a:gd name="textAreaRight" fmla="*/ 645480 w 645120"/>
                <a:gd name="textAreaTop" fmla="*/ 0 h 142920"/>
                <a:gd name="textAreaBottom" fmla="*/ 143280 h 142920"/>
              </a:gdLst>
              <a:ahLst/>
              <a:cxnLst/>
              <a:rect l="textAreaLeft" t="textAreaTop" r="textAreaRight" b="textAreaBottom"/>
              <a:pathLst>
                <a:path w="34162" h="758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3280" bIns="1432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4" name="Google Shape;2097;p 2"/>
            <p:cNvSpPr/>
            <p:nvPr/>
          </p:nvSpPr>
          <p:spPr>
            <a:xfrm>
              <a:off x="5354640" y="2167560"/>
              <a:ext cx="712800" cy="5616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56160"/>
                <a:gd name="textAreaBottom" fmla="*/ 56520 h 56160"/>
              </a:gdLst>
              <a:ahLst/>
              <a:cxnLst/>
              <a:rect l="textAreaLeft" t="textAreaTop" r="textAreaRight" b="textAreaBottom"/>
              <a:pathLst>
                <a:path w="37748" h="2996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5" name="Google Shape;2098;p 2"/>
            <p:cNvSpPr/>
            <p:nvPr/>
          </p:nvSpPr>
          <p:spPr>
            <a:xfrm>
              <a:off x="5354640" y="2155680"/>
              <a:ext cx="712800" cy="1152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37748" h="629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6" name="Google Shape;2099;p 2"/>
            <p:cNvSpPr/>
            <p:nvPr/>
          </p:nvSpPr>
          <p:spPr>
            <a:xfrm>
              <a:off x="5348880" y="1591560"/>
              <a:ext cx="724680" cy="637920"/>
            </a:xfrm>
            <a:custGeom>
              <a:avLst/>
              <a:gdLst>
                <a:gd name="textAreaLeft" fmla="*/ 0 w 724680"/>
                <a:gd name="textAreaRight" fmla="*/ 725040 w 724680"/>
                <a:gd name="textAreaTop" fmla="*/ 0 h 637920"/>
                <a:gd name="textAreaBottom" fmla="*/ 638280 h 637920"/>
              </a:gdLst>
              <a:ahLst/>
              <a:cxnLst/>
              <a:rect l="textAreaLeft" t="textAreaTop" r="textAreaRight" b="textAreaBottom"/>
              <a:pathLst>
                <a:path w="38377" h="33792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7" name="Google Shape;2100;p 2"/>
            <p:cNvSpPr/>
            <p:nvPr/>
          </p:nvSpPr>
          <p:spPr>
            <a:xfrm>
              <a:off x="5354640" y="1596960"/>
              <a:ext cx="712800" cy="10656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7748" h="565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7280" bIns="1072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8" name="Google Shape;2101;p 2"/>
            <p:cNvSpPr/>
            <p:nvPr/>
          </p:nvSpPr>
          <p:spPr>
            <a:xfrm>
              <a:off x="5348880" y="1591560"/>
              <a:ext cx="724680" cy="117720"/>
            </a:xfrm>
            <a:custGeom>
              <a:avLst/>
              <a:gdLst>
                <a:gd name="textAreaLeft" fmla="*/ 0 w 724680"/>
                <a:gd name="textAreaRight" fmla="*/ 725040 w 724680"/>
                <a:gd name="textAreaTop" fmla="*/ 0 h 117720"/>
                <a:gd name="textAreaBottom" fmla="*/ 118080 h 117720"/>
              </a:gdLst>
              <a:ahLst/>
              <a:cxnLst/>
              <a:rect l="textAreaLeft" t="textAreaTop" r="textAreaRight" b="textAreaBottom"/>
              <a:pathLst>
                <a:path w="38377" h="6249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8080" bIns="1180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49" name="Google Shape;2102;p 2"/>
            <p:cNvSpPr/>
            <p:nvPr/>
          </p:nvSpPr>
          <p:spPr>
            <a:xfrm>
              <a:off x="5566320" y="1787760"/>
              <a:ext cx="293760" cy="29376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293760"/>
                <a:gd name="textAreaBottom" fmla="*/ 294120 h 293760"/>
              </a:gdLst>
              <a:ahLst/>
              <a:cxnLst/>
              <a:rect l="textAreaLeft" t="textAreaTop" r="textAreaRight" b="textAreaBottom"/>
              <a:pathLst>
                <a:path w="15566" h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0" name="Google Shape;2103;p 2"/>
            <p:cNvSpPr/>
            <p:nvPr/>
          </p:nvSpPr>
          <p:spPr>
            <a:xfrm>
              <a:off x="5560560" y="1781280"/>
              <a:ext cx="305640" cy="3056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305640"/>
                <a:gd name="textAreaBottom" fmla="*/ 306000 h 305640"/>
              </a:gdLst>
              <a:ahLst/>
              <a:cxnLst/>
              <a:rect l="textAreaLeft" t="textAreaTop" r="textAreaRight" b="textAreaBottom"/>
              <a:pathLst>
                <a:path w="16194" h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1" name="Google Shape;2104;p 2"/>
            <p:cNvSpPr/>
            <p:nvPr/>
          </p:nvSpPr>
          <p:spPr>
            <a:xfrm>
              <a:off x="5644440" y="1837440"/>
              <a:ext cx="172080" cy="19872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198720"/>
                <a:gd name="textAreaBottom" fmla="*/ 199080 h 198720"/>
              </a:gdLst>
              <a:ahLst/>
              <a:cxnLst/>
              <a:rect l="textAreaLeft" t="textAreaTop" r="textAreaRight" b="textAreaBottom"/>
              <a:pathLst>
                <a:path w="9133" h="10538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52" name="Google Shape;2105;p 2"/>
            <p:cNvSpPr/>
            <p:nvPr/>
          </p:nvSpPr>
          <p:spPr>
            <a:xfrm>
              <a:off x="5638680" y="1832040"/>
              <a:ext cx="183240" cy="210240"/>
            </a:xfrm>
            <a:custGeom>
              <a:avLst/>
              <a:gdLst>
                <a:gd name="textAreaLeft" fmla="*/ 0 w 183240"/>
                <a:gd name="textAreaRight" fmla="*/ 183600 w 183240"/>
                <a:gd name="textAreaTop" fmla="*/ 0 h 210240"/>
                <a:gd name="textAreaBottom" fmla="*/ 210600 h 210240"/>
              </a:gdLst>
              <a:ahLst/>
              <a:cxnLst/>
              <a:rect l="textAreaLeft" t="textAreaTop" r="textAreaRight" b="textAreaBottom"/>
              <a:pathLst>
                <a:path w="9724" h="11147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853" name="Google Shape;2106;p 2"/>
          <p:cNvGrpSpPr/>
          <p:nvPr/>
        </p:nvGrpSpPr>
        <p:grpSpPr>
          <a:xfrm>
            <a:off x="731520" y="573480"/>
            <a:ext cx="634680" cy="734400"/>
            <a:chOff x="731520" y="573480"/>
            <a:chExt cx="634680" cy="734400"/>
          </a:xfrm>
        </p:grpSpPr>
        <p:grpSp>
          <p:nvGrpSpPr>
            <p:cNvPr id="1854" name="Google Shape;2107;p 2"/>
            <p:cNvGrpSpPr/>
            <p:nvPr/>
          </p:nvGrpSpPr>
          <p:grpSpPr>
            <a:xfrm>
              <a:off x="731520" y="573480"/>
              <a:ext cx="634680" cy="634680"/>
              <a:chOff x="731520" y="573480"/>
              <a:chExt cx="634680" cy="634680"/>
            </a:xfrm>
          </p:grpSpPr>
          <p:sp>
            <p:nvSpPr>
              <p:cNvPr id="1855" name="Google Shape;2108;p 2"/>
              <p:cNvSpPr/>
              <p:nvPr/>
            </p:nvSpPr>
            <p:spPr>
              <a:xfrm>
                <a:off x="731520" y="573480"/>
                <a:ext cx="634680" cy="6346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56" name="Google Shape;2109;p 2"/>
              <p:cNvSpPr/>
              <p:nvPr/>
            </p:nvSpPr>
            <p:spPr>
              <a:xfrm>
                <a:off x="816480" y="658440"/>
                <a:ext cx="465120" cy="4651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49494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857" name="Google Shape;2110;p 2"/>
            <p:cNvGrpSpPr/>
            <p:nvPr/>
          </p:nvGrpSpPr>
          <p:grpSpPr>
            <a:xfrm>
              <a:off x="961560" y="1281240"/>
              <a:ext cx="174600" cy="26640"/>
              <a:chOff x="961560" y="1281240"/>
              <a:chExt cx="174600" cy="26640"/>
            </a:xfrm>
          </p:grpSpPr>
          <p:sp>
            <p:nvSpPr>
              <p:cNvPr id="1858" name="Google Shape;2111;p 2"/>
              <p:cNvSpPr/>
              <p:nvPr/>
            </p:nvSpPr>
            <p:spPr>
              <a:xfrm>
                <a:off x="961560" y="12812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59" name="Google Shape;2112;p 2"/>
              <p:cNvSpPr/>
              <p:nvPr/>
            </p:nvSpPr>
            <p:spPr>
              <a:xfrm>
                <a:off x="1035720" y="12812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60" name="Google Shape;2113;p 2"/>
              <p:cNvSpPr/>
              <p:nvPr/>
            </p:nvSpPr>
            <p:spPr>
              <a:xfrm>
                <a:off x="1109520" y="12812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861" name="Google Shape;2114;p 2"/>
          <p:cNvGrpSpPr/>
          <p:nvPr/>
        </p:nvGrpSpPr>
        <p:grpSpPr>
          <a:xfrm>
            <a:off x="731520" y="1650600"/>
            <a:ext cx="634680" cy="732960"/>
            <a:chOff x="731520" y="1650600"/>
            <a:chExt cx="634680" cy="732960"/>
          </a:xfrm>
        </p:grpSpPr>
        <p:grpSp>
          <p:nvGrpSpPr>
            <p:cNvPr id="1862" name="Google Shape;2115;p 2"/>
            <p:cNvGrpSpPr/>
            <p:nvPr/>
          </p:nvGrpSpPr>
          <p:grpSpPr>
            <a:xfrm>
              <a:off x="731520" y="1650600"/>
              <a:ext cx="634680" cy="634680"/>
              <a:chOff x="731520" y="1650600"/>
              <a:chExt cx="634680" cy="634680"/>
            </a:xfrm>
          </p:grpSpPr>
          <p:sp>
            <p:nvSpPr>
              <p:cNvPr id="1863" name="Google Shape;2116;p 2"/>
              <p:cNvSpPr/>
              <p:nvPr/>
            </p:nvSpPr>
            <p:spPr>
              <a:xfrm>
                <a:off x="731520" y="1650600"/>
                <a:ext cx="634680" cy="63468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64" name="Google Shape;2117;p 2"/>
              <p:cNvSpPr/>
              <p:nvPr/>
            </p:nvSpPr>
            <p:spPr>
              <a:xfrm>
                <a:off x="816480" y="1735200"/>
                <a:ext cx="465120" cy="4651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865" name="Google Shape;2118;p 2"/>
            <p:cNvGrpSpPr/>
            <p:nvPr/>
          </p:nvGrpSpPr>
          <p:grpSpPr>
            <a:xfrm>
              <a:off x="961560" y="2356920"/>
              <a:ext cx="174600" cy="26640"/>
              <a:chOff x="961560" y="2356920"/>
              <a:chExt cx="174600" cy="26640"/>
            </a:xfrm>
          </p:grpSpPr>
          <p:sp>
            <p:nvSpPr>
              <p:cNvPr id="1866" name="Google Shape;2119;p 2"/>
              <p:cNvSpPr/>
              <p:nvPr/>
            </p:nvSpPr>
            <p:spPr>
              <a:xfrm>
                <a:off x="961560" y="23569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67" name="Google Shape;2120;p 2"/>
              <p:cNvSpPr/>
              <p:nvPr/>
            </p:nvSpPr>
            <p:spPr>
              <a:xfrm>
                <a:off x="1035720" y="23569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68" name="Google Shape;2121;p 2"/>
              <p:cNvSpPr/>
              <p:nvPr/>
            </p:nvSpPr>
            <p:spPr>
              <a:xfrm>
                <a:off x="1109520" y="23569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869" name="Google Shape;2122;p 2"/>
          <p:cNvGrpSpPr/>
          <p:nvPr/>
        </p:nvGrpSpPr>
        <p:grpSpPr>
          <a:xfrm>
            <a:off x="731520" y="2728440"/>
            <a:ext cx="634680" cy="734400"/>
            <a:chOff x="731520" y="2728440"/>
            <a:chExt cx="634680" cy="734400"/>
          </a:xfrm>
        </p:grpSpPr>
        <p:grpSp>
          <p:nvGrpSpPr>
            <p:cNvPr id="1870" name="Google Shape;2123;p 2"/>
            <p:cNvGrpSpPr/>
            <p:nvPr/>
          </p:nvGrpSpPr>
          <p:grpSpPr>
            <a:xfrm>
              <a:off x="731520" y="2728440"/>
              <a:ext cx="634680" cy="634680"/>
              <a:chOff x="731520" y="2728440"/>
              <a:chExt cx="634680" cy="634680"/>
            </a:xfrm>
          </p:grpSpPr>
          <p:sp>
            <p:nvSpPr>
              <p:cNvPr id="1871" name="Google Shape;2124;p 2"/>
              <p:cNvSpPr/>
              <p:nvPr/>
            </p:nvSpPr>
            <p:spPr>
              <a:xfrm>
                <a:off x="731520" y="2728440"/>
                <a:ext cx="634680" cy="63468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72" name="Google Shape;2125;p 2"/>
              <p:cNvSpPr/>
              <p:nvPr/>
            </p:nvSpPr>
            <p:spPr>
              <a:xfrm>
                <a:off x="816480" y="2813040"/>
                <a:ext cx="465120" cy="4651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873" name="Google Shape;2126;p 2"/>
            <p:cNvGrpSpPr/>
            <p:nvPr/>
          </p:nvGrpSpPr>
          <p:grpSpPr>
            <a:xfrm>
              <a:off x="961560" y="3436200"/>
              <a:ext cx="174600" cy="26640"/>
              <a:chOff x="961560" y="3436200"/>
              <a:chExt cx="174600" cy="26640"/>
            </a:xfrm>
          </p:grpSpPr>
          <p:sp>
            <p:nvSpPr>
              <p:cNvPr id="1874" name="Google Shape;2127;p 2"/>
              <p:cNvSpPr/>
              <p:nvPr/>
            </p:nvSpPr>
            <p:spPr>
              <a:xfrm>
                <a:off x="961560" y="34362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75" name="Google Shape;2128;p 2"/>
              <p:cNvSpPr/>
              <p:nvPr/>
            </p:nvSpPr>
            <p:spPr>
              <a:xfrm>
                <a:off x="1035720" y="34362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76" name="Google Shape;2129;p 2"/>
              <p:cNvSpPr/>
              <p:nvPr/>
            </p:nvSpPr>
            <p:spPr>
              <a:xfrm>
                <a:off x="1109520" y="34362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877" name="Google Shape;2130;p 2"/>
          <p:cNvGrpSpPr/>
          <p:nvPr/>
        </p:nvGrpSpPr>
        <p:grpSpPr>
          <a:xfrm>
            <a:off x="731520" y="3806640"/>
            <a:ext cx="634680" cy="734400"/>
            <a:chOff x="731520" y="3806640"/>
            <a:chExt cx="634680" cy="734400"/>
          </a:xfrm>
        </p:grpSpPr>
        <p:grpSp>
          <p:nvGrpSpPr>
            <p:cNvPr id="1878" name="Google Shape;2131;p 2"/>
            <p:cNvGrpSpPr/>
            <p:nvPr/>
          </p:nvGrpSpPr>
          <p:grpSpPr>
            <a:xfrm>
              <a:off x="731520" y="3806640"/>
              <a:ext cx="634680" cy="634680"/>
              <a:chOff x="731520" y="3806640"/>
              <a:chExt cx="634680" cy="634680"/>
            </a:xfrm>
          </p:grpSpPr>
          <p:sp>
            <p:nvSpPr>
              <p:cNvPr id="1879" name="Google Shape;2132;p 2"/>
              <p:cNvSpPr/>
              <p:nvPr/>
            </p:nvSpPr>
            <p:spPr>
              <a:xfrm>
                <a:off x="731520" y="3806640"/>
                <a:ext cx="634680" cy="63468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80" name="Google Shape;2133;p 2"/>
              <p:cNvSpPr/>
              <p:nvPr/>
            </p:nvSpPr>
            <p:spPr>
              <a:xfrm>
                <a:off x="816480" y="3891240"/>
                <a:ext cx="465120" cy="4651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881" name="Google Shape;2134;p 2"/>
            <p:cNvGrpSpPr/>
            <p:nvPr/>
          </p:nvGrpSpPr>
          <p:grpSpPr>
            <a:xfrm>
              <a:off x="961560" y="4514400"/>
              <a:ext cx="174600" cy="26640"/>
              <a:chOff x="961560" y="4514400"/>
              <a:chExt cx="174600" cy="26640"/>
            </a:xfrm>
          </p:grpSpPr>
          <p:sp>
            <p:nvSpPr>
              <p:cNvPr id="1882" name="Google Shape;2135;p 2"/>
              <p:cNvSpPr/>
              <p:nvPr/>
            </p:nvSpPr>
            <p:spPr>
              <a:xfrm>
                <a:off x="961560" y="4514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83" name="Google Shape;2136;p 2"/>
              <p:cNvSpPr/>
              <p:nvPr/>
            </p:nvSpPr>
            <p:spPr>
              <a:xfrm>
                <a:off x="1035720" y="4514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884" name="Google Shape;2137;p 2"/>
              <p:cNvSpPr/>
              <p:nvPr/>
            </p:nvSpPr>
            <p:spPr>
              <a:xfrm>
                <a:off x="1109520" y="4514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1885" name="PlaceHolder 1"/>
          <p:cNvSpPr>
            <a:spLocks noGrp="1"/>
          </p:cNvSpPr>
          <p:nvPr>
            <p:ph type="title"/>
          </p:nvPr>
        </p:nvSpPr>
        <p:spPr>
          <a:xfrm>
            <a:off x="5029200" y="228600"/>
            <a:ext cx="349236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2800" b="0" strike="noStrike" spc="-1">
                <a:solidFill>
                  <a:schemeClr val="dk2"/>
                </a:solidFill>
                <a:latin typeface="Fjalla One"/>
                <a:ea typeface="Fjalla One"/>
              </a:rPr>
              <a:t>Felhőszolgáltatás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6" name="PlaceHolder 2"/>
          <p:cNvSpPr>
            <a:spLocks noGrp="1"/>
          </p:cNvSpPr>
          <p:nvPr>
            <p:ph type="subTitle"/>
          </p:nvPr>
        </p:nvSpPr>
        <p:spPr>
          <a:xfrm>
            <a:off x="1664280" y="102456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Széleskörű hálózat építés és karbantartás.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7" name="PlaceHolder 3"/>
          <p:cNvSpPr>
            <a:spLocks noGrp="1"/>
          </p:cNvSpPr>
          <p:nvPr>
            <p:ph type="subTitle"/>
          </p:nvPr>
        </p:nvSpPr>
        <p:spPr>
          <a:xfrm>
            <a:off x="1664280" y="761400"/>
            <a:ext cx="4114800" cy="3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accent1"/>
                </a:solidFill>
                <a:latin typeface="Barlow Semi Condensed Medium"/>
              </a:rPr>
              <a:t>Szélessávú internet</a:t>
            </a:r>
          </a:p>
        </p:txBody>
      </p:sp>
      <p:sp>
        <p:nvSpPr>
          <p:cNvPr id="1888" name="PlaceHolder 4"/>
          <p:cNvSpPr>
            <a:spLocks noGrp="1"/>
          </p:cNvSpPr>
          <p:nvPr>
            <p:ph type="subTitle"/>
          </p:nvPr>
        </p:nvSpPr>
        <p:spPr>
          <a:xfrm>
            <a:off x="1664280" y="1508760"/>
            <a:ext cx="2614680" cy="3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hu-HU" sz="1800" b="0" strike="noStrike" spc="-1" dirty="0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Adatkezelés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9" name="PlaceHolder 5"/>
          <p:cNvSpPr>
            <a:spLocks noGrp="1"/>
          </p:cNvSpPr>
          <p:nvPr>
            <p:ph type="subTitle"/>
          </p:nvPr>
        </p:nvSpPr>
        <p:spPr>
          <a:xfrm>
            <a:off x="1664280" y="179208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Biztonságos adattárolás. Mi nem is férünk hozzá.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0" name="PlaceHolder 6"/>
          <p:cNvSpPr>
            <a:spLocks noGrp="1"/>
          </p:cNvSpPr>
          <p:nvPr>
            <p:ph type="subTitle"/>
          </p:nvPr>
        </p:nvSpPr>
        <p:spPr>
          <a:xfrm>
            <a:off x="1664280" y="2587680"/>
            <a:ext cx="2614680" cy="3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Tájékoztatás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1" name="PlaceHolder 7"/>
          <p:cNvSpPr>
            <a:spLocks noGrp="1"/>
          </p:cNvSpPr>
          <p:nvPr>
            <p:ph type="subTitle"/>
          </p:nvPr>
        </p:nvSpPr>
        <p:spPr>
          <a:xfrm>
            <a:off x="1664280" y="2971800"/>
            <a:ext cx="2614680" cy="475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Teljes körű tájékoztatás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2" name="PlaceHolder 8"/>
          <p:cNvSpPr>
            <a:spLocks noGrp="1"/>
          </p:cNvSpPr>
          <p:nvPr>
            <p:ph type="subTitle"/>
          </p:nvPr>
        </p:nvSpPr>
        <p:spPr>
          <a:xfrm>
            <a:off x="1664280" y="3666600"/>
            <a:ext cx="2614680" cy="3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Gyors segítség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3" name="PlaceHolder 9"/>
          <p:cNvSpPr>
            <a:spLocks noGrp="1"/>
          </p:cNvSpPr>
          <p:nvPr>
            <p:ph type="subTitle"/>
          </p:nvPr>
        </p:nvSpPr>
        <p:spPr>
          <a:xfrm>
            <a:off x="1664280" y="395028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Állandó vevőinknek munkaidőn kívül is segítünk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4" name="PlaceHolder 10"/>
          <p:cNvSpPr>
            <a:spLocks noGrp="1"/>
          </p:cNvSpPr>
          <p:nvPr>
            <p:ph type="title"/>
          </p:nvPr>
        </p:nvSpPr>
        <p:spPr>
          <a:xfrm>
            <a:off x="813960" y="72252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01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11"/>
          <p:cNvSpPr>
            <a:spLocks noGrp="1"/>
          </p:cNvSpPr>
          <p:nvPr>
            <p:ph type="title"/>
          </p:nvPr>
        </p:nvSpPr>
        <p:spPr>
          <a:xfrm>
            <a:off x="813960" y="180144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02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6" name="PlaceHolder 12"/>
          <p:cNvSpPr>
            <a:spLocks noGrp="1"/>
          </p:cNvSpPr>
          <p:nvPr>
            <p:ph type="title"/>
          </p:nvPr>
        </p:nvSpPr>
        <p:spPr>
          <a:xfrm>
            <a:off x="813960" y="288036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03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7" name="PlaceHolder 13"/>
          <p:cNvSpPr>
            <a:spLocks noGrp="1"/>
          </p:cNvSpPr>
          <p:nvPr>
            <p:ph type="title"/>
          </p:nvPr>
        </p:nvSpPr>
        <p:spPr>
          <a:xfrm>
            <a:off x="813960" y="395928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04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48" y="1757322"/>
            <a:ext cx="1764900" cy="799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chemeClr val="tx1"/>
                </a:solidFill>
                <a:sym typeface="Barlow Semi Condensed"/>
              </a:rPr>
              <a:t>Nem csak a szervergépek kerülnek felújításra, hanem maguk a szofverek is.</a:t>
            </a:r>
            <a:endParaRPr sz="1200" dirty="0">
              <a:solidFill>
                <a:schemeClr val="tx1"/>
              </a:solidFill>
              <a:sym typeface="Barlow Semi Condensed"/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4" y="1182724"/>
            <a:ext cx="1876739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Eszközök felújítás/cserélése</a:t>
            </a:r>
            <a:endParaRPr dirty="0"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182724"/>
            <a:ext cx="17649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szerverek cserélése</a:t>
            </a:r>
            <a:endParaRPr dirty="0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52" y="1182724"/>
            <a:ext cx="17649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Szoftveres felújítás</a:t>
            </a:r>
            <a:endParaRPr dirty="0"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89425" y="1774794"/>
            <a:ext cx="1764900" cy="673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 sz="1200" dirty="0"/>
              <a:t>S</a:t>
            </a:r>
            <a:r>
              <a:rPr lang="en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570568" y="1665940"/>
            <a:ext cx="1764900" cy="799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régi elavult Windows rendszerek helyére, új akár Windows akár </a:t>
            </a:r>
            <a:r>
              <a:rPr lang="hu-HU" sz="1200" dirty="0"/>
              <a:t>L</a:t>
            </a:r>
            <a:r>
              <a:rPr lang="hu-HU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inux rendszerű gépek.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038" y="123930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Tervezett újítások</a:t>
            </a:r>
            <a:endParaRPr sz="2000" dirty="0"/>
          </a:p>
        </p:txBody>
      </p:sp>
      <p:grpSp>
        <p:nvGrpSpPr>
          <p:cNvPr id="2986" name="Google Shape;2986;p52"/>
          <p:cNvGrpSpPr/>
          <p:nvPr/>
        </p:nvGrpSpPr>
        <p:grpSpPr>
          <a:xfrm>
            <a:off x="6582648" y="2436233"/>
            <a:ext cx="312955" cy="374185"/>
            <a:chOff x="2100300" y="3804850"/>
            <a:chExt cx="444475" cy="483125"/>
          </a:xfrm>
        </p:grpSpPr>
        <p:sp>
          <p:nvSpPr>
            <p:cNvPr id="2987" name="Google Shape;2987;p52"/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3150405"/>
            <a:ext cx="17649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Hálózatfelújítás</a:t>
            </a:r>
            <a:endParaRPr dirty="0"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70568" y="3448125"/>
            <a:ext cx="1764900" cy="67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switchek és routerek kicserélése.</a:t>
            </a: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636142" y="2877597"/>
            <a:ext cx="19491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webalkalmazások felújítása</a:t>
            </a:r>
            <a:endParaRPr dirty="0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621521" y="3613919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Teljesen új weblap, amely a legújabb technológiákkal készül.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856675" y="2810346"/>
            <a:ext cx="1764900" cy="502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856675" y="3142725"/>
            <a:ext cx="1764900" cy="67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</a:t>
            </a:r>
            <a:r>
              <a:rPr lang="en" sz="1200" dirty="0"/>
              <a:t>S</a:t>
            </a:r>
            <a:r>
              <a:rPr lang="en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3" name="Google Shape;13889;p77">
            <a:extLst>
              <a:ext uri="{FF2B5EF4-FFF2-40B4-BE49-F238E27FC236}">
                <a16:creationId xmlns:a16="http://schemas.microsoft.com/office/drawing/2014/main" id="{3D0B82BC-2D2C-4E5C-A2CA-86E6C2187578}"/>
              </a:ext>
            </a:extLst>
          </p:cNvPr>
          <p:cNvGrpSpPr/>
          <p:nvPr/>
        </p:nvGrpSpPr>
        <p:grpSpPr>
          <a:xfrm rot="5400000">
            <a:off x="2226623" y="875176"/>
            <a:ext cx="358056" cy="402864"/>
            <a:chOff x="-59475600" y="2658625"/>
            <a:chExt cx="309550" cy="316625"/>
          </a:xfrm>
        </p:grpSpPr>
        <p:sp>
          <p:nvSpPr>
            <p:cNvPr id="34" name="Google Shape;13890;p77">
              <a:extLst>
                <a:ext uri="{FF2B5EF4-FFF2-40B4-BE49-F238E27FC236}">
                  <a16:creationId xmlns:a16="http://schemas.microsoft.com/office/drawing/2014/main" id="{E84DB48C-48E4-4DEF-8CB6-C1A5E419C764}"/>
                </a:ext>
              </a:extLst>
            </p:cNvPr>
            <p:cNvSpPr/>
            <p:nvPr/>
          </p:nvSpPr>
          <p:spPr>
            <a:xfrm>
              <a:off x="-59427550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891;p77">
              <a:extLst>
                <a:ext uri="{FF2B5EF4-FFF2-40B4-BE49-F238E27FC236}">
                  <a16:creationId xmlns:a16="http://schemas.microsoft.com/office/drawing/2014/main" id="{A54AF2AE-E36A-4DC3-839C-0733202A121D}"/>
                </a:ext>
              </a:extLst>
            </p:cNvPr>
            <p:cNvSpPr/>
            <p:nvPr/>
          </p:nvSpPr>
          <p:spPr>
            <a:xfrm>
              <a:off x="-59428350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892;p77">
              <a:extLst>
                <a:ext uri="{FF2B5EF4-FFF2-40B4-BE49-F238E27FC236}">
                  <a16:creationId xmlns:a16="http://schemas.microsoft.com/office/drawing/2014/main" id="{1756F32E-9376-4679-BFAD-6399DD70B9C0}"/>
                </a:ext>
              </a:extLst>
            </p:cNvPr>
            <p:cNvSpPr/>
            <p:nvPr/>
          </p:nvSpPr>
          <p:spPr>
            <a:xfrm>
              <a:off x="-59330675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893;p77">
              <a:extLst>
                <a:ext uri="{FF2B5EF4-FFF2-40B4-BE49-F238E27FC236}">
                  <a16:creationId xmlns:a16="http://schemas.microsoft.com/office/drawing/2014/main" id="{60A67E4A-A1AE-4FEF-B3DD-C087C8E0BD2E}"/>
                </a:ext>
              </a:extLst>
            </p:cNvPr>
            <p:cNvSpPr/>
            <p:nvPr/>
          </p:nvSpPr>
          <p:spPr>
            <a:xfrm>
              <a:off x="-593306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894;p77">
              <a:extLst>
                <a:ext uri="{FF2B5EF4-FFF2-40B4-BE49-F238E27FC236}">
                  <a16:creationId xmlns:a16="http://schemas.microsoft.com/office/drawing/2014/main" id="{006604CF-C5B6-4D3C-AF68-13F7444BDD78}"/>
                </a:ext>
              </a:extLst>
            </p:cNvPr>
            <p:cNvSpPr/>
            <p:nvPr/>
          </p:nvSpPr>
          <p:spPr>
            <a:xfrm>
              <a:off x="-59475600" y="2658625"/>
              <a:ext cx="309550" cy="316625"/>
            </a:xfrm>
            <a:custGeom>
              <a:avLst/>
              <a:gdLst/>
              <a:ahLst/>
              <a:cxnLst/>
              <a:rect l="l" t="t" r="r" b="b"/>
              <a:pathLst>
                <a:path w="12382" h="12665" extrusionOk="0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895;p77">
              <a:extLst>
                <a:ext uri="{FF2B5EF4-FFF2-40B4-BE49-F238E27FC236}">
                  <a16:creationId xmlns:a16="http://schemas.microsoft.com/office/drawing/2014/main" id="{63D14E7E-4C59-41CF-A453-3B9D0B57EC35}"/>
                </a:ext>
              </a:extLst>
            </p:cNvPr>
            <p:cNvSpPr/>
            <p:nvPr/>
          </p:nvSpPr>
          <p:spPr>
            <a:xfrm>
              <a:off x="-59234600" y="2913025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96;p77">
              <a:extLst>
                <a:ext uri="{FF2B5EF4-FFF2-40B4-BE49-F238E27FC236}">
                  <a16:creationId xmlns:a16="http://schemas.microsoft.com/office/drawing/2014/main" id="{BAF400E2-DB63-4B24-8B3E-877D30B97E4B}"/>
                </a:ext>
              </a:extLst>
            </p:cNvPr>
            <p:cNvSpPr/>
            <p:nvPr/>
          </p:nvSpPr>
          <p:spPr>
            <a:xfrm>
              <a:off x="-592353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5116;p81">
            <a:extLst>
              <a:ext uri="{FF2B5EF4-FFF2-40B4-BE49-F238E27FC236}">
                <a16:creationId xmlns:a16="http://schemas.microsoft.com/office/drawing/2014/main" id="{E59865A4-6E20-4485-B092-964DF907B7EF}"/>
              </a:ext>
            </a:extLst>
          </p:cNvPr>
          <p:cNvGrpSpPr/>
          <p:nvPr/>
        </p:nvGrpSpPr>
        <p:grpSpPr>
          <a:xfrm>
            <a:off x="4361600" y="859469"/>
            <a:ext cx="420796" cy="409076"/>
            <a:chOff x="-3137650" y="2787000"/>
            <a:chExt cx="291450" cy="257575"/>
          </a:xfrm>
        </p:grpSpPr>
        <p:sp>
          <p:nvSpPr>
            <p:cNvPr id="45" name="Google Shape;15117;p81">
              <a:extLst>
                <a:ext uri="{FF2B5EF4-FFF2-40B4-BE49-F238E27FC236}">
                  <a16:creationId xmlns:a16="http://schemas.microsoft.com/office/drawing/2014/main" id="{F6E74F1C-FEF2-4B56-902C-DA9216D921B9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18;p81">
              <a:extLst>
                <a:ext uri="{FF2B5EF4-FFF2-40B4-BE49-F238E27FC236}">
                  <a16:creationId xmlns:a16="http://schemas.microsoft.com/office/drawing/2014/main" id="{7BEF382B-4A40-4C1A-B653-37049DB266B0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19;p81">
              <a:extLst>
                <a:ext uri="{FF2B5EF4-FFF2-40B4-BE49-F238E27FC236}">
                  <a16:creationId xmlns:a16="http://schemas.microsoft.com/office/drawing/2014/main" id="{4C0D0C90-45BA-44B6-9B2E-E6FD28AFC541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20;p81">
              <a:extLst>
                <a:ext uri="{FF2B5EF4-FFF2-40B4-BE49-F238E27FC236}">
                  <a16:creationId xmlns:a16="http://schemas.microsoft.com/office/drawing/2014/main" id="{D4328AAE-CF33-494C-9671-F041C32CAC0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21;p81">
              <a:extLst>
                <a:ext uri="{FF2B5EF4-FFF2-40B4-BE49-F238E27FC236}">
                  <a16:creationId xmlns:a16="http://schemas.microsoft.com/office/drawing/2014/main" id="{C198FC9C-BA15-4BAA-849E-AA4F6B71C387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22;p81">
              <a:extLst>
                <a:ext uri="{FF2B5EF4-FFF2-40B4-BE49-F238E27FC236}">
                  <a16:creationId xmlns:a16="http://schemas.microsoft.com/office/drawing/2014/main" id="{651E49B5-4778-4FBA-BD9D-4909FCC5603E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23;p81">
              <a:extLst>
                <a:ext uri="{FF2B5EF4-FFF2-40B4-BE49-F238E27FC236}">
                  <a16:creationId xmlns:a16="http://schemas.microsoft.com/office/drawing/2014/main" id="{A7D1033E-2C10-412A-8FD2-A1529DACB2F0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24;p81">
              <a:extLst>
                <a:ext uri="{FF2B5EF4-FFF2-40B4-BE49-F238E27FC236}">
                  <a16:creationId xmlns:a16="http://schemas.microsoft.com/office/drawing/2014/main" id="{D9D5A35E-6E3C-43D7-A331-F1C60AA8184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4605;p79">
            <a:extLst>
              <a:ext uri="{FF2B5EF4-FFF2-40B4-BE49-F238E27FC236}">
                <a16:creationId xmlns:a16="http://schemas.microsoft.com/office/drawing/2014/main" id="{32ECEE05-B03B-4DAE-B14D-D2A2B8BBF8E1}"/>
              </a:ext>
            </a:extLst>
          </p:cNvPr>
          <p:cNvSpPr/>
          <p:nvPr/>
        </p:nvSpPr>
        <p:spPr>
          <a:xfrm>
            <a:off x="6592775" y="867829"/>
            <a:ext cx="358199" cy="35915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5263;p81">
            <a:extLst>
              <a:ext uri="{FF2B5EF4-FFF2-40B4-BE49-F238E27FC236}">
                <a16:creationId xmlns:a16="http://schemas.microsoft.com/office/drawing/2014/main" id="{3FC54EFB-96F1-4358-AB1E-C94A6770E0B7}"/>
              </a:ext>
            </a:extLst>
          </p:cNvPr>
          <p:cNvGrpSpPr/>
          <p:nvPr/>
        </p:nvGrpSpPr>
        <p:grpSpPr>
          <a:xfrm>
            <a:off x="2186287" y="2770488"/>
            <a:ext cx="420796" cy="421914"/>
            <a:chOff x="-1700225" y="2768875"/>
            <a:chExt cx="291450" cy="292225"/>
          </a:xfrm>
        </p:grpSpPr>
        <p:sp>
          <p:nvSpPr>
            <p:cNvPr id="55" name="Google Shape;15264;p81">
              <a:extLst>
                <a:ext uri="{FF2B5EF4-FFF2-40B4-BE49-F238E27FC236}">
                  <a16:creationId xmlns:a16="http://schemas.microsoft.com/office/drawing/2014/main" id="{CC0B36BD-0C5B-490E-A53D-A58845726766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65;p81">
              <a:extLst>
                <a:ext uri="{FF2B5EF4-FFF2-40B4-BE49-F238E27FC236}">
                  <a16:creationId xmlns:a16="http://schemas.microsoft.com/office/drawing/2014/main" id="{86995FEA-A711-4ABD-9982-6EEC17C34D2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66;p81">
              <a:extLst>
                <a:ext uri="{FF2B5EF4-FFF2-40B4-BE49-F238E27FC236}">
                  <a16:creationId xmlns:a16="http://schemas.microsoft.com/office/drawing/2014/main" id="{BDDCBFC6-CDDC-45FE-A509-05C722A8880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67;p81">
              <a:extLst>
                <a:ext uri="{FF2B5EF4-FFF2-40B4-BE49-F238E27FC236}">
                  <a16:creationId xmlns:a16="http://schemas.microsoft.com/office/drawing/2014/main" id="{CA08F75D-4A5D-48A4-A56A-5FCD39DCD71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68;p81">
              <a:extLst>
                <a:ext uri="{FF2B5EF4-FFF2-40B4-BE49-F238E27FC236}">
                  <a16:creationId xmlns:a16="http://schemas.microsoft.com/office/drawing/2014/main" id="{DB4C8F2E-0B95-4031-8216-844F5FA41326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69;p81">
              <a:extLst>
                <a:ext uri="{FF2B5EF4-FFF2-40B4-BE49-F238E27FC236}">
                  <a16:creationId xmlns:a16="http://schemas.microsoft.com/office/drawing/2014/main" id="{C6B88FD8-A18B-4C4B-B43B-03BD0E4D3B7E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title"/>
          </p:nvPr>
        </p:nvSpPr>
        <p:spPr>
          <a:xfrm>
            <a:off x="538716" y="384120"/>
            <a:ext cx="7924800" cy="107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2"/>
                </a:solidFill>
                <a:latin typeface="Fjalla One"/>
                <a:ea typeface="Fjalla One"/>
              </a:rPr>
              <a:t>Köszönjük a figyelmet</a:t>
            </a:r>
            <a:r>
              <a:rPr lang="en" sz="4800" b="0" strike="noStrike" spc="-1" dirty="0">
                <a:solidFill>
                  <a:schemeClr val="dk2"/>
                </a:solidFill>
                <a:latin typeface="Fjalla One"/>
                <a:ea typeface="Fjalla One"/>
              </a:rPr>
              <a:t>!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9" name="Kép 4"/>
          <p:cNvPicPr/>
          <p:nvPr/>
        </p:nvPicPr>
        <p:blipFill>
          <a:blip r:embed="rId2"/>
          <a:stretch/>
        </p:blipFill>
        <p:spPr>
          <a:xfrm>
            <a:off x="2488320" y="3625920"/>
            <a:ext cx="4554360" cy="1133280"/>
          </a:xfrm>
          <a:prstGeom prst="rect">
            <a:avLst/>
          </a:prstGeom>
          <a:ln w="0">
            <a:noFill/>
          </a:ln>
        </p:spPr>
      </p:pic>
      <p:pic>
        <p:nvPicPr>
          <p:cNvPr id="1900" name="Kép 5"/>
          <p:cNvPicPr/>
          <p:nvPr/>
        </p:nvPicPr>
        <p:blipFill>
          <a:blip r:embed="rId3"/>
          <a:stretch/>
        </p:blipFill>
        <p:spPr>
          <a:xfrm>
            <a:off x="3482280" y="2268720"/>
            <a:ext cx="2275560" cy="2279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2830680" y="1767240"/>
            <a:ext cx="3200040" cy="804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6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Cégünk</a:t>
            </a:r>
            <a:endParaRPr lang="en-US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 type="subTitle"/>
          </p:nvPr>
        </p:nvSpPr>
        <p:spPr>
          <a:xfrm>
            <a:off x="2770200" y="2421000"/>
            <a:ext cx="3200040" cy="685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2"/>
              </a:solidFill>
              <a:latin typeface="Barlow Semi Condensed"/>
              <a:ea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2100960" y="2621520"/>
            <a:ext cx="480924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8000" b="0" strike="noStrike" spc="-1">
                <a:solidFill>
                  <a:schemeClr val="dk2"/>
                </a:solidFill>
                <a:latin typeface="Fjalla One"/>
                <a:ea typeface="Fjalla One"/>
              </a:rPr>
              <a:t>Fastpro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5" name="Google Shape;2162;p39"/>
          <p:cNvGrpSpPr/>
          <p:nvPr/>
        </p:nvGrpSpPr>
        <p:grpSpPr>
          <a:xfrm>
            <a:off x="3732480" y="527040"/>
            <a:ext cx="1678680" cy="1678680"/>
            <a:chOff x="3732480" y="527040"/>
            <a:chExt cx="1678680" cy="1678680"/>
          </a:xfrm>
        </p:grpSpPr>
        <p:sp>
          <p:nvSpPr>
            <p:cNvPr id="1076" name="Google Shape;2163;p39"/>
            <p:cNvSpPr/>
            <p:nvPr/>
          </p:nvSpPr>
          <p:spPr>
            <a:xfrm>
              <a:off x="3732480" y="527040"/>
              <a:ext cx="1678680" cy="16786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4949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7" name="Google Shape;2164;p39"/>
            <p:cNvSpPr/>
            <p:nvPr/>
          </p:nvSpPr>
          <p:spPr>
            <a:xfrm>
              <a:off x="3956400" y="739080"/>
              <a:ext cx="1230480" cy="1230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9494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1078" name="Kép 11"/>
          <p:cNvPicPr/>
          <p:nvPr/>
        </p:nvPicPr>
        <p:blipFill>
          <a:blip r:embed="rId2"/>
          <a:stretch/>
        </p:blipFill>
        <p:spPr>
          <a:xfrm>
            <a:off x="3367800" y="292320"/>
            <a:ext cx="2275560" cy="2279160"/>
          </a:xfrm>
          <a:prstGeom prst="rect">
            <a:avLst/>
          </a:prstGeom>
          <a:ln w="0">
            <a:noFill/>
          </a:ln>
        </p:spPr>
      </p:pic>
      <p:sp>
        <p:nvSpPr>
          <p:cNvPr id="1079" name="Google Shape;2144;p37"/>
          <p:cNvSpPr/>
          <p:nvPr/>
        </p:nvSpPr>
        <p:spPr>
          <a:xfrm>
            <a:off x="3521520" y="3652200"/>
            <a:ext cx="2614680" cy="5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2183;p40"/>
          <p:cNvGrpSpPr/>
          <p:nvPr/>
        </p:nvGrpSpPr>
        <p:grpSpPr>
          <a:xfrm>
            <a:off x="1819080" y="3893760"/>
            <a:ext cx="174600" cy="26640"/>
            <a:chOff x="1819080" y="3893760"/>
            <a:chExt cx="174600" cy="26640"/>
          </a:xfrm>
        </p:grpSpPr>
        <p:sp>
          <p:nvSpPr>
            <p:cNvPr id="1081" name="Google Shape;2184;p40"/>
            <p:cNvSpPr/>
            <p:nvPr/>
          </p:nvSpPr>
          <p:spPr>
            <a:xfrm>
              <a:off x="181908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  <p:sp>
          <p:nvSpPr>
            <p:cNvPr id="1082" name="Google Shape;2185;p40"/>
            <p:cNvSpPr/>
            <p:nvPr/>
          </p:nvSpPr>
          <p:spPr>
            <a:xfrm>
              <a:off x="189288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  <p:sp>
          <p:nvSpPr>
            <p:cNvPr id="1083" name="Google Shape;2186;p40"/>
            <p:cNvSpPr/>
            <p:nvPr/>
          </p:nvSpPr>
          <p:spPr>
            <a:xfrm>
              <a:off x="196704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84" name="Google Shape;2187;p40"/>
          <p:cNvGrpSpPr/>
          <p:nvPr/>
        </p:nvGrpSpPr>
        <p:grpSpPr>
          <a:xfrm>
            <a:off x="4484520" y="3893760"/>
            <a:ext cx="174600" cy="26640"/>
            <a:chOff x="4484520" y="3893760"/>
            <a:chExt cx="174600" cy="26640"/>
          </a:xfrm>
        </p:grpSpPr>
        <p:sp>
          <p:nvSpPr>
            <p:cNvPr id="1085" name="Google Shape;2188;p40"/>
            <p:cNvSpPr/>
            <p:nvPr/>
          </p:nvSpPr>
          <p:spPr>
            <a:xfrm>
              <a:off x="448452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  <p:sp>
          <p:nvSpPr>
            <p:cNvPr id="1086" name="Google Shape;2189;p40"/>
            <p:cNvSpPr/>
            <p:nvPr/>
          </p:nvSpPr>
          <p:spPr>
            <a:xfrm>
              <a:off x="455868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  <p:sp>
          <p:nvSpPr>
            <p:cNvPr id="1087" name="Google Shape;2190;p40"/>
            <p:cNvSpPr/>
            <p:nvPr/>
          </p:nvSpPr>
          <p:spPr>
            <a:xfrm>
              <a:off x="463248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88" name="Google Shape;2191;p40"/>
          <p:cNvGrpSpPr/>
          <p:nvPr/>
        </p:nvGrpSpPr>
        <p:grpSpPr>
          <a:xfrm>
            <a:off x="7149960" y="3893760"/>
            <a:ext cx="174600" cy="26640"/>
            <a:chOff x="7149960" y="3893760"/>
            <a:chExt cx="174600" cy="26640"/>
          </a:xfrm>
        </p:grpSpPr>
        <p:sp>
          <p:nvSpPr>
            <p:cNvPr id="1089" name="Google Shape;2192;p40"/>
            <p:cNvSpPr/>
            <p:nvPr/>
          </p:nvSpPr>
          <p:spPr>
            <a:xfrm>
              <a:off x="714996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  <p:sp>
          <p:nvSpPr>
            <p:cNvPr id="1090" name="Google Shape;2193;p40"/>
            <p:cNvSpPr/>
            <p:nvPr/>
          </p:nvSpPr>
          <p:spPr>
            <a:xfrm>
              <a:off x="722412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  <p:sp>
          <p:nvSpPr>
            <p:cNvPr id="1091" name="Google Shape;2194;p40"/>
            <p:cNvSpPr/>
            <p:nvPr/>
          </p:nvSpPr>
          <p:spPr>
            <a:xfrm>
              <a:off x="7297920" y="3893760"/>
              <a:ext cx="26640" cy="26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595959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1719000" y="338400"/>
            <a:ext cx="5577480" cy="59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2800" b="0" strike="noStrike" spc="-1">
                <a:solidFill>
                  <a:schemeClr val="dk2"/>
                </a:solidFill>
                <a:latin typeface="Fjalla One"/>
                <a:ea typeface="Fjalla One"/>
              </a:rPr>
              <a:t>Munkatársaink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 type="subTitle"/>
          </p:nvPr>
        </p:nvSpPr>
        <p:spPr>
          <a:xfrm>
            <a:off x="3694320" y="2414160"/>
            <a:ext cx="1764720" cy="328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Dávid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ubTitle"/>
          </p:nvPr>
        </p:nvSpPr>
        <p:spPr>
          <a:xfrm>
            <a:off x="1024200" y="2414160"/>
            <a:ext cx="1764720" cy="328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Barni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4"/>
          <p:cNvSpPr>
            <a:spLocks noGrp="1"/>
          </p:cNvSpPr>
          <p:nvPr>
            <p:ph type="subTitle"/>
          </p:nvPr>
        </p:nvSpPr>
        <p:spPr>
          <a:xfrm>
            <a:off x="6355080" y="2414160"/>
            <a:ext cx="1764720" cy="328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Patrik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5"/>
          <p:cNvSpPr>
            <a:spLocks noGrp="1"/>
          </p:cNvSpPr>
          <p:nvPr>
            <p:ph type="subTitle"/>
          </p:nvPr>
        </p:nvSpPr>
        <p:spPr>
          <a:xfrm>
            <a:off x="3694320" y="2825640"/>
            <a:ext cx="1764720" cy="107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Pénzügy,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kapcsolat tartás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6"/>
          <p:cNvSpPr>
            <a:spLocks noGrp="1"/>
          </p:cNvSpPr>
          <p:nvPr>
            <p:ph type="subTitle"/>
          </p:nvPr>
        </p:nvSpPr>
        <p:spPr>
          <a:xfrm>
            <a:off x="1024200" y="2825640"/>
            <a:ext cx="1764720" cy="107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chemeClr val="dk2"/>
                </a:solidFill>
                <a:latin typeface="Barlow Semi Condensed"/>
                <a:ea typeface="Barlow Semi Condensed"/>
              </a:rPr>
              <a:t>Szoftver üzemeltetés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7"/>
          <p:cNvSpPr>
            <a:spLocks noGrp="1"/>
          </p:cNvSpPr>
          <p:nvPr>
            <p:ph type="subTitle"/>
          </p:nvPr>
        </p:nvSpPr>
        <p:spPr>
          <a:xfrm>
            <a:off x="6355080" y="2825640"/>
            <a:ext cx="1764720" cy="107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Hálózat üzemeltetés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9" name="Google Shape;2212;p40"/>
          <p:cNvGrpSpPr/>
          <p:nvPr/>
        </p:nvGrpSpPr>
        <p:grpSpPr>
          <a:xfrm>
            <a:off x="7027200" y="1909440"/>
            <a:ext cx="421560" cy="420480"/>
            <a:chOff x="7027200" y="1909440"/>
            <a:chExt cx="421560" cy="420480"/>
          </a:xfrm>
        </p:grpSpPr>
        <p:sp>
          <p:nvSpPr>
            <p:cNvPr id="1100" name="Google Shape;2213;p40"/>
            <p:cNvSpPr/>
            <p:nvPr/>
          </p:nvSpPr>
          <p:spPr>
            <a:xfrm>
              <a:off x="7027200" y="1909440"/>
              <a:ext cx="421560" cy="42048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0480"/>
                <a:gd name="textAreaBottom" fmla="*/ 420840 h 420480"/>
              </a:gdLst>
              <a:ahLst/>
              <a:cxnLst/>
              <a:rect l="textAreaLeft" t="textAreaTop" r="textAreaRight" b="textAreaBottom"/>
              <a:pathLst>
                <a:path w="11689" h="11657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94949"/>
                </a:solidFill>
                <a:latin typeface="Arial"/>
                <a:ea typeface="Arial"/>
              </a:endParaRPr>
            </a:p>
          </p:txBody>
        </p:sp>
        <p:sp>
          <p:nvSpPr>
            <p:cNvPr id="1101" name="Google Shape;2214;p40"/>
            <p:cNvSpPr/>
            <p:nvPr/>
          </p:nvSpPr>
          <p:spPr>
            <a:xfrm>
              <a:off x="7151040" y="2263680"/>
              <a:ext cx="249840" cy="25920"/>
            </a:xfrm>
            <a:custGeom>
              <a:avLst/>
              <a:gdLst>
                <a:gd name="textAreaLeft" fmla="*/ 0 w 249840"/>
                <a:gd name="textAreaRight" fmla="*/ 250200 w 24984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6932" h="726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640" bIns="2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94949"/>
                </a:solidFill>
                <a:latin typeface="Arial"/>
                <a:ea typeface="Arial"/>
              </a:endParaRPr>
            </a:p>
          </p:txBody>
        </p:sp>
        <p:sp>
          <p:nvSpPr>
            <p:cNvPr id="1102" name="Google Shape;2215;p40"/>
            <p:cNvSpPr/>
            <p:nvPr/>
          </p:nvSpPr>
          <p:spPr>
            <a:xfrm>
              <a:off x="7151040" y="2064960"/>
              <a:ext cx="249840" cy="25920"/>
            </a:xfrm>
            <a:custGeom>
              <a:avLst/>
              <a:gdLst>
                <a:gd name="textAreaLeft" fmla="*/ 0 w 249840"/>
                <a:gd name="textAreaRight" fmla="*/ 250200 w 24984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6932" h="726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640" bIns="2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94949"/>
                </a:solidFill>
                <a:latin typeface="Arial"/>
                <a:ea typeface="Arial"/>
              </a:endParaRPr>
            </a:p>
          </p:txBody>
        </p:sp>
        <p:sp>
          <p:nvSpPr>
            <p:cNvPr id="1103" name="Google Shape;2216;p40"/>
            <p:cNvSpPr/>
            <p:nvPr/>
          </p:nvSpPr>
          <p:spPr>
            <a:xfrm>
              <a:off x="7072560" y="2064960"/>
              <a:ext cx="25920" cy="2700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725" h="757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360" bIns="27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94949"/>
                </a:solidFill>
                <a:latin typeface="Arial"/>
                <a:ea typeface="Arial"/>
              </a:endParaRPr>
            </a:p>
          </p:txBody>
        </p:sp>
        <p:sp>
          <p:nvSpPr>
            <p:cNvPr id="1104" name="Google Shape;2217;p40"/>
            <p:cNvSpPr/>
            <p:nvPr/>
          </p:nvSpPr>
          <p:spPr>
            <a:xfrm>
              <a:off x="7151400" y="2165040"/>
              <a:ext cx="248760" cy="24840"/>
            </a:xfrm>
            <a:custGeom>
              <a:avLst/>
              <a:gdLst>
                <a:gd name="textAreaLeft" fmla="*/ 0 w 248760"/>
                <a:gd name="textAreaRight" fmla="*/ 249120 w 24876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6901" h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94949"/>
                </a:solidFill>
                <a:latin typeface="Arial"/>
                <a:ea typeface="Arial"/>
              </a:endParaRPr>
            </a:p>
          </p:txBody>
        </p:sp>
        <p:sp>
          <p:nvSpPr>
            <p:cNvPr id="1105" name="Google Shape;2218;p40"/>
            <p:cNvSpPr/>
            <p:nvPr/>
          </p:nvSpPr>
          <p:spPr>
            <a:xfrm>
              <a:off x="7072560" y="2165040"/>
              <a:ext cx="25920" cy="2484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725" h="694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94949"/>
                </a:solidFill>
                <a:latin typeface="Arial"/>
                <a:ea typeface="Arial"/>
              </a:endParaRPr>
            </a:p>
          </p:txBody>
        </p:sp>
        <p:sp>
          <p:nvSpPr>
            <p:cNvPr id="1106" name="Google Shape;2219;p40"/>
            <p:cNvSpPr/>
            <p:nvPr/>
          </p:nvSpPr>
          <p:spPr>
            <a:xfrm>
              <a:off x="7072560" y="2263680"/>
              <a:ext cx="25920" cy="2592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725" h="726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640" bIns="2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94949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107" name="Google Shape;13290;p75"/>
          <p:cNvGrpSpPr/>
          <p:nvPr/>
        </p:nvGrpSpPr>
        <p:grpSpPr>
          <a:xfrm>
            <a:off x="4339080" y="1933560"/>
            <a:ext cx="492480" cy="486720"/>
            <a:chOff x="4339080" y="1933560"/>
            <a:chExt cx="492480" cy="486720"/>
          </a:xfrm>
        </p:grpSpPr>
        <p:sp>
          <p:nvSpPr>
            <p:cNvPr id="1108" name="Google Shape;13291;p75"/>
            <p:cNvSpPr/>
            <p:nvPr/>
          </p:nvSpPr>
          <p:spPr>
            <a:xfrm>
              <a:off x="4339080" y="1933560"/>
              <a:ext cx="492480" cy="486720"/>
            </a:xfrm>
            <a:custGeom>
              <a:avLst/>
              <a:gdLst>
                <a:gd name="textAreaLeft" fmla="*/ 0 w 492480"/>
                <a:gd name="textAreaRight" fmla="*/ 492840 w 492480"/>
                <a:gd name="textAreaTop" fmla="*/ 0 h 486720"/>
                <a:gd name="textAreaBottom" fmla="*/ 487080 h 486720"/>
              </a:gdLst>
              <a:ahLst/>
              <a:cxnLst/>
              <a:rect l="textAreaLeft" t="textAreaTop" r="textAreaRight" b="textAreaBottom"/>
              <a:pathLst>
                <a:path w="19328" h="19325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1109" name="Google Shape;13292;p75"/>
            <p:cNvSpPr/>
            <p:nvPr/>
          </p:nvSpPr>
          <p:spPr>
            <a:xfrm>
              <a:off x="4570560" y="2104560"/>
              <a:ext cx="88920" cy="1422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42200"/>
                <a:gd name="textAreaBottom" fmla="*/ 142560 h 142200"/>
              </a:gdLst>
              <a:ahLst/>
              <a:cxnLst/>
              <a:rect l="textAreaLeft" t="textAreaTop" r="textAreaRight" b="textAreaBottom"/>
              <a:pathLst>
                <a:path w="3506" h="5661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2560" bIns="142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1110" name="Google Shape;13293;p75"/>
            <p:cNvSpPr/>
            <p:nvPr/>
          </p:nvSpPr>
          <p:spPr>
            <a:xfrm>
              <a:off x="4396680" y="1990440"/>
              <a:ext cx="376920" cy="372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72600"/>
                <a:gd name="textAreaBottom" fmla="*/ 372960 h 372600"/>
              </a:gdLst>
              <a:ahLst/>
              <a:cxnLst/>
              <a:rect l="textAreaLeft" t="textAreaTop" r="textAreaRight" b="textAreaBottom"/>
              <a:pathLst>
                <a:path w="14799" h="14797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111" name="Google Shape;15201;p81"/>
          <p:cNvGrpSpPr/>
          <p:nvPr/>
        </p:nvGrpSpPr>
        <p:grpSpPr>
          <a:xfrm>
            <a:off x="1682640" y="1950840"/>
            <a:ext cx="420480" cy="421560"/>
            <a:chOff x="1682640" y="1950840"/>
            <a:chExt cx="420480" cy="421560"/>
          </a:xfrm>
        </p:grpSpPr>
        <p:sp>
          <p:nvSpPr>
            <p:cNvPr id="1112" name="Google Shape;15202;p81"/>
            <p:cNvSpPr/>
            <p:nvPr/>
          </p:nvSpPr>
          <p:spPr>
            <a:xfrm>
              <a:off x="1731600" y="2005560"/>
              <a:ext cx="321480" cy="194040"/>
            </a:xfrm>
            <a:custGeom>
              <a:avLst/>
              <a:gdLst>
                <a:gd name="textAreaLeft" fmla="*/ 0 w 321480"/>
                <a:gd name="textAreaRight" fmla="*/ 321840 w 321480"/>
                <a:gd name="textAreaTop" fmla="*/ 0 h 194040"/>
                <a:gd name="textAreaBottom" fmla="*/ 194400 h 194040"/>
              </a:gdLst>
              <a:ahLst/>
              <a:cxnLst/>
              <a:rect l="textAreaLeft" t="textAreaTop" r="textAreaRight" b="textAreaBottom"/>
              <a:pathLst>
                <a:path w="8917" h="5389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3" name="Google Shape;15203;p81"/>
            <p:cNvSpPr/>
            <p:nvPr/>
          </p:nvSpPr>
          <p:spPr>
            <a:xfrm>
              <a:off x="1682640" y="1950840"/>
              <a:ext cx="420480" cy="421560"/>
            </a:xfrm>
            <a:custGeom>
              <a:avLst/>
              <a:gdLst>
                <a:gd name="textAreaLeft" fmla="*/ 0 w 420480"/>
                <a:gd name="textAreaRight" fmla="*/ 420840 w 420480"/>
                <a:gd name="textAreaTop" fmla="*/ 0 h 421560"/>
                <a:gd name="textAreaBottom" fmla="*/ 421920 h 421560"/>
              </a:gdLst>
              <a:ahLst/>
              <a:cxnLst/>
              <a:rect l="textAreaLeft" t="textAreaTop" r="textAreaRight" b="textAreaBottom"/>
              <a:pathLst>
                <a:path w="11658" h="11689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896;p37"/>
          <p:cNvGrpSpPr/>
          <p:nvPr/>
        </p:nvGrpSpPr>
        <p:grpSpPr>
          <a:xfrm>
            <a:off x="3994560" y="1510560"/>
            <a:ext cx="4430160" cy="3106080"/>
            <a:chOff x="3994560" y="1510560"/>
            <a:chExt cx="4430160" cy="3106080"/>
          </a:xfrm>
        </p:grpSpPr>
        <p:sp>
          <p:nvSpPr>
            <p:cNvPr id="1115" name="Google Shape;1897;p37"/>
            <p:cNvSpPr/>
            <p:nvPr/>
          </p:nvSpPr>
          <p:spPr>
            <a:xfrm>
              <a:off x="4036680" y="1510560"/>
              <a:ext cx="4358160" cy="3094920"/>
            </a:xfrm>
            <a:custGeom>
              <a:avLst/>
              <a:gdLst>
                <a:gd name="textAreaLeft" fmla="*/ 0 w 4358160"/>
                <a:gd name="textAreaRight" fmla="*/ 4358520 w 4358160"/>
                <a:gd name="textAreaTop" fmla="*/ 0 h 3094920"/>
                <a:gd name="textAreaBottom" fmla="*/ 3095280 h 3094920"/>
              </a:gdLst>
              <a:ahLst/>
              <a:cxnLst/>
              <a:rect l="textAreaLeft" t="textAreaTop" r="textAreaRight" b="textAreaBottom"/>
              <a:pathLst>
                <a:path w="230697" h="16385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6" name="Google Shape;1898;p37"/>
            <p:cNvSpPr/>
            <p:nvPr/>
          </p:nvSpPr>
          <p:spPr>
            <a:xfrm>
              <a:off x="4048560" y="1510560"/>
              <a:ext cx="4346280" cy="3094920"/>
            </a:xfrm>
            <a:custGeom>
              <a:avLst/>
              <a:gdLst>
                <a:gd name="textAreaLeft" fmla="*/ 0 w 4346280"/>
                <a:gd name="textAreaRight" fmla="*/ 4346640 w 4346280"/>
                <a:gd name="textAreaTop" fmla="*/ 0 h 3094920"/>
                <a:gd name="textAreaBottom" fmla="*/ 3095280 h 3094920"/>
              </a:gdLst>
              <a:ahLst/>
              <a:cxnLst/>
              <a:rect l="textAreaLeft" t="textAreaTop" r="textAreaRight" b="textAreaBottom"/>
              <a:pathLst>
                <a:path w="230069" h="163855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7" name="Google Shape;1899;p37"/>
            <p:cNvSpPr/>
            <p:nvPr/>
          </p:nvSpPr>
          <p:spPr>
            <a:xfrm>
              <a:off x="5989320" y="2031840"/>
              <a:ext cx="1886400" cy="2401200"/>
            </a:xfrm>
            <a:custGeom>
              <a:avLst/>
              <a:gdLst>
                <a:gd name="textAreaLeft" fmla="*/ 0 w 1886400"/>
                <a:gd name="textAreaRight" fmla="*/ 1886760 w 1886400"/>
                <a:gd name="textAreaTop" fmla="*/ 0 h 2401200"/>
                <a:gd name="textAreaBottom" fmla="*/ 2401560 h 2401200"/>
              </a:gdLst>
              <a:ahLst/>
              <a:cxnLst/>
              <a:rect l="textAreaLeft" t="textAreaTop" r="textAreaRight" b="textAreaBottom"/>
              <a:pathLst>
                <a:path w="99859" h="127131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8" name="Google Shape;1900;p37"/>
            <p:cNvSpPr/>
            <p:nvPr/>
          </p:nvSpPr>
          <p:spPr>
            <a:xfrm>
              <a:off x="6022800" y="2025720"/>
              <a:ext cx="1817640" cy="2412720"/>
            </a:xfrm>
            <a:custGeom>
              <a:avLst/>
              <a:gdLst>
                <a:gd name="textAreaLeft" fmla="*/ 0 w 1817640"/>
                <a:gd name="textAreaRight" fmla="*/ 1818000 w 1817640"/>
                <a:gd name="textAreaTop" fmla="*/ 0 h 2412720"/>
                <a:gd name="textAreaBottom" fmla="*/ 2413080 h 2412720"/>
              </a:gdLst>
              <a:ahLst/>
              <a:cxnLst/>
              <a:rect l="textAreaLeft" t="textAreaTop" r="textAreaRight" b="textAreaBottom"/>
              <a:pathLst>
                <a:path w="96235" h="1277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19" name="Google Shape;1901;p37"/>
            <p:cNvSpPr/>
            <p:nvPr/>
          </p:nvSpPr>
          <p:spPr>
            <a:xfrm>
              <a:off x="6929640" y="2277360"/>
              <a:ext cx="350280" cy="139320"/>
            </a:xfrm>
            <a:custGeom>
              <a:avLst/>
              <a:gdLst>
                <a:gd name="textAreaLeft" fmla="*/ 0 w 350280"/>
                <a:gd name="textAreaRight" fmla="*/ 350640 w 350280"/>
                <a:gd name="textAreaTop" fmla="*/ 0 h 139320"/>
                <a:gd name="textAreaBottom" fmla="*/ 139680 h 139320"/>
              </a:gdLst>
              <a:ahLst/>
              <a:cxnLst/>
              <a:rect l="textAreaLeft" t="textAreaTop" r="textAreaRight" b="textAreaBottom"/>
              <a:pathLst>
                <a:path w="18560" h="7395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9680" bIns="139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0" name="Google Shape;1902;p37"/>
            <p:cNvSpPr/>
            <p:nvPr/>
          </p:nvSpPr>
          <p:spPr>
            <a:xfrm>
              <a:off x="7302600" y="2082960"/>
              <a:ext cx="518040" cy="522000"/>
            </a:xfrm>
            <a:custGeom>
              <a:avLst/>
              <a:gdLst>
                <a:gd name="textAreaLeft" fmla="*/ 0 w 518040"/>
                <a:gd name="textAreaRight" fmla="*/ 518400 w 518040"/>
                <a:gd name="textAreaTop" fmla="*/ 0 h 522000"/>
                <a:gd name="textAreaBottom" fmla="*/ 522360 h 522000"/>
              </a:gdLst>
              <a:ahLst/>
              <a:cxnLst/>
              <a:rect l="textAreaLeft" t="textAreaTop" r="textAreaRight" b="textAreaBottom"/>
              <a:pathLst>
                <a:path w="27433" h="27655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1" name="Google Shape;1903;p37"/>
            <p:cNvSpPr/>
            <p:nvPr/>
          </p:nvSpPr>
          <p:spPr>
            <a:xfrm>
              <a:off x="7428240" y="2084400"/>
              <a:ext cx="330840" cy="277560"/>
            </a:xfrm>
            <a:custGeom>
              <a:avLst/>
              <a:gdLst>
                <a:gd name="textAreaLeft" fmla="*/ 0 w 330840"/>
                <a:gd name="textAreaRight" fmla="*/ 331200 w 330840"/>
                <a:gd name="textAreaTop" fmla="*/ 0 h 277560"/>
                <a:gd name="textAreaBottom" fmla="*/ 277920 h 277560"/>
              </a:gdLst>
              <a:ahLst/>
              <a:cxnLst/>
              <a:rect l="textAreaLeft" t="textAreaTop" r="textAreaRight" b="textAreaBottom"/>
              <a:pathLst>
                <a:path w="17525" h="1471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2" name="Google Shape;1904;p37"/>
            <p:cNvSpPr/>
            <p:nvPr/>
          </p:nvSpPr>
          <p:spPr>
            <a:xfrm>
              <a:off x="6693480" y="2940120"/>
              <a:ext cx="951120" cy="1670040"/>
            </a:xfrm>
            <a:custGeom>
              <a:avLst/>
              <a:gdLst>
                <a:gd name="textAreaLeft" fmla="*/ 0 w 951120"/>
                <a:gd name="textAreaRight" fmla="*/ 951480 w 951120"/>
                <a:gd name="textAreaTop" fmla="*/ 0 h 1670040"/>
                <a:gd name="textAreaBottom" fmla="*/ 1670400 h 1670040"/>
              </a:gdLst>
              <a:ahLst/>
              <a:cxnLst/>
              <a:rect l="textAreaLeft" t="textAreaTop" r="textAreaRight" b="textAreaBottom"/>
              <a:pathLst>
                <a:path w="50355" h="88423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3" name="Google Shape;1905;p37"/>
            <p:cNvSpPr/>
            <p:nvPr/>
          </p:nvSpPr>
          <p:spPr>
            <a:xfrm>
              <a:off x="6687360" y="2934360"/>
              <a:ext cx="963360" cy="168192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1681920"/>
                <a:gd name="textAreaBottom" fmla="*/ 1682280 h 1681920"/>
              </a:gdLst>
              <a:ahLst/>
              <a:cxnLst/>
              <a:rect l="textAreaLeft" t="textAreaTop" r="textAreaRight" b="textAreaBottom"/>
              <a:pathLst>
                <a:path w="51020" h="89064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4" name="Google Shape;1906;p37"/>
            <p:cNvSpPr/>
            <p:nvPr/>
          </p:nvSpPr>
          <p:spPr>
            <a:xfrm>
              <a:off x="7128000" y="2974320"/>
              <a:ext cx="374040" cy="553320"/>
            </a:xfrm>
            <a:custGeom>
              <a:avLst/>
              <a:gdLst>
                <a:gd name="textAreaLeft" fmla="*/ 0 w 374040"/>
                <a:gd name="textAreaRight" fmla="*/ 374400 w 374040"/>
                <a:gd name="textAreaTop" fmla="*/ 0 h 553320"/>
                <a:gd name="textAreaBottom" fmla="*/ 553680 h 553320"/>
              </a:gdLst>
              <a:ahLst/>
              <a:cxnLst/>
              <a:rect l="textAreaLeft" t="textAreaTop" r="textAreaRight" b="textAreaBottom"/>
              <a:pathLst>
                <a:path w="19818" h="293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5" name="Google Shape;1907;p37"/>
            <p:cNvSpPr/>
            <p:nvPr/>
          </p:nvSpPr>
          <p:spPr>
            <a:xfrm>
              <a:off x="7139880" y="2974320"/>
              <a:ext cx="361440" cy="274680"/>
            </a:xfrm>
            <a:custGeom>
              <a:avLst/>
              <a:gdLst>
                <a:gd name="textAreaLeft" fmla="*/ 0 w 361440"/>
                <a:gd name="textAreaRight" fmla="*/ 361800 w 361440"/>
                <a:gd name="textAreaTop" fmla="*/ 0 h 274680"/>
                <a:gd name="textAreaBottom" fmla="*/ 275040 h 274680"/>
              </a:gdLst>
              <a:ahLst/>
              <a:cxnLst/>
              <a:rect l="textAreaLeft" t="textAreaTop" r="textAreaRight" b="textAreaBottom"/>
              <a:pathLst>
                <a:path w="19152" h="14557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6" name="Google Shape;1908;p37"/>
            <p:cNvSpPr/>
            <p:nvPr/>
          </p:nvSpPr>
          <p:spPr>
            <a:xfrm>
              <a:off x="7144560" y="3007080"/>
              <a:ext cx="342000" cy="241920"/>
            </a:xfrm>
            <a:custGeom>
              <a:avLst/>
              <a:gdLst>
                <a:gd name="textAreaLeft" fmla="*/ 0 w 342000"/>
                <a:gd name="textAreaRight" fmla="*/ 342360 w 342000"/>
                <a:gd name="textAreaTop" fmla="*/ 0 h 241920"/>
                <a:gd name="textAreaBottom" fmla="*/ 242280 h 241920"/>
              </a:gdLst>
              <a:ahLst/>
              <a:cxnLst/>
              <a:rect l="textAreaLeft" t="textAreaTop" r="textAreaRight" b="textAreaBottom"/>
              <a:pathLst>
                <a:path w="18116" h="1283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7" name="Google Shape;1909;p37"/>
            <p:cNvSpPr/>
            <p:nvPr/>
          </p:nvSpPr>
          <p:spPr>
            <a:xfrm>
              <a:off x="7122240" y="2968200"/>
              <a:ext cx="385200" cy="56520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0 h 565200"/>
                <a:gd name="textAreaBottom" fmla="*/ 565560 h 565200"/>
              </a:gdLst>
              <a:ahLst/>
              <a:cxnLst/>
              <a:rect l="textAreaLeft" t="textAreaTop" r="textAreaRight" b="textAreaBottom"/>
              <a:pathLst>
                <a:path w="20408" h="2993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8" name="Google Shape;1910;p37"/>
            <p:cNvSpPr/>
            <p:nvPr/>
          </p:nvSpPr>
          <p:spPr>
            <a:xfrm>
              <a:off x="7389000" y="3047760"/>
              <a:ext cx="100080" cy="316440"/>
            </a:xfrm>
            <a:custGeom>
              <a:avLst/>
              <a:gdLst>
                <a:gd name="textAreaLeft" fmla="*/ 0 w 100080"/>
                <a:gd name="textAreaRight" fmla="*/ 100440 w 100080"/>
                <a:gd name="textAreaTop" fmla="*/ 0 h 316440"/>
                <a:gd name="textAreaBottom" fmla="*/ 316800 h 316440"/>
              </a:gdLst>
              <a:ahLst/>
              <a:cxnLst/>
              <a:rect l="textAreaLeft" t="textAreaTop" r="textAreaRight" b="textAreaBottom"/>
              <a:pathLst>
                <a:path w="5325" h="16776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29" name="Google Shape;1911;p37"/>
            <p:cNvSpPr/>
            <p:nvPr/>
          </p:nvSpPr>
          <p:spPr>
            <a:xfrm>
              <a:off x="6300360" y="2928600"/>
              <a:ext cx="1859760" cy="1681560"/>
            </a:xfrm>
            <a:custGeom>
              <a:avLst/>
              <a:gdLst>
                <a:gd name="textAreaLeft" fmla="*/ 0 w 1859760"/>
                <a:gd name="textAreaRight" fmla="*/ 1860120 w 1859760"/>
                <a:gd name="textAreaTop" fmla="*/ 0 h 1681560"/>
                <a:gd name="textAreaBottom" fmla="*/ 1681920 h 1681560"/>
              </a:gdLst>
              <a:ahLst/>
              <a:cxnLst/>
              <a:rect l="textAreaLeft" t="textAreaTop" r="textAreaRight" b="textAreaBottom"/>
              <a:pathLst>
                <a:path w="98454" h="89039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0" name="Google Shape;1912;p37"/>
            <p:cNvSpPr/>
            <p:nvPr/>
          </p:nvSpPr>
          <p:spPr>
            <a:xfrm>
              <a:off x="7226280" y="3706920"/>
              <a:ext cx="933480" cy="903240"/>
            </a:xfrm>
            <a:custGeom>
              <a:avLst/>
              <a:gdLst>
                <a:gd name="textAreaLeft" fmla="*/ 0 w 933480"/>
                <a:gd name="textAreaRight" fmla="*/ 933840 w 933480"/>
                <a:gd name="textAreaTop" fmla="*/ 0 h 903240"/>
                <a:gd name="textAreaBottom" fmla="*/ 903600 h 903240"/>
              </a:gdLst>
              <a:ahLst/>
              <a:cxnLst/>
              <a:rect l="textAreaLeft" t="textAreaTop" r="textAreaRight" b="textAreaBottom"/>
              <a:pathLst>
                <a:path w="49431" h="4784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1" name="Google Shape;1913;p37"/>
            <p:cNvSpPr/>
            <p:nvPr/>
          </p:nvSpPr>
          <p:spPr>
            <a:xfrm>
              <a:off x="6300360" y="3732840"/>
              <a:ext cx="324360" cy="877680"/>
            </a:xfrm>
            <a:custGeom>
              <a:avLst/>
              <a:gdLst>
                <a:gd name="textAreaLeft" fmla="*/ 0 w 324360"/>
                <a:gd name="textAreaRight" fmla="*/ 324720 w 324360"/>
                <a:gd name="textAreaTop" fmla="*/ 0 h 877680"/>
                <a:gd name="textAreaBottom" fmla="*/ 878040 h 877680"/>
              </a:gdLst>
              <a:ahLst/>
              <a:cxnLst/>
              <a:rect l="textAreaLeft" t="textAreaTop" r="textAreaRight" b="textAreaBottom"/>
              <a:pathLst>
                <a:path w="17193" h="4647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2" name="Google Shape;1914;p37"/>
            <p:cNvSpPr/>
            <p:nvPr/>
          </p:nvSpPr>
          <p:spPr>
            <a:xfrm>
              <a:off x="7228440" y="4302000"/>
              <a:ext cx="705240" cy="302760"/>
            </a:xfrm>
            <a:custGeom>
              <a:avLst/>
              <a:gdLst>
                <a:gd name="textAreaLeft" fmla="*/ 0 w 705240"/>
                <a:gd name="textAreaRight" fmla="*/ 705600 w 705240"/>
                <a:gd name="textAreaTop" fmla="*/ 0 h 302760"/>
                <a:gd name="textAreaBottom" fmla="*/ 303120 h 302760"/>
              </a:gdLst>
              <a:ahLst/>
              <a:cxnLst/>
              <a:rect l="textAreaLeft" t="textAreaTop" r="textAreaRight" b="textAreaBottom"/>
              <a:pathLst>
                <a:path w="37341" h="16046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3" name="Google Shape;1915;p37"/>
            <p:cNvSpPr/>
            <p:nvPr/>
          </p:nvSpPr>
          <p:spPr>
            <a:xfrm>
              <a:off x="6309360" y="3928320"/>
              <a:ext cx="268560" cy="676440"/>
            </a:xfrm>
            <a:custGeom>
              <a:avLst/>
              <a:gdLst>
                <a:gd name="textAreaLeft" fmla="*/ 0 w 268560"/>
                <a:gd name="textAreaRight" fmla="*/ 268920 w 268560"/>
                <a:gd name="textAreaTop" fmla="*/ 0 h 676440"/>
                <a:gd name="textAreaBottom" fmla="*/ 676800 h 676440"/>
              </a:gdLst>
              <a:ahLst/>
              <a:cxnLst/>
              <a:rect l="textAreaLeft" t="textAreaTop" r="textAreaRight" b="textAreaBottom"/>
              <a:pathLst>
                <a:path w="14234" h="35825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4" name="Google Shape;1916;p37"/>
            <p:cNvSpPr/>
            <p:nvPr/>
          </p:nvSpPr>
          <p:spPr>
            <a:xfrm>
              <a:off x="6294600" y="2923200"/>
              <a:ext cx="1870920" cy="1693440"/>
            </a:xfrm>
            <a:custGeom>
              <a:avLst/>
              <a:gdLst>
                <a:gd name="textAreaLeft" fmla="*/ 0 w 1870920"/>
                <a:gd name="textAreaRight" fmla="*/ 1871280 w 1870920"/>
                <a:gd name="textAreaTop" fmla="*/ 0 h 1693440"/>
                <a:gd name="textAreaBottom" fmla="*/ 1693800 h 1693440"/>
              </a:gdLst>
              <a:ahLst/>
              <a:cxnLst/>
              <a:rect l="textAreaLeft" t="textAreaTop" r="textAreaRight" b="textAreaBottom"/>
              <a:pathLst>
                <a:path w="99046" h="89665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5" name="Google Shape;1917;p37"/>
            <p:cNvSpPr/>
            <p:nvPr/>
          </p:nvSpPr>
          <p:spPr>
            <a:xfrm>
              <a:off x="6851160" y="2920320"/>
              <a:ext cx="293760" cy="133272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1332720"/>
                <a:gd name="textAreaBottom" fmla="*/ 1333080 h 1332720"/>
              </a:gdLst>
              <a:ahLst/>
              <a:cxnLst/>
              <a:rect l="textAreaLeft" t="textAreaTop" r="textAreaRight" b="textAreaBottom"/>
              <a:pathLst>
                <a:path w="15566" h="70578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6" name="Google Shape;1918;p37"/>
            <p:cNvSpPr/>
            <p:nvPr/>
          </p:nvSpPr>
          <p:spPr>
            <a:xfrm>
              <a:off x="7387920" y="2971440"/>
              <a:ext cx="272160" cy="1177920"/>
            </a:xfrm>
            <a:custGeom>
              <a:avLst/>
              <a:gdLst>
                <a:gd name="textAreaLeft" fmla="*/ 0 w 272160"/>
                <a:gd name="textAreaRight" fmla="*/ 272520 w 272160"/>
                <a:gd name="textAreaTop" fmla="*/ 0 h 1177920"/>
                <a:gd name="textAreaBottom" fmla="*/ 1178280 h 1177920"/>
              </a:gdLst>
              <a:ahLst/>
              <a:cxnLst/>
              <a:rect l="textAreaLeft" t="textAreaTop" r="textAreaRight" b="textAreaBottom"/>
              <a:pathLst>
                <a:path w="14420" h="62369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7" name="Google Shape;1919;p37"/>
            <p:cNvSpPr/>
            <p:nvPr/>
          </p:nvSpPr>
          <p:spPr>
            <a:xfrm>
              <a:off x="6884280" y="3648240"/>
              <a:ext cx="837720" cy="55620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556200"/>
                <a:gd name="textAreaBottom" fmla="*/ 556560 h 556200"/>
              </a:gdLst>
              <a:ahLst/>
              <a:cxnLst/>
              <a:rect l="textAreaLeft" t="textAreaTop" r="textAreaRight" b="textAreaBottom"/>
              <a:pathLst>
                <a:path w="44365" h="29468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8" name="Google Shape;1920;p37"/>
            <p:cNvSpPr/>
            <p:nvPr/>
          </p:nvSpPr>
          <p:spPr>
            <a:xfrm>
              <a:off x="7396200" y="3727080"/>
              <a:ext cx="299880" cy="122040"/>
            </a:xfrm>
            <a:custGeom>
              <a:avLst/>
              <a:gdLst>
                <a:gd name="textAreaLeft" fmla="*/ 0 w 299880"/>
                <a:gd name="textAreaRight" fmla="*/ 300240 w 299880"/>
                <a:gd name="textAreaTop" fmla="*/ 0 h 122040"/>
                <a:gd name="textAreaBottom" fmla="*/ 122400 h 122040"/>
              </a:gdLst>
              <a:ahLst/>
              <a:cxnLst/>
              <a:rect l="textAreaLeft" t="textAreaTop" r="textAreaRight" b="textAreaBottom"/>
              <a:pathLst>
                <a:path w="15898" h="6471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0" bIns="122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39" name="Google Shape;1921;p37"/>
            <p:cNvSpPr/>
            <p:nvPr/>
          </p:nvSpPr>
          <p:spPr>
            <a:xfrm>
              <a:off x="6884280" y="3769560"/>
              <a:ext cx="622800" cy="434880"/>
            </a:xfrm>
            <a:custGeom>
              <a:avLst/>
              <a:gdLst>
                <a:gd name="textAreaLeft" fmla="*/ 0 w 622800"/>
                <a:gd name="textAreaRight" fmla="*/ 623160 w 622800"/>
                <a:gd name="textAreaTop" fmla="*/ 0 h 434880"/>
                <a:gd name="textAreaBottom" fmla="*/ 435240 h 434880"/>
              </a:gdLst>
              <a:ahLst/>
              <a:cxnLst/>
              <a:rect l="textAreaLeft" t="textAreaTop" r="textAreaRight" b="textAreaBottom"/>
              <a:pathLst>
                <a:path w="32978" h="23034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0" name="Google Shape;1922;p37"/>
            <p:cNvSpPr/>
            <p:nvPr/>
          </p:nvSpPr>
          <p:spPr>
            <a:xfrm>
              <a:off x="7396200" y="3727080"/>
              <a:ext cx="248400" cy="116280"/>
            </a:xfrm>
            <a:custGeom>
              <a:avLst/>
              <a:gdLst>
                <a:gd name="textAreaLeft" fmla="*/ 0 w 248400"/>
                <a:gd name="textAreaRight" fmla="*/ 248760 w 24840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13163" h="6175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1" name="Google Shape;1923;p37"/>
            <p:cNvSpPr/>
            <p:nvPr/>
          </p:nvSpPr>
          <p:spPr>
            <a:xfrm>
              <a:off x="6930360" y="3782880"/>
              <a:ext cx="559080" cy="374760"/>
            </a:xfrm>
            <a:custGeom>
              <a:avLst/>
              <a:gdLst>
                <a:gd name="textAreaLeft" fmla="*/ 0 w 559080"/>
                <a:gd name="textAreaRight" fmla="*/ 559440 w 559080"/>
                <a:gd name="textAreaTop" fmla="*/ 0 h 374760"/>
                <a:gd name="textAreaBottom" fmla="*/ 375120 h 374760"/>
              </a:gdLst>
              <a:ahLst/>
              <a:cxnLst/>
              <a:rect l="textAreaLeft" t="textAreaTop" r="textAreaRight" b="textAreaBottom"/>
              <a:pathLst>
                <a:path w="29614" h="1985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2" name="Google Shape;1924;p37"/>
            <p:cNvSpPr/>
            <p:nvPr/>
          </p:nvSpPr>
          <p:spPr>
            <a:xfrm>
              <a:off x="7200720" y="3926160"/>
              <a:ext cx="31680" cy="5112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51120"/>
                <a:gd name="textAreaBottom" fmla="*/ 51480 h 51120"/>
              </a:gdLst>
              <a:ahLst/>
              <a:cxnLst/>
              <a:rect l="textAreaLeft" t="textAreaTop" r="textAreaRight" b="textAreaBottom"/>
              <a:pathLst>
                <a:path w="1702" h="2727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3" name="Google Shape;1925;p37"/>
            <p:cNvSpPr/>
            <p:nvPr/>
          </p:nvSpPr>
          <p:spPr>
            <a:xfrm>
              <a:off x="7269840" y="3875400"/>
              <a:ext cx="60480" cy="12024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120240"/>
                <a:gd name="textAreaBottom" fmla="*/ 120600 h 120240"/>
              </a:gdLst>
              <a:ahLst/>
              <a:cxnLst/>
              <a:rect l="textAreaLeft" t="textAreaTop" r="textAreaRight" b="textAreaBottom"/>
              <a:pathLst>
                <a:path w="3218" h="6375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0960" bIns="120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4" name="Google Shape;1926;p37"/>
            <p:cNvSpPr/>
            <p:nvPr/>
          </p:nvSpPr>
          <p:spPr>
            <a:xfrm>
              <a:off x="7341480" y="3804120"/>
              <a:ext cx="82080" cy="14652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46520"/>
                <a:gd name="textAreaBottom" fmla="*/ 146880 h 146520"/>
              </a:gdLst>
              <a:ahLst/>
              <a:cxnLst/>
              <a:rect l="textAreaLeft" t="textAreaTop" r="textAreaRight" b="textAreaBottom"/>
              <a:pathLst>
                <a:path w="4364" h="7783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6880" bIns="146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5" name="Google Shape;1927;p37"/>
            <p:cNvSpPr/>
            <p:nvPr/>
          </p:nvSpPr>
          <p:spPr>
            <a:xfrm>
              <a:off x="6877800" y="3641760"/>
              <a:ext cx="847440" cy="568440"/>
            </a:xfrm>
            <a:custGeom>
              <a:avLst/>
              <a:gdLst>
                <a:gd name="textAreaLeft" fmla="*/ 0 w 847440"/>
                <a:gd name="textAreaRight" fmla="*/ 847800 w 847440"/>
                <a:gd name="textAreaTop" fmla="*/ 0 h 568440"/>
                <a:gd name="textAreaBottom" fmla="*/ 568800 h 568440"/>
              </a:gdLst>
              <a:ahLst/>
              <a:cxnLst/>
              <a:rect l="textAreaLeft" t="textAreaTop" r="textAreaRight" b="textAreaBottom"/>
              <a:pathLst>
                <a:path w="44883" h="30119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6" name="Google Shape;1928;p37"/>
            <p:cNvSpPr/>
            <p:nvPr/>
          </p:nvSpPr>
          <p:spPr>
            <a:xfrm>
              <a:off x="6145920" y="2926080"/>
              <a:ext cx="797400" cy="1564560"/>
            </a:xfrm>
            <a:custGeom>
              <a:avLst/>
              <a:gdLst>
                <a:gd name="textAreaLeft" fmla="*/ 0 w 797400"/>
                <a:gd name="textAreaRight" fmla="*/ 797760 w 797400"/>
                <a:gd name="textAreaTop" fmla="*/ 0 h 1564560"/>
                <a:gd name="textAreaBottom" fmla="*/ 1564920 h 1564560"/>
              </a:gdLst>
              <a:ahLst/>
              <a:cxnLst/>
              <a:rect l="textAreaLeft" t="textAreaTop" r="textAreaRight" b="textAreaBottom"/>
              <a:pathLst>
                <a:path w="42221" h="82839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7" name="Google Shape;1929;p37"/>
            <p:cNvSpPr/>
            <p:nvPr/>
          </p:nvSpPr>
          <p:spPr>
            <a:xfrm>
              <a:off x="6145920" y="3453480"/>
              <a:ext cx="773640" cy="1037160"/>
            </a:xfrm>
            <a:custGeom>
              <a:avLst/>
              <a:gdLst>
                <a:gd name="textAreaLeft" fmla="*/ 0 w 773640"/>
                <a:gd name="textAreaRight" fmla="*/ 774000 w 773640"/>
                <a:gd name="textAreaTop" fmla="*/ 0 h 1037160"/>
                <a:gd name="textAreaBottom" fmla="*/ 1037520 h 1037160"/>
              </a:gdLst>
              <a:ahLst/>
              <a:cxnLst/>
              <a:rect l="textAreaLeft" t="textAreaTop" r="textAreaRight" b="textAreaBottom"/>
              <a:pathLst>
                <a:path w="40964" h="54927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8" name="Google Shape;1930;p37"/>
            <p:cNvSpPr/>
            <p:nvPr/>
          </p:nvSpPr>
          <p:spPr>
            <a:xfrm>
              <a:off x="6152040" y="3641760"/>
              <a:ext cx="761040" cy="842760"/>
            </a:xfrm>
            <a:custGeom>
              <a:avLst/>
              <a:gdLst>
                <a:gd name="textAreaLeft" fmla="*/ 0 w 761040"/>
                <a:gd name="textAreaRight" fmla="*/ 761400 w 761040"/>
                <a:gd name="textAreaTop" fmla="*/ 0 h 842760"/>
                <a:gd name="textAreaBottom" fmla="*/ 843120 h 842760"/>
              </a:gdLst>
              <a:ahLst/>
              <a:cxnLst/>
              <a:rect l="textAreaLeft" t="textAreaTop" r="textAreaRight" b="textAreaBottom"/>
              <a:pathLst>
                <a:path w="40299" h="44624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49" name="Google Shape;1931;p37"/>
            <p:cNvSpPr/>
            <p:nvPr/>
          </p:nvSpPr>
          <p:spPr>
            <a:xfrm>
              <a:off x="6140160" y="2920320"/>
              <a:ext cx="809280" cy="1575720"/>
            </a:xfrm>
            <a:custGeom>
              <a:avLst/>
              <a:gdLst>
                <a:gd name="textAreaLeft" fmla="*/ 0 w 809280"/>
                <a:gd name="textAreaRight" fmla="*/ 809640 w 809280"/>
                <a:gd name="textAreaTop" fmla="*/ 0 h 1575720"/>
                <a:gd name="textAreaBottom" fmla="*/ 1576080 h 1575720"/>
              </a:gdLst>
              <a:ahLst/>
              <a:cxnLst/>
              <a:rect l="textAreaLeft" t="textAreaTop" r="textAreaRight" b="textAreaBottom"/>
              <a:pathLst>
                <a:path w="42850" h="83444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0" name="Google Shape;1932;p37"/>
            <p:cNvSpPr/>
            <p:nvPr/>
          </p:nvSpPr>
          <p:spPr>
            <a:xfrm>
              <a:off x="6660000" y="3668400"/>
              <a:ext cx="209160" cy="3042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304200"/>
                <a:gd name="textAreaBottom" fmla="*/ 304560 h 304200"/>
              </a:gdLst>
              <a:ahLst/>
              <a:cxnLst/>
              <a:rect l="textAreaLeft" t="textAreaTop" r="textAreaRight" b="textAreaBottom"/>
              <a:pathLst>
                <a:path w="11092" h="16121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1" name="Google Shape;1933;p37"/>
            <p:cNvSpPr/>
            <p:nvPr/>
          </p:nvSpPr>
          <p:spPr>
            <a:xfrm>
              <a:off x="6653520" y="3662640"/>
              <a:ext cx="221760" cy="316440"/>
            </a:xfrm>
            <a:custGeom>
              <a:avLst/>
              <a:gdLst>
                <a:gd name="textAreaLeft" fmla="*/ 0 w 221760"/>
                <a:gd name="textAreaRight" fmla="*/ 222120 w 221760"/>
                <a:gd name="textAreaTop" fmla="*/ 0 h 316440"/>
                <a:gd name="textAreaBottom" fmla="*/ 316800 h 316440"/>
              </a:gdLst>
              <a:ahLst/>
              <a:cxnLst/>
              <a:rect l="textAreaLeft" t="textAreaTop" r="textAreaRight" b="textAreaBottom"/>
              <a:pathLst>
                <a:path w="11758" h="16763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2" name="Google Shape;1934;p37"/>
            <p:cNvSpPr/>
            <p:nvPr/>
          </p:nvSpPr>
          <p:spPr>
            <a:xfrm>
              <a:off x="6752880" y="3593880"/>
              <a:ext cx="52920" cy="1191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119160"/>
                <a:gd name="textAreaBottom" fmla="*/ 119520 h 119160"/>
              </a:gdLst>
              <a:ahLst/>
              <a:cxnLst/>
              <a:rect l="textAreaLeft" t="textAreaTop" r="textAreaRight" b="textAreaBottom"/>
              <a:pathLst>
                <a:path w="2811" h="6323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9520" bIns="119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3" name="Google Shape;1935;p37"/>
            <p:cNvSpPr/>
            <p:nvPr/>
          </p:nvSpPr>
          <p:spPr>
            <a:xfrm>
              <a:off x="6747120" y="3588120"/>
              <a:ext cx="64080" cy="13032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0 h 130320"/>
                <a:gd name="textAreaBottom" fmla="*/ 130680 h 130320"/>
              </a:gdLst>
              <a:ahLst/>
              <a:cxnLst/>
              <a:rect l="textAreaLeft" t="textAreaTop" r="textAreaRight" b="textAreaBottom"/>
              <a:pathLst>
                <a:path w="3403" h="6914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1040" bIns="131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4" name="Google Shape;1936;p37"/>
            <p:cNvSpPr/>
            <p:nvPr/>
          </p:nvSpPr>
          <p:spPr>
            <a:xfrm>
              <a:off x="7443720" y="3502800"/>
              <a:ext cx="981000" cy="810360"/>
            </a:xfrm>
            <a:custGeom>
              <a:avLst/>
              <a:gdLst>
                <a:gd name="textAreaLeft" fmla="*/ 0 w 981000"/>
                <a:gd name="textAreaRight" fmla="*/ 981360 w 981000"/>
                <a:gd name="textAreaTop" fmla="*/ 0 h 810360"/>
                <a:gd name="textAreaBottom" fmla="*/ 810720 h 810360"/>
              </a:gdLst>
              <a:ahLst/>
              <a:cxnLst/>
              <a:rect l="textAreaLeft" t="textAreaTop" r="textAreaRight" b="textAreaBottom"/>
              <a:pathLst>
                <a:path w="51945" h="42926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5" name="Google Shape;1937;p37"/>
            <p:cNvSpPr/>
            <p:nvPr/>
          </p:nvSpPr>
          <p:spPr>
            <a:xfrm>
              <a:off x="7443720" y="3496680"/>
              <a:ext cx="980280" cy="822240"/>
            </a:xfrm>
            <a:custGeom>
              <a:avLst/>
              <a:gdLst>
                <a:gd name="textAreaLeft" fmla="*/ 0 w 980280"/>
                <a:gd name="textAreaRight" fmla="*/ 980640 w 980280"/>
                <a:gd name="textAreaTop" fmla="*/ 0 h 822240"/>
                <a:gd name="textAreaBottom" fmla="*/ 822600 h 822240"/>
              </a:gdLst>
              <a:ahLst/>
              <a:cxnLst/>
              <a:rect l="textAreaLeft" t="textAreaTop" r="textAreaRight" b="textAreaBottom"/>
              <a:pathLst>
                <a:path w="51908" h="43552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6" name="Google Shape;1938;p37"/>
            <p:cNvSpPr/>
            <p:nvPr/>
          </p:nvSpPr>
          <p:spPr>
            <a:xfrm>
              <a:off x="7535160" y="4042080"/>
              <a:ext cx="40320" cy="712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71280"/>
                <a:gd name="textAreaBottom" fmla="*/ 71640 h 71280"/>
              </a:gdLst>
              <a:ahLst/>
              <a:cxnLst/>
              <a:rect l="textAreaLeft" t="textAreaTop" r="textAreaRight" b="textAreaBottom"/>
              <a:pathLst>
                <a:path w="2145" h="3793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7" name="Google Shape;1939;p37"/>
            <p:cNvSpPr/>
            <p:nvPr/>
          </p:nvSpPr>
          <p:spPr>
            <a:xfrm>
              <a:off x="7582680" y="3508560"/>
              <a:ext cx="340560" cy="499680"/>
            </a:xfrm>
            <a:custGeom>
              <a:avLst/>
              <a:gdLst>
                <a:gd name="textAreaLeft" fmla="*/ 0 w 340560"/>
                <a:gd name="textAreaRight" fmla="*/ 340920 w 34056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8043" h="26464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8" name="Google Shape;1940;p37"/>
            <p:cNvSpPr/>
            <p:nvPr/>
          </p:nvSpPr>
          <p:spPr>
            <a:xfrm>
              <a:off x="7938000" y="3511440"/>
              <a:ext cx="56160" cy="1296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2960"/>
                <a:gd name="textAreaBottom" fmla="*/ 13320 h 12960"/>
              </a:gdLst>
              <a:ahLst/>
              <a:cxnLst/>
              <a:rect l="textAreaLeft" t="textAreaTop" r="textAreaRight" b="textAreaBottom"/>
              <a:pathLst>
                <a:path w="2996" h="703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9" name="Google Shape;1941;p37"/>
            <p:cNvSpPr/>
            <p:nvPr/>
          </p:nvSpPr>
          <p:spPr>
            <a:xfrm>
              <a:off x="8141400" y="3954960"/>
              <a:ext cx="198720" cy="856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85680"/>
                <a:gd name="textAreaBottom" fmla="*/ 86040 h 85680"/>
              </a:gdLst>
              <a:ahLst/>
              <a:cxnLst/>
              <a:rect l="textAreaLeft" t="textAreaTop" r="textAreaRight" b="textAreaBottom"/>
              <a:pathLst>
                <a:path w="10529" h="4546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400" bIns="86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0" name="Google Shape;1942;p37"/>
            <p:cNvSpPr/>
            <p:nvPr/>
          </p:nvSpPr>
          <p:spPr>
            <a:xfrm>
              <a:off x="8168760" y="3966480"/>
              <a:ext cx="158760" cy="6804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8430" h="3624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1" name="Google Shape;1943;p37"/>
            <p:cNvSpPr/>
            <p:nvPr/>
          </p:nvSpPr>
          <p:spPr>
            <a:xfrm>
              <a:off x="8157600" y="3948480"/>
              <a:ext cx="181080" cy="9828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98280"/>
                <a:gd name="textAreaBottom" fmla="*/ 98640 h 98280"/>
              </a:gdLst>
              <a:ahLst/>
              <a:cxnLst/>
              <a:rect l="textAreaLeft" t="textAreaTop" r="textAreaRight" b="textAreaBottom"/>
              <a:pathLst>
                <a:path w="9613" h="5214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8640" bIns="98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2" name="Google Shape;1944;p37"/>
            <p:cNvSpPr/>
            <p:nvPr/>
          </p:nvSpPr>
          <p:spPr>
            <a:xfrm>
              <a:off x="8118360" y="3884760"/>
              <a:ext cx="270720" cy="117000"/>
            </a:xfrm>
            <a:custGeom>
              <a:avLst/>
              <a:gdLst>
                <a:gd name="textAreaLeft" fmla="*/ 0 w 270720"/>
                <a:gd name="textAreaRight" fmla="*/ 271080 w 27072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14342" h="6215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7360" bIns="117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3" name="Google Shape;1945;p37"/>
            <p:cNvSpPr/>
            <p:nvPr/>
          </p:nvSpPr>
          <p:spPr>
            <a:xfrm>
              <a:off x="8154000" y="3891240"/>
              <a:ext cx="219600" cy="10512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11647" h="5584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5840" bIns="105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4" name="Google Shape;1946;p37"/>
            <p:cNvSpPr/>
            <p:nvPr/>
          </p:nvSpPr>
          <p:spPr>
            <a:xfrm>
              <a:off x="8142120" y="3879360"/>
              <a:ext cx="242640" cy="128160"/>
            </a:xfrm>
            <a:custGeom>
              <a:avLst/>
              <a:gdLst>
                <a:gd name="textAreaLeft" fmla="*/ 0 w 242640"/>
                <a:gd name="textAreaRight" fmla="*/ 243000 w 24264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12866" h="6803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880" bIns="12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5" name="Google Shape;1947;p37"/>
            <p:cNvSpPr/>
            <p:nvPr/>
          </p:nvSpPr>
          <p:spPr>
            <a:xfrm>
              <a:off x="8093880" y="3820320"/>
              <a:ext cx="295920" cy="127800"/>
            </a:xfrm>
            <a:custGeom>
              <a:avLst/>
              <a:gdLst>
                <a:gd name="textAreaLeft" fmla="*/ 0 w 295920"/>
                <a:gd name="textAreaRight" fmla="*/ 296280 w 295920"/>
                <a:gd name="textAreaTop" fmla="*/ 0 h 127800"/>
                <a:gd name="textAreaBottom" fmla="*/ 128160 h 127800"/>
              </a:gdLst>
              <a:ahLst/>
              <a:cxnLst/>
              <a:rect l="textAreaLeft" t="textAreaTop" r="textAreaRight" b="textAreaBottom"/>
              <a:pathLst>
                <a:path w="15687" h="6781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160" bIns="128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6" name="Google Shape;1948;p37"/>
            <p:cNvSpPr/>
            <p:nvPr/>
          </p:nvSpPr>
          <p:spPr>
            <a:xfrm>
              <a:off x="8132400" y="3827520"/>
              <a:ext cx="241920" cy="114840"/>
            </a:xfrm>
            <a:custGeom>
              <a:avLst/>
              <a:gdLst>
                <a:gd name="textAreaLeft" fmla="*/ 0 w 241920"/>
                <a:gd name="textAreaRight" fmla="*/ 242280 w 241920"/>
                <a:gd name="textAreaTop" fmla="*/ 0 h 114840"/>
                <a:gd name="textAreaBottom" fmla="*/ 115200 h 114840"/>
              </a:gdLst>
              <a:ahLst/>
              <a:cxnLst/>
              <a:rect l="textAreaLeft" t="textAreaTop" r="textAreaRight" b="textAreaBottom"/>
              <a:pathLst>
                <a:path w="12830" h="6101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0" bIns="115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7" name="Google Shape;1949;p37"/>
            <p:cNvSpPr/>
            <p:nvPr/>
          </p:nvSpPr>
          <p:spPr>
            <a:xfrm>
              <a:off x="8121240" y="3814560"/>
              <a:ext cx="264240" cy="13932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139320"/>
                <a:gd name="textAreaBottom" fmla="*/ 139680 h 139320"/>
              </a:gdLst>
              <a:ahLst/>
              <a:cxnLst/>
              <a:rect l="textAreaLeft" t="textAreaTop" r="textAreaRight" b="textAreaBottom"/>
              <a:pathLst>
                <a:path w="14012" h="7395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9680" bIns="139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8" name="Google Shape;1950;p37"/>
            <p:cNvSpPr/>
            <p:nvPr/>
          </p:nvSpPr>
          <p:spPr>
            <a:xfrm>
              <a:off x="8101440" y="3761280"/>
              <a:ext cx="296280" cy="127440"/>
            </a:xfrm>
            <a:custGeom>
              <a:avLst/>
              <a:gdLst>
                <a:gd name="textAreaLeft" fmla="*/ 0 w 296280"/>
                <a:gd name="textAreaRight" fmla="*/ 296640 w 2962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5699" h="6773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160" bIns="128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9" name="Google Shape;1951;p37"/>
            <p:cNvSpPr/>
            <p:nvPr/>
          </p:nvSpPr>
          <p:spPr>
            <a:xfrm>
              <a:off x="8134560" y="3761280"/>
              <a:ext cx="253080" cy="127440"/>
            </a:xfrm>
            <a:custGeom>
              <a:avLst/>
              <a:gdLst>
                <a:gd name="textAreaLeft" fmla="*/ 0 w 253080"/>
                <a:gd name="textAreaRight" fmla="*/ 253440 w 2530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3421" h="6766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160" bIns="128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0" name="Google Shape;1952;p37"/>
            <p:cNvSpPr/>
            <p:nvPr/>
          </p:nvSpPr>
          <p:spPr>
            <a:xfrm>
              <a:off x="8128800" y="3755160"/>
              <a:ext cx="264240" cy="14004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140040"/>
                <a:gd name="textAreaBottom" fmla="*/ 140400 h 140040"/>
              </a:gdLst>
              <a:ahLst/>
              <a:cxnLst/>
              <a:rect l="textAreaLeft" t="textAreaTop" r="textAreaRight" b="textAreaBottom"/>
              <a:pathLst>
                <a:path w="14013" h="7432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0" bIns="14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1" name="Google Shape;1953;p37"/>
            <p:cNvSpPr/>
            <p:nvPr/>
          </p:nvSpPr>
          <p:spPr>
            <a:xfrm>
              <a:off x="7077600" y="2297520"/>
              <a:ext cx="641520" cy="791280"/>
            </a:xfrm>
            <a:custGeom>
              <a:avLst/>
              <a:gdLst>
                <a:gd name="textAreaLeft" fmla="*/ 0 w 641520"/>
                <a:gd name="textAreaRight" fmla="*/ 641880 w 641520"/>
                <a:gd name="textAreaTop" fmla="*/ 0 h 791280"/>
                <a:gd name="textAreaBottom" fmla="*/ 791640 h 791280"/>
              </a:gdLst>
              <a:ahLst/>
              <a:cxnLst/>
              <a:rect l="textAreaLeft" t="textAreaTop" r="textAreaRight" b="textAreaBottom"/>
              <a:pathLst>
                <a:path w="33977" h="41912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2" name="Google Shape;1954;p37"/>
            <p:cNvSpPr/>
            <p:nvPr/>
          </p:nvSpPr>
          <p:spPr>
            <a:xfrm>
              <a:off x="7098480" y="2297520"/>
              <a:ext cx="524880" cy="302760"/>
            </a:xfrm>
            <a:custGeom>
              <a:avLst/>
              <a:gdLst>
                <a:gd name="textAreaLeft" fmla="*/ 0 w 524880"/>
                <a:gd name="textAreaRight" fmla="*/ 525240 w 524880"/>
                <a:gd name="textAreaTop" fmla="*/ 0 h 302760"/>
                <a:gd name="textAreaBottom" fmla="*/ 303120 h 302760"/>
              </a:gdLst>
              <a:ahLst/>
              <a:cxnLst/>
              <a:rect l="textAreaLeft" t="textAreaTop" r="textAreaRight" b="textAreaBottom"/>
              <a:pathLst>
                <a:path w="27802" h="16045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3" name="Google Shape;1955;p37"/>
            <p:cNvSpPr/>
            <p:nvPr/>
          </p:nvSpPr>
          <p:spPr>
            <a:xfrm>
              <a:off x="7097040" y="2614320"/>
              <a:ext cx="622080" cy="47448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474480"/>
                <a:gd name="textAreaBottom" fmla="*/ 474840 h 474480"/>
              </a:gdLst>
              <a:ahLst/>
              <a:cxnLst/>
              <a:rect l="textAreaLeft" t="textAreaTop" r="textAreaRight" b="textAreaBottom"/>
              <a:pathLst>
                <a:path w="32941" h="25145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4" name="Google Shape;1956;p37"/>
            <p:cNvSpPr/>
            <p:nvPr/>
          </p:nvSpPr>
          <p:spPr>
            <a:xfrm>
              <a:off x="7097040" y="2614680"/>
              <a:ext cx="622080" cy="47448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474480"/>
                <a:gd name="textAreaBottom" fmla="*/ 474840 h 474480"/>
              </a:gdLst>
              <a:ahLst/>
              <a:cxnLst/>
              <a:rect l="textAreaLeft" t="textAreaTop" r="textAreaRight" b="textAreaBottom"/>
              <a:pathLst>
                <a:path w="32941" h="251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5" name="Google Shape;1957;p37"/>
            <p:cNvSpPr/>
            <p:nvPr/>
          </p:nvSpPr>
          <p:spPr>
            <a:xfrm>
              <a:off x="7352280" y="2559240"/>
              <a:ext cx="212040" cy="212040"/>
            </a:xfrm>
            <a:custGeom>
              <a:avLst/>
              <a:gdLst>
                <a:gd name="textAreaLeft" fmla="*/ 0 w 212040"/>
                <a:gd name="textAreaRight" fmla="*/ 212400 w 212040"/>
                <a:gd name="textAreaTop" fmla="*/ 0 h 212040"/>
                <a:gd name="textAreaBottom" fmla="*/ 212400 h 212040"/>
              </a:gdLst>
              <a:ahLst/>
              <a:cxnLst/>
              <a:rect l="textAreaLeft" t="textAreaTop" r="textAreaRight" b="textAreaBottom"/>
              <a:pathLst>
                <a:path w="11240" h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6" name="Google Shape;1958;p37"/>
            <p:cNvSpPr/>
            <p:nvPr/>
          </p:nvSpPr>
          <p:spPr>
            <a:xfrm>
              <a:off x="7352280" y="2559240"/>
              <a:ext cx="212040" cy="212040"/>
            </a:xfrm>
            <a:custGeom>
              <a:avLst/>
              <a:gdLst>
                <a:gd name="textAreaLeft" fmla="*/ 0 w 212040"/>
                <a:gd name="textAreaRight" fmla="*/ 212400 w 212040"/>
                <a:gd name="textAreaTop" fmla="*/ 0 h 212040"/>
                <a:gd name="textAreaBottom" fmla="*/ 212400 h 212040"/>
              </a:gdLst>
              <a:ahLst/>
              <a:cxnLst/>
              <a:rect l="textAreaLeft" t="textAreaTop" r="textAreaRight" b="textAreaBottom"/>
              <a:pathLst>
                <a:path w="11240" h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7" name="Google Shape;1959;p37"/>
            <p:cNvSpPr/>
            <p:nvPr/>
          </p:nvSpPr>
          <p:spPr>
            <a:xfrm>
              <a:off x="7098480" y="2297520"/>
              <a:ext cx="524880" cy="302760"/>
            </a:xfrm>
            <a:custGeom>
              <a:avLst/>
              <a:gdLst>
                <a:gd name="textAreaLeft" fmla="*/ 0 w 524880"/>
                <a:gd name="textAreaRight" fmla="*/ 525240 w 524880"/>
                <a:gd name="textAreaTop" fmla="*/ 0 h 302760"/>
                <a:gd name="textAreaBottom" fmla="*/ 303120 h 302760"/>
              </a:gdLst>
              <a:ahLst/>
              <a:cxnLst/>
              <a:rect l="textAreaLeft" t="textAreaTop" r="textAreaRight" b="textAreaBottom"/>
              <a:pathLst>
                <a:path w="27802" h="16046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8" name="Google Shape;1960;p37"/>
            <p:cNvSpPr/>
            <p:nvPr/>
          </p:nvSpPr>
          <p:spPr>
            <a:xfrm>
              <a:off x="7508520" y="2571840"/>
              <a:ext cx="6480" cy="396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3960"/>
                <a:gd name="textAreaBottom" fmla="*/ 4320 h 3960"/>
              </a:gdLst>
              <a:ahLst/>
              <a:cxnLst/>
              <a:rect l="textAreaLeft" t="textAreaTop" r="textAreaRight" b="textAreaBottom"/>
              <a:pathLst>
                <a:path w="371" h="223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9" name="Google Shape;1961;p37"/>
            <p:cNvSpPr/>
            <p:nvPr/>
          </p:nvSpPr>
          <p:spPr>
            <a:xfrm>
              <a:off x="7085880" y="2291760"/>
              <a:ext cx="639360" cy="802800"/>
            </a:xfrm>
            <a:custGeom>
              <a:avLst/>
              <a:gdLst>
                <a:gd name="textAreaLeft" fmla="*/ 0 w 639360"/>
                <a:gd name="textAreaRight" fmla="*/ 639720 w 639360"/>
                <a:gd name="textAreaTop" fmla="*/ 0 h 802800"/>
                <a:gd name="textAreaBottom" fmla="*/ 803160 h 802800"/>
              </a:gdLst>
              <a:ahLst/>
              <a:cxnLst/>
              <a:rect l="textAreaLeft" t="textAreaTop" r="textAreaRight" b="textAreaBottom"/>
              <a:pathLst>
                <a:path w="33866" h="42523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0" name="Google Shape;1962;p37"/>
            <p:cNvSpPr/>
            <p:nvPr/>
          </p:nvSpPr>
          <p:spPr>
            <a:xfrm>
              <a:off x="7053840" y="2523240"/>
              <a:ext cx="216720" cy="217440"/>
            </a:xfrm>
            <a:custGeom>
              <a:avLst/>
              <a:gdLst>
                <a:gd name="textAreaLeft" fmla="*/ 0 w 216720"/>
                <a:gd name="textAreaRight" fmla="*/ 217080 w 216720"/>
                <a:gd name="textAreaTop" fmla="*/ 0 h 217440"/>
                <a:gd name="textAreaBottom" fmla="*/ 217800 h 217440"/>
              </a:gdLst>
              <a:ahLst/>
              <a:cxnLst/>
              <a:rect l="textAreaLeft" t="textAreaTop" r="textAreaRight" b="textAreaBottom"/>
              <a:pathLst>
                <a:path w="11499" h="11536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1" name="Google Shape;1963;p37"/>
            <p:cNvSpPr/>
            <p:nvPr/>
          </p:nvSpPr>
          <p:spPr>
            <a:xfrm>
              <a:off x="7072920" y="2599200"/>
              <a:ext cx="198000" cy="14148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141480"/>
                <a:gd name="textAreaBottom" fmla="*/ 141840 h 141480"/>
              </a:gdLst>
              <a:ahLst/>
              <a:cxnLst/>
              <a:rect l="textAreaLeft" t="textAreaTop" r="textAreaRight" b="textAreaBottom"/>
              <a:pathLst>
                <a:path w="10500" h="7506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1840" bIns="14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2" name="Google Shape;1964;p37"/>
            <p:cNvSpPr/>
            <p:nvPr/>
          </p:nvSpPr>
          <p:spPr>
            <a:xfrm>
              <a:off x="7047720" y="2517480"/>
              <a:ext cx="228600" cy="228600"/>
            </a:xfrm>
            <a:custGeom>
              <a:avLst/>
              <a:gdLst>
                <a:gd name="textAreaLeft" fmla="*/ 0 w 228600"/>
                <a:gd name="textAreaRight" fmla="*/ 228960 w 22860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12127" h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3" name="Google Shape;1965;p37"/>
            <p:cNvSpPr/>
            <p:nvPr/>
          </p:nvSpPr>
          <p:spPr>
            <a:xfrm>
              <a:off x="7350840" y="2523240"/>
              <a:ext cx="217440" cy="217440"/>
            </a:xfrm>
            <a:custGeom>
              <a:avLst/>
              <a:gdLst>
                <a:gd name="textAreaLeft" fmla="*/ 0 w 217440"/>
                <a:gd name="textAreaRight" fmla="*/ 217800 w 217440"/>
                <a:gd name="textAreaTop" fmla="*/ 0 h 217440"/>
                <a:gd name="textAreaBottom" fmla="*/ 217800 h 217440"/>
              </a:gdLst>
              <a:ahLst/>
              <a:cxnLst/>
              <a:rect l="textAreaLeft" t="textAreaTop" r="textAreaRight" b="textAreaBottom"/>
              <a:pathLst>
                <a:path w="11536" h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4" name="Google Shape;1966;p37"/>
            <p:cNvSpPr/>
            <p:nvPr/>
          </p:nvSpPr>
          <p:spPr>
            <a:xfrm>
              <a:off x="7362000" y="2597760"/>
              <a:ext cx="206280" cy="14292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142920"/>
                <a:gd name="textAreaBottom" fmla="*/ 143280 h 142920"/>
              </a:gdLst>
              <a:ahLst/>
              <a:cxnLst/>
              <a:rect l="textAreaLeft" t="textAreaTop" r="textAreaRight" b="textAreaBottom"/>
              <a:pathLst>
                <a:path w="10945" h="758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3280" bIns="14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5" name="Google Shape;1967;p37"/>
            <p:cNvSpPr/>
            <p:nvPr/>
          </p:nvSpPr>
          <p:spPr>
            <a:xfrm>
              <a:off x="7345080" y="2517480"/>
              <a:ext cx="228600" cy="228600"/>
            </a:xfrm>
            <a:custGeom>
              <a:avLst/>
              <a:gdLst>
                <a:gd name="textAreaLeft" fmla="*/ 0 w 228600"/>
                <a:gd name="textAreaRight" fmla="*/ 228960 w 22860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12128" h="12127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6" name="Google Shape;1968;p37"/>
            <p:cNvSpPr/>
            <p:nvPr/>
          </p:nvSpPr>
          <p:spPr>
            <a:xfrm>
              <a:off x="7264800" y="2565720"/>
              <a:ext cx="97560" cy="2916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29160"/>
                <a:gd name="textAreaBottom" fmla="*/ 29520 h 29160"/>
              </a:gdLst>
              <a:ahLst/>
              <a:cxnLst/>
              <a:rect l="textAreaLeft" t="textAreaTop" r="textAreaRight" b="textAreaBottom"/>
              <a:pathLst>
                <a:path w="5176" h="1563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520" bIns="29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7" name="Google Shape;1969;p37"/>
            <p:cNvSpPr/>
            <p:nvPr/>
          </p:nvSpPr>
          <p:spPr>
            <a:xfrm>
              <a:off x="7116120" y="2443320"/>
              <a:ext cx="116280" cy="5616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56160"/>
                <a:gd name="textAreaBottom" fmla="*/ 56520 h 56160"/>
              </a:gdLst>
              <a:ahLst/>
              <a:cxnLst/>
              <a:rect l="textAreaLeft" t="textAreaTop" r="textAreaRight" b="textAreaBottom"/>
              <a:pathLst>
                <a:path w="6175" h="2986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8" name="Google Shape;1970;p37"/>
            <p:cNvSpPr/>
            <p:nvPr/>
          </p:nvSpPr>
          <p:spPr>
            <a:xfrm>
              <a:off x="7359840" y="2435760"/>
              <a:ext cx="137880" cy="6084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60840"/>
                <a:gd name="textAreaBottom" fmla="*/ 61200 h 60840"/>
              </a:gdLst>
              <a:ahLst/>
              <a:cxnLst/>
              <a:rect l="textAreaLeft" t="textAreaTop" r="textAreaRight" b="textAreaBottom"/>
              <a:pathLst>
                <a:path w="7321" h="3248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9" name="Google Shape;1971;p37"/>
            <p:cNvSpPr/>
            <p:nvPr/>
          </p:nvSpPr>
          <p:spPr>
            <a:xfrm>
              <a:off x="7233480" y="2623680"/>
              <a:ext cx="73080" cy="202320"/>
            </a:xfrm>
            <a:custGeom>
              <a:avLst/>
              <a:gdLst>
                <a:gd name="textAreaLeft" fmla="*/ 0 w 73080"/>
                <a:gd name="textAreaRight" fmla="*/ 73440 w 73080"/>
                <a:gd name="textAreaTop" fmla="*/ 0 h 202320"/>
                <a:gd name="textAreaBottom" fmla="*/ 202680 h 202320"/>
              </a:gdLst>
              <a:ahLst/>
              <a:cxnLst/>
              <a:rect l="textAreaLeft" t="textAreaTop" r="textAreaRight" b="textAreaBottom"/>
              <a:pathLst>
                <a:path w="3883" h="10737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0" name="Google Shape;1972;p37"/>
            <p:cNvSpPr/>
            <p:nvPr/>
          </p:nvSpPr>
          <p:spPr>
            <a:xfrm>
              <a:off x="7283520" y="2843640"/>
              <a:ext cx="123120" cy="45720"/>
            </a:xfrm>
            <a:custGeom>
              <a:avLst/>
              <a:gdLst>
                <a:gd name="textAreaLeft" fmla="*/ 0 w 123120"/>
                <a:gd name="textAreaRight" fmla="*/ 123480 w 123120"/>
                <a:gd name="textAreaTop" fmla="*/ 0 h 45720"/>
                <a:gd name="textAreaBottom" fmla="*/ 46080 h 45720"/>
              </a:gdLst>
              <a:ahLst/>
              <a:cxnLst/>
              <a:rect l="textAreaLeft" t="textAreaTop" r="textAreaRight" b="textAreaBottom"/>
              <a:pathLst>
                <a:path w="6545" h="2446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1" name="Google Shape;1973;p37"/>
            <p:cNvSpPr/>
            <p:nvPr/>
          </p:nvSpPr>
          <p:spPr>
            <a:xfrm>
              <a:off x="3994560" y="4605120"/>
              <a:ext cx="897840" cy="11520"/>
            </a:xfrm>
            <a:custGeom>
              <a:avLst/>
              <a:gdLst>
                <a:gd name="textAreaLeft" fmla="*/ 0 w 897840"/>
                <a:gd name="textAreaRight" fmla="*/ 898200 w 8978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545" h="63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2" name="Google Shape;1974;p37"/>
            <p:cNvSpPr/>
            <p:nvPr/>
          </p:nvSpPr>
          <p:spPr>
            <a:xfrm>
              <a:off x="4984920" y="4605120"/>
              <a:ext cx="3055320" cy="11520"/>
            </a:xfrm>
            <a:custGeom>
              <a:avLst/>
              <a:gdLst>
                <a:gd name="textAreaLeft" fmla="*/ 0 w 3055320"/>
                <a:gd name="textAreaRight" fmla="*/ 3055680 w 30553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1747" h="63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3" name="Google Shape;1975;p37"/>
            <p:cNvSpPr/>
            <p:nvPr/>
          </p:nvSpPr>
          <p:spPr>
            <a:xfrm>
              <a:off x="8115480" y="4605120"/>
              <a:ext cx="119880" cy="11520"/>
            </a:xfrm>
            <a:custGeom>
              <a:avLst/>
              <a:gdLst>
                <a:gd name="textAreaLeft" fmla="*/ 0 w 119880"/>
                <a:gd name="textAreaRight" fmla="*/ 120240 w 1198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6360" h="63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4" name="Google Shape;1976;p37"/>
            <p:cNvSpPr/>
            <p:nvPr/>
          </p:nvSpPr>
          <p:spPr>
            <a:xfrm>
              <a:off x="6376320" y="2932200"/>
              <a:ext cx="264240" cy="61920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619200"/>
                <a:gd name="textAreaBottom" fmla="*/ 619560 h 619200"/>
              </a:gdLst>
              <a:ahLst/>
              <a:cxnLst/>
              <a:rect l="textAreaLeft" t="textAreaTop" r="textAreaRight" b="textAreaBottom"/>
              <a:pathLst>
                <a:path w="14013" h="32794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5" name="Google Shape;1977;p37"/>
            <p:cNvSpPr/>
            <p:nvPr/>
          </p:nvSpPr>
          <p:spPr>
            <a:xfrm>
              <a:off x="4538160" y="2246400"/>
              <a:ext cx="816120" cy="1305000"/>
            </a:xfrm>
            <a:custGeom>
              <a:avLst/>
              <a:gdLst>
                <a:gd name="textAreaLeft" fmla="*/ 0 w 816120"/>
                <a:gd name="textAreaRight" fmla="*/ 816480 w 816120"/>
                <a:gd name="textAreaTop" fmla="*/ 0 h 1305000"/>
                <a:gd name="textAreaBottom" fmla="*/ 1305360 h 1305000"/>
              </a:gdLst>
              <a:ahLst/>
              <a:cxnLst/>
              <a:rect l="textAreaLeft" t="textAreaTop" r="textAreaRight" b="textAreaBottom"/>
              <a:pathLst>
                <a:path w="43220" h="69099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6" name="Google Shape;1978;p37"/>
            <p:cNvSpPr/>
            <p:nvPr/>
          </p:nvSpPr>
          <p:spPr>
            <a:xfrm>
              <a:off x="4538160" y="2246400"/>
              <a:ext cx="2102760" cy="1305000"/>
            </a:xfrm>
            <a:custGeom>
              <a:avLst/>
              <a:gdLst>
                <a:gd name="textAreaLeft" fmla="*/ 0 w 2102760"/>
                <a:gd name="textAreaRight" fmla="*/ 2103120 w 2102760"/>
                <a:gd name="textAreaTop" fmla="*/ 0 h 1305000"/>
                <a:gd name="textAreaBottom" fmla="*/ 1305360 h 1305000"/>
              </a:gdLst>
              <a:ahLst/>
              <a:cxnLst/>
              <a:rect l="textAreaLeft" t="textAreaTop" r="textAreaRight" b="textAreaBottom"/>
              <a:pathLst>
                <a:path w="111320" h="69099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7" name="Google Shape;1979;p37"/>
            <p:cNvSpPr/>
            <p:nvPr/>
          </p:nvSpPr>
          <p:spPr>
            <a:xfrm>
              <a:off x="6348600" y="3533760"/>
              <a:ext cx="20520" cy="1764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7640"/>
                <a:gd name="textAreaBottom" fmla="*/ 18000 h 17640"/>
              </a:gdLst>
              <a:ahLst/>
              <a:cxnLst/>
              <a:rect l="textAreaLeft" t="textAreaTop" r="textAreaRight" b="textAreaBottom"/>
              <a:pathLst>
                <a:path w="1110" h="962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8" name="Google Shape;1980;p37"/>
            <p:cNvSpPr/>
            <p:nvPr/>
          </p:nvSpPr>
          <p:spPr>
            <a:xfrm>
              <a:off x="6330960" y="3513960"/>
              <a:ext cx="42840" cy="374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37440"/>
                <a:gd name="textAreaBottom" fmla="*/ 37800 h 37440"/>
              </a:gdLst>
              <a:ahLst/>
              <a:cxnLst/>
              <a:rect l="textAreaLeft" t="textAreaTop" r="textAreaRight" b="textAreaBottom"/>
              <a:pathLst>
                <a:path w="2293" h="1997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160" bIns="38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9" name="Google Shape;1981;p37"/>
            <p:cNvSpPr/>
            <p:nvPr/>
          </p:nvSpPr>
          <p:spPr>
            <a:xfrm>
              <a:off x="6364440" y="2920320"/>
              <a:ext cx="276120" cy="631080"/>
            </a:xfrm>
            <a:custGeom>
              <a:avLst/>
              <a:gdLst>
                <a:gd name="textAreaLeft" fmla="*/ 0 w 276120"/>
                <a:gd name="textAreaRight" fmla="*/ 276480 w 27612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4642" h="3342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0" name="Google Shape;1982;p37"/>
            <p:cNvSpPr/>
            <p:nvPr/>
          </p:nvSpPr>
          <p:spPr>
            <a:xfrm>
              <a:off x="4498200" y="2162160"/>
              <a:ext cx="2183040" cy="1473840"/>
            </a:xfrm>
            <a:custGeom>
              <a:avLst/>
              <a:gdLst>
                <a:gd name="textAreaLeft" fmla="*/ 0 w 2183040"/>
                <a:gd name="textAreaRight" fmla="*/ 2183400 w 2183040"/>
                <a:gd name="textAreaTop" fmla="*/ 0 h 1473840"/>
                <a:gd name="textAreaBottom" fmla="*/ 1474200 h 1473840"/>
              </a:gdLst>
              <a:ahLst/>
              <a:cxnLst/>
              <a:rect l="textAreaLeft" t="textAreaTop" r="textAreaRight" b="textAreaBottom"/>
              <a:pathLst>
                <a:path w="115571" h="78046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1" name="Google Shape;1983;p37"/>
            <p:cNvSpPr/>
            <p:nvPr/>
          </p:nvSpPr>
          <p:spPr>
            <a:xfrm>
              <a:off x="4492080" y="2155680"/>
              <a:ext cx="2194920" cy="1485720"/>
            </a:xfrm>
            <a:custGeom>
              <a:avLst/>
              <a:gdLst>
                <a:gd name="textAreaLeft" fmla="*/ 0 w 2194920"/>
                <a:gd name="textAreaRight" fmla="*/ 2195280 w 2194920"/>
                <a:gd name="textAreaTop" fmla="*/ 0 h 1485720"/>
                <a:gd name="textAreaBottom" fmla="*/ 1486080 h 1485720"/>
              </a:gdLst>
              <a:ahLst/>
              <a:cxnLst/>
              <a:rect l="textAreaLeft" t="textAreaTop" r="textAreaRight" b="textAreaBottom"/>
              <a:pathLst>
                <a:path w="116200" h="78675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2" name="Google Shape;1984;p37"/>
            <p:cNvSpPr/>
            <p:nvPr/>
          </p:nvSpPr>
          <p:spPr>
            <a:xfrm>
              <a:off x="4577760" y="2282040"/>
              <a:ext cx="1491480" cy="116280"/>
            </a:xfrm>
            <a:custGeom>
              <a:avLst/>
              <a:gdLst>
                <a:gd name="textAreaLeft" fmla="*/ 0 w 1491480"/>
                <a:gd name="textAreaRight" fmla="*/ 1491840 w 149148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78970" h="6175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3" name="Google Shape;1985;p37"/>
            <p:cNvSpPr/>
            <p:nvPr/>
          </p:nvSpPr>
          <p:spPr>
            <a:xfrm>
              <a:off x="4571640" y="2276640"/>
              <a:ext cx="1503360" cy="128160"/>
            </a:xfrm>
            <a:custGeom>
              <a:avLst/>
              <a:gdLst>
                <a:gd name="textAreaLeft" fmla="*/ 0 w 1503360"/>
                <a:gd name="textAreaRight" fmla="*/ 1503720 w 150336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79599" h="6803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880" bIns="12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4" name="Google Shape;1986;p37"/>
            <p:cNvSpPr/>
            <p:nvPr/>
          </p:nvSpPr>
          <p:spPr>
            <a:xfrm>
              <a:off x="4596120" y="25250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5" name="Google Shape;1987;p37"/>
            <p:cNvSpPr/>
            <p:nvPr/>
          </p:nvSpPr>
          <p:spPr>
            <a:xfrm>
              <a:off x="4596120" y="259416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6" name="Google Shape;1988;p37"/>
            <p:cNvSpPr/>
            <p:nvPr/>
          </p:nvSpPr>
          <p:spPr>
            <a:xfrm>
              <a:off x="4596120" y="26636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7" name="Google Shape;1989;p37"/>
            <p:cNvSpPr/>
            <p:nvPr/>
          </p:nvSpPr>
          <p:spPr>
            <a:xfrm>
              <a:off x="4596120" y="273672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8" name="Google Shape;1990;p37"/>
            <p:cNvSpPr/>
            <p:nvPr/>
          </p:nvSpPr>
          <p:spPr>
            <a:xfrm>
              <a:off x="4962600" y="25250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9" name="Google Shape;1991;p37"/>
            <p:cNvSpPr/>
            <p:nvPr/>
          </p:nvSpPr>
          <p:spPr>
            <a:xfrm>
              <a:off x="4962600" y="259416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0" name="Google Shape;1992;p37"/>
            <p:cNvSpPr/>
            <p:nvPr/>
          </p:nvSpPr>
          <p:spPr>
            <a:xfrm>
              <a:off x="4962600" y="26636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1" name="Google Shape;1993;p37"/>
            <p:cNvSpPr/>
            <p:nvPr/>
          </p:nvSpPr>
          <p:spPr>
            <a:xfrm>
              <a:off x="4962600" y="273672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2" name="Google Shape;1994;p37"/>
            <p:cNvSpPr/>
            <p:nvPr/>
          </p:nvSpPr>
          <p:spPr>
            <a:xfrm>
              <a:off x="5329440" y="25250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3" name="Google Shape;1995;p37"/>
            <p:cNvSpPr/>
            <p:nvPr/>
          </p:nvSpPr>
          <p:spPr>
            <a:xfrm>
              <a:off x="5329440" y="259416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4" name="Google Shape;1996;p37"/>
            <p:cNvSpPr/>
            <p:nvPr/>
          </p:nvSpPr>
          <p:spPr>
            <a:xfrm>
              <a:off x="5329440" y="26636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5" name="Google Shape;1997;p37"/>
            <p:cNvSpPr/>
            <p:nvPr/>
          </p:nvSpPr>
          <p:spPr>
            <a:xfrm>
              <a:off x="5329440" y="273672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60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6" name="Google Shape;1998;p37"/>
            <p:cNvSpPr/>
            <p:nvPr/>
          </p:nvSpPr>
          <p:spPr>
            <a:xfrm>
              <a:off x="5695920" y="25250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7" name="Google Shape;1999;p37"/>
            <p:cNvSpPr/>
            <p:nvPr/>
          </p:nvSpPr>
          <p:spPr>
            <a:xfrm>
              <a:off x="5695920" y="259416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8" name="Google Shape;2000;p37"/>
            <p:cNvSpPr/>
            <p:nvPr/>
          </p:nvSpPr>
          <p:spPr>
            <a:xfrm>
              <a:off x="5695920" y="266364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2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9" name="Google Shape;2001;p37"/>
            <p:cNvSpPr/>
            <p:nvPr/>
          </p:nvSpPr>
          <p:spPr>
            <a:xfrm>
              <a:off x="5695920" y="2736720"/>
              <a:ext cx="318240" cy="11520"/>
            </a:xfrm>
            <a:custGeom>
              <a:avLst/>
              <a:gdLst>
                <a:gd name="textAreaLeft" fmla="*/ 0 w 318240"/>
                <a:gd name="textAreaRight" fmla="*/ 318600 w 31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6859" h="63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0" name="Google Shape;2002;p37"/>
            <p:cNvSpPr/>
            <p:nvPr/>
          </p:nvSpPr>
          <p:spPr>
            <a:xfrm>
              <a:off x="4780440" y="2899440"/>
              <a:ext cx="1128960" cy="340920"/>
            </a:xfrm>
            <a:custGeom>
              <a:avLst/>
              <a:gdLst>
                <a:gd name="textAreaLeft" fmla="*/ 0 w 1128960"/>
                <a:gd name="textAreaRight" fmla="*/ 1129320 w 1128960"/>
                <a:gd name="textAreaTop" fmla="*/ 0 h 340920"/>
                <a:gd name="textAreaBottom" fmla="*/ 341280 h 340920"/>
              </a:gdLst>
              <a:ahLst/>
              <a:cxnLst/>
              <a:rect l="textAreaLeft" t="textAreaTop" r="textAreaRight" b="textAreaBottom"/>
              <a:pathLst>
                <a:path w="59783" h="18062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1" name="Google Shape;2003;p37"/>
            <p:cNvSpPr/>
            <p:nvPr/>
          </p:nvSpPr>
          <p:spPr>
            <a:xfrm>
              <a:off x="5013000" y="293940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3661" h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2" name="Google Shape;2004;p37"/>
            <p:cNvSpPr/>
            <p:nvPr/>
          </p:nvSpPr>
          <p:spPr>
            <a:xfrm>
              <a:off x="5007240" y="2933640"/>
              <a:ext cx="79920" cy="799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52" h="4253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3" name="Google Shape;2005;p37"/>
            <p:cNvSpPr/>
            <p:nvPr/>
          </p:nvSpPr>
          <p:spPr>
            <a:xfrm>
              <a:off x="5367240" y="296388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3662" h="3661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4" name="Google Shape;2006;p37"/>
            <p:cNvSpPr/>
            <p:nvPr/>
          </p:nvSpPr>
          <p:spPr>
            <a:xfrm>
              <a:off x="5361480" y="2958120"/>
              <a:ext cx="79920" cy="799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52" h="4253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5" name="Google Shape;2007;p37"/>
            <p:cNvSpPr/>
            <p:nvPr/>
          </p:nvSpPr>
          <p:spPr>
            <a:xfrm>
              <a:off x="5608080" y="3146040"/>
              <a:ext cx="68760" cy="687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3661" h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6" name="Google Shape;2008;p37"/>
            <p:cNvSpPr/>
            <p:nvPr/>
          </p:nvSpPr>
          <p:spPr>
            <a:xfrm>
              <a:off x="5602320" y="3140640"/>
              <a:ext cx="79920" cy="799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52" h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7" name="Google Shape;2009;p37"/>
            <p:cNvSpPr/>
            <p:nvPr/>
          </p:nvSpPr>
          <p:spPr>
            <a:xfrm>
              <a:off x="5863680" y="2871000"/>
              <a:ext cx="68760" cy="6804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3661" h="3624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8" name="Google Shape;2010;p37"/>
            <p:cNvSpPr/>
            <p:nvPr/>
          </p:nvSpPr>
          <p:spPr>
            <a:xfrm>
              <a:off x="5858280" y="2864520"/>
              <a:ext cx="79920" cy="806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80640"/>
                <a:gd name="textAreaBottom" fmla="*/ 81000 h 80640"/>
              </a:gdLst>
              <a:ahLst/>
              <a:cxnLst/>
              <a:rect l="textAreaLeft" t="textAreaTop" r="textAreaRight" b="textAreaBottom"/>
              <a:pathLst>
                <a:path w="4252" h="429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360" bIns="81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9" name="Google Shape;2011;p37"/>
            <p:cNvSpPr/>
            <p:nvPr/>
          </p:nvSpPr>
          <p:spPr>
            <a:xfrm>
              <a:off x="4752360" y="3199680"/>
              <a:ext cx="68040" cy="6876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3624" h="3661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0" name="Google Shape;2012;p37"/>
            <p:cNvSpPr/>
            <p:nvPr/>
          </p:nvSpPr>
          <p:spPr>
            <a:xfrm>
              <a:off x="4746240" y="3194280"/>
              <a:ext cx="80640" cy="7992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89" h="4253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1" name="Google Shape;2013;p37"/>
            <p:cNvSpPr/>
            <p:nvPr/>
          </p:nvSpPr>
          <p:spPr>
            <a:xfrm>
              <a:off x="5204880" y="3102120"/>
              <a:ext cx="68040" cy="6804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3624" h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2" name="Google Shape;2014;p37"/>
            <p:cNvSpPr/>
            <p:nvPr/>
          </p:nvSpPr>
          <p:spPr>
            <a:xfrm>
              <a:off x="5198760" y="3095640"/>
              <a:ext cx="80640" cy="7992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289" h="4253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3" name="Google Shape;2015;p37"/>
            <p:cNvSpPr/>
            <p:nvPr/>
          </p:nvSpPr>
          <p:spPr>
            <a:xfrm>
              <a:off x="6144480" y="2280240"/>
              <a:ext cx="39600" cy="1247760"/>
            </a:xfrm>
            <a:custGeom>
              <a:avLst/>
              <a:gdLst>
                <a:gd name="textAreaLeft" fmla="*/ 0 w 39600"/>
                <a:gd name="textAreaRight" fmla="*/ 39960 w 39600"/>
                <a:gd name="textAreaTop" fmla="*/ 0 h 1247760"/>
                <a:gd name="textAreaBottom" fmla="*/ 1248120 h 1247760"/>
              </a:gdLst>
              <a:ahLst/>
              <a:cxnLst/>
              <a:rect l="textAreaLeft" t="textAreaTop" r="textAreaRight" b="textAreaBottom"/>
              <a:pathLst>
                <a:path w="2108" h="66067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4" name="Google Shape;2016;p37"/>
            <p:cNvSpPr/>
            <p:nvPr/>
          </p:nvSpPr>
          <p:spPr>
            <a:xfrm>
              <a:off x="6138720" y="2274480"/>
              <a:ext cx="50760" cy="1258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1258920"/>
                <a:gd name="textAreaBottom" fmla="*/ 1259280 h 1258920"/>
              </a:gdLst>
              <a:ahLst/>
              <a:cxnLst/>
              <a:rect l="textAreaLeft" t="textAreaTop" r="textAreaRight" b="textAreaBottom"/>
              <a:pathLst>
                <a:path w="2700" h="66659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5" name="Google Shape;2017;p37"/>
            <p:cNvSpPr/>
            <p:nvPr/>
          </p:nvSpPr>
          <p:spPr>
            <a:xfrm>
              <a:off x="6377040" y="2517480"/>
              <a:ext cx="232200" cy="108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312" h="59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6" name="Google Shape;2018;p37"/>
            <p:cNvSpPr/>
            <p:nvPr/>
          </p:nvSpPr>
          <p:spPr>
            <a:xfrm>
              <a:off x="6218640" y="2517480"/>
              <a:ext cx="88920" cy="108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4733" h="59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7" name="Google Shape;2019;p37"/>
            <p:cNvSpPr/>
            <p:nvPr/>
          </p:nvSpPr>
          <p:spPr>
            <a:xfrm>
              <a:off x="6559200" y="2575440"/>
              <a:ext cx="50040" cy="1152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663" h="63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8" name="Google Shape;2020;p37"/>
            <p:cNvSpPr/>
            <p:nvPr/>
          </p:nvSpPr>
          <p:spPr>
            <a:xfrm>
              <a:off x="6450480" y="2575440"/>
              <a:ext cx="88920" cy="1152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33" h="63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9" name="Google Shape;2021;p37"/>
            <p:cNvSpPr/>
            <p:nvPr/>
          </p:nvSpPr>
          <p:spPr>
            <a:xfrm>
              <a:off x="6218640" y="2575440"/>
              <a:ext cx="191160" cy="1152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0131" h="63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0" name="Google Shape;2022;p37"/>
            <p:cNvSpPr/>
            <p:nvPr/>
          </p:nvSpPr>
          <p:spPr>
            <a:xfrm>
              <a:off x="6401520" y="2634120"/>
              <a:ext cx="207720" cy="1152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1018" h="629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1" name="Google Shape;2023;p37"/>
            <p:cNvSpPr/>
            <p:nvPr/>
          </p:nvSpPr>
          <p:spPr>
            <a:xfrm>
              <a:off x="6218640" y="2634120"/>
              <a:ext cx="151920" cy="115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8060" h="629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2" name="Google Shape;2024;p37"/>
            <p:cNvSpPr/>
            <p:nvPr/>
          </p:nvSpPr>
          <p:spPr>
            <a:xfrm>
              <a:off x="6513840" y="2692800"/>
              <a:ext cx="95400" cy="1080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5066" h="593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3" name="Google Shape;2025;p37"/>
            <p:cNvSpPr/>
            <p:nvPr/>
          </p:nvSpPr>
          <p:spPr>
            <a:xfrm>
              <a:off x="6302880" y="2692800"/>
              <a:ext cx="186840" cy="1080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9909" h="593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4" name="Google Shape;2026;p37"/>
            <p:cNvSpPr/>
            <p:nvPr/>
          </p:nvSpPr>
          <p:spPr>
            <a:xfrm>
              <a:off x="6218640" y="2692800"/>
              <a:ext cx="56880" cy="10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3032" h="593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5" name="Google Shape;2027;p37"/>
            <p:cNvSpPr/>
            <p:nvPr/>
          </p:nvSpPr>
          <p:spPr>
            <a:xfrm>
              <a:off x="6377040" y="2743920"/>
              <a:ext cx="232200" cy="108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312" h="593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6" name="Google Shape;2028;p37"/>
            <p:cNvSpPr/>
            <p:nvPr/>
          </p:nvSpPr>
          <p:spPr>
            <a:xfrm>
              <a:off x="6218640" y="2743920"/>
              <a:ext cx="88920" cy="108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4733" h="59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7" name="Google Shape;2029;p37"/>
            <p:cNvSpPr/>
            <p:nvPr/>
          </p:nvSpPr>
          <p:spPr>
            <a:xfrm>
              <a:off x="6559200" y="2801880"/>
              <a:ext cx="50040" cy="1152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663" h="629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8" name="Google Shape;2030;p37"/>
            <p:cNvSpPr/>
            <p:nvPr/>
          </p:nvSpPr>
          <p:spPr>
            <a:xfrm>
              <a:off x="6450480" y="2801880"/>
              <a:ext cx="88920" cy="1152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33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9" name="Google Shape;2031;p37"/>
            <p:cNvSpPr/>
            <p:nvPr/>
          </p:nvSpPr>
          <p:spPr>
            <a:xfrm>
              <a:off x="6218640" y="2801880"/>
              <a:ext cx="191160" cy="1152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0131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0" name="Google Shape;2032;p37"/>
            <p:cNvSpPr/>
            <p:nvPr/>
          </p:nvSpPr>
          <p:spPr>
            <a:xfrm>
              <a:off x="6401520" y="2860560"/>
              <a:ext cx="207720" cy="1152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1018" h="63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1" name="Google Shape;2033;p37"/>
            <p:cNvSpPr/>
            <p:nvPr/>
          </p:nvSpPr>
          <p:spPr>
            <a:xfrm>
              <a:off x="6218640" y="2860560"/>
              <a:ext cx="151920" cy="115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8060" h="63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2" name="Google Shape;2034;p37"/>
            <p:cNvSpPr/>
            <p:nvPr/>
          </p:nvSpPr>
          <p:spPr>
            <a:xfrm>
              <a:off x="6513840" y="2918520"/>
              <a:ext cx="95400" cy="1152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5066" h="629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3" name="Google Shape;2035;p37"/>
            <p:cNvSpPr/>
            <p:nvPr/>
          </p:nvSpPr>
          <p:spPr>
            <a:xfrm>
              <a:off x="6302880" y="2918520"/>
              <a:ext cx="186840" cy="1152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9909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4" name="Google Shape;2036;p37"/>
            <p:cNvSpPr/>
            <p:nvPr/>
          </p:nvSpPr>
          <p:spPr>
            <a:xfrm>
              <a:off x="6218640" y="2918520"/>
              <a:ext cx="56880" cy="1152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3032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5" name="Google Shape;2037;p37"/>
            <p:cNvSpPr/>
            <p:nvPr/>
          </p:nvSpPr>
          <p:spPr>
            <a:xfrm>
              <a:off x="6377040" y="2970000"/>
              <a:ext cx="232200" cy="108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312" h="59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6" name="Google Shape;2038;p37"/>
            <p:cNvSpPr/>
            <p:nvPr/>
          </p:nvSpPr>
          <p:spPr>
            <a:xfrm>
              <a:off x="6218640" y="2970000"/>
              <a:ext cx="88920" cy="108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4733" h="592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7" name="Google Shape;2039;p37"/>
            <p:cNvSpPr/>
            <p:nvPr/>
          </p:nvSpPr>
          <p:spPr>
            <a:xfrm>
              <a:off x="6559200" y="3027960"/>
              <a:ext cx="50040" cy="1152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663" h="63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8" name="Google Shape;2040;p37"/>
            <p:cNvSpPr/>
            <p:nvPr/>
          </p:nvSpPr>
          <p:spPr>
            <a:xfrm>
              <a:off x="6450480" y="3027960"/>
              <a:ext cx="88920" cy="1152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33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9" name="Google Shape;2041;p37"/>
            <p:cNvSpPr/>
            <p:nvPr/>
          </p:nvSpPr>
          <p:spPr>
            <a:xfrm>
              <a:off x="6218640" y="3027960"/>
              <a:ext cx="191160" cy="1152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0131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0" name="Google Shape;2042;p37"/>
            <p:cNvSpPr/>
            <p:nvPr/>
          </p:nvSpPr>
          <p:spPr>
            <a:xfrm>
              <a:off x="6401520" y="3086640"/>
              <a:ext cx="207720" cy="1152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1018" h="629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1" name="Google Shape;2043;p37"/>
            <p:cNvSpPr/>
            <p:nvPr/>
          </p:nvSpPr>
          <p:spPr>
            <a:xfrm>
              <a:off x="6218640" y="3086640"/>
              <a:ext cx="151920" cy="115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8060" h="629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2" name="Google Shape;2044;p37"/>
            <p:cNvSpPr/>
            <p:nvPr/>
          </p:nvSpPr>
          <p:spPr>
            <a:xfrm>
              <a:off x="6513840" y="3144600"/>
              <a:ext cx="95400" cy="1152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5066" h="63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3" name="Google Shape;2045;p37"/>
            <p:cNvSpPr/>
            <p:nvPr/>
          </p:nvSpPr>
          <p:spPr>
            <a:xfrm>
              <a:off x="6302880" y="3144600"/>
              <a:ext cx="186840" cy="1152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9909" h="63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4" name="Google Shape;2046;p37"/>
            <p:cNvSpPr/>
            <p:nvPr/>
          </p:nvSpPr>
          <p:spPr>
            <a:xfrm>
              <a:off x="6218640" y="3144600"/>
              <a:ext cx="56880" cy="1152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3032" h="63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5" name="Google Shape;2047;p37"/>
            <p:cNvSpPr/>
            <p:nvPr/>
          </p:nvSpPr>
          <p:spPr>
            <a:xfrm>
              <a:off x="6377040" y="3196440"/>
              <a:ext cx="232200" cy="108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312" h="593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6" name="Google Shape;2048;p37"/>
            <p:cNvSpPr/>
            <p:nvPr/>
          </p:nvSpPr>
          <p:spPr>
            <a:xfrm>
              <a:off x="6218640" y="3196440"/>
              <a:ext cx="88920" cy="108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4733" h="59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7" name="Google Shape;2049;p37"/>
            <p:cNvSpPr/>
            <p:nvPr/>
          </p:nvSpPr>
          <p:spPr>
            <a:xfrm>
              <a:off x="6559200" y="3254400"/>
              <a:ext cx="50040" cy="1152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2663" h="629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8" name="Google Shape;2050;p37"/>
            <p:cNvSpPr/>
            <p:nvPr/>
          </p:nvSpPr>
          <p:spPr>
            <a:xfrm>
              <a:off x="6450480" y="3254400"/>
              <a:ext cx="88920" cy="1152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4733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9" name="Google Shape;2051;p37"/>
            <p:cNvSpPr/>
            <p:nvPr/>
          </p:nvSpPr>
          <p:spPr>
            <a:xfrm>
              <a:off x="6218640" y="3254400"/>
              <a:ext cx="191160" cy="1152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0131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0" name="Google Shape;2052;p37"/>
            <p:cNvSpPr/>
            <p:nvPr/>
          </p:nvSpPr>
          <p:spPr>
            <a:xfrm>
              <a:off x="6401520" y="3313080"/>
              <a:ext cx="207720" cy="1080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1018" h="593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1" name="Google Shape;2053;p37"/>
            <p:cNvSpPr/>
            <p:nvPr/>
          </p:nvSpPr>
          <p:spPr>
            <a:xfrm>
              <a:off x="6218640" y="3313080"/>
              <a:ext cx="151920" cy="108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8060" h="593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2" name="Google Shape;2054;p37"/>
            <p:cNvSpPr/>
            <p:nvPr/>
          </p:nvSpPr>
          <p:spPr>
            <a:xfrm>
              <a:off x="6513840" y="3371040"/>
              <a:ext cx="95400" cy="1152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5066" h="629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3" name="Google Shape;2055;p37"/>
            <p:cNvSpPr/>
            <p:nvPr/>
          </p:nvSpPr>
          <p:spPr>
            <a:xfrm>
              <a:off x="6302880" y="3371040"/>
              <a:ext cx="186840" cy="1152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9909" h="62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4" name="Google Shape;2056;p37"/>
            <p:cNvSpPr/>
            <p:nvPr/>
          </p:nvSpPr>
          <p:spPr>
            <a:xfrm>
              <a:off x="6218640" y="3371040"/>
              <a:ext cx="56880" cy="1152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3032" h="629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5" name="Google Shape;2057;p37"/>
            <p:cNvSpPr/>
            <p:nvPr/>
          </p:nvSpPr>
          <p:spPr>
            <a:xfrm>
              <a:off x="4627440" y="3405960"/>
              <a:ext cx="52200" cy="1162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2773" h="6176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6" name="Google Shape;2058;p37"/>
            <p:cNvSpPr/>
            <p:nvPr/>
          </p:nvSpPr>
          <p:spPr>
            <a:xfrm>
              <a:off x="4732200" y="3457440"/>
              <a:ext cx="52200" cy="648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2774" h="344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7" name="Google Shape;2059;p37"/>
            <p:cNvSpPr/>
            <p:nvPr/>
          </p:nvSpPr>
          <p:spPr>
            <a:xfrm>
              <a:off x="4836960" y="3487680"/>
              <a:ext cx="52200" cy="3456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34560"/>
                <a:gd name="textAreaBottom" fmla="*/ 34920 h 34560"/>
              </a:gdLst>
              <a:ahLst/>
              <a:cxnLst/>
              <a:rect l="textAreaLeft" t="textAreaTop" r="textAreaRight" b="textAreaBottom"/>
              <a:pathLst>
                <a:path w="2774" h="185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280" bIns="35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8" name="Google Shape;2060;p37"/>
            <p:cNvSpPr/>
            <p:nvPr/>
          </p:nvSpPr>
          <p:spPr>
            <a:xfrm>
              <a:off x="4941720" y="3440160"/>
              <a:ext cx="52200" cy="820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82080"/>
                <a:gd name="textAreaBottom" fmla="*/ 82440 h 82080"/>
              </a:gdLst>
              <a:ahLst/>
              <a:cxnLst/>
              <a:rect l="textAreaLeft" t="textAreaTop" r="textAreaRight" b="textAreaBottom"/>
              <a:pathLst>
                <a:path w="2774" h="436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9" name="Google Shape;2061;p37"/>
            <p:cNvSpPr/>
            <p:nvPr/>
          </p:nvSpPr>
          <p:spPr>
            <a:xfrm>
              <a:off x="5046480" y="3470040"/>
              <a:ext cx="52200" cy="522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2774" h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560" bIns="52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0" name="Google Shape;2062;p37"/>
            <p:cNvSpPr/>
            <p:nvPr/>
          </p:nvSpPr>
          <p:spPr>
            <a:xfrm>
              <a:off x="5151240" y="3435840"/>
              <a:ext cx="52200" cy="864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86400"/>
                <a:gd name="textAreaBottom" fmla="*/ 86760 h 86400"/>
              </a:gdLst>
              <a:ahLst/>
              <a:cxnLst/>
              <a:rect l="textAreaLeft" t="textAreaTop" r="textAreaRight" b="textAreaBottom"/>
              <a:pathLst>
                <a:path w="2773" h="4586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120" bIns="87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1" name="Google Shape;2063;p37"/>
            <p:cNvSpPr/>
            <p:nvPr/>
          </p:nvSpPr>
          <p:spPr>
            <a:xfrm>
              <a:off x="5256000" y="3507840"/>
              <a:ext cx="52200" cy="144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4400"/>
                <a:gd name="textAreaBottom" fmla="*/ 14760 h 14400"/>
              </a:gdLst>
              <a:ahLst/>
              <a:cxnLst/>
              <a:rect l="textAreaLeft" t="textAreaTop" r="textAreaRight" b="textAreaBottom"/>
              <a:pathLst>
                <a:path w="2774" h="778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120" bIns="15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2" name="Google Shape;2064;p37"/>
            <p:cNvSpPr/>
            <p:nvPr/>
          </p:nvSpPr>
          <p:spPr>
            <a:xfrm>
              <a:off x="5360760" y="3405960"/>
              <a:ext cx="52200" cy="1162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2774" h="6176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3" name="Google Shape;2065;p37"/>
            <p:cNvSpPr/>
            <p:nvPr/>
          </p:nvSpPr>
          <p:spPr>
            <a:xfrm>
              <a:off x="5465520" y="3479760"/>
              <a:ext cx="52200" cy="4212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2774" h="2257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4" name="Google Shape;2066;p37"/>
            <p:cNvSpPr/>
            <p:nvPr/>
          </p:nvSpPr>
          <p:spPr>
            <a:xfrm>
              <a:off x="5570280" y="3505680"/>
              <a:ext cx="52200" cy="1656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2774" h="889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5" name="Google Shape;2067;p37"/>
            <p:cNvSpPr/>
            <p:nvPr/>
          </p:nvSpPr>
          <p:spPr>
            <a:xfrm>
              <a:off x="5675040" y="3484080"/>
              <a:ext cx="52200" cy="3816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38160"/>
                <a:gd name="textAreaBottom" fmla="*/ 38520 h 38160"/>
              </a:gdLst>
              <a:ahLst/>
              <a:cxnLst/>
              <a:rect l="textAreaLeft" t="textAreaTop" r="textAreaRight" b="textAreaBottom"/>
              <a:pathLst>
                <a:path w="2773" h="2035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6" name="Google Shape;2068;p37"/>
            <p:cNvSpPr/>
            <p:nvPr/>
          </p:nvSpPr>
          <p:spPr>
            <a:xfrm>
              <a:off x="5779800" y="3405960"/>
              <a:ext cx="52200" cy="1162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2774" h="6176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7" name="Google Shape;2069;p37"/>
            <p:cNvSpPr/>
            <p:nvPr/>
          </p:nvSpPr>
          <p:spPr>
            <a:xfrm>
              <a:off x="5884560" y="3429720"/>
              <a:ext cx="52200" cy="9252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773" h="4919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2880" bIns="9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8" name="Google Shape;2070;p37"/>
            <p:cNvSpPr/>
            <p:nvPr/>
          </p:nvSpPr>
          <p:spPr>
            <a:xfrm>
              <a:off x="5989320" y="3445560"/>
              <a:ext cx="52200" cy="7632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76320"/>
                <a:gd name="textAreaBottom" fmla="*/ 76680 h 76320"/>
              </a:gdLst>
              <a:ahLst/>
              <a:cxnLst/>
              <a:rect l="textAreaLeft" t="textAreaTop" r="textAreaRight" b="textAreaBottom"/>
              <a:pathLst>
                <a:path w="2774" h="4068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9" name="Google Shape;2071;p37"/>
            <p:cNvSpPr/>
            <p:nvPr/>
          </p:nvSpPr>
          <p:spPr>
            <a:xfrm>
              <a:off x="6256080" y="1827360"/>
              <a:ext cx="128160" cy="62136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621360"/>
                <a:gd name="textAreaBottom" fmla="*/ 621720 h 621360"/>
              </a:gdLst>
              <a:ahLst/>
              <a:cxnLst/>
              <a:rect l="textAreaLeft" t="textAreaTop" r="textAreaRight" b="textAreaBottom"/>
              <a:pathLst>
                <a:path w="6804" h="32905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0" name="Google Shape;2072;p37"/>
            <p:cNvSpPr/>
            <p:nvPr/>
          </p:nvSpPr>
          <p:spPr>
            <a:xfrm>
              <a:off x="6463800" y="1823400"/>
              <a:ext cx="228240" cy="10800"/>
            </a:xfrm>
            <a:custGeom>
              <a:avLst/>
              <a:gdLst>
                <a:gd name="textAreaLeft" fmla="*/ 0 w 228240"/>
                <a:gd name="textAreaRight" fmla="*/ 228600 w 22824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091" h="592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1" name="Google Shape;2073;p37"/>
            <p:cNvSpPr/>
            <p:nvPr/>
          </p:nvSpPr>
          <p:spPr>
            <a:xfrm>
              <a:off x="6463800" y="1892520"/>
              <a:ext cx="228240" cy="11520"/>
            </a:xfrm>
            <a:custGeom>
              <a:avLst/>
              <a:gdLst>
                <a:gd name="textAreaLeft" fmla="*/ 0 w 228240"/>
                <a:gd name="textAreaRight" fmla="*/ 228600 w 22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091" h="6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2" name="Google Shape;2074;p37"/>
            <p:cNvSpPr/>
            <p:nvPr/>
          </p:nvSpPr>
          <p:spPr>
            <a:xfrm>
              <a:off x="6463800" y="1961640"/>
              <a:ext cx="228240" cy="11520"/>
            </a:xfrm>
            <a:custGeom>
              <a:avLst/>
              <a:gdLst>
                <a:gd name="textAreaLeft" fmla="*/ 0 w 228240"/>
                <a:gd name="textAreaRight" fmla="*/ 228600 w 2282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091" h="629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3" name="Google Shape;2075;p37"/>
            <p:cNvSpPr/>
            <p:nvPr/>
          </p:nvSpPr>
          <p:spPr>
            <a:xfrm>
              <a:off x="4634280" y="4321440"/>
              <a:ext cx="239760" cy="1152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719" h="63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4" name="Google Shape;2076;p37"/>
            <p:cNvSpPr/>
            <p:nvPr/>
          </p:nvSpPr>
          <p:spPr>
            <a:xfrm>
              <a:off x="4634280" y="4386240"/>
              <a:ext cx="239760" cy="1152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719" h="63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5" name="Google Shape;2077;p37"/>
            <p:cNvSpPr/>
            <p:nvPr/>
          </p:nvSpPr>
          <p:spPr>
            <a:xfrm>
              <a:off x="4634280" y="4451400"/>
              <a:ext cx="239760" cy="1152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12719" h="62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6" name="Google Shape;2078;p37"/>
            <p:cNvSpPr/>
            <p:nvPr/>
          </p:nvSpPr>
          <p:spPr>
            <a:xfrm>
              <a:off x="4634280" y="4516200"/>
              <a:ext cx="239760" cy="10800"/>
            </a:xfrm>
            <a:custGeom>
              <a:avLst/>
              <a:gdLst>
                <a:gd name="textAreaLeft" fmla="*/ 0 w 239760"/>
                <a:gd name="textAreaRight" fmla="*/ 240120 w 239760"/>
                <a:gd name="textAreaTop" fmla="*/ 0 h 10800"/>
                <a:gd name="textAreaBottom" fmla="*/ 11160 h 10800"/>
              </a:gdLst>
              <a:ahLst/>
              <a:cxnLst/>
              <a:rect l="textAreaLeft" t="textAreaTop" r="textAreaRight" b="textAreaBottom"/>
              <a:pathLst>
                <a:path w="12719" h="59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7" name="Google Shape;2079;p37"/>
            <p:cNvSpPr/>
            <p:nvPr/>
          </p:nvSpPr>
          <p:spPr>
            <a:xfrm>
              <a:off x="4977360" y="3722760"/>
              <a:ext cx="717120" cy="716760"/>
            </a:xfrm>
            <a:custGeom>
              <a:avLst/>
              <a:gdLst>
                <a:gd name="textAreaLeft" fmla="*/ 0 w 717120"/>
                <a:gd name="textAreaRight" fmla="*/ 717480 w 717120"/>
                <a:gd name="textAreaTop" fmla="*/ 0 h 716760"/>
                <a:gd name="textAreaBottom" fmla="*/ 717120 h 716760"/>
              </a:gdLst>
              <a:ahLst/>
              <a:cxnLst/>
              <a:rect l="textAreaLeft" t="textAreaTop" r="textAreaRight" b="textAreaBottom"/>
              <a:pathLst>
                <a:path w="37970" h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8" name="Google Shape;2080;p37"/>
            <p:cNvSpPr/>
            <p:nvPr/>
          </p:nvSpPr>
          <p:spPr>
            <a:xfrm>
              <a:off x="4970880" y="3716640"/>
              <a:ext cx="729720" cy="729360"/>
            </a:xfrm>
            <a:custGeom>
              <a:avLst/>
              <a:gdLst>
                <a:gd name="textAreaLeft" fmla="*/ 0 w 729720"/>
                <a:gd name="textAreaRight" fmla="*/ 730080 w 729720"/>
                <a:gd name="textAreaTop" fmla="*/ 0 h 729360"/>
                <a:gd name="textAreaBottom" fmla="*/ 729720 h 729360"/>
              </a:gdLst>
              <a:ahLst/>
              <a:cxnLst/>
              <a:rect l="textAreaLeft" t="textAreaTop" r="textAreaRight" b="textAreaBottom"/>
              <a:pathLst>
                <a:path w="38635" h="38636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9" name="Google Shape;2081;p37"/>
            <p:cNvSpPr/>
            <p:nvPr/>
          </p:nvSpPr>
          <p:spPr>
            <a:xfrm>
              <a:off x="5068080" y="3813840"/>
              <a:ext cx="535320" cy="535320"/>
            </a:xfrm>
            <a:custGeom>
              <a:avLst/>
              <a:gdLst>
                <a:gd name="textAreaLeft" fmla="*/ 0 w 535320"/>
                <a:gd name="textAreaRight" fmla="*/ 535680 w 535320"/>
                <a:gd name="textAreaTop" fmla="*/ 0 h 535320"/>
                <a:gd name="textAreaBottom" fmla="*/ 535680 h 535320"/>
              </a:gdLst>
              <a:ahLst/>
              <a:cxnLst/>
              <a:rect l="textAreaLeft" t="textAreaTop" r="textAreaRight" b="textAreaBottom"/>
              <a:pathLst>
                <a:path w="28358" h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0" name="Google Shape;2082;p37"/>
            <p:cNvSpPr/>
            <p:nvPr/>
          </p:nvSpPr>
          <p:spPr>
            <a:xfrm>
              <a:off x="5061960" y="3807360"/>
              <a:ext cx="547920" cy="547920"/>
            </a:xfrm>
            <a:custGeom>
              <a:avLst/>
              <a:gdLst>
                <a:gd name="textAreaLeft" fmla="*/ 0 w 547920"/>
                <a:gd name="textAreaRight" fmla="*/ 548280 w 547920"/>
                <a:gd name="textAreaTop" fmla="*/ 0 h 547920"/>
                <a:gd name="textAreaBottom" fmla="*/ 548280 h 547920"/>
              </a:gdLst>
              <a:ahLst/>
              <a:cxnLst/>
              <a:rect l="textAreaLeft" t="textAreaTop" r="textAreaRight" b="textAreaBottom"/>
              <a:pathLst>
                <a:path w="29023" h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1" name="Google Shape;2083;p37"/>
            <p:cNvSpPr/>
            <p:nvPr/>
          </p:nvSpPr>
          <p:spPr>
            <a:xfrm>
              <a:off x="5166720" y="3912120"/>
              <a:ext cx="338400" cy="338400"/>
            </a:xfrm>
            <a:custGeom>
              <a:avLst/>
              <a:gdLst>
                <a:gd name="textAreaLeft" fmla="*/ 0 w 338400"/>
                <a:gd name="textAreaRight" fmla="*/ 338760 w 338400"/>
                <a:gd name="textAreaTop" fmla="*/ 0 h 338400"/>
                <a:gd name="textAreaBottom" fmla="*/ 338760 h 338400"/>
              </a:gdLst>
              <a:ahLst/>
              <a:cxnLst/>
              <a:rect l="textAreaLeft" t="textAreaTop" r="textAreaRight" b="textAreaBottom"/>
              <a:pathLst>
                <a:path w="17932" h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2" name="Google Shape;2084;p37"/>
            <p:cNvSpPr/>
            <p:nvPr/>
          </p:nvSpPr>
          <p:spPr>
            <a:xfrm>
              <a:off x="5160960" y="3906720"/>
              <a:ext cx="349560" cy="349560"/>
            </a:xfrm>
            <a:custGeom>
              <a:avLst/>
              <a:gdLst>
                <a:gd name="textAreaLeft" fmla="*/ 0 w 349560"/>
                <a:gd name="textAreaRight" fmla="*/ 349920 w 349560"/>
                <a:gd name="textAreaTop" fmla="*/ 0 h 349560"/>
                <a:gd name="textAreaBottom" fmla="*/ 349920 h 349560"/>
              </a:gdLst>
              <a:ahLst/>
              <a:cxnLst/>
              <a:rect l="textAreaLeft" t="textAreaTop" r="textAreaRight" b="textAreaBottom"/>
              <a:pathLst>
                <a:path w="18523" h="18524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3" name="Google Shape;2085;p37"/>
            <p:cNvSpPr/>
            <p:nvPr/>
          </p:nvSpPr>
          <p:spPr>
            <a:xfrm>
              <a:off x="4579200" y="3904560"/>
              <a:ext cx="354600" cy="353880"/>
            </a:xfrm>
            <a:custGeom>
              <a:avLst/>
              <a:gdLst>
                <a:gd name="textAreaLeft" fmla="*/ 0 w 354600"/>
                <a:gd name="textAreaRight" fmla="*/ 354960 w 354600"/>
                <a:gd name="textAreaTop" fmla="*/ 0 h 353880"/>
                <a:gd name="textAreaBottom" fmla="*/ 354240 h 353880"/>
              </a:gdLst>
              <a:ahLst/>
              <a:cxnLst/>
              <a:rect l="textAreaLeft" t="textAreaTop" r="textAreaRight" b="textAreaBottom"/>
              <a:pathLst>
                <a:path w="18782" h="18745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4" name="Google Shape;2086;p37"/>
            <p:cNvSpPr/>
            <p:nvPr/>
          </p:nvSpPr>
          <p:spPr>
            <a:xfrm>
              <a:off x="4573800" y="3898080"/>
              <a:ext cx="365760" cy="366120"/>
            </a:xfrm>
            <a:custGeom>
              <a:avLst/>
              <a:gdLst>
                <a:gd name="textAreaLeft" fmla="*/ 0 w 365760"/>
                <a:gd name="textAreaRight" fmla="*/ 366120 w 365760"/>
                <a:gd name="textAreaTop" fmla="*/ 0 h 366120"/>
                <a:gd name="textAreaBottom" fmla="*/ 366480 h 366120"/>
              </a:gdLst>
              <a:ahLst/>
              <a:cxnLst/>
              <a:rect l="textAreaLeft" t="textAreaTop" r="textAreaRight" b="textAreaBottom"/>
              <a:pathLst>
                <a:path w="19373" h="1941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5" name="Google Shape;2087;p37"/>
            <p:cNvSpPr/>
            <p:nvPr/>
          </p:nvSpPr>
          <p:spPr>
            <a:xfrm>
              <a:off x="4657320" y="3982680"/>
              <a:ext cx="198000" cy="19800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198000"/>
                <a:gd name="textAreaBottom" fmla="*/ 198360 h 198000"/>
              </a:gdLst>
              <a:ahLst/>
              <a:cxnLst/>
              <a:rect l="textAreaLeft" t="textAreaTop" r="textAreaRight" b="textAreaBottom"/>
              <a:pathLst>
                <a:path w="10501" h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6" name="Google Shape;2088;p37"/>
            <p:cNvSpPr/>
            <p:nvPr/>
          </p:nvSpPr>
          <p:spPr>
            <a:xfrm>
              <a:off x="4651920" y="3976560"/>
              <a:ext cx="209160" cy="20988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209880"/>
                <a:gd name="textAreaBottom" fmla="*/ 210240 h 209880"/>
              </a:gdLst>
              <a:ahLst/>
              <a:cxnLst/>
              <a:rect l="textAreaLeft" t="textAreaTop" r="textAreaRight" b="textAreaBottom"/>
              <a:pathLst>
                <a:path w="11092" h="1113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7" name="Google Shape;2089;p37"/>
            <p:cNvSpPr/>
            <p:nvPr/>
          </p:nvSpPr>
          <p:spPr>
            <a:xfrm>
              <a:off x="4328640" y="3977640"/>
              <a:ext cx="207000" cy="207000"/>
            </a:xfrm>
            <a:custGeom>
              <a:avLst/>
              <a:gdLst>
                <a:gd name="textAreaLeft" fmla="*/ 0 w 207000"/>
                <a:gd name="textAreaRight" fmla="*/ 207360 w 207000"/>
                <a:gd name="textAreaTop" fmla="*/ 0 h 207000"/>
                <a:gd name="textAreaBottom" fmla="*/ 207360 h 207000"/>
              </a:gdLst>
              <a:ahLst/>
              <a:cxnLst/>
              <a:rect l="textAreaLeft" t="textAreaTop" r="textAreaRight" b="textAreaBottom"/>
              <a:pathLst>
                <a:path w="10981" h="10982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8" name="Google Shape;2090;p37"/>
            <p:cNvSpPr/>
            <p:nvPr/>
          </p:nvSpPr>
          <p:spPr>
            <a:xfrm>
              <a:off x="4322880" y="3972240"/>
              <a:ext cx="218880" cy="21816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0 h 218160"/>
                <a:gd name="textAreaBottom" fmla="*/ 218520 h 218160"/>
              </a:gdLst>
              <a:ahLst/>
              <a:cxnLst/>
              <a:rect l="textAreaLeft" t="textAreaTop" r="textAreaRight" b="textAreaBottom"/>
              <a:pathLst>
                <a:path w="11610" h="11572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9" name="Google Shape;2091;p37"/>
            <p:cNvSpPr/>
            <p:nvPr/>
          </p:nvSpPr>
          <p:spPr>
            <a:xfrm>
              <a:off x="4374000" y="4023360"/>
              <a:ext cx="116280" cy="11628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6175" h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6640" bIns="116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0" name="Google Shape;2092;p37"/>
            <p:cNvSpPr/>
            <p:nvPr/>
          </p:nvSpPr>
          <p:spPr>
            <a:xfrm>
              <a:off x="4368240" y="4017600"/>
              <a:ext cx="127440" cy="127440"/>
            </a:xfrm>
            <a:custGeom>
              <a:avLst/>
              <a:gdLst>
                <a:gd name="textAreaLeft" fmla="*/ 0 w 127440"/>
                <a:gd name="textAreaRight" fmla="*/ 127800 w 12744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6766" h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160" bIns="128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1" name="Google Shape;2093;p37"/>
            <p:cNvSpPr/>
            <p:nvPr/>
          </p:nvSpPr>
          <p:spPr>
            <a:xfrm>
              <a:off x="4212000" y="4082040"/>
              <a:ext cx="1124280" cy="360"/>
            </a:xfrm>
            <a:custGeom>
              <a:avLst/>
              <a:gdLst>
                <a:gd name="textAreaLeft" fmla="*/ 0 w 1124280"/>
                <a:gd name="textAreaRight" fmla="*/ 1124640 w 112428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59524" h="1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2" name="Google Shape;2094;p37"/>
            <p:cNvSpPr/>
            <p:nvPr/>
          </p:nvSpPr>
          <p:spPr>
            <a:xfrm>
              <a:off x="4206240" y="4075560"/>
              <a:ext cx="1135440" cy="11520"/>
            </a:xfrm>
            <a:custGeom>
              <a:avLst/>
              <a:gdLst>
                <a:gd name="textAreaLeft" fmla="*/ 0 w 1135440"/>
                <a:gd name="textAreaRight" fmla="*/ 1135800 w 113544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60116" h="63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3" name="Google Shape;2095;p37"/>
            <p:cNvSpPr/>
            <p:nvPr/>
          </p:nvSpPr>
          <p:spPr>
            <a:xfrm>
              <a:off x="5354640" y="1596960"/>
              <a:ext cx="712800" cy="55836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558360"/>
                <a:gd name="textAreaBottom" fmla="*/ 558720 h 558360"/>
              </a:gdLst>
              <a:ahLst/>
              <a:cxnLst/>
              <a:rect l="textAreaLeft" t="textAreaTop" r="textAreaRight" b="textAreaBottom"/>
              <a:pathLst>
                <a:path w="37748" h="2957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4" name="Google Shape;2096;p37"/>
            <p:cNvSpPr/>
            <p:nvPr/>
          </p:nvSpPr>
          <p:spPr>
            <a:xfrm>
              <a:off x="5422320" y="2012760"/>
              <a:ext cx="645120" cy="142920"/>
            </a:xfrm>
            <a:custGeom>
              <a:avLst/>
              <a:gdLst>
                <a:gd name="textAreaLeft" fmla="*/ 0 w 645120"/>
                <a:gd name="textAreaRight" fmla="*/ 645480 w 645120"/>
                <a:gd name="textAreaTop" fmla="*/ 0 h 142920"/>
                <a:gd name="textAreaBottom" fmla="*/ 143280 h 142920"/>
              </a:gdLst>
              <a:ahLst/>
              <a:cxnLst/>
              <a:rect l="textAreaLeft" t="textAreaTop" r="textAreaRight" b="textAreaBottom"/>
              <a:pathLst>
                <a:path w="34162" h="758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3280" bIns="14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5" name="Google Shape;2097;p37"/>
            <p:cNvSpPr/>
            <p:nvPr/>
          </p:nvSpPr>
          <p:spPr>
            <a:xfrm>
              <a:off x="5354640" y="2167560"/>
              <a:ext cx="712800" cy="5616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56160"/>
                <a:gd name="textAreaBottom" fmla="*/ 56520 h 56160"/>
              </a:gdLst>
              <a:ahLst/>
              <a:cxnLst/>
              <a:rect l="textAreaLeft" t="textAreaTop" r="textAreaRight" b="textAreaBottom"/>
              <a:pathLst>
                <a:path w="37748" h="2996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6" name="Google Shape;2098;p37"/>
            <p:cNvSpPr/>
            <p:nvPr/>
          </p:nvSpPr>
          <p:spPr>
            <a:xfrm>
              <a:off x="5354640" y="2155680"/>
              <a:ext cx="712800" cy="1152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11520"/>
                <a:gd name="textAreaBottom" fmla="*/ 11880 h 11520"/>
              </a:gdLst>
              <a:ahLst/>
              <a:cxnLst/>
              <a:rect l="textAreaLeft" t="textAreaTop" r="textAreaRight" b="textAreaBottom"/>
              <a:pathLst>
                <a:path w="37748" h="629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7" name="Google Shape;2099;p37"/>
            <p:cNvSpPr/>
            <p:nvPr/>
          </p:nvSpPr>
          <p:spPr>
            <a:xfrm>
              <a:off x="5348880" y="1591560"/>
              <a:ext cx="724680" cy="637920"/>
            </a:xfrm>
            <a:custGeom>
              <a:avLst/>
              <a:gdLst>
                <a:gd name="textAreaLeft" fmla="*/ 0 w 724680"/>
                <a:gd name="textAreaRight" fmla="*/ 725040 w 724680"/>
                <a:gd name="textAreaTop" fmla="*/ 0 h 637920"/>
                <a:gd name="textAreaBottom" fmla="*/ 638280 h 637920"/>
              </a:gdLst>
              <a:ahLst/>
              <a:cxnLst/>
              <a:rect l="textAreaLeft" t="textAreaTop" r="textAreaRight" b="textAreaBottom"/>
              <a:pathLst>
                <a:path w="38377" h="33792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8" name="Google Shape;2100;p37"/>
            <p:cNvSpPr/>
            <p:nvPr/>
          </p:nvSpPr>
          <p:spPr>
            <a:xfrm>
              <a:off x="5354640" y="1596960"/>
              <a:ext cx="712800" cy="10656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7748" h="565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7280" bIns="107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9" name="Google Shape;2101;p37"/>
            <p:cNvSpPr/>
            <p:nvPr/>
          </p:nvSpPr>
          <p:spPr>
            <a:xfrm>
              <a:off x="5348880" y="1591560"/>
              <a:ext cx="724680" cy="117720"/>
            </a:xfrm>
            <a:custGeom>
              <a:avLst/>
              <a:gdLst>
                <a:gd name="textAreaLeft" fmla="*/ 0 w 724680"/>
                <a:gd name="textAreaRight" fmla="*/ 725040 w 724680"/>
                <a:gd name="textAreaTop" fmla="*/ 0 h 117720"/>
                <a:gd name="textAreaBottom" fmla="*/ 118080 h 117720"/>
              </a:gdLst>
              <a:ahLst/>
              <a:cxnLst/>
              <a:rect l="textAreaLeft" t="textAreaTop" r="textAreaRight" b="textAreaBottom"/>
              <a:pathLst>
                <a:path w="38377" h="6249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8080" bIns="118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0" name="Google Shape;2102;p37"/>
            <p:cNvSpPr/>
            <p:nvPr/>
          </p:nvSpPr>
          <p:spPr>
            <a:xfrm>
              <a:off x="5566320" y="1787760"/>
              <a:ext cx="293760" cy="29376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293760"/>
                <a:gd name="textAreaBottom" fmla="*/ 294120 h 293760"/>
              </a:gdLst>
              <a:ahLst/>
              <a:cxnLst/>
              <a:rect l="textAreaLeft" t="textAreaTop" r="textAreaRight" b="textAreaBottom"/>
              <a:pathLst>
                <a:path w="15566" h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1" name="Google Shape;2103;p37"/>
            <p:cNvSpPr/>
            <p:nvPr/>
          </p:nvSpPr>
          <p:spPr>
            <a:xfrm>
              <a:off x="5560560" y="1781280"/>
              <a:ext cx="305640" cy="3056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305640"/>
                <a:gd name="textAreaBottom" fmla="*/ 306000 h 305640"/>
              </a:gdLst>
              <a:ahLst/>
              <a:cxnLst/>
              <a:rect l="textAreaLeft" t="textAreaTop" r="textAreaRight" b="textAreaBottom"/>
              <a:pathLst>
                <a:path w="16194" h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2" name="Google Shape;2104;p37"/>
            <p:cNvSpPr/>
            <p:nvPr/>
          </p:nvSpPr>
          <p:spPr>
            <a:xfrm>
              <a:off x="5644440" y="1837440"/>
              <a:ext cx="172080" cy="19872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198720"/>
                <a:gd name="textAreaBottom" fmla="*/ 199080 h 198720"/>
              </a:gdLst>
              <a:ahLst/>
              <a:cxnLst/>
              <a:rect l="textAreaLeft" t="textAreaTop" r="textAreaRight" b="textAreaBottom"/>
              <a:pathLst>
                <a:path w="9133" h="10538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23" name="Google Shape;2105;p37"/>
            <p:cNvSpPr/>
            <p:nvPr/>
          </p:nvSpPr>
          <p:spPr>
            <a:xfrm>
              <a:off x="5638680" y="1832040"/>
              <a:ext cx="183240" cy="210240"/>
            </a:xfrm>
            <a:custGeom>
              <a:avLst/>
              <a:gdLst>
                <a:gd name="textAreaLeft" fmla="*/ 0 w 183240"/>
                <a:gd name="textAreaRight" fmla="*/ 183600 w 183240"/>
                <a:gd name="textAreaTop" fmla="*/ 0 h 210240"/>
                <a:gd name="textAreaBottom" fmla="*/ 210600 h 210240"/>
              </a:gdLst>
              <a:ahLst/>
              <a:cxnLst/>
              <a:rect l="textAreaLeft" t="textAreaTop" r="textAreaRight" b="textAreaBottom"/>
              <a:pathLst>
                <a:path w="9724" h="11147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324" name="Google Shape;2106;p37"/>
          <p:cNvGrpSpPr/>
          <p:nvPr/>
        </p:nvGrpSpPr>
        <p:grpSpPr>
          <a:xfrm>
            <a:off x="731520" y="573480"/>
            <a:ext cx="634680" cy="734400"/>
            <a:chOff x="731520" y="573480"/>
            <a:chExt cx="634680" cy="734400"/>
          </a:xfrm>
        </p:grpSpPr>
        <p:grpSp>
          <p:nvGrpSpPr>
            <p:cNvPr id="1325" name="Google Shape;2107;p37"/>
            <p:cNvGrpSpPr/>
            <p:nvPr/>
          </p:nvGrpSpPr>
          <p:grpSpPr>
            <a:xfrm>
              <a:off x="731520" y="573480"/>
              <a:ext cx="634680" cy="634680"/>
              <a:chOff x="731520" y="573480"/>
              <a:chExt cx="634680" cy="634680"/>
            </a:xfrm>
          </p:grpSpPr>
          <p:sp>
            <p:nvSpPr>
              <p:cNvPr id="1326" name="Google Shape;2108;p37"/>
              <p:cNvSpPr/>
              <p:nvPr/>
            </p:nvSpPr>
            <p:spPr>
              <a:xfrm>
                <a:off x="731520" y="573480"/>
                <a:ext cx="634680" cy="6346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27" name="Google Shape;2109;p37"/>
              <p:cNvSpPr/>
              <p:nvPr/>
            </p:nvSpPr>
            <p:spPr>
              <a:xfrm>
                <a:off x="816480" y="658440"/>
                <a:ext cx="465120" cy="4651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49494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328" name="Google Shape;2110;p37"/>
            <p:cNvGrpSpPr/>
            <p:nvPr/>
          </p:nvGrpSpPr>
          <p:grpSpPr>
            <a:xfrm>
              <a:off x="961560" y="1281240"/>
              <a:ext cx="174600" cy="26640"/>
              <a:chOff x="961560" y="1281240"/>
              <a:chExt cx="174600" cy="26640"/>
            </a:xfrm>
          </p:grpSpPr>
          <p:sp>
            <p:nvSpPr>
              <p:cNvPr id="1329" name="Google Shape;2111;p37"/>
              <p:cNvSpPr/>
              <p:nvPr/>
            </p:nvSpPr>
            <p:spPr>
              <a:xfrm>
                <a:off x="961560" y="12812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30" name="Google Shape;2112;p37"/>
              <p:cNvSpPr/>
              <p:nvPr/>
            </p:nvSpPr>
            <p:spPr>
              <a:xfrm>
                <a:off x="1035720" y="12812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31" name="Google Shape;2113;p37"/>
              <p:cNvSpPr/>
              <p:nvPr/>
            </p:nvSpPr>
            <p:spPr>
              <a:xfrm>
                <a:off x="1109520" y="128124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332" name="Google Shape;2114;p37"/>
          <p:cNvGrpSpPr/>
          <p:nvPr/>
        </p:nvGrpSpPr>
        <p:grpSpPr>
          <a:xfrm>
            <a:off x="731520" y="1650600"/>
            <a:ext cx="634680" cy="732960"/>
            <a:chOff x="731520" y="1650600"/>
            <a:chExt cx="634680" cy="732960"/>
          </a:xfrm>
        </p:grpSpPr>
        <p:grpSp>
          <p:nvGrpSpPr>
            <p:cNvPr id="1333" name="Google Shape;2115;p37"/>
            <p:cNvGrpSpPr/>
            <p:nvPr/>
          </p:nvGrpSpPr>
          <p:grpSpPr>
            <a:xfrm>
              <a:off x="731520" y="1650600"/>
              <a:ext cx="634680" cy="634680"/>
              <a:chOff x="731520" y="1650600"/>
              <a:chExt cx="634680" cy="634680"/>
            </a:xfrm>
          </p:grpSpPr>
          <p:sp>
            <p:nvSpPr>
              <p:cNvPr id="1334" name="Google Shape;2116;p37"/>
              <p:cNvSpPr/>
              <p:nvPr/>
            </p:nvSpPr>
            <p:spPr>
              <a:xfrm>
                <a:off x="731520" y="1650600"/>
                <a:ext cx="634680" cy="63468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35" name="Google Shape;2117;p37"/>
              <p:cNvSpPr/>
              <p:nvPr/>
            </p:nvSpPr>
            <p:spPr>
              <a:xfrm>
                <a:off x="816480" y="1735200"/>
                <a:ext cx="465120" cy="4651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336" name="Google Shape;2118;p37"/>
            <p:cNvGrpSpPr/>
            <p:nvPr/>
          </p:nvGrpSpPr>
          <p:grpSpPr>
            <a:xfrm>
              <a:off x="961560" y="2356920"/>
              <a:ext cx="174600" cy="26640"/>
              <a:chOff x="961560" y="2356920"/>
              <a:chExt cx="174600" cy="26640"/>
            </a:xfrm>
          </p:grpSpPr>
          <p:sp>
            <p:nvSpPr>
              <p:cNvPr id="1337" name="Google Shape;2119;p37"/>
              <p:cNvSpPr/>
              <p:nvPr/>
            </p:nvSpPr>
            <p:spPr>
              <a:xfrm>
                <a:off x="961560" y="23569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38" name="Google Shape;2120;p37"/>
              <p:cNvSpPr/>
              <p:nvPr/>
            </p:nvSpPr>
            <p:spPr>
              <a:xfrm>
                <a:off x="1035720" y="23569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39" name="Google Shape;2121;p37"/>
              <p:cNvSpPr/>
              <p:nvPr/>
            </p:nvSpPr>
            <p:spPr>
              <a:xfrm>
                <a:off x="1109520" y="235692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340" name="Google Shape;2122;p37"/>
          <p:cNvGrpSpPr/>
          <p:nvPr/>
        </p:nvGrpSpPr>
        <p:grpSpPr>
          <a:xfrm>
            <a:off x="731520" y="2728440"/>
            <a:ext cx="634680" cy="734400"/>
            <a:chOff x="731520" y="2728440"/>
            <a:chExt cx="634680" cy="734400"/>
          </a:xfrm>
        </p:grpSpPr>
        <p:grpSp>
          <p:nvGrpSpPr>
            <p:cNvPr id="1341" name="Google Shape;2123;p37"/>
            <p:cNvGrpSpPr/>
            <p:nvPr/>
          </p:nvGrpSpPr>
          <p:grpSpPr>
            <a:xfrm>
              <a:off x="731520" y="2728440"/>
              <a:ext cx="634680" cy="634680"/>
              <a:chOff x="731520" y="2728440"/>
              <a:chExt cx="634680" cy="634680"/>
            </a:xfrm>
          </p:grpSpPr>
          <p:sp>
            <p:nvSpPr>
              <p:cNvPr id="1342" name="Google Shape;2124;p37"/>
              <p:cNvSpPr/>
              <p:nvPr/>
            </p:nvSpPr>
            <p:spPr>
              <a:xfrm>
                <a:off x="731520" y="2728440"/>
                <a:ext cx="634680" cy="63468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43" name="Google Shape;2125;p37"/>
              <p:cNvSpPr/>
              <p:nvPr/>
            </p:nvSpPr>
            <p:spPr>
              <a:xfrm>
                <a:off x="816480" y="2813040"/>
                <a:ext cx="465120" cy="4651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344" name="Google Shape;2126;p37"/>
            <p:cNvGrpSpPr/>
            <p:nvPr/>
          </p:nvGrpSpPr>
          <p:grpSpPr>
            <a:xfrm>
              <a:off x="961560" y="3436200"/>
              <a:ext cx="174600" cy="26640"/>
              <a:chOff x="961560" y="3436200"/>
              <a:chExt cx="174600" cy="26640"/>
            </a:xfrm>
          </p:grpSpPr>
          <p:sp>
            <p:nvSpPr>
              <p:cNvPr id="1345" name="Google Shape;2127;p37"/>
              <p:cNvSpPr/>
              <p:nvPr/>
            </p:nvSpPr>
            <p:spPr>
              <a:xfrm>
                <a:off x="961560" y="34362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46" name="Google Shape;2128;p37"/>
              <p:cNvSpPr/>
              <p:nvPr/>
            </p:nvSpPr>
            <p:spPr>
              <a:xfrm>
                <a:off x="1035720" y="34362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47" name="Google Shape;2129;p37"/>
              <p:cNvSpPr/>
              <p:nvPr/>
            </p:nvSpPr>
            <p:spPr>
              <a:xfrm>
                <a:off x="1109520" y="34362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348" name="Google Shape;2130;p37"/>
          <p:cNvGrpSpPr/>
          <p:nvPr/>
        </p:nvGrpSpPr>
        <p:grpSpPr>
          <a:xfrm>
            <a:off x="731520" y="3806640"/>
            <a:ext cx="634680" cy="734400"/>
            <a:chOff x="731520" y="3806640"/>
            <a:chExt cx="634680" cy="734400"/>
          </a:xfrm>
        </p:grpSpPr>
        <p:grpSp>
          <p:nvGrpSpPr>
            <p:cNvPr id="1349" name="Google Shape;2131;p37"/>
            <p:cNvGrpSpPr/>
            <p:nvPr/>
          </p:nvGrpSpPr>
          <p:grpSpPr>
            <a:xfrm>
              <a:off x="731520" y="3806640"/>
              <a:ext cx="634680" cy="634680"/>
              <a:chOff x="731520" y="3806640"/>
              <a:chExt cx="634680" cy="634680"/>
            </a:xfrm>
          </p:grpSpPr>
          <p:sp>
            <p:nvSpPr>
              <p:cNvPr id="1350" name="Google Shape;2132;p37"/>
              <p:cNvSpPr/>
              <p:nvPr/>
            </p:nvSpPr>
            <p:spPr>
              <a:xfrm>
                <a:off x="731520" y="3806640"/>
                <a:ext cx="634680" cy="63468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51" name="Google Shape;2133;p37"/>
              <p:cNvSpPr/>
              <p:nvPr/>
            </p:nvSpPr>
            <p:spPr>
              <a:xfrm>
                <a:off x="816480" y="3891240"/>
                <a:ext cx="465120" cy="4651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3D3D3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2880" bIns="18288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352" name="Google Shape;2134;p37"/>
            <p:cNvGrpSpPr/>
            <p:nvPr/>
          </p:nvGrpSpPr>
          <p:grpSpPr>
            <a:xfrm>
              <a:off x="961560" y="4514400"/>
              <a:ext cx="174600" cy="26640"/>
              <a:chOff x="961560" y="4514400"/>
              <a:chExt cx="174600" cy="26640"/>
            </a:xfrm>
          </p:grpSpPr>
          <p:sp>
            <p:nvSpPr>
              <p:cNvPr id="1353" name="Google Shape;2135;p37"/>
              <p:cNvSpPr/>
              <p:nvPr/>
            </p:nvSpPr>
            <p:spPr>
              <a:xfrm>
                <a:off x="961560" y="4514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54" name="Google Shape;2136;p37"/>
              <p:cNvSpPr/>
              <p:nvPr/>
            </p:nvSpPr>
            <p:spPr>
              <a:xfrm>
                <a:off x="1035720" y="4514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355" name="Google Shape;2137;p37"/>
              <p:cNvSpPr/>
              <p:nvPr/>
            </p:nvSpPr>
            <p:spPr>
              <a:xfrm>
                <a:off x="1109520" y="4514400"/>
                <a:ext cx="26640" cy="26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9440" bIns="19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strike="noStrike" spc="-1">
                  <a:solidFill>
                    <a:srgbClr val="595959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5906880" y="35676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2800" b="0" strike="noStrike" spc="-1">
                <a:solidFill>
                  <a:schemeClr val="dk2"/>
                </a:solidFill>
                <a:latin typeface="Fjalla One"/>
                <a:ea typeface="Fjalla One"/>
              </a:rPr>
              <a:t>Szolgáltatásaink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 type="subTitle"/>
          </p:nvPr>
        </p:nvSpPr>
        <p:spPr>
          <a:xfrm>
            <a:off x="1664280" y="71316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Széleskörű hálózat építés és karbantartás.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 type="subTitle"/>
          </p:nvPr>
        </p:nvSpPr>
        <p:spPr>
          <a:xfrm>
            <a:off x="1664280" y="425160"/>
            <a:ext cx="2614680" cy="3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Hálózat karbantartás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4"/>
          <p:cNvSpPr>
            <a:spLocks noGrp="1"/>
          </p:cNvSpPr>
          <p:nvPr>
            <p:ph type="subTitle"/>
          </p:nvPr>
        </p:nvSpPr>
        <p:spPr>
          <a:xfrm>
            <a:off x="1664280" y="1508760"/>
            <a:ext cx="2614680" cy="3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Adatkezelés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0" name="PlaceHolder 5"/>
          <p:cNvSpPr>
            <a:spLocks noGrp="1"/>
          </p:cNvSpPr>
          <p:nvPr>
            <p:ph type="subTitle"/>
          </p:nvPr>
        </p:nvSpPr>
        <p:spPr>
          <a:xfrm>
            <a:off x="1664280" y="179208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Adatbázis kezelés, web üzemeltetés.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6"/>
          <p:cNvSpPr>
            <a:spLocks noGrp="1"/>
          </p:cNvSpPr>
          <p:nvPr>
            <p:ph type="subTitle"/>
          </p:nvPr>
        </p:nvSpPr>
        <p:spPr>
          <a:xfrm>
            <a:off x="1664280" y="2587680"/>
            <a:ext cx="2614680" cy="3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Oktatás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2" name="PlaceHolder 7"/>
          <p:cNvSpPr>
            <a:spLocks noGrp="1"/>
          </p:cNvSpPr>
          <p:nvPr>
            <p:ph type="subTitle"/>
          </p:nvPr>
        </p:nvSpPr>
        <p:spPr>
          <a:xfrm>
            <a:off x="1664280" y="287136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informatikai továbbképzés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3" name="PlaceHolder 8"/>
          <p:cNvSpPr>
            <a:spLocks noGrp="1"/>
          </p:cNvSpPr>
          <p:nvPr>
            <p:ph type="subTitle"/>
          </p:nvPr>
        </p:nvSpPr>
        <p:spPr>
          <a:xfrm>
            <a:off x="1664280" y="3666600"/>
            <a:ext cx="2614680" cy="3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hu-HU" sz="18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Gyors segítség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9"/>
          <p:cNvSpPr>
            <a:spLocks noGrp="1"/>
          </p:cNvSpPr>
          <p:nvPr>
            <p:ph type="subTitle"/>
          </p:nvPr>
        </p:nvSpPr>
        <p:spPr>
          <a:xfrm>
            <a:off x="1664280" y="3950280"/>
            <a:ext cx="261468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hu-HU" sz="1600" b="0" strike="noStrike" spc="-1">
                <a:solidFill>
                  <a:schemeClr val="dk2"/>
                </a:solidFill>
                <a:latin typeface="Barlow Semi Condensed"/>
                <a:ea typeface="Barlow Semi Condensed"/>
              </a:rPr>
              <a:t>Munkaidőben állandó elérhetőség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10"/>
          <p:cNvSpPr>
            <a:spLocks noGrp="1"/>
          </p:cNvSpPr>
          <p:nvPr>
            <p:ph type="title"/>
          </p:nvPr>
        </p:nvSpPr>
        <p:spPr>
          <a:xfrm>
            <a:off x="813960" y="72252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01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PlaceHolder 11"/>
          <p:cNvSpPr>
            <a:spLocks noGrp="1"/>
          </p:cNvSpPr>
          <p:nvPr>
            <p:ph type="title"/>
          </p:nvPr>
        </p:nvSpPr>
        <p:spPr>
          <a:xfrm>
            <a:off x="813960" y="180144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02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12"/>
          <p:cNvSpPr>
            <a:spLocks noGrp="1"/>
          </p:cNvSpPr>
          <p:nvPr>
            <p:ph type="title"/>
          </p:nvPr>
        </p:nvSpPr>
        <p:spPr>
          <a:xfrm>
            <a:off x="813960" y="288036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03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8" name="PlaceHolder 13"/>
          <p:cNvSpPr>
            <a:spLocks noGrp="1"/>
          </p:cNvSpPr>
          <p:nvPr>
            <p:ph type="title"/>
          </p:nvPr>
        </p:nvSpPr>
        <p:spPr>
          <a:xfrm>
            <a:off x="813960" y="3959280"/>
            <a:ext cx="456840" cy="34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04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PlaceHolder 1"/>
          <p:cNvSpPr>
            <a:spLocks noGrp="1"/>
          </p:cNvSpPr>
          <p:nvPr>
            <p:ph type="title"/>
          </p:nvPr>
        </p:nvSpPr>
        <p:spPr>
          <a:xfrm>
            <a:off x="2523600" y="2178720"/>
            <a:ext cx="3904200" cy="78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5700" b="0" strike="noStrike" spc="-1">
                <a:solidFill>
                  <a:schemeClr val="dk2"/>
                </a:solidFill>
                <a:latin typeface="Fjalla One"/>
                <a:ea typeface="Fjalla One"/>
              </a:rPr>
              <a:t>Közvélemény</a:t>
            </a:r>
            <a:br>
              <a:rPr sz="5700"/>
            </a:br>
            <a:r>
              <a:rPr lang="hu-HU" sz="5700" b="0" strike="noStrike" spc="-1">
                <a:solidFill>
                  <a:schemeClr val="dk2"/>
                </a:solidFill>
                <a:latin typeface="Fjalla One"/>
                <a:ea typeface="Fjalla One"/>
              </a:rPr>
              <a:t>kutatás</a:t>
            </a:r>
            <a:endParaRPr lang="en-US" sz="5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2208240" y="338400"/>
            <a:ext cx="47275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2800" b="0" strike="noStrike" spc="-1">
                <a:solidFill>
                  <a:schemeClr val="dk2"/>
                </a:solidFill>
                <a:latin typeface="Fjalla One"/>
                <a:ea typeface="Fjalla One"/>
              </a:rPr>
              <a:t>Operációs rendszer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 type="subTitle"/>
          </p:nvPr>
        </p:nvSpPr>
        <p:spPr>
          <a:xfrm>
            <a:off x="5556600" y="3090240"/>
            <a:ext cx="203832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6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Mint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2" name="PlaceHolder 3"/>
          <p:cNvSpPr>
            <a:spLocks noGrp="1"/>
          </p:cNvSpPr>
          <p:nvPr>
            <p:ph type="subTitle"/>
          </p:nvPr>
        </p:nvSpPr>
        <p:spPr>
          <a:xfrm>
            <a:off x="3639240" y="1874160"/>
            <a:ext cx="186516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6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Windows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4"/>
          <p:cNvSpPr>
            <a:spLocks noGrp="1"/>
          </p:cNvSpPr>
          <p:nvPr>
            <p:ph type="subTitle"/>
          </p:nvPr>
        </p:nvSpPr>
        <p:spPr>
          <a:xfrm>
            <a:off x="1704240" y="2603520"/>
            <a:ext cx="186516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600" b="0" strike="noStrike" spc="-1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Ubuntu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Google Shape;3165;p54"/>
          <p:cNvSpPr/>
          <p:nvPr/>
        </p:nvSpPr>
        <p:spPr>
          <a:xfrm>
            <a:off x="3771000" y="2765880"/>
            <a:ext cx="1602000" cy="237744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>
            <a:solidFill>
              <a:srgbClr val="49494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75" name="Google Shape;3166;p54"/>
          <p:cNvSpPr/>
          <p:nvPr/>
        </p:nvSpPr>
        <p:spPr>
          <a:xfrm>
            <a:off x="5775480" y="3873600"/>
            <a:ext cx="1602000" cy="12697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>
            <a:solidFill>
              <a:srgbClr val="49494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76" name="Google Shape;3167;p54"/>
          <p:cNvSpPr/>
          <p:nvPr/>
        </p:nvSpPr>
        <p:spPr>
          <a:xfrm>
            <a:off x="1766160" y="3386520"/>
            <a:ext cx="1602000" cy="1756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>
            <a:solidFill>
              <a:srgbClr val="49494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377" name="Google Shape;3168;p54"/>
          <p:cNvGrpSpPr/>
          <p:nvPr/>
        </p:nvGrpSpPr>
        <p:grpSpPr>
          <a:xfrm>
            <a:off x="2192760" y="1953720"/>
            <a:ext cx="647640" cy="645120"/>
            <a:chOff x="2192760" y="1953720"/>
            <a:chExt cx="647640" cy="645120"/>
          </a:xfrm>
        </p:grpSpPr>
        <p:sp>
          <p:nvSpPr>
            <p:cNvPr id="1378" name="Google Shape;3169;p54"/>
            <p:cNvSpPr/>
            <p:nvPr/>
          </p:nvSpPr>
          <p:spPr>
            <a:xfrm>
              <a:off x="2389320" y="2280960"/>
              <a:ext cx="252720" cy="228600"/>
            </a:xfrm>
            <a:custGeom>
              <a:avLst/>
              <a:gdLst>
                <a:gd name="textAreaLeft" fmla="*/ 0 w 252720"/>
                <a:gd name="textAreaRight" fmla="*/ 253080 w 25272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4979" h="4507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79" name="Google Shape;3170;p54"/>
            <p:cNvSpPr/>
            <p:nvPr/>
          </p:nvSpPr>
          <p:spPr>
            <a:xfrm>
              <a:off x="2192760" y="1953720"/>
              <a:ext cx="647640" cy="645120"/>
            </a:xfrm>
            <a:custGeom>
              <a:avLst/>
              <a:gdLst>
                <a:gd name="textAreaLeft" fmla="*/ 0 w 647640"/>
                <a:gd name="textAreaRight" fmla="*/ 648000 w 647640"/>
                <a:gd name="textAreaTop" fmla="*/ 0 h 645120"/>
                <a:gd name="textAreaBottom" fmla="*/ 645480 h 645120"/>
              </a:gdLst>
              <a:ahLst/>
              <a:cxnLst/>
              <a:rect l="textAreaLeft" t="textAreaTop" r="textAreaRight" b="textAreaBottom"/>
              <a:pathLst>
                <a:path w="12760" h="12708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380" name="Google Shape;3171;p54"/>
          <p:cNvGrpSpPr/>
          <p:nvPr/>
        </p:nvGrpSpPr>
        <p:grpSpPr>
          <a:xfrm>
            <a:off x="4221000" y="1228680"/>
            <a:ext cx="701640" cy="645120"/>
            <a:chOff x="4221000" y="1228680"/>
            <a:chExt cx="701640" cy="645120"/>
          </a:xfrm>
        </p:grpSpPr>
        <p:sp>
          <p:nvSpPr>
            <p:cNvPr id="1381" name="Google Shape;3172;p54"/>
            <p:cNvSpPr/>
            <p:nvPr/>
          </p:nvSpPr>
          <p:spPr>
            <a:xfrm>
              <a:off x="4448160" y="1397160"/>
              <a:ext cx="105480" cy="1195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19520"/>
                <a:gd name="textAreaBottom" fmla="*/ 119880 h 119520"/>
              </a:gdLst>
              <a:ahLst/>
              <a:cxnLst/>
              <a:rect l="textAreaLeft" t="textAreaTop" r="textAreaRight" b="textAreaBottom"/>
              <a:pathLst>
                <a:path w="1923" h="2351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0240" bIns="120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2" name="Google Shape;3173;p54"/>
            <p:cNvSpPr/>
            <p:nvPr/>
          </p:nvSpPr>
          <p:spPr>
            <a:xfrm>
              <a:off x="4221000" y="1228680"/>
              <a:ext cx="701640" cy="645120"/>
            </a:xfrm>
            <a:custGeom>
              <a:avLst/>
              <a:gdLst>
                <a:gd name="textAreaLeft" fmla="*/ 0 w 701640"/>
                <a:gd name="textAreaRight" fmla="*/ 702000 w 701640"/>
                <a:gd name="textAreaTop" fmla="*/ 0 h 645120"/>
                <a:gd name="textAreaBottom" fmla="*/ 645480 h 645120"/>
              </a:gdLst>
              <a:ahLst/>
              <a:cxnLst/>
              <a:rect l="textAreaLeft" t="textAreaTop" r="textAreaRight" b="textAreaBottom"/>
              <a:pathLst>
                <a:path w="12760" h="12666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383" name="Google Shape;3174;p54"/>
          <p:cNvGrpSpPr/>
          <p:nvPr/>
        </p:nvGrpSpPr>
        <p:grpSpPr>
          <a:xfrm>
            <a:off x="6251760" y="2354760"/>
            <a:ext cx="647640" cy="650520"/>
            <a:chOff x="6251760" y="2354760"/>
            <a:chExt cx="647640" cy="650520"/>
          </a:xfrm>
        </p:grpSpPr>
        <p:sp>
          <p:nvSpPr>
            <p:cNvPr id="1384" name="Google Shape;3175;p54"/>
            <p:cNvSpPr/>
            <p:nvPr/>
          </p:nvSpPr>
          <p:spPr>
            <a:xfrm>
              <a:off x="6515640" y="2354760"/>
              <a:ext cx="115560" cy="11412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14120"/>
                <a:gd name="textAreaBottom" fmla="*/ 114480 h 114120"/>
              </a:gdLst>
              <a:ahLst/>
              <a:cxnLst/>
              <a:rect l="textAreaLeft" t="textAreaTop" r="textAreaRight" b="textAreaBottom"/>
              <a:pathLst>
                <a:path w="2521" h="249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4480" bIns="114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5" name="Google Shape;3176;p54"/>
            <p:cNvSpPr/>
            <p:nvPr/>
          </p:nvSpPr>
          <p:spPr>
            <a:xfrm>
              <a:off x="6403680" y="2469240"/>
              <a:ext cx="342000" cy="536040"/>
            </a:xfrm>
            <a:custGeom>
              <a:avLst/>
              <a:gdLst>
                <a:gd name="textAreaLeft" fmla="*/ 0 w 342000"/>
                <a:gd name="textAreaRight" fmla="*/ 342360 w 342000"/>
                <a:gd name="textAreaTop" fmla="*/ 0 h 536040"/>
                <a:gd name="textAreaBottom" fmla="*/ 536400 h 536040"/>
              </a:gdLst>
              <a:ahLst/>
              <a:cxnLst/>
              <a:rect l="textAreaLeft" t="textAreaTop" r="textAreaRight" b="textAreaBottom"/>
              <a:pathLst>
                <a:path w="7436" h="11658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6" name="Google Shape;3177;p54"/>
            <p:cNvSpPr/>
            <p:nvPr/>
          </p:nvSpPr>
          <p:spPr>
            <a:xfrm>
              <a:off x="6709680" y="2544840"/>
              <a:ext cx="189720" cy="18828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88280"/>
                <a:gd name="textAreaBottom" fmla="*/ 188640 h 188280"/>
              </a:gdLst>
              <a:ahLst/>
              <a:cxnLst/>
              <a:rect l="textAreaLeft" t="textAreaTop" r="textAreaRight" b="textAreaBottom"/>
              <a:pathLst>
                <a:path w="4128" h="4097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87" name="Google Shape;3178;p54"/>
            <p:cNvSpPr/>
            <p:nvPr/>
          </p:nvSpPr>
          <p:spPr>
            <a:xfrm>
              <a:off x="6251760" y="2544840"/>
              <a:ext cx="189720" cy="18828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88280"/>
                <a:gd name="textAreaBottom" fmla="*/ 188640 h 188280"/>
              </a:gdLst>
              <a:ahLst/>
              <a:cxnLst/>
              <a:rect l="textAreaLeft" t="textAreaTop" r="textAreaRight" b="textAreaBottom"/>
              <a:pathLst>
                <a:path w="4128" h="4097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8" name="Google Shape;2242;p42"/>
          <p:cNvGraphicFramePr/>
          <p:nvPr/>
        </p:nvGraphicFramePr>
        <p:xfrm>
          <a:off x="1170000" y="73440"/>
          <a:ext cx="6925320" cy="413856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52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77C6FC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6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Programozók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77C6FC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6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Rendszergazdák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77C6FC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6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Kezdőknek ajánlott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77C6FC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2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77C6FC"/>
                      </a:solidFill>
                    </a:lnL>
                    <a:lnR w="9360">
                      <a:solidFill>
                        <a:srgbClr val="77C6FC"/>
                      </a:solidFill>
                    </a:lnR>
                    <a:lnT w="9360">
                      <a:solidFill>
                        <a:srgbClr val="77C6FC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6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2 %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77C6FC"/>
                      </a:solidFill>
                    </a:lnL>
                    <a:lnR w="9360">
                      <a:solidFill>
                        <a:srgbClr val="77C6FC"/>
                      </a:solidFill>
                    </a:lnR>
                    <a:lnT w="9360">
                      <a:solidFill>
                        <a:srgbClr val="77C6FC"/>
                      </a:solidFill>
                    </a:lnT>
                    <a:lnB w="9360">
                      <a:solidFill>
                        <a:srgbClr val="77C6F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1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77C6FC"/>
                      </a:solidFill>
                    </a:lnL>
                    <a:lnR w="9360">
                      <a:solidFill>
                        <a:srgbClr val="77C6FC"/>
                      </a:solidFill>
                    </a:lnR>
                    <a:lnT w="9360">
                      <a:solidFill>
                        <a:srgbClr val="77C6FC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1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77C6FC"/>
                      </a:solidFill>
                    </a:lnL>
                    <a:lnR w="9360">
                      <a:solidFill>
                        <a:srgbClr val="77C6FC"/>
                      </a:solidFill>
                    </a:lnR>
                    <a:lnT w="9360">
                      <a:solidFill>
                        <a:srgbClr val="77C6FC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87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77C6FC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96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70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86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86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67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7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1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2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2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28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20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8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7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2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56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66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60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72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70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76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53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1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2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12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3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4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1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2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3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400" b="0" strike="noStrike" spc="-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</a:rPr>
                        <a:t>0</a:t>
                      </a:r>
                      <a:r>
                        <a:rPr lang="hu-HU" sz="1400" b="0" strike="noStrike" spc="-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</a:rPr>
                        <a:t> %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89" name="Kép 2"/>
          <p:cNvPicPr/>
          <p:nvPr/>
        </p:nvPicPr>
        <p:blipFill>
          <a:blip r:embed="rId2"/>
          <a:stretch/>
        </p:blipFill>
        <p:spPr>
          <a:xfrm>
            <a:off x="1224360" y="598320"/>
            <a:ext cx="697680" cy="262080"/>
          </a:xfrm>
          <a:prstGeom prst="rect">
            <a:avLst/>
          </a:prstGeom>
          <a:ln w="0">
            <a:noFill/>
          </a:ln>
        </p:spPr>
      </p:pic>
      <p:pic>
        <p:nvPicPr>
          <p:cNvPr id="1390" name="Kép 6"/>
          <p:cNvPicPr/>
          <p:nvPr/>
        </p:nvPicPr>
        <p:blipFill>
          <a:blip r:embed="rId3"/>
          <a:stretch/>
        </p:blipFill>
        <p:spPr>
          <a:xfrm>
            <a:off x="1387080" y="945360"/>
            <a:ext cx="365400" cy="365400"/>
          </a:xfrm>
          <a:prstGeom prst="rect">
            <a:avLst/>
          </a:prstGeom>
          <a:ln w="0">
            <a:noFill/>
          </a:ln>
        </p:spPr>
      </p:pic>
      <p:pic>
        <p:nvPicPr>
          <p:cNvPr id="1391" name="Kép 8"/>
          <p:cNvPicPr/>
          <p:nvPr/>
        </p:nvPicPr>
        <p:blipFill>
          <a:blip r:embed="rId4"/>
          <a:stretch/>
        </p:blipFill>
        <p:spPr>
          <a:xfrm>
            <a:off x="1418040" y="1343880"/>
            <a:ext cx="313560" cy="346680"/>
          </a:xfrm>
          <a:prstGeom prst="rect">
            <a:avLst/>
          </a:prstGeom>
          <a:ln w="0">
            <a:noFill/>
          </a:ln>
        </p:spPr>
      </p:pic>
      <p:pic>
        <p:nvPicPr>
          <p:cNvPr id="1392" name="Kép 13"/>
          <p:cNvPicPr/>
          <p:nvPr/>
        </p:nvPicPr>
        <p:blipFill>
          <a:blip r:embed="rId5"/>
          <a:stretch/>
        </p:blipFill>
        <p:spPr>
          <a:xfrm>
            <a:off x="1387080" y="1734840"/>
            <a:ext cx="300960" cy="369360"/>
          </a:xfrm>
          <a:prstGeom prst="rect">
            <a:avLst/>
          </a:prstGeom>
          <a:ln w="0">
            <a:noFill/>
          </a:ln>
        </p:spPr>
      </p:pic>
      <p:pic>
        <p:nvPicPr>
          <p:cNvPr id="1393" name="Kép 15"/>
          <p:cNvPicPr/>
          <p:nvPr/>
        </p:nvPicPr>
        <p:blipFill>
          <a:blip r:embed="rId6"/>
          <a:stretch/>
        </p:blipFill>
        <p:spPr>
          <a:xfrm>
            <a:off x="1361880" y="2137320"/>
            <a:ext cx="347040" cy="347040"/>
          </a:xfrm>
          <a:prstGeom prst="rect">
            <a:avLst/>
          </a:prstGeom>
          <a:ln w="0">
            <a:noFill/>
          </a:ln>
        </p:spPr>
      </p:pic>
      <p:pic>
        <p:nvPicPr>
          <p:cNvPr id="1394" name="Kép 17"/>
          <p:cNvPicPr/>
          <p:nvPr/>
        </p:nvPicPr>
        <p:blipFill>
          <a:blip r:embed="rId7"/>
          <a:stretch/>
        </p:blipFill>
        <p:spPr>
          <a:xfrm>
            <a:off x="1365120" y="2554200"/>
            <a:ext cx="340560" cy="340560"/>
          </a:xfrm>
          <a:prstGeom prst="rect">
            <a:avLst/>
          </a:prstGeom>
          <a:ln w="0">
            <a:noFill/>
          </a:ln>
        </p:spPr>
      </p:pic>
      <p:pic>
        <p:nvPicPr>
          <p:cNvPr id="1395" name="Kép 19"/>
          <p:cNvPicPr/>
          <p:nvPr/>
        </p:nvPicPr>
        <p:blipFill>
          <a:blip r:embed="rId8"/>
          <a:stretch/>
        </p:blipFill>
        <p:spPr>
          <a:xfrm>
            <a:off x="1342440" y="2919960"/>
            <a:ext cx="370080" cy="405720"/>
          </a:xfrm>
          <a:prstGeom prst="rect">
            <a:avLst/>
          </a:prstGeom>
          <a:ln w="0">
            <a:noFill/>
          </a:ln>
        </p:spPr>
      </p:pic>
      <p:pic>
        <p:nvPicPr>
          <p:cNvPr id="1396" name="Kép 21"/>
          <p:cNvPicPr/>
          <p:nvPr/>
        </p:nvPicPr>
        <p:blipFill>
          <a:blip r:embed="rId9"/>
          <a:stretch/>
        </p:blipFill>
        <p:spPr>
          <a:xfrm>
            <a:off x="1329840" y="3333600"/>
            <a:ext cx="401760" cy="348120"/>
          </a:xfrm>
          <a:prstGeom prst="rect">
            <a:avLst/>
          </a:prstGeom>
          <a:ln w="0">
            <a:noFill/>
          </a:ln>
        </p:spPr>
      </p:pic>
      <p:pic>
        <p:nvPicPr>
          <p:cNvPr id="1397" name="Kép 23" descr="A képen vektorgrafika, tartozék látható&#10;&#10;Automatikusan generált leírás"/>
          <p:cNvPicPr/>
          <p:nvPr/>
        </p:nvPicPr>
        <p:blipFill>
          <a:blip r:embed="rId10"/>
          <a:stretch/>
        </p:blipFill>
        <p:spPr>
          <a:xfrm>
            <a:off x="1363680" y="4120200"/>
            <a:ext cx="344880" cy="344880"/>
          </a:xfrm>
          <a:prstGeom prst="rect">
            <a:avLst/>
          </a:prstGeom>
          <a:ln w="0">
            <a:noFill/>
          </a:ln>
        </p:spPr>
      </p:pic>
      <p:pic>
        <p:nvPicPr>
          <p:cNvPr id="1398" name="Kép 25"/>
          <p:cNvPicPr/>
          <p:nvPr/>
        </p:nvPicPr>
        <p:blipFill>
          <a:blip r:embed="rId11"/>
          <a:stretch/>
        </p:blipFill>
        <p:spPr>
          <a:xfrm>
            <a:off x="1331280" y="3727440"/>
            <a:ext cx="400320" cy="348120"/>
          </a:xfrm>
          <a:prstGeom prst="rect">
            <a:avLst/>
          </a:prstGeom>
          <a:ln w="0">
            <a:noFill/>
          </a:ln>
        </p:spPr>
      </p:pic>
      <p:pic>
        <p:nvPicPr>
          <p:cNvPr id="1399" name="Kép 27"/>
          <p:cNvPicPr/>
          <p:nvPr/>
        </p:nvPicPr>
        <p:blipFill>
          <a:blip r:embed="rId12"/>
          <a:stretch/>
        </p:blipFill>
        <p:spPr>
          <a:xfrm>
            <a:off x="1263960" y="4530600"/>
            <a:ext cx="543240" cy="29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3215;p57"/>
          <p:cNvGrpSpPr/>
          <p:nvPr/>
        </p:nvGrpSpPr>
        <p:grpSpPr>
          <a:xfrm>
            <a:off x="2520" y="821880"/>
            <a:ext cx="3584520" cy="2934000"/>
            <a:chOff x="2520" y="821880"/>
            <a:chExt cx="3584520" cy="2934000"/>
          </a:xfrm>
        </p:grpSpPr>
        <p:sp>
          <p:nvSpPr>
            <p:cNvPr id="1401" name="Google Shape;3216;p57"/>
            <p:cNvSpPr/>
            <p:nvPr/>
          </p:nvSpPr>
          <p:spPr>
            <a:xfrm>
              <a:off x="2520" y="821880"/>
              <a:ext cx="3584520" cy="2877840"/>
            </a:xfrm>
            <a:custGeom>
              <a:avLst/>
              <a:gdLst>
                <a:gd name="textAreaLeft" fmla="*/ 0 w 3584520"/>
                <a:gd name="textAreaRight" fmla="*/ 3584880 w 3584520"/>
                <a:gd name="textAreaTop" fmla="*/ 0 h 2877840"/>
                <a:gd name="textAreaBottom" fmla="*/ 2878200 h 2877840"/>
              </a:gdLst>
              <a:ahLst/>
              <a:cxnLst/>
              <a:rect l="textAreaLeft" t="textAreaTop" r="textAreaRight" b="textAreaBottom"/>
              <a:pathLst>
                <a:path w="239863" h="192592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2" name="Google Shape;3217;p57"/>
            <p:cNvSpPr/>
            <p:nvPr/>
          </p:nvSpPr>
          <p:spPr>
            <a:xfrm>
              <a:off x="171360" y="821880"/>
              <a:ext cx="3209760" cy="2877840"/>
            </a:xfrm>
            <a:custGeom>
              <a:avLst/>
              <a:gdLst>
                <a:gd name="textAreaLeft" fmla="*/ 0 w 3209760"/>
                <a:gd name="textAreaRight" fmla="*/ 3210120 w 3209760"/>
                <a:gd name="textAreaTop" fmla="*/ 0 h 2877840"/>
                <a:gd name="textAreaBottom" fmla="*/ 2878200 h 2877840"/>
              </a:gdLst>
              <a:ahLst/>
              <a:cxnLst/>
              <a:rect l="textAreaLeft" t="textAreaTop" r="textAreaRight" b="textAreaBottom"/>
              <a:pathLst>
                <a:path w="214790" h="192579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3" name="Google Shape;3218;p57"/>
            <p:cNvSpPr/>
            <p:nvPr/>
          </p:nvSpPr>
          <p:spPr>
            <a:xfrm>
              <a:off x="571320" y="1369800"/>
              <a:ext cx="2424240" cy="2008080"/>
            </a:xfrm>
            <a:custGeom>
              <a:avLst/>
              <a:gdLst>
                <a:gd name="textAreaLeft" fmla="*/ 0 w 2424240"/>
                <a:gd name="textAreaRight" fmla="*/ 2424600 w 2424240"/>
                <a:gd name="textAreaTop" fmla="*/ 0 h 2008080"/>
                <a:gd name="textAreaBottom" fmla="*/ 2008440 h 2008080"/>
              </a:gdLst>
              <a:ahLst/>
              <a:cxnLst/>
              <a:rect l="textAreaLeft" t="textAreaTop" r="textAreaRight" b="textAreaBottom"/>
              <a:pathLst>
                <a:path w="162234" h="134397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4" name="Google Shape;3219;p57"/>
            <p:cNvSpPr/>
            <p:nvPr/>
          </p:nvSpPr>
          <p:spPr>
            <a:xfrm>
              <a:off x="571320" y="1369800"/>
              <a:ext cx="2424240" cy="2008080"/>
            </a:xfrm>
            <a:custGeom>
              <a:avLst/>
              <a:gdLst>
                <a:gd name="textAreaLeft" fmla="*/ 0 w 2424240"/>
                <a:gd name="textAreaRight" fmla="*/ 2424600 w 2424240"/>
                <a:gd name="textAreaTop" fmla="*/ 0 h 2008080"/>
                <a:gd name="textAreaBottom" fmla="*/ 2008440 h 2008080"/>
              </a:gdLst>
              <a:ahLst/>
              <a:cxnLst/>
              <a:rect l="textAreaLeft" t="textAreaTop" r="textAreaRight" b="textAreaBottom"/>
              <a:pathLst>
                <a:path w="162234" h="134397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5" name="Google Shape;3220;p57"/>
            <p:cNvSpPr/>
            <p:nvPr/>
          </p:nvSpPr>
          <p:spPr>
            <a:xfrm>
              <a:off x="629640" y="1734840"/>
              <a:ext cx="2259360" cy="1028160"/>
            </a:xfrm>
            <a:custGeom>
              <a:avLst/>
              <a:gdLst>
                <a:gd name="textAreaLeft" fmla="*/ 0 w 2259360"/>
                <a:gd name="textAreaRight" fmla="*/ 2259720 w 2259360"/>
                <a:gd name="textAreaTop" fmla="*/ 0 h 1028160"/>
                <a:gd name="textAreaBottom" fmla="*/ 1028520 h 1028160"/>
              </a:gdLst>
              <a:ahLst/>
              <a:cxnLst/>
              <a:rect l="textAreaLeft" t="textAreaTop" r="textAreaRight" b="textAreaBottom"/>
              <a:pathLst>
                <a:path w="151208" h="68823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6" name="Google Shape;3221;p57"/>
            <p:cNvSpPr/>
            <p:nvPr/>
          </p:nvSpPr>
          <p:spPr>
            <a:xfrm>
              <a:off x="701280" y="2613600"/>
              <a:ext cx="2104920" cy="3600"/>
            </a:xfrm>
            <a:custGeom>
              <a:avLst/>
              <a:gdLst>
                <a:gd name="textAreaLeft" fmla="*/ 0 w 2104920"/>
                <a:gd name="textAreaRight" fmla="*/ 2105280 w 210492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0858" h="2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7" name="Google Shape;3222;p57"/>
            <p:cNvSpPr/>
            <p:nvPr/>
          </p:nvSpPr>
          <p:spPr>
            <a:xfrm>
              <a:off x="69948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8" name="Google Shape;3223;p57"/>
            <p:cNvSpPr/>
            <p:nvPr/>
          </p:nvSpPr>
          <p:spPr>
            <a:xfrm>
              <a:off x="810000" y="2594520"/>
              <a:ext cx="3960" cy="20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90" h="1383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09" name="Google Shape;3224;p57"/>
            <p:cNvSpPr/>
            <p:nvPr/>
          </p:nvSpPr>
          <p:spPr>
            <a:xfrm>
              <a:off x="92088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9" h="1383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0" name="Google Shape;3225;p57"/>
            <p:cNvSpPr/>
            <p:nvPr/>
          </p:nvSpPr>
          <p:spPr>
            <a:xfrm>
              <a:off x="103176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1" name="Google Shape;3226;p57"/>
            <p:cNvSpPr/>
            <p:nvPr/>
          </p:nvSpPr>
          <p:spPr>
            <a:xfrm>
              <a:off x="114228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2" name="Google Shape;3227;p57"/>
            <p:cNvSpPr/>
            <p:nvPr/>
          </p:nvSpPr>
          <p:spPr>
            <a:xfrm>
              <a:off x="125316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3" name="Google Shape;3228;p57"/>
            <p:cNvSpPr/>
            <p:nvPr/>
          </p:nvSpPr>
          <p:spPr>
            <a:xfrm>
              <a:off x="1363680" y="2594520"/>
              <a:ext cx="3960" cy="20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90" h="1383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4" name="Google Shape;3229;p57"/>
            <p:cNvSpPr/>
            <p:nvPr/>
          </p:nvSpPr>
          <p:spPr>
            <a:xfrm>
              <a:off x="147492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5" name="Google Shape;3230;p57"/>
            <p:cNvSpPr/>
            <p:nvPr/>
          </p:nvSpPr>
          <p:spPr>
            <a:xfrm>
              <a:off x="158580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6" name="Google Shape;3231;p57"/>
            <p:cNvSpPr/>
            <p:nvPr/>
          </p:nvSpPr>
          <p:spPr>
            <a:xfrm>
              <a:off x="1696320" y="2594520"/>
              <a:ext cx="3960" cy="20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90" h="1383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7" name="Google Shape;3232;p57"/>
            <p:cNvSpPr/>
            <p:nvPr/>
          </p:nvSpPr>
          <p:spPr>
            <a:xfrm>
              <a:off x="180720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8" name="Google Shape;3233;p57"/>
            <p:cNvSpPr/>
            <p:nvPr/>
          </p:nvSpPr>
          <p:spPr>
            <a:xfrm>
              <a:off x="1917720" y="2594520"/>
              <a:ext cx="3960" cy="20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90" h="1383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9" name="Google Shape;3234;p57"/>
            <p:cNvSpPr/>
            <p:nvPr/>
          </p:nvSpPr>
          <p:spPr>
            <a:xfrm>
              <a:off x="202860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0" name="Google Shape;3235;p57"/>
            <p:cNvSpPr/>
            <p:nvPr/>
          </p:nvSpPr>
          <p:spPr>
            <a:xfrm>
              <a:off x="213984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1" name="Google Shape;3236;p57"/>
            <p:cNvSpPr/>
            <p:nvPr/>
          </p:nvSpPr>
          <p:spPr>
            <a:xfrm>
              <a:off x="2250000" y="2594520"/>
              <a:ext cx="3960" cy="20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90" h="1383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2" name="Google Shape;3237;p57"/>
            <p:cNvSpPr/>
            <p:nvPr/>
          </p:nvSpPr>
          <p:spPr>
            <a:xfrm>
              <a:off x="236124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9" h="1383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3" name="Google Shape;3238;p57"/>
            <p:cNvSpPr/>
            <p:nvPr/>
          </p:nvSpPr>
          <p:spPr>
            <a:xfrm>
              <a:off x="247212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8" h="1383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4" name="Google Shape;3239;p57"/>
            <p:cNvSpPr/>
            <p:nvPr/>
          </p:nvSpPr>
          <p:spPr>
            <a:xfrm>
              <a:off x="2582640" y="2594520"/>
              <a:ext cx="3960" cy="20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90" h="1383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5" name="Google Shape;3240;p57"/>
            <p:cNvSpPr/>
            <p:nvPr/>
          </p:nvSpPr>
          <p:spPr>
            <a:xfrm>
              <a:off x="2693520" y="2594520"/>
              <a:ext cx="3600" cy="2016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59" h="1383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6" name="Google Shape;3241;p57"/>
            <p:cNvSpPr/>
            <p:nvPr/>
          </p:nvSpPr>
          <p:spPr>
            <a:xfrm>
              <a:off x="2804040" y="2594520"/>
              <a:ext cx="3960" cy="20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290" h="1383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7" name="Google Shape;3242;p57"/>
            <p:cNvSpPr/>
            <p:nvPr/>
          </p:nvSpPr>
          <p:spPr>
            <a:xfrm>
              <a:off x="699480" y="1789560"/>
              <a:ext cx="3600" cy="825480"/>
            </a:xfrm>
            <a:custGeom>
              <a:avLst/>
              <a:gdLst>
                <a:gd name="textAreaLeft" fmla="*/ 0 w 3600"/>
                <a:gd name="textAreaRight" fmla="*/ 3960 w 3600"/>
                <a:gd name="textAreaTop" fmla="*/ 0 h 825480"/>
                <a:gd name="textAreaBottom" fmla="*/ 825840 h 825480"/>
              </a:gdLst>
              <a:ahLst/>
              <a:cxnLst/>
              <a:rect l="textAreaLeft" t="textAreaTop" r="textAreaRight" b="textAreaBottom"/>
              <a:pathLst>
                <a:path w="258" h="55257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8" name="Google Shape;3243;p57"/>
            <p:cNvSpPr/>
            <p:nvPr/>
          </p:nvSpPr>
          <p:spPr>
            <a:xfrm>
              <a:off x="701280" y="2613600"/>
              <a:ext cx="52200" cy="36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3505" h="258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9" name="Google Shape;3244;p57"/>
            <p:cNvSpPr/>
            <p:nvPr/>
          </p:nvSpPr>
          <p:spPr>
            <a:xfrm>
              <a:off x="643320" y="2448000"/>
              <a:ext cx="57600" cy="360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3890" h="258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0" name="Google Shape;3245;p57"/>
            <p:cNvSpPr/>
            <p:nvPr/>
          </p:nvSpPr>
          <p:spPr>
            <a:xfrm>
              <a:off x="643320" y="2282760"/>
              <a:ext cx="57600" cy="39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3960"/>
                <a:gd name="textAreaBottom" fmla="*/ 4320 h 3960"/>
              </a:gdLst>
              <a:ahLst/>
              <a:cxnLst/>
              <a:rect l="textAreaLeft" t="textAreaTop" r="textAreaRight" b="textAreaBottom"/>
              <a:pathLst>
                <a:path w="3890" h="291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1" name="Google Shape;3246;p57"/>
            <p:cNvSpPr/>
            <p:nvPr/>
          </p:nvSpPr>
          <p:spPr>
            <a:xfrm>
              <a:off x="643320" y="2118240"/>
              <a:ext cx="57600" cy="360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3890" h="258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2" name="Google Shape;3247;p57"/>
            <p:cNvSpPr/>
            <p:nvPr/>
          </p:nvSpPr>
          <p:spPr>
            <a:xfrm>
              <a:off x="643320" y="1953000"/>
              <a:ext cx="57600" cy="360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3890" h="258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3" name="Google Shape;3248;p57"/>
            <p:cNvSpPr/>
            <p:nvPr/>
          </p:nvSpPr>
          <p:spPr>
            <a:xfrm>
              <a:off x="643320" y="1787760"/>
              <a:ext cx="57600" cy="360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3890" h="258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4" name="Google Shape;3249;p57"/>
            <p:cNvSpPr/>
            <p:nvPr/>
          </p:nvSpPr>
          <p:spPr>
            <a:xfrm>
              <a:off x="748080" y="1946880"/>
              <a:ext cx="127800" cy="51120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8584" h="34229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5" name="Google Shape;3250;p57"/>
            <p:cNvSpPr/>
            <p:nvPr/>
          </p:nvSpPr>
          <p:spPr>
            <a:xfrm>
              <a:off x="858600" y="1946880"/>
              <a:ext cx="128520" cy="29628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296280"/>
                <a:gd name="textAreaBottom" fmla="*/ 296640 h 296280"/>
              </a:gdLst>
              <a:ahLst/>
              <a:cxnLst/>
              <a:rect l="textAreaLeft" t="textAreaTop" r="textAreaRight" b="textAreaBottom"/>
              <a:pathLst>
                <a:path w="8615" h="19851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6" name="Google Shape;3251;p57"/>
            <p:cNvSpPr/>
            <p:nvPr/>
          </p:nvSpPr>
          <p:spPr>
            <a:xfrm>
              <a:off x="969480" y="2112120"/>
              <a:ext cx="127800" cy="13140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131400"/>
                <a:gd name="textAreaBottom" fmla="*/ 131760 h 131400"/>
              </a:gdLst>
              <a:ahLst/>
              <a:cxnLst/>
              <a:rect l="textAreaLeft" t="textAreaTop" r="textAreaRight" b="textAreaBottom"/>
              <a:pathLst>
                <a:path w="8584" h="8812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1760" bIns="131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7" name="Google Shape;3252;p57"/>
            <p:cNvSpPr/>
            <p:nvPr/>
          </p:nvSpPr>
          <p:spPr>
            <a:xfrm>
              <a:off x="1080000" y="2111760"/>
              <a:ext cx="128520" cy="31284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312840"/>
                <a:gd name="textAreaBottom" fmla="*/ 313200 h 312840"/>
              </a:gdLst>
              <a:ahLst/>
              <a:cxnLst/>
              <a:rect l="textAreaLeft" t="textAreaTop" r="textAreaRight" b="textAreaBottom"/>
              <a:pathLst>
                <a:path w="8616" h="20959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8" name="Google Shape;3253;p57"/>
            <p:cNvSpPr/>
            <p:nvPr/>
          </p:nvSpPr>
          <p:spPr>
            <a:xfrm>
              <a:off x="1190880" y="1946880"/>
              <a:ext cx="128520" cy="47808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478080"/>
                <a:gd name="textAreaBottom" fmla="*/ 478440 h 478080"/>
              </a:gdLst>
              <a:ahLst/>
              <a:cxnLst/>
              <a:rect l="textAreaLeft" t="textAreaTop" r="textAreaRight" b="textAreaBottom"/>
              <a:pathLst>
                <a:path w="8615" h="32011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9" name="Google Shape;3254;p57"/>
            <p:cNvSpPr/>
            <p:nvPr/>
          </p:nvSpPr>
          <p:spPr>
            <a:xfrm>
              <a:off x="1301400" y="1781640"/>
              <a:ext cx="128880" cy="181080"/>
            </a:xfrm>
            <a:custGeom>
              <a:avLst/>
              <a:gdLst>
                <a:gd name="textAreaLeft" fmla="*/ 0 w 128880"/>
                <a:gd name="textAreaRight" fmla="*/ 129240 w 128880"/>
                <a:gd name="textAreaTop" fmla="*/ 0 h 181080"/>
                <a:gd name="textAreaBottom" fmla="*/ 181440 h 181080"/>
              </a:gdLst>
              <a:ahLst/>
              <a:cxnLst/>
              <a:rect l="textAreaLeft" t="textAreaTop" r="textAreaRight" b="textAreaBottom"/>
              <a:pathLst>
                <a:path w="8648" h="12134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1440" bIns="18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0" name="Google Shape;3255;p57"/>
            <p:cNvSpPr/>
            <p:nvPr/>
          </p:nvSpPr>
          <p:spPr>
            <a:xfrm>
              <a:off x="1413000" y="1781640"/>
              <a:ext cx="127440" cy="758880"/>
            </a:xfrm>
            <a:custGeom>
              <a:avLst/>
              <a:gdLst>
                <a:gd name="textAreaLeft" fmla="*/ 0 w 127440"/>
                <a:gd name="textAreaRight" fmla="*/ 127800 w 127440"/>
                <a:gd name="textAreaTop" fmla="*/ 0 h 758880"/>
                <a:gd name="textAreaBottom" fmla="*/ 759240 h 758880"/>
              </a:gdLst>
              <a:ahLst/>
              <a:cxnLst/>
              <a:rect l="textAreaLeft" t="textAreaTop" r="textAreaRight" b="textAreaBottom"/>
              <a:pathLst>
                <a:path w="8552" h="50804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1" name="Google Shape;3256;p57"/>
            <p:cNvSpPr/>
            <p:nvPr/>
          </p:nvSpPr>
          <p:spPr>
            <a:xfrm>
              <a:off x="1523160" y="2475360"/>
              <a:ext cx="128520" cy="6516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65160"/>
                <a:gd name="textAreaBottom" fmla="*/ 65520 h 65160"/>
              </a:gdLst>
              <a:ahLst/>
              <a:cxnLst/>
              <a:rect l="textAreaLeft" t="textAreaTop" r="textAreaRight" b="textAreaBottom"/>
              <a:pathLst>
                <a:path w="8615" h="4377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2" name="Google Shape;3257;p57"/>
            <p:cNvSpPr/>
            <p:nvPr/>
          </p:nvSpPr>
          <p:spPr>
            <a:xfrm>
              <a:off x="1634400" y="2458800"/>
              <a:ext cx="127800" cy="3204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32040"/>
                <a:gd name="textAreaBottom" fmla="*/ 32400 h 32040"/>
              </a:gdLst>
              <a:ahLst/>
              <a:cxnLst/>
              <a:rect l="textAreaLeft" t="textAreaTop" r="textAreaRight" b="textAreaBottom"/>
              <a:pathLst>
                <a:path w="8583" h="217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3" name="Google Shape;3258;p57"/>
            <p:cNvSpPr/>
            <p:nvPr/>
          </p:nvSpPr>
          <p:spPr>
            <a:xfrm>
              <a:off x="1744920" y="2409120"/>
              <a:ext cx="128520" cy="6516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65160"/>
                <a:gd name="textAreaBottom" fmla="*/ 65520 h 65160"/>
              </a:gdLst>
              <a:ahLst/>
              <a:cxnLst/>
              <a:rect l="textAreaLeft" t="textAreaTop" r="textAreaRight" b="textAreaBottom"/>
              <a:pathLst>
                <a:path w="8616" h="4395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4" name="Google Shape;3259;p57"/>
            <p:cNvSpPr/>
            <p:nvPr/>
          </p:nvSpPr>
          <p:spPr>
            <a:xfrm>
              <a:off x="1855440" y="2343240"/>
              <a:ext cx="128880" cy="81720"/>
            </a:xfrm>
            <a:custGeom>
              <a:avLst/>
              <a:gdLst>
                <a:gd name="textAreaLeft" fmla="*/ 0 w 128880"/>
                <a:gd name="textAreaRight" fmla="*/ 129240 w 12888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8648" h="5495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5" name="Google Shape;3260;p57"/>
            <p:cNvSpPr/>
            <p:nvPr/>
          </p:nvSpPr>
          <p:spPr>
            <a:xfrm>
              <a:off x="1966320" y="2342880"/>
              <a:ext cx="128520" cy="4896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48960"/>
                <a:gd name="textAreaBottom" fmla="*/ 49320 h 48960"/>
              </a:gdLst>
              <a:ahLst/>
              <a:cxnLst/>
              <a:rect l="textAreaLeft" t="textAreaTop" r="textAreaRight" b="textAreaBottom"/>
              <a:pathLst>
                <a:path w="8615" h="329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680" bIns="49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6" name="Google Shape;3261;p57"/>
            <p:cNvSpPr/>
            <p:nvPr/>
          </p:nvSpPr>
          <p:spPr>
            <a:xfrm>
              <a:off x="2077200" y="2376000"/>
              <a:ext cx="128520" cy="8172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8616" h="5498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7" name="Google Shape;3262;p57"/>
            <p:cNvSpPr/>
            <p:nvPr/>
          </p:nvSpPr>
          <p:spPr>
            <a:xfrm>
              <a:off x="2188080" y="2095560"/>
              <a:ext cx="128520" cy="36216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362160"/>
                <a:gd name="textAreaBottom" fmla="*/ 362520 h 362160"/>
              </a:gdLst>
              <a:ahLst/>
              <a:cxnLst/>
              <a:rect l="textAreaLeft" t="textAreaTop" r="textAreaRight" b="textAreaBottom"/>
              <a:pathLst>
                <a:path w="8616" h="24262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8" name="Google Shape;3263;p57"/>
            <p:cNvSpPr/>
            <p:nvPr/>
          </p:nvSpPr>
          <p:spPr>
            <a:xfrm>
              <a:off x="2298600" y="2045880"/>
              <a:ext cx="128520" cy="6516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65160"/>
                <a:gd name="textAreaBottom" fmla="*/ 65520 h 65160"/>
              </a:gdLst>
              <a:ahLst/>
              <a:cxnLst/>
              <a:rect l="textAreaLeft" t="textAreaTop" r="textAreaRight" b="textAreaBottom"/>
              <a:pathLst>
                <a:path w="8615" h="439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9" name="Google Shape;3264;p57"/>
            <p:cNvSpPr/>
            <p:nvPr/>
          </p:nvSpPr>
          <p:spPr>
            <a:xfrm>
              <a:off x="2409120" y="1979640"/>
              <a:ext cx="128880" cy="81720"/>
            </a:xfrm>
            <a:custGeom>
              <a:avLst/>
              <a:gdLst>
                <a:gd name="textAreaLeft" fmla="*/ 0 w 128880"/>
                <a:gd name="textAreaRight" fmla="*/ 129240 w 12888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8648" h="549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0" name="Google Shape;3265;p57"/>
            <p:cNvSpPr/>
            <p:nvPr/>
          </p:nvSpPr>
          <p:spPr>
            <a:xfrm>
              <a:off x="2520000" y="1979640"/>
              <a:ext cx="128880" cy="81720"/>
            </a:xfrm>
            <a:custGeom>
              <a:avLst/>
              <a:gdLst>
                <a:gd name="textAreaLeft" fmla="*/ 0 w 128880"/>
                <a:gd name="textAreaRight" fmla="*/ 129240 w 12888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8648" h="549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1" name="Google Shape;3266;p57"/>
            <p:cNvSpPr/>
            <p:nvPr/>
          </p:nvSpPr>
          <p:spPr>
            <a:xfrm>
              <a:off x="2631240" y="2045880"/>
              <a:ext cx="128520" cy="8172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8615" h="5494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2" name="Google Shape;3267;p57"/>
            <p:cNvSpPr/>
            <p:nvPr/>
          </p:nvSpPr>
          <p:spPr>
            <a:xfrm>
              <a:off x="736920" y="2430720"/>
              <a:ext cx="38880" cy="3852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37" h="2604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3" name="Google Shape;3268;p57"/>
            <p:cNvSpPr/>
            <p:nvPr/>
          </p:nvSpPr>
          <p:spPr>
            <a:xfrm>
              <a:off x="732960" y="242640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2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4" name="Google Shape;3269;p57"/>
            <p:cNvSpPr/>
            <p:nvPr/>
          </p:nvSpPr>
          <p:spPr>
            <a:xfrm>
              <a:off x="847800" y="1935000"/>
              <a:ext cx="38880" cy="388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37" h="2636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5" name="Google Shape;3270;p57"/>
            <p:cNvSpPr/>
            <p:nvPr/>
          </p:nvSpPr>
          <p:spPr>
            <a:xfrm>
              <a:off x="844200" y="193140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2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6" name="Google Shape;3271;p57"/>
            <p:cNvSpPr/>
            <p:nvPr/>
          </p:nvSpPr>
          <p:spPr>
            <a:xfrm>
              <a:off x="958680" y="2216160"/>
              <a:ext cx="38520" cy="3852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04" h="2605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7" name="Google Shape;3272;p57"/>
            <p:cNvSpPr/>
            <p:nvPr/>
          </p:nvSpPr>
          <p:spPr>
            <a:xfrm>
              <a:off x="954360" y="22118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2" h="3151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8" name="Google Shape;3273;p57"/>
            <p:cNvSpPr/>
            <p:nvPr/>
          </p:nvSpPr>
          <p:spPr>
            <a:xfrm>
              <a:off x="1069200" y="2100240"/>
              <a:ext cx="38880" cy="388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37" h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9" name="Google Shape;3274;p57"/>
            <p:cNvSpPr/>
            <p:nvPr/>
          </p:nvSpPr>
          <p:spPr>
            <a:xfrm>
              <a:off x="1065600" y="20966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0" name="Google Shape;3275;p57"/>
            <p:cNvSpPr/>
            <p:nvPr/>
          </p:nvSpPr>
          <p:spPr>
            <a:xfrm>
              <a:off x="1180440" y="2397600"/>
              <a:ext cx="38520" cy="3852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05" h="2604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1" name="Google Shape;3276;p57"/>
            <p:cNvSpPr/>
            <p:nvPr/>
          </p:nvSpPr>
          <p:spPr>
            <a:xfrm>
              <a:off x="1176480" y="2393280"/>
              <a:ext cx="46800" cy="471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3151" h="3184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2" name="Google Shape;3277;p57"/>
            <p:cNvSpPr/>
            <p:nvPr/>
          </p:nvSpPr>
          <p:spPr>
            <a:xfrm>
              <a:off x="1290960" y="1935000"/>
              <a:ext cx="38880" cy="388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36" h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3" name="Google Shape;3278;p57"/>
            <p:cNvSpPr/>
            <p:nvPr/>
          </p:nvSpPr>
          <p:spPr>
            <a:xfrm>
              <a:off x="1287000" y="193140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2" h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4" name="Google Shape;3279;p57"/>
            <p:cNvSpPr/>
            <p:nvPr/>
          </p:nvSpPr>
          <p:spPr>
            <a:xfrm>
              <a:off x="1401840" y="1770480"/>
              <a:ext cx="38880" cy="3852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37" h="2605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5" name="Google Shape;3280;p57"/>
            <p:cNvSpPr/>
            <p:nvPr/>
          </p:nvSpPr>
          <p:spPr>
            <a:xfrm>
              <a:off x="1397880" y="176616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6" name="Google Shape;3281;p57"/>
            <p:cNvSpPr/>
            <p:nvPr/>
          </p:nvSpPr>
          <p:spPr>
            <a:xfrm>
              <a:off x="1512720" y="2513160"/>
              <a:ext cx="38520" cy="38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05" h="2637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7" name="Google Shape;3282;p57"/>
            <p:cNvSpPr/>
            <p:nvPr/>
          </p:nvSpPr>
          <p:spPr>
            <a:xfrm>
              <a:off x="1508400" y="2509200"/>
              <a:ext cx="47160" cy="4680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83" h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8" name="Google Shape;3283;p57"/>
            <p:cNvSpPr/>
            <p:nvPr/>
          </p:nvSpPr>
          <p:spPr>
            <a:xfrm>
              <a:off x="1623240" y="2463480"/>
              <a:ext cx="38880" cy="388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36" h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9" name="Google Shape;3284;p57"/>
            <p:cNvSpPr/>
            <p:nvPr/>
          </p:nvSpPr>
          <p:spPr>
            <a:xfrm>
              <a:off x="1619280" y="245952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2" h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0" name="Google Shape;3285;p57"/>
            <p:cNvSpPr/>
            <p:nvPr/>
          </p:nvSpPr>
          <p:spPr>
            <a:xfrm>
              <a:off x="1734120" y="2447280"/>
              <a:ext cx="38520" cy="3852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05" h="2604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1" name="Google Shape;3286;p57"/>
            <p:cNvSpPr/>
            <p:nvPr/>
          </p:nvSpPr>
          <p:spPr>
            <a:xfrm>
              <a:off x="1730520" y="244332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2" name="Google Shape;3287;p57"/>
            <p:cNvSpPr/>
            <p:nvPr/>
          </p:nvSpPr>
          <p:spPr>
            <a:xfrm>
              <a:off x="1845360" y="2397600"/>
              <a:ext cx="38520" cy="3852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05" h="2604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3" name="Google Shape;3288;p57"/>
            <p:cNvSpPr/>
            <p:nvPr/>
          </p:nvSpPr>
          <p:spPr>
            <a:xfrm>
              <a:off x="1841040" y="2393280"/>
              <a:ext cx="46800" cy="4716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7160"/>
                <a:gd name="textAreaBottom" fmla="*/ 47520 h 47160"/>
              </a:gdLst>
              <a:ahLst/>
              <a:cxnLst/>
              <a:rect l="textAreaLeft" t="textAreaTop" r="textAreaRight" b="textAreaBottom"/>
              <a:pathLst>
                <a:path w="3151" h="3184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4" name="Google Shape;3289;p57"/>
            <p:cNvSpPr/>
            <p:nvPr/>
          </p:nvSpPr>
          <p:spPr>
            <a:xfrm>
              <a:off x="1955520" y="2331360"/>
              <a:ext cx="38880" cy="388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36" h="2637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5" name="Google Shape;3290;p57"/>
            <p:cNvSpPr/>
            <p:nvPr/>
          </p:nvSpPr>
          <p:spPr>
            <a:xfrm>
              <a:off x="1951920" y="232776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2" h="3151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6" name="Google Shape;3291;p57"/>
            <p:cNvSpPr/>
            <p:nvPr/>
          </p:nvSpPr>
          <p:spPr>
            <a:xfrm>
              <a:off x="2066760" y="2364480"/>
              <a:ext cx="38520" cy="38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05" h="2637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7" name="Google Shape;3292;p57"/>
            <p:cNvSpPr/>
            <p:nvPr/>
          </p:nvSpPr>
          <p:spPr>
            <a:xfrm>
              <a:off x="2062800" y="23608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8" name="Google Shape;3293;p57"/>
            <p:cNvSpPr/>
            <p:nvPr/>
          </p:nvSpPr>
          <p:spPr>
            <a:xfrm>
              <a:off x="2177280" y="2430720"/>
              <a:ext cx="38880" cy="3852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37" h="2604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9" name="Google Shape;3294;p57"/>
            <p:cNvSpPr/>
            <p:nvPr/>
          </p:nvSpPr>
          <p:spPr>
            <a:xfrm>
              <a:off x="2173320" y="242640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2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0" name="Google Shape;3295;p57"/>
            <p:cNvSpPr/>
            <p:nvPr/>
          </p:nvSpPr>
          <p:spPr>
            <a:xfrm>
              <a:off x="2288160" y="2084040"/>
              <a:ext cx="38880" cy="3852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36" h="2605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1" name="Google Shape;3296;p57"/>
            <p:cNvSpPr/>
            <p:nvPr/>
          </p:nvSpPr>
          <p:spPr>
            <a:xfrm>
              <a:off x="2284200" y="207972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2" h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2" name="Google Shape;3297;p57"/>
            <p:cNvSpPr/>
            <p:nvPr/>
          </p:nvSpPr>
          <p:spPr>
            <a:xfrm>
              <a:off x="2399040" y="2034720"/>
              <a:ext cx="38520" cy="3852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05" h="2604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3" name="Google Shape;3298;p57"/>
            <p:cNvSpPr/>
            <p:nvPr/>
          </p:nvSpPr>
          <p:spPr>
            <a:xfrm>
              <a:off x="2394720" y="2030040"/>
              <a:ext cx="47160" cy="4680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83" h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4" name="Google Shape;3299;p57"/>
            <p:cNvSpPr/>
            <p:nvPr/>
          </p:nvSpPr>
          <p:spPr>
            <a:xfrm>
              <a:off x="2509560" y="1968120"/>
              <a:ext cx="38880" cy="388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37" h="2636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5" name="Google Shape;3300;p57"/>
            <p:cNvSpPr/>
            <p:nvPr/>
          </p:nvSpPr>
          <p:spPr>
            <a:xfrm>
              <a:off x="2505600" y="196452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2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6" name="Google Shape;3301;p57"/>
            <p:cNvSpPr/>
            <p:nvPr/>
          </p:nvSpPr>
          <p:spPr>
            <a:xfrm>
              <a:off x="2620440" y="2034720"/>
              <a:ext cx="38520" cy="3852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2605" h="2604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7" name="Google Shape;3302;p57"/>
            <p:cNvSpPr/>
            <p:nvPr/>
          </p:nvSpPr>
          <p:spPr>
            <a:xfrm>
              <a:off x="2616840" y="2030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8" name="Google Shape;3303;p57"/>
            <p:cNvSpPr/>
            <p:nvPr/>
          </p:nvSpPr>
          <p:spPr>
            <a:xfrm>
              <a:off x="2731680" y="2100240"/>
              <a:ext cx="38520" cy="3888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2605" h="2637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9" name="Google Shape;3304;p57"/>
            <p:cNvSpPr/>
            <p:nvPr/>
          </p:nvSpPr>
          <p:spPr>
            <a:xfrm>
              <a:off x="2727360" y="20966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3151" h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0" name="Google Shape;3305;p57"/>
            <p:cNvSpPr/>
            <p:nvPr/>
          </p:nvSpPr>
          <p:spPr>
            <a:xfrm>
              <a:off x="2932920" y="1369800"/>
              <a:ext cx="62640" cy="2008080"/>
            </a:xfrm>
            <a:custGeom>
              <a:avLst/>
              <a:gdLst>
                <a:gd name="textAreaLeft" fmla="*/ 0 w 62640"/>
                <a:gd name="textAreaRight" fmla="*/ 63000 w 62640"/>
                <a:gd name="textAreaTop" fmla="*/ 0 h 2008080"/>
                <a:gd name="textAreaBottom" fmla="*/ 2008440 h 2008080"/>
              </a:gdLst>
              <a:ahLst/>
              <a:cxnLst/>
              <a:rect l="textAreaLeft" t="textAreaTop" r="textAreaRight" b="textAreaBottom"/>
              <a:pathLst>
                <a:path w="4212" h="134397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1" name="Google Shape;3306;p57"/>
            <p:cNvSpPr/>
            <p:nvPr/>
          </p:nvSpPr>
          <p:spPr>
            <a:xfrm>
              <a:off x="2932920" y="1617120"/>
              <a:ext cx="62640" cy="511920"/>
            </a:xfrm>
            <a:custGeom>
              <a:avLst/>
              <a:gdLst>
                <a:gd name="textAreaLeft" fmla="*/ 0 w 62640"/>
                <a:gd name="textAreaRight" fmla="*/ 63000 w 62640"/>
                <a:gd name="textAreaTop" fmla="*/ 0 h 511920"/>
                <a:gd name="textAreaBottom" fmla="*/ 512280 h 511920"/>
              </a:gdLst>
              <a:ahLst/>
              <a:cxnLst/>
              <a:rect l="textAreaLeft" t="textAreaTop" r="textAreaRight" b="textAreaBottom"/>
              <a:pathLst>
                <a:path w="4212" h="34267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2" name="Google Shape;3307;p57"/>
            <p:cNvSpPr/>
            <p:nvPr/>
          </p:nvSpPr>
          <p:spPr>
            <a:xfrm>
              <a:off x="571320" y="1369800"/>
              <a:ext cx="2424240" cy="122760"/>
            </a:xfrm>
            <a:custGeom>
              <a:avLst/>
              <a:gdLst>
                <a:gd name="textAreaLeft" fmla="*/ 0 w 2424240"/>
                <a:gd name="textAreaRight" fmla="*/ 2424600 w 2424240"/>
                <a:gd name="textAreaTop" fmla="*/ 0 h 122760"/>
                <a:gd name="textAreaBottom" fmla="*/ 123120 h 122760"/>
              </a:gdLst>
              <a:ahLst/>
              <a:cxnLst/>
              <a:rect l="textAreaLeft" t="textAreaTop" r="textAreaRight" b="textAreaBottom"/>
              <a:pathLst>
                <a:path w="162234" h="823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3120" bIns="123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3" name="Google Shape;3308;p57"/>
            <p:cNvSpPr/>
            <p:nvPr/>
          </p:nvSpPr>
          <p:spPr>
            <a:xfrm>
              <a:off x="571320" y="1530000"/>
              <a:ext cx="622800" cy="98280"/>
            </a:xfrm>
            <a:custGeom>
              <a:avLst/>
              <a:gdLst>
                <a:gd name="textAreaLeft" fmla="*/ 0 w 622800"/>
                <a:gd name="textAreaRight" fmla="*/ 623160 w 622800"/>
                <a:gd name="textAreaTop" fmla="*/ 0 h 98280"/>
                <a:gd name="textAreaBottom" fmla="*/ 98640 h 98280"/>
              </a:gdLst>
              <a:ahLst/>
              <a:cxnLst/>
              <a:rect l="textAreaLeft" t="textAreaTop" r="textAreaRight" b="textAreaBottom"/>
              <a:pathLst>
                <a:path w="41693" h="659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8640" bIns="98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4" name="Google Shape;3309;p57"/>
            <p:cNvSpPr/>
            <p:nvPr/>
          </p:nvSpPr>
          <p:spPr>
            <a:xfrm>
              <a:off x="649080" y="1544040"/>
              <a:ext cx="38880" cy="5976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2636" h="4019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5" name="Google Shape;3310;p57"/>
            <p:cNvSpPr/>
            <p:nvPr/>
          </p:nvSpPr>
          <p:spPr>
            <a:xfrm>
              <a:off x="692640" y="1544040"/>
              <a:ext cx="32760" cy="597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2219" h="40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6" name="Google Shape;3311;p57"/>
            <p:cNvSpPr/>
            <p:nvPr/>
          </p:nvSpPr>
          <p:spPr>
            <a:xfrm>
              <a:off x="730080" y="1544040"/>
              <a:ext cx="28800" cy="5976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1962" h="4019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7" name="Google Shape;3312;p57"/>
            <p:cNvSpPr/>
            <p:nvPr/>
          </p:nvSpPr>
          <p:spPr>
            <a:xfrm>
              <a:off x="763920" y="1543680"/>
              <a:ext cx="28080" cy="6084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60840"/>
                <a:gd name="textAreaBottom" fmla="*/ 61200 h 60840"/>
              </a:gdLst>
              <a:ahLst/>
              <a:cxnLst/>
              <a:rect l="textAreaLeft" t="textAreaTop" r="textAreaRight" b="textAreaBottom"/>
              <a:pathLst>
                <a:path w="1898" h="4083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8" name="Google Shape;3313;p57"/>
            <p:cNvSpPr/>
            <p:nvPr/>
          </p:nvSpPr>
          <p:spPr>
            <a:xfrm>
              <a:off x="797760" y="1544040"/>
              <a:ext cx="29520" cy="5976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1994" h="4019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9" name="Google Shape;3314;p57"/>
            <p:cNvSpPr/>
            <p:nvPr/>
          </p:nvSpPr>
          <p:spPr>
            <a:xfrm>
              <a:off x="730800" y="1390320"/>
              <a:ext cx="1558440" cy="69480"/>
            </a:xfrm>
            <a:custGeom>
              <a:avLst/>
              <a:gdLst>
                <a:gd name="textAreaLeft" fmla="*/ 0 w 1558440"/>
                <a:gd name="textAreaRight" fmla="*/ 1558800 w 1558440"/>
                <a:gd name="textAreaTop" fmla="*/ 0 h 69480"/>
                <a:gd name="textAreaBottom" fmla="*/ 69840 h 69480"/>
              </a:gdLst>
              <a:ahLst/>
              <a:cxnLst/>
              <a:rect l="textAreaLeft" t="textAreaTop" r="textAreaRight" b="textAreaBottom"/>
              <a:pathLst>
                <a:path w="104310" h="4662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840" bIns="69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0" name="Google Shape;3315;p57"/>
            <p:cNvSpPr/>
            <p:nvPr/>
          </p:nvSpPr>
          <p:spPr>
            <a:xfrm>
              <a:off x="70236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2" h="3248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1" name="Google Shape;3316;p57"/>
            <p:cNvSpPr/>
            <p:nvPr/>
          </p:nvSpPr>
          <p:spPr>
            <a:xfrm>
              <a:off x="81324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3" h="3248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2" name="Google Shape;3317;p57"/>
            <p:cNvSpPr/>
            <p:nvPr/>
          </p:nvSpPr>
          <p:spPr>
            <a:xfrm>
              <a:off x="92412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3" h="3248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3" name="Google Shape;3318;p57"/>
            <p:cNvSpPr/>
            <p:nvPr/>
          </p:nvSpPr>
          <p:spPr>
            <a:xfrm>
              <a:off x="103536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3" h="3248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4" name="Google Shape;3319;p57"/>
            <p:cNvSpPr/>
            <p:nvPr/>
          </p:nvSpPr>
          <p:spPr>
            <a:xfrm>
              <a:off x="114624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1" h="3248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5" name="Google Shape;3320;p57"/>
            <p:cNvSpPr/>
            <p:nvPr/>
          </p:nvSpPr>
          <p:spPr>
            <a:xfrm>
              <a:off x="125712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1" h="3248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6" name="Google Shape;3321;p57"/>
            <p:cNvSpPr/>
            <p:nvPr/>
          </p:nvSpPr>
          <p:spPr>
            <a:xfrm>
              <a:off x="136800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0" h="3248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7" name="Google Shape;3322;p57"/>
            <p:cNvSpPr/>
            <p:nvPr/>
          </p:nvSpPr>
          <p:spPr>
            <a:xfrm>
              <a:off x="147924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1" h="3248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8" name="Google Shape;3323;p57"/>
            <p:cNvSpPr/>
            <p:nvPr/>
          </p:nvSpPr>
          <p:spPr>
            <a:xfrm>
              <a:off x="159012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0" h="3248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9" name="Google Shape;3324;p57"/>
            <p:cNvSpPr/>
            <p:nvPr/>
          </p:nvSpPr>
          <p:spPr>
            <a:xfrm>
              <a:off x="170064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3" h="3248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0" name="Google Shape;3325;p57"/>
            <p:cNvSpPr/>
            <p:nvPr/>
          </p:nvSpPr>
          <p:spPr>
            <a:xfrm>
              <a:off x="181152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3" h="3248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1" name="Google Shape;3326;p57"/>
            <p:cNvSpPr/>
            <p:nvPr/>
          </p:nvSpPr>
          <p:spPr>
            <a:xfrm>
              <a:off x="192240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2" h="3248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2" name="Google Shape;3327;p57"/>
            <p:cNvSpPr/>
            <p:nvPr/>
          </p:nvSpPr>
          <p:spPr>
            <a:xfrm>
              <a:off x="203364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3" h="3248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3" name="Google Shape;3328;p57"/>
            <p:cNvSpPr/>
            <p:nvPr/>
          </p:nvSpPr>
          <p:spPr>
            <a:xfrm>
              <a:off x="214452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3" h="3248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4" name="Google Shape;3329;p57"/>
            <p:cNvSpPr/>
            <p:nvPr/>
          </p:nvSpPr>
          <p:spPr>
            <a:xfrm>
              <a:off x="2255400" y="2638080"/>
              <a:ext cx="105480" cy="4824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72" h="3248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5" name="Google Shape;3330;p57"/>
            <p:cNvSpPr/>
            <p:nvPr/>
          </p:nvSpPr>
          <p:spPr>
            <a:xfrm>
              <a:off x="236628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1" h="3248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6" name="Google Shape;3331;p57"/>
            <p:cNvSpPr/>
            <p:nvPr/>
          </p:nvSpPr>
          <p:spPr>
            <a:xfrm>
              <a:off x="247752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1" h="3248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7" name="Google Shape;3332;p57"/>
            <p:cNvSpPr/>
            <p:nvPr/>
          </p:nvSpPr>
          <p:spPr>
            <a:xfrm>
              <a:off x="258840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0" h="3248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8" name="Google Shape;3333;p57"/>
            <p:cNvSpPr/>
            <p:nvPr/>
          </p:nvSpPr>
          <p:spPr>
            <a:xfrm>
              <a:off x="2699280" y="2638080"/>
              <a:ext cx="104760" cy="48240"/>
            </a:xfrm>
            <a:custGeom>
              <a:avLst/>
              <a:gdLst>
                <a:gd name="textAreaLeft" fmla="*/ 0 w 104760"/>
                <a:gd name="textAreaRight" fmla="*/ 105120 w 10476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7041" h="3248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9" name="Google Shape;3334;p57"/>
            <p:cNvSpPr/>
            <p:nvPr/>
          </p:nvSpPr>
          <p:spPr>
            <a:xfrm>
              <a:off x="633960" y="1667880"/>
              <a:ext cx="178920" cy="4824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1991" h="3248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0" name="Google Shape;3335;p57"/>
            <p:cNvSpPr/>
            <p:nvPr/>
          </p:nvSpPr>
          <p:spPr>
            <a:xfrm>
              <a:off x="82296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1" name="Google Shape;3336;p57"/>
            <p:cNvSpPr/>
            <p:nvPr/>
          </p:nvSpPr>
          <p:spPr>
            <a:xfrm>
              <a:off x="101160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2" name="Google Shape;3337;p57"/>
            <p:cNvSpPr/>
            <p:nvPr/>
          </p:nvSpPr>
          <p:spPr>
            <a:xfrm>
              <a:off x="120060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3" name="Google Shape;3338;p57"/>
            <p:cNvSpPr/>
            <p:nvPr/>
          </p:nvSpPr>
          <p:spPr>
            <a:xfrm>
              <a:off x="138960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4" name="Google Shape;3339;p57"/>
            <p:cNvSpPr/>
            <p:nvPr/>
          </p:nvSpPr>
          <p:spPr>
            <a:xfrm>
              <a:off x="157860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5" name="Google Shape;3340;p57"/>
            <p:cNvSpPr/>
            <p:nvPr/>
          </p:nvSpPr>
          <p:spPr>
            <a:xfrm>
              <a:off x="176724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6" name="Google Shape;3341;p57"/>
            <p:cNvSpPr/>
            <p:nvPr/>
          </p:nvSpPr>
          <p:spPr>
            <a:xfrm>
              <a:off x="195660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7" name="Google Shape;3342;p57"/>
            <p:cNvSpPr/>
            <p:nvPr/>
          </p:nvSpPr>
          <p:spPr>
            <a:xfrm>
              <a:off x="214560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8" name="Google Shape;3343;p57"/>
            <p:cNvSpPr/>
            <p:nvPr/>
          </p:nvSpPr>
          <p:spPr>
            <a:xfrm>
              <a:off x="233424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9" name="Google Shape;3344;p57"/>
            <p:cNvSpPr/>
            <p:nvPr/>
          </p:nvSpPr>
          <p:spPr>
            <a:xfrm>
              <a:off x="2523600" y="1667880"/>
              <a:ext cx="178920" cy="4824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1991" h="3248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0" name="Google Shape;3345;p57"/>
            <p:cNvSpPr/>
            <p:nvPr/>
          </p:nvSpPr>
          <p:spPr>
            <a:xfrm>
              <a:off x="2712240" y="1667880"/>
              <a:ext cx="179280" cy="4824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023" h="3248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1" name="Google Shape;3346;p57"/>
            <p:cNvSpPr/>
            <p:nvPr/>
          </p:nvSpPr>
          <p:spPr>
            <a:xfrm>
              <a:off x="1463760" y="1782360"/>
              <a:ext cx="306000" cy="118440"/>
            </a:xfrm>
            <a:custGeom>
              <a:avLst/>
              <a:gdLst>
                <a:gd name="textAreaLeft" fmla="*/ 0 w 306000"/>
                <a:gd name="textAreaRight" fmla="*/ 306360 w 306000"/>
                <a:gd name="textAreaTop" fmla="*/ 0 h 118440"/>
                <a:gd name="textAreaBottom" fmla="*/ 118800 h 118440"/>
              </a:gdLst>
              <a:ahLst/>
              <a:cxnLst/>
              <a:rect l="textAreaLeft" t="textAreaTop" r="textAreaRight" b="textAreaBottom"/>
              <a:pathLst>
                <a:path w="20509" h="794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8800" bIns="1188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2" name="Google Shape;3347;p57"/>
            <p:cNvSpPr/>
            <p:nvPr/>
          </p:nvSpPr>
          <p:spPr>
            <a:xfrm>
              <a:off x="1591200" y="1801440"/>
              <a:ext cx="35640" cy="7812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78120"/>
                <a:gd name="textAreaBottom" fmla="*/ 78480 h 78120"/>
              </a:gdLst>
              <a:ahLst/>
              <a:cxnLst/>
              <a:rect l="textAreaLeft" t="textAreaTop" r="textAreaRight" b="textAreaBottom"/>
              <a:pathLst>
                <a:path w="2412" h="5241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3" name="Google Shape;3348;p57"/>
            <p:cNvSpPr/>
            <p:nvPr/>
          </p:nvSpPr>
          <p:spPr>
            <a:xfrm>
              <a:off x="1634400" y="1801440"/>
              <a:ext cx="36000" cy="7812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8120"/>
                <a:gd name="textAreaBottom" fmla="*/ 78480 h 78120"/>
              </a:gdLst>
              <a:ahLst/>
              <a:cxnLst/>
              <a:rect l="textAreaLeft" t="textAreaTop" r="textAreaRight" b="textAreaBottom"/>
              <a:pathLst>
                <a:path w="2444" h="5241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4" name="Google Shape;3349;p57"/>
            <p:cNvSpPr/>
            <p:nvPr/>
          </p:nvSpPr>
          <p:spPr>
            <a:xfrm>
              <a:off x="1678320" y="1802520"/>
              <a:ext cx="39600" cy="76680"/>
            </a:xfrm>
            <a:custGeom>
              <a:avLst/>
              <a:gdLst>
                <a:gd name="textAreaLeft" fmla="*/ 0 w 39600"/>
                <a:gd name="textAreaRight" fmla="*/ 39960 w 3960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2669" h="5144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5" name="Google Shape;3350;p57"/>
            <p:cNvSpPr/>
            <p:nvPr/>
          </p:nvSpPr>
          <p:spPr>
            <a:xfrm>
              <a:off x="882360" y="2921400"/>
              <a:ext cx="41040" cy="885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2765" h="5948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6" name="Google Shape;3351;p57"/>
            <p:cNvSpPr/>
            <p:nvPr/>
          </p:nvSpPr>
          <p:spPr>
            <a:xfrm>
              <a:off x="931320" y="2920320"/>
              <a:ext cx="41760" cy="896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89640"/>
                <a:gd name="textAreaBottom" fmla="*/ 90000 h 89640"/>
              </a:gdLst>
              <a:ahLst/>
              <a:cxnLst/>
              <a:rect l="textAreaLeft" t="textAreaTop" r="textAreaRight" b="textAreaBottom"/>
              <a:pathLst>
                <a:path w="2829" h="6012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000" bIns="90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7" name="Google Shape;3352;p57"/>
            <p:cNvSpPr/>
            <p:nvPr/>
          </p:nvSpPr>
          <p:spPr>
            <a:xfrm>
              <a:off x="981360" y="2920320"/>
              <a:ext cx="41760" cy="896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89640"/>
                <a:gd name="textAreaBottom" fmla="*/ 90000 h 89640"/>
              </a:gdLst>
              <a:ahLst/>
              <a:cxnLst/>
              <a:rect l="textAreaLeft" t="textAreaTop" r="textAreaRight" b="textAreaBottom"/>
              <a:pathLst>
                <a:path w="2829" h="6012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000" bIns="90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8" name="Google Shape;3353;p57"/>
            <p:cNvSpPr/>
            <p:nvPr/>
          </p:nvSpPr>
          <p:spPr>
            <a:xfrm>
              <a:off x="1032480" y="2921400"/>
              <a:ext cx="45360" cy="87480"/>
            </a:xfrm>
            <a:custGeom>
              <a:avLst/>
              <a:gdLst>
                <a:gd name="textAreaLeft" fmla="*/ 0 w 45360"/>
                <a:gd name="textAreaRight" fmla="*/ 45720 w 45360"/>
                <a:gd name="textAreaTop" fmla="*/ 0 h 87480"/>
                <a:gd name="textAreaBottom" fmla="*/ 87840 h 87480"/>
              </a:gdLst>
              <a:ahLst/>
              <a:cxnLst/>
              <a:rect l="textAreaLeft" t="textAreaTop" r="textAreaRight" b="textAreaBottom"/>
              <a:pathLst>
                <a:path w="3055" h="5884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9" name="Google Shape;3354;p57"/>
            <p:cNvSpPr/>
            <p:nvPr/>
          </p:nvSpPr>
          <p:spPr>
            <a:xfrm>
              <a:off x="877680" y="3066840"/>
              <a:ext cx="201600" cy="7200"/>
            </a:xfrm>
            <a:custGeom>
              <a:avLst/>
              <a:gdLst>
                <a:gd name="textAreaLeft" fmla="*/ 0 w 201600"/>
                <a:gd name="textAreaRight" fmla="*/ 201960 w 201600"/>
                <a:gd name="textAreaTop" fmla="*/ 0 h 7200"/>
                <a:gd name="textAreaBottom" fmla="*/ 7560 h 7200"/>
              </a:gdLst>
              <a:ahLst/>
              <a:cxnLst/>
              <a:rect l="textAreaLeft" t="textAreaTop" r="textAreaRight" b="textAreaBottom"/>
              <a:pathLst>
                <a:path w="13502" h="515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0" name="Google Shape;3355;p57"/>
            <p:cNvSpPr/>
            <p:nvPr/>
          </p:nvSpPr>
          <p:spPr>
            <a:xfrm>
              <a:off x="1639440" y="2921400"/>
              <a:ext cx="41040" cy="885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2766" h="5948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1" name="Google Shape;3356;p57"/>
            <p:cNvSpPr/>
            <p:nvPr/>
          </p:nvSpPr>
          <p:spPr>
            <a:xfrm>
              <a:off x="1688400" y="2920320"/>
              <a:ext cx="41760" cy="896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89640"/>
                <a:gd name="textAreaBottom" fmla="*/ 90000 h 89640"/>
              </a:gdLst>
              <a:ahLst/>
              <a:cxnLst/>
              <a:rect l="textAreaLeft" t="textAreaTop" r="textAreaRight" b="textAreaBottom"/>
              <a:pathLst>
                <a:path w="2830" h="6012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000" bIns="90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2" name="Google Shape;3357;p57"/>
            <p:cNvSpPr/>
            <p:nvPr/>
          </p:nvSpPr>
          <p:spPr>
            <a:xfrm>
              <a:off x="1738440" y="2920320"/>
              <a:ext cx="41760" cy="896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89640"/>
                <a:gd name="textAreaBottom" fmla="*/ 90000 h 89640"/>
              </a:gdLst>
              <a:ahLst/>
              <a:cxnLst/>
              <a:rect l="textAreaLeft" t="textAreaTop" r="textAreaRight" b="textAreaBottom"/>
              <a:pathLst>
                <a:path w="2830" h="6012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000" bIns="90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3" name="Google Shape;3358;p57"/>
            <p:cNvSpPr/>
            <p:nvPr/>
          </p:nvSpPr>
          <p:spPr>
            <a:xfrm>
              <a:off x="1789560" y="2921400"/>
              <a:ext cx="45360" cy="87480"/>
            </a:xfrm>
            <a:custGeom>
              <a:avLst/>
              <a:gdLst>
                <a:gd name="textAreaLeft" fmla="*/ 0 w 45360"/>
                <a:gd name="textAreaRight" fmla="*/ 45720 w 45360"/>
                <a:gd name="textAreaTop" fmla="*/ 0 h 87480"/>
                <a:gd name="textAreaBottom" fmla="*/ 87840 h 87480"/>
              </a:gdLst>
              <a:ahLst/>
              <a:cxnLst/>
              <a:rect l="textAreaLeft" t="textAreaTop" r="textAreaRight" b="textAreaBottom"/>
              <a:pathLst>
                <a:path w="3054" h="588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4" name="Google Shape;3359;p57"/>
            <p:cNvSpPr/>
            <p:nvPr/>
          </p:nvSpPr>
          <p:spPr>
            <a:xfrm>
              <a:off x="1634760" y="3066840"/>
              <a:ext cx="201600" cy="7200"/>
            </a:xfrm>
            <a:custGeom>
              <a:avLst/>
              <a:gdLst>
                <a:gd name="textAreaLeft" fmla="*/ 0 w 201600"/>
                <a:gd name="textAreaRight" fmla="*/ 201960 w 201600"/>
                <a:gd name="textAreaTop" fmla="*/ 0 h 7200"/>
                <a:gd name="textAreaBottom" fmla="*/ 7560 h 7200"/>
              </a:gdLst>
              <a:ahLst/>
              <a:cxnLst/>
              <a:rect l="textAreaLeft" t="textAreaTop" r="textAreaRight" b="textAreaBottom"/>
              <a:pathLst>
                <a:path w="13502" h="515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5" name="Google Shape;3360;p57"/>
            <p:cNvSpPr/>
            <p:nvPr/>
          </p:nvSpPr>
          <p:spPr>
            <a:xfrm>
              <a:off x="2461680" y="2921400"/>
              <a:ext cx="41040" cy="885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2765" h="5948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6" name="Google Shape;3361;p57"/>
            <p:cNvSpPr/>
            <p:nvPr/>
          </p:nvSpPr>
          <p:spPr>
            <a:xfrm>
              <a:off x="2511000" y="2920320"/>
              <a:ext cx="41400" cy="8964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89640"/>
                <a:gd name="textAreaBottom" fmla="*/ 90000 h 89640"/>
              </a:gdLst>
              <a:ahLst/>
              <a:cxnLst/>
              <a:rect l="textAreaLeft" t="textAreaTop" r="textAreaRight" b="textAreaBottom"/>
              <a:pathLst>
                <a:path w="2797" h="6012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000" bIns="90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7" name="Google Shape;3362;p57"/>
            <p:cNvSpPr/>
            <p:nvPr/>
          </p:nvSpPr>
          <p:spPr>
            <a:xfrm>
              <a:off x="2560320" y="2920320"/>
              <a:ext cx="41760" cy="896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89640"/>
                <a:gd name="textAreaBottom" fmla="*/ 90000 h 89640"/>
              </a:gdLst>
              <a:ahLst/>
              <a:cxnLst/>
              <a:rect l="textAreaLeft" t="textAreaTop" r="textAreaRight" b="textAreaBottom"/>
              <a:pathLst>
                <a:path w="2830" h="6012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000" bIns="90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8" name="Google Shape;3363;p57"/>
            <p:cNvSpPr/>
            <p:nvPr/>
          </p:nvSpPr>
          <p:spPr>
            <a:xfrm>
              <a:off x="2611440" y="2921400"/>
              <a:ext cx="45720" cy="87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87480"/>
                <a:gd name="textAreaBottom" fmla="*/ 87840 h 87480"/>
              </a:gdLst>
              <a:ahLst/>
              <a:cxnLst/>
              <a:rect l="textAreaLeft" t="textAreaTop" r="textAreaRight" b="textAreaBottom"/>
              <a:pathLst>
                <a:path w="3087" h="588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9" name="Google Shape;3364;p57"/>
            <p:cNvSpPr/>
            <p:nvPr/>
          </p:nvSpPr>
          <p:spPr>
            <a:xfrm>
              <a:off x="2457360" y="3066840"/>
              <a:ext cx="200880" cy="7200"/>
            </a:xfrm>
            <a:custGeom>
              <a:avLst/>
              <a:gdLst>
                <a:gd name="textAreaLeft" fmla="*/ 0 w 200880"/>
                <a:gd name="textAreaRight" fmla="*/ 201240 w 200880"/>
                <a:gd name="textAreaTop" fmla="*/ 0 h 7200"/>
                <a:gd name="textAreaBottom" fmla="*/ 7560 h 7200"/>
              </a:gdLst>
              <a:ahLst/>
              <a:cxnLst/>
              <a:rect l="textAreaLeft" t="textAreaTop" r="textAreaRight" b="textAreaBottom"/>
              <a:pathLst>
                <a:path w="13470" h="515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0" name="Google Shape;3365;p57"/>
            <p:cNvSpPr/>
            <p:nvPr/>
          </p:nvSpPr>
          <p:spPr>
            <a:xfrm>
              <a:off x="1364400" y="2846520"/>
              <a:ext cx="7920" cy="420120"/>
            </a:xfrm>
            <a:custGeom>
              <a:avLst/>
              <a:gdLst>
                <a:gd name="textAreaLeft" fmla="*/ 0 w 7920"/>
                <a:gd name="textAreaRight" fmla="*/ 8280 w 7920"/>
                <a:gd name="textAreaTop" fmla="*/ 0 h 420120"/>
                <a:gd name="textAreaBottom" fmla="*/ 420480 h 420120"/>
              </a:gdLst>
              <a:ahLst/>
              <a:cxnLst/>
              <a:rect l="textAreaLeft" t="textAreaTop" r="textAreaRight" b="textAreaBottom"/>
              <a:pathLst>
                <a:path w="547" h="2812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1" name="Google Shape;3366;p57"/>
            <p:cNvSpPr/>
            <p:nvPr/>
          </p:nvSpPr>
          <p:spPr>
            <a:xfrm>
              <a:off x="2188080" y="2846520"/>
              <a:ext cx="7200" cy="42012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420120"/>
                <a:gd name="textAreaBottom" fmla="*/ 420480 h 420120"/>
              </a:gdLst>
              <a:ahLst/>
              <a:cxnLst/>
              <a:rect l="textAreaLeft" t="textAreaTop" r="textAreaRight" b="textAreaBottom"/>
              <a:pathLst>
                <a:path w="516" h="28127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2" name="Google Shape;3367;p57"/>
            <p:cNvSpPr/>
            <p:nvPr/>
          </p:nvSpPr>
          <p:spPr>
            <a:xfrm>
              <a:off x="908280" y="2806920"/>
              <a:ext cx="24120" cy="500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640" h="3376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3" name="Google Shape;3368;p57"/>
            <p:cNvSpPr/>
            <p:nvPr/>
          </p:nvSpPr>
          <p:spPr>
            <a:xfrm>
              <a:off x="935640" y="2806200"/>
              <a:ext cx="23760" cy="5148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608" h="3472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4" name="Google Shape;3369;p57"/>
            <p:cNvSpPr/>
            <p:nvPr/>
          </p:nvSpPr>
          <p:spPr>
            <a:xfrm>
              <a:off x="965160" y="2806920"/>
              <a:ext cx="23760" cy="5004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608" h="3376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5" name="Google Shape;3370;p57"/>
            <p:cNvSpPr/>
            <p:nvPr/>
          </p:nvSpPr>
          <p:spPr>
            <a:xfrm>
              <a:off x="992160" y="2806920"/>
              <a:ext cx="27360" cy="5004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865" h="3376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6" name="Google Shape;3371;p57"/>
            <p:cNvSpPr/>
            <p:nvPr/>
          </p:nvSpPr>
          <p:spPr>
            <a:xfrm>
              <a:off x="1020960" y="2806920"/>
              <a:ext cx="28080" cy="5004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898" h="3376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7" name="Google Shape;3372;p57"/>
            <p:cNvSpPr/>
            <p:nvPr/>
          </p:nvSpPr>
          <p:spPr>
            <a:xfrm>
              <a:off x="1675080" y="2806920"/>
              <a:ext cx="38160" cy="5004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2573" h="3376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8" name="Google Shape;3373;p57"/>
            <p:cNvSpPr/>
            <p:nvPr/>
          </p:nvSpPr>
          <p:spPr>
            <a:xfrm>
              <a:off x="1717560" y="2806920"/>
              <a:ext cx="21240" cy="5004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447" h="3376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9" name="Google Shape;3374;p57"/>
            <p:cNvSpPr/>
            <p:nvPr/>
          </p:nvSpPr>
          <p:spPr>
            <a:xfrm>
              <a:off x="1743840" y="2806920"/>
              <a:ext cx="21240" cy="5004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447" h="3376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0" name="Google Shape;3375;p57"/>
            <p:cNvSpPr/>
            <p:nvPr/>
          </p:nvSpPr>
          <p:spPr>
            <a:xfrm>
              <a:off x="1770120" y="2806920"/>
              <a:ext cx="25920" cy="5004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769" h="3376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1" name="Google Shape;3376;p57"/>
            <p:cNvSpPr/>
            <p:nvPr/>
          </p:nvSpPr>
          <p:spPr>
            <a:xfrm>
              <a:off x="2483280" y="2806920"/>
              <a:ext cx="33120" cy="500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2251" h="3376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2" name="Google Shape;3377;p57"/>
            <p:cNvSpPr/>
            <p:nvPr/>
          </p:nvSpPr>
          <p:spPr>
            <a:xfrm>
              <a:off x="2521440" y="2806200"/>
              <a:ext cx="23760" cy="5148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608" h="3472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3" name="Google Shape;3378;p57"/>
            <p:cNvSpPr/>
            <p:nvPr/>
          </p:nvSpPr>
          <p:spPr>
            <a:xfrm>
              <a:off x="2550960" y="2806920"/>
              <a:ext cx="24480" cy="50040"/>
            </a:xfrm>
            <a:custGeom>
              <a:avLst/>
              <a:gdLst>
                <a:gd name="textAreaLeft" fmla="*/ 0 w 24480"/>
                <a:gd name="textAreaRight" fmla="*/ 24840 w 2448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672" h="3376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4" name="Google Shape;3379;p57"/>
            <p:cNvSpPr/>
            <p:nvPr/>
          </p:nvSpPr>
          <p:spPr>
            <a:xfrm>
              <a:off x="2579400" y="2806920"/>
              <a:ext cx="24120" cy="5004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640" h="3376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5" name="Google Shape;3380;p57"/>
            <p:cNvSpPr/>
            <p:nvPr/>
          </p:nvSpPr>
          <p:spPr>
            <a:xfrm>
              <a:off x="2607480" y="2806920"/>
              <a:ext cx="24480" cy="50040"/>
            </a:xfrm>
            <a:custGeom>
              <a:avLst/>
              <a:gdLst>
                <a:gd name="textAreaLeft" fmla="*/ 0 w 24480"/>
                <a:gd name="textAreaRight" fmla="*/ 24840 w 2448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672" h="3376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6" name="Google Shape;3381;p57"/>
            <p:cNvSpPr/>
            <p:nvPr/>
          </p:nvSpPr>
          <p:spPr>
            <a:xfrm>
              <a:off x="2785680" y="3400560"/>
              <a:ext cx="229680" cy="90720"/>
            </a:xfrm>
            <a:custGeom>
              <a:avLst/>
              <a:gdLst>
                <a:gd name="textAreaLeft" fmla="*/ 0 w 229680"/>
                <a:gd name="textAreaRight" fmla="*/ 230040 w 229680"/>
                <a:gd name="textAreaTop" fmla="*/ 0 h 90720"/>
                <a:gd name="textAreaBottom" fmla="*/ 91080 h 90720"/>
              </a:gdLst>
              <a:ahLst/>
              <a:cxnLst/>
              <a:rect l="textAreaLeft" t="textAreaTop" r="textAreaRight" b="textAreaBottom"/>
              <a:pathLst>
                <a:path w="15398" h="6086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7" name="Google Shape;3382;p57"/>
            <p:cNvSpPr/>
            <p:nvPr/>
          </p:nvSpPr>
          <p:spPr>
            <a:xfrm>
              <a:off x="2802600" y="3270240"/>
              <a:ext cx="215280" cy="10476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14434" h="7036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5120" bIns="105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8" name="Google Shape;3383;p57"/>
            <p:cNvSpPr/>
            <p:nvPr/>
          </p:nvSpPr>
          <p:spPr>
            <a:xfrm>
              <a:off x="3061440" y="3270240"/>
              <a:ext cx="101880" cy="21888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218880"/>
                <a:gd name="textAreaBottom" fmla="*/ 219240 h 218880"/>
              </a:gdLst>
              <a:ahLst/>
              <a:cxnLst/>
              <a:rect l="textAreaLeft" t="textAreaTop" r="textAreaRight" b="textAreaBottom"/>
              <a:pathLst>
                <a:path w="6848" h="14679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9" name="Google Shape;3384;p57"/>
            <p:cNvSpPr/>
            <p:nvPr/>
          </p:nvSpPr>
          <p:spPr>
            <a:xfrm>
              <a:off x="3186360" y="3441240"/>
              <a:ext cx="208440" cy="120600"/>
            </a:xfrm>
            <a:custGeom>
              <a:avLst/>
              <a:gdLst>
                <a:gd name="textAreaLeft" fmla="*/ 0 w 208440"/>
                <a:gd name="textAreaRight" fmla="*/ 208800 w 208440"/>
                <a:gd name="textAreaTop" fmla="*/ 0 h 120600"/>
                <a:gd name="textAreaBottom" fmla="*/ 120960 h 120600"/>
              </a:gdLst>
              <a:ahLst/>
              <a:cxnLst/>
              <a:rect l="textAreaLeft" t="textAreaTop" r="textAreaRight" b="textAreaBottom"/>
              <a:pathLst>
                <a:path w="13983" h="8094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0960" bIns="120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0" name="Google Shape;3385;p57"/>
            <p:cNvSpPr/>
            <p:nvPr/>
          </p:nvSpPr>
          <p:spPr>
            <a:xfrm>
              <a:off x="3116880" y="3189960"/>
              <a:ext cx="97560" cy="22356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223560"/>
                <a:gd name="textAreaBottom" fmla="*/ 223920 h 223560"/>
              </a:gdLst>
              <a:ahLst/>
              <a:cxnLst/>
              <a:rect l="textAreaLeft" t="textAreaTop" r="textAreaRight" b="textAreaBottom"/>
              <a:pathLst>
                <a:path w="6558" h="1498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1" name="Google Shape;3386;p57"/>
            <p:cNvSpPr/>
            <p:nvPr/>
          </p:nvSpPr>
          <p:spPr>
            <a:xfrm>
              <a:off x="3272040" y="3250800"/>
              <a:ext cx="221760" cy="120240"/>
            </a:xfrm>
            <a:custGeom>
              <a:avLst/>
              <a:gdLst>
                <a:gd name="textAreaLeft" fmla="*/ 0 w 221760"/>
                <a:gd name="textAreaRight" fmla="*/ 222120 w 221760"/>
                <a:gd name="textAreaTop" fmla="*/ 0 h 120240"/>
                <a:gd name="textAreaBottom" fmla="*/ 120600 h 120240"/>
              </a:gdLst>
              <a:ahLst/>
              <a:cxnLst/>
              <a:rect l="textAreaLeft" t="textAreaTop" r="textAreaRight" b="textAreaBottom"/>
              <a:pathLst>
                <a:path w="14852" h="8064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0960" bIns="120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2" name="Google Shape;3387;p57"/>
            <p:cNvSpPr/>
            <p:nvPr/>
          </p:nvSpPr>
          <p:spPr>
            <a:xfrm>
              <a:off x="3229200" y="3117960"/>
              <a:ext cx="127440" cy="205920"/>
            </a:xfrm>
            <a:custGeom>
              <a:avLst/>
              <a:gdLst>
                <a:gd name="textAreaLeft" fmla="*/ 0 w 127440"/>
                <a:gd name="textAreaRight" fmla="*/ 127800 w 127440"/>
                <a:gd name="textAreaTop" fmla="*/ 0 h 205920"/>
                <a:gd name="textAreaBottom" fmla="*/ 206280 h 205920"/>
              </a:gdLst>
              <a:ahLst/>
              <a:cxnLst/>
              <a:rect l="textAreaLeft" t="textAreaTop" r="textAreaRight" b="textAreaBottom"/>
              <a:pathLst>
                <a:path w="8551" h="13806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3" name="Google Shape;3388;p57"/>
            <p:cNvSpPr/>
            <p:nvPr/>
          </p:nvSpPr>
          <p:spPr>
            <a:xfrm>
              <a:off x="2989440" y="3340800"/>
              <a:ext cx="143280" cy="33876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338760"/>
                <a:gd name="textAreaBottom" fmla="*/ 339120 h 338760"/>
              </a:gdLst>
              <a:ahLst/>
              <a:cxnLst/>
              <a:rect l="textAreaLeft" t="textAreaTop" r="textAreaRight" b="textAreaBottom"/>
              <a:pathLst>
                <a:path w="9613" h="22681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4" name="Google Shape;3389;p57"/>
            <p:cNvSpPr/>
            <p:nvPr/>
          </p:nvSpPr>
          <p:spPr>
            <a:xfrm>
              <a:off x="3138480" y="3300120"/>
              <a:ext cx="137880" cy="35280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352800"/>
                <a:gd name="textAreaBottom" fmla="*/ 353160 h 352800"/>
              </a:gdLst>
              <a:ahLst/>
              <a:cxnLst/>
              <a:rect l="textAreaLeft" t="textAreaTop" r="textAreaRight" b="textAreaBottom"/>
              <a:pathLst>
                <a:path w="9259" h="23641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5" name="Google Shape;3390;p57"/>
            <p:cNvSpPr/>
            <p:nvPr/>
          </p:nvSpPr>
          <p:spPr>
            <a:xfrm>
              <a:off x="3162600" y="3525480"/>
              <a:ext cx="70920" cy="4356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43560"/>
                <a:gd name="textAreaBottom" fmla="*/ 43920 h 43560"/>
              </a:gdLst>
              <a:ahLst/>
              <a:cxnLst/>
              <a:rect l="textAreaLeft" t="textAreaTop" r="textAreaRight" b="textAreaBottom"/>
              <a:pathLst>
                <a:path w="4759" h="294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920" bIns="43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6" name="Google Shape;3391;p57"/>
            <p:cNvSpPr/>
            <p:nvPr/>
          </p:nvSpPr>
          <p:spPr>
            <a:xfrm>
              <a:off x="3169800" y="3362400"/>
              <a:ext cx="39960" cy="7740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77400"/>
                <a:gd name="textAreaBottom" fmla="*/ 77760 h 77400"/>
              </a:gdLst>
              <a:ahLst/>
              <a:cxnLst/>
              <a:rect l="textAreaLeft" t="textAreaTop" r="textAreaRight" b="textAreaBottom"/>
              <a:pathLst>
                <a:path w="2701" h="5194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760" bIns="77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7" name="Google Shape;3392;p57"/>
            <p:cNvSpPr/>
            <p:nvPr/>
          </p:nvSpPr>
          <p:spPr>
            <a:xfrm>
              <a:off x="3239640" y="3328920"/>
              <a:ext cx="84600" cy="4176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41760"/>
                <a:gd name="textAreaBottom" fmla="*/ 42120 h 41760"/>
              </a:gdLst>
              <a:ahLst/>
              <a:cxnLst/>
              <a:rect l="textAreaLeft" t="textAreaTop" r="textAreaRight" b="textAreaBottom"/>
              <a:pathLst>
                <a:path w="5690" h="2815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8" name="Google Shape;3393;p57"/>
            <p:cNvSpPr/>
            <p:nvPr/>
          </p:nvSpPr>
          <p:spPr>
            <a:xfrm>
              <a:off x="3073680" y="3441600"/>
              <a:ext cx="35280" cy="11304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2379" h="759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3760" bIns="113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9" name="Google Shape;3394;p57"/>
            <p:cNvSpPr/>
            <p:nvPr/>
          </p:nvSpPr>
          <p:spPr>
            <a:xfrm>
              <a:off x="2977560" y="3434400"/>
              <a:ext cx="69840" cy="39960"/>
            </a:xfrm>
            <a:custGeom>
              <a:avLst/>
              <a:gdLst>
                <a:gd name="textAreaLeft" fmla="*/ 0 w 69840"/>
                <a:gd name="textAreaRight" fmla="*/ 70200 w 69840"/>
                <a:gd name="textAreaTop" fmla="*/ 0 h 39960"/>
                <a:gd name="textAreaBottom" fmla="*/ 40320 h 39960"/>
              </a:gdLst>
              <a:ahLst/>
              <a:cxnLst/>
              <a:rect l="textAreaLeft" t="textAreaTop" r="textAreaRight" b="textAreaBottom"/>
              <a:pathLst>
                <a:path w="4694" h="2701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0" name="Google Shape;3395;p57"/>
            <p:cNvSpPr/>
            <p:nvPr/>
          </p:nvSpPr>
          <p:spPr>
            <a:xfrm>
              <a:off x="3054240" y="3625200"/>
              <a:ext cx="160200" cy="12708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127080"/>
                <a:gd name="textAreaBottom" fmla="*/ 127440 h 127080"/>
              </a:gdLst>
              <a:ahLst/>
              <a:cxnLst/>
              <a:rect l="textAreaLeft" t="textAreaTop" r="textAreaRight" b="textAreaBottom"/>
              <a:pathLst>
                <a:path w="10737" h="8519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7440" bIns="127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1" name="Google Shape;3396;p57"/>
            <p:cNvSpPr/>
            <p:nvPr/>
          </p:nvSpPr>
          <p:spPr>
            <a:xfrm>
              <a:off x="3049920" y="3621240"/>
              <a:ext cx="168840" cy="134640"/>
            </a:xfrm>
            <a:custGeom>
              <a:avLst/>
              <a:gdLst>
                <a:gd name="textAreaLeft" fmla="*/ 0 w 168840"/>
                <a:gd name="textAreaRight" fmla="*/ 169200 w 16884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11315" h="9033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5360" bIns="135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2" name="Google Shape;3397;p57"/>
            <p:cNvSpPr/>
            <p:nvPr/>
          </p:nvSpPr>
          <p:spPr>
            <a:xfrm>
              <a:off x="1796760" y="3119400"/>
              <a:ext cx="203760" cy="594000"/>
            </a:xfrm>
            <a:custGeom>
              <a:avLst/>
              <a:gdLst>
                <a:gd name="textAreaLeft" fmla="*/ 0 w 203760"/>
                <a:gd name="textAreaRight" fmla="*/ 204120 w 203760"/>
                <a:gd name="textAreaTop" fmla="*/ 0 h 594000"/>
                <a:gd name="textAreaBottom" fmla="*/ 594360 h 594000"/>
              </a:gdLst>
              <a:ahLst/>
              <a:cxnLst/>
              <a:rect l="textAreaLeft" t="textAreaTop" r="textAreaRight" b="textAreaBottom"/>
              <a:pathLst>
                <a:path w="13662" h="39764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3" name="Google Shape;3398;p57"/>
            <p:cNvSpPr/>
            <p:nvPr/>
          </p:nvSpPr>
          <p:spPr>
            <a:xfrm>
              <a:off x="1792440" y="3115440"/>
              <a:ext cx="212400" cy="601920"/>
            </a:xfrm>
            <a:custGeom>
              <a:avLst/>
              <a:gdLst>
                <a:gd name="textAreaLeft" fmla="*/ 0 w 212400"/>
                <a:gd name="textAreaRight" fmla="*/ 212760 w 212400"/>
                <a:gd name="textAreaTop" fmla="*/ 0 h 601920"/>
                <a:gd name="textAreaBottom" fmla="*/ 602280 h 601920"/>
              </a:gdLst>
              <a:ahLst/>
              <a:cxnLst/>
              <a:rect l="textAreaLeft" t="textAreaTop" r="textAreaRight" b="textAreaBottom"/>
              <a:pathLst>
                <a:path w="14241" h="40299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4" name="Google Shape;3399;p57"/>
            <p:cNvSpPr/>
            <p:nvPr/>
          </p:nvSpPr>
          <p:spPr>
            <a:xfrm>
              <a:off x="1703880" y="3537000"/>
              <a:ext cx="183960" cy="198360"/>
            </a:xfrm>
            <a:custGeom>
              <a:avLst/>
              <a:gdLst>
                <a:gd name="textAreaLeft" fmla="*/ 0 w 183960"/>
                <a:gd name="textAreaRight" fmla="*/ 184320 w 183960"/>
                <a:gd name="textAreaTop" fmla="*/ 0 h 198360"/>
                <a:gd name="textAreaBottom" fmla="*/ 198720 h 198360"/>
              </a:gdLst>
              <a:ahLst/>
              <a:cxnLst/>
              <a:rect l="textAreaLeft" t="textAreaTop" r="textAreaRight" b="textAreaBottom"/>
              <a:pathLst>
                <a:path w="12329" h="13294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5" name="Google Shape;3400;p57"/>
            <p:cNvSpPr/>
            <p:nvPr/>
          </p:nvSpPr>
          <p:spPr>
            <a:xfrm>
              <a:off x="1703160" y="3533040"/>
              <a:ext cx="181080" cy="20628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2151" h="13823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6" name="Google Shape;3401;p57"/>
            <p:cNvSpPr/>
            <p:nvPr/>
          </p:nvSpPr>
          <p:spPr>
            <a:xfrm>
              <a:off x="1150200" y="3612960"/>
              <a:ext cx="95400" cy="4284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6417" h="2879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0" bIns="43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7" name="Google Shape;3402;p57"/>
            <p:cNvSpPr/>
            <p:nvPr/>
          </p:nvSpPr>
          <p:spPr>
            <a:xfrm>
              <a:off x="1152000" y="3608640"/>
              <a:ext cx="89640" cy="5112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51120"/>
                <a:gd name="textAreaBottom" fmla="*/ 51480 h 51120"/>
              </a:gdLst>
              <a:ahLst/>
              <a:cxnLst/>
              <a:rect l="textAreaLeft" t="textAreaTop" r="textAreaRight" b="textAreaBottom"/>
              <a:pathLst>
                <a:path w="6012" h="3441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8" name="Google Shape;3403;p57"/>
            <p:cNvSpPr/>
            <p:nvPr/>
          </p:nvSpPr>
          <p:spPr>
            <a:xfrm>
              <a:off x="1199880" y="3588840"/>
              <a:ext cx="52200" cy="9324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93240"/>
                <a:gd name="textAreaBottom" fmla="*/ 93600 h 93240"/>
              </a:gdLst>
              <a:ahLst/>
              <a:cxnLst/>
              <a:rect l="textAreaLeft" t="textAreaTop" r="textAreaRight" b="textAreaBottom"/>
              <a:pathLst>
                <a:path w="3505" h="6271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3600" bIns="936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9" name="Google Shape;3404;p57"/>
            <p:cNvSpPr/>
            <p:nvPr/>
          </p:nvSpPr>
          <p:spPr>
            <a:xfrm>
              <a:off x="1198080" y="3584880"/>
              <a:ext cx="58320" cy="10152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3922" h="6815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2240" bIns="1022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0" name="Google Shape;3405;p57"/>
            <p:cNvSpPr/>
            <p:nvPr/>
          </p:nvSpPr>
          <p:spPr>
            <a:xfrm>
              <a:off x="1209240" y="3584520"/>
              <a:ext cx="88560" cy="9540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95400"/>
                <a:gd name="textAreaBottom" fmla="*/ 95760 h 95400"/>
              </a:gdLst>
              <a:ahLst/>
              <a:cxnLst/>
              <a:rect l="textAreaLeft" t="textAreaTop" r="textAreaRight" b="textAreaBottom"/>
              <a:pathLst>
                <a:path w="5948" h="6405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5760" bIns="95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1" name="Google Shape;3406;p57"/>
            <p:cNvSpPr/>
            <p:nvPr/>
          </p:nvSpPr>
          <p:spPr>
            <a:xfrm>
              <a:off x="1206720" y="3580920"/>
              <a:ext cx="95400" cy="10332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103320"/>
                <a:gd name="textAreaBottom" fmla="*/ 103680 h 103320"/>
              </a:gdLst>
              <a:ahLst/>
              <a:cxnLst/>
              <a:rect l="textAreaLeft" t="textAreaTop" r="textAreaRight" b="textAreaBottom"/>
              <a:pathLst>
                <a:path w="6398" h="6944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3680" bIns="103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2" name="Google Shape;3407;p57"/>
            <p:cNvSpPr/>
            <p:nvPr/>
          </p:nvSpPr>
          <p:spPr>
            <a:xfrm>
              <a:off x="1215360" y="3576240"/>
              <a:ext cx="623520" cy="143640"/>
            </a:xfrm>
            <a:custGeom>
              <a:avLst/>
              <a:gdLst>
                <a:gd name="textAreaLeft" fmla="*/ 0 w 623520"/>
                <a:gd name="textAreaRight" fmla="*/ 623880 w 623520"/>
                <a:gd name="textAreaTop" fmla="*/ 0 h 143640"/>
                <a:gd name="textAreaBottom" fmla="*/ 144000 h 143640"/>
              </a:gdLst>
              <a:ahLst/>
              <a:cxnLst/>
              <a:rect l="textAreaLeft" t="textAreaTop" r="textAreaRight" b="textAreaBottom"/>
              <a:pathLst>
                <a:path w="41757" h="9631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4000" bIns="1440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3" name="Google Shape;3408;p57"/>
            <p:cNvSpPr/>
            <p:nvPr/>
          </p:nvSpPr>
          <p:spPr>
            <a:xfrm>
              <a:off x="1211040" y="3572280"/>
              <a:ext cx="621720" cy="151560"/>
            </a:xfrm>
            <a:custGeom>
              <a:avLst/>
              <a:gdLst>
                <a:gd name="textAreaLeft" fmla="*/ 0 w 621720"/>
                <a:gd name="textAreaRight" fmla="*/ 622080 w 621720"/>
                <a:gd name="textAreaTop" fmla="*/ 0 h 151560"/>
                <a:gd name="textAreaBottom" fmla="*/ 151920 h 151560"/>
              </a:gdLst>
              <a:ahLst/>
              <a:cxnLst/>
              <a:rect l="textAreaLeft" t="textAreaTop" r="textAreaRight" b="textAreaBottom"/>
              <a:pathLst>
                <a:path w="41628" h="10159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1920" bIns="151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4" name="Google Shape;3409;p57"/>
            <p:cNvSpPr/>
            <p:nvPr/>
          </p:nvSpPr>
          <p:spPr>
            <a:xfrm>
              <a:off x="2027160" y="2994120"/>
              <a:ext cx="404640" cy="757440"/>
            </a:xfrm>
            <a:custGeom>
              <a:avLst/>
              <a:gdLst>
                <a:gd name="textAreaLeft" fmla="*/ 0 w 404640"/>
                <a:gd name="textAreaRight" fmla="*/ 405000 w 404640"/>
                <a:gd name="textAreaTop" fmla="*/ 0 h 757440"/>
                <a:gd name="textAreaBottom" fmla="*/ 757800 h 757440"/>
              </a:gdLst>
              <a:ahLst/>
              <a:cxnLst/>
              <a:rect l="textAreaLeft" t="textAreaTop" r="textAreaRight" b="textAreaBottom"/>
              <a:pathLst>
                <a:path w="27099" h="50705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5" name="Google Shape;3410;p57"/>
            <p:cNvSpPr/>
            <p:nvPr/>
          </p:nvSpPr>
          <p:spPr>
            <a:xfrm>
              <a:off x="2023560" y="2990160"/>
              <a:ext cx="412200" cy="765360"/>
            </a:xfrm>
            <a:custGeom>
              <a:avLst/>
              <a:gdLst>
                <a:gd name="textAreaLeft" fmla="*/ 0 w 412200"/>
                <a:gd name="textAreaRight" fmla="*/ 412560 w 412200"/>
                <a:gd name="textAreaTop" fmla="*/ 0 h 765360"/>
                <a:gd name="textAreaBottom" fmla="*/ 765720 h 765360"/>
              </a:gdLst>
              <a:ahLst/>
              <a:cxnLst/>
              <a:rect l="textAreaLeft" t="textAreaTop" r="textAreaRight" b="textAreaBottom"/>
              <a:pathLst>
                <a:path w="27613" h="51239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6" name="Google Shape;3411;p57"/>
            <p:cNvSpPr/>
            <p:nvPr/>
          </p:nvSpPr>
          <p:spPr>
            <a:xfrm>
              <a:off x="1906200" y="3008160"/>
              <a:ext cx="297000" cy="743760"/>
            </a:xfrm>
            <a:custGeom>
              <a:avLst/>
              <a:gdLst>
                <a:gd name="textAreaLeft" fmla="*/ 0 w 297000"/>
                <a:gd name="textAreaRight" fmla="*/ 297360 w 297000"/>
                <a:gd name="textAreaTop" fmla="*/ 0 h 743760"/>
                <a:gd name="textAreaBottom" fmla="*/ 744120 h 743760"/>
              </a:gdLst>
              <a:ahLst/>
              <a:cxnLst/>
              <a:rect l="textAreaLeft" t="textAreaTop" r="textAreaRight" b="textAreaBottom"/>
              <a:pathLst>
                <a:path w="19898" h="49793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7" name="Google Shape;3412;p57"/>
            <p:cNvSpPr/>
            <p:nvPr/>
          </p:nvSpPr>
          <p:spPr>
            <a:xfrm>
              <a:off x="1901880" y="3004560"/>
              <a:ext cx="305280" cy="751320"/>
            </a:xfrm>
            <a:custGeom>
              <a:avLst/>
              <a:gdLst>
                <a:gd name="textAreaLeft" fmla="*/ 0 w 305280"/>
                <a:gd name="textAreaRight" fmla="*/ 305640 w 305280"/>
                <a:gd name="textAreaTop" fmla="*/ 0 h 751320"/>
                <a:gd name="textAreaBottom" fmla="*/ 751680 h 751320"/>
              </a:gdLst>
              <a:ahLst/>
              <a:cxnLst/>
              <a:rect l="textAreaLeft" t="textAreaTop" r="textAreaRight" b="textAreaBottom"/>
              <a:pathLst>
                <a:path w="20445" h="50299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8" name="Google Shape;3413;p57"/>
            <p:cNvSpPr/>
            <p:nvPr/>
          </p:nvSpPr>
          <p:spPr>
            <a:xfrm>
              <a:off x="2097000" y="2993400"/>
              <a:ext cx="78120" cy="11484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114840"/>
                <a:gd name="textAreaBottom" fmla="*/ 115200 h 114840"/>
              </a:gdLst>
              <a:ahLst/>
              <a:cxnLst/>
              <a:rect l="textAreaLeft" t="textAreaTop" r="textAreaRight" b="textAreaBottom"/>
              <a:pathLst>
                <a:path w="5241" h="7716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0" bIns="115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9" name="Google Shape;3414;p57"/>
            <p:cNvSpPr/>
            <p:nvPr/>
          </p:nvSpPr>
          <p:spPr>
            <a:xfrm>
              <a:off x="2092680" y="2989080"/>
              <a:ext cx="86760" cy="12312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23120"/>
                <a:gd name="textAreaBottom" fmla="*/ 123480 h 123120"/>
              </a:gdLst>
              <a:ahLst/>
              <a:cxnLst/>
              <a:rect l="textAreaLeft" t="textAreaTop" r="textAreaRight" b="textAreaBottom"/>
              <a:pathLst>
                <a:path w="5819" h="8265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3840" bIns="123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0" name="Google Shape;3415;p57"/>
            <p:cNvSpPr/>
            <p:nvPr/>
          </p:nvSpPr>
          <p:spPr>
            <a:xfrm>
              <a:off x="2138400" y="2834280"/>
              <a:ext cx="269640" cy="295560"/>
            </a:xfrm>
            <a:custGeom>
              <a:avLst/>
              <a:gdLst>
                <a:gd name="textAreaLeft" fmla="*/ 0 w 269640"/>
                <a:gd name="textAreaRight" fmla="*/ 270000 w 269640"/>
                <a:gd name="textAreaTop" fmla="*/ 0 h 295560"/>
                <a:gd name="textAreaBottom" fmla="*/ 295920 h 295560"/>
              </a:gdLst>
              <a:ahLst/>
              <a:cxnLst/>
              <a:rect l="textAreaLeft" t="textAreaTop" r="textAreaRight" b="textAreaBottom"/>
              <a:pathLst>
                <a:path w="18067" h="19802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1" name="Google Shape;3416;p57"/>
            <p:cNvSpPr/>
            <p:nvPr/>
          </p:nvSpPr>
          <p:spPr>
            <a:xfrm>
              <a:off x="2134080" y="2830320"/>
              <a:ext cx="277920" cy="303480"/>
            </a:xfrm>
            <a:custGeom>
              <a:avLst/>
              <a:gdLst>
                <a:gd name="textAreaLeft" fmla="*/ 0 w 277920"/>
                <a:gd name="textAreaRight" fmla="*/ 278280 w 277920"/>
                <a:gd name="textAreaTop" fmla="*/ 0 h 303480"/>
                <a:gd name="textAreaBottom" fmla="*/ 303840 h 303480"/>
              </a:gdLst>
              <a:ahLst/>
              <a:cxnLst/>
              <a:rect l="textAreaLeft" t="textAreaTop" r="textAreaRight" b="textAreaBottom"/>
              <a:pathLst>
                <a:path w="18613" h="20338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2" name="Google Shape;3417;p57"/>
            <p:cNvSpPr/>
            <p:nvPr/>
          </p:nvSpPr>
          <p:spPr>
            <a:xfrm>
              <a:off x="2040120" y="2440440"/>
              <a:ext cx="324000" cy="704880"/>
            </a:xfrm>
            <a:custGeom>
              <a:avLst/>
              <a:gdLst>
                <a:gd name="textAreaLeft" fmla="*/ 0 w 324000"/>
                <a:gd name="textAreaRight" fmla="*/ 324360 w 324000"/>
                <a:gd name="textAreaTop" fmla="*/ 0 h 704880"/>
                <a:gd name="textAreaBottom" fmla="*/ 705240 h 704880"/>
              </a:gdLst>
              <a:ahLst/>
              <a:cxnLst/>
              <a:rect l="textAreaLeft" t="textAreaTop" r="textAreaRight" b="textAreaBottom"/>
              <a:pathLst>
                <a:path w="21698" h="47201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3" name="Google Shape;3418;p57"/>
            <p:cNvSpPr/>
            <p:nvPr/>
          </p:nvSpPr>
          <p:spPr>
            <a:xfrm>
              <a:off x="2087280" y="2440440"/>
              <a:ext cx="276840" cy="26928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269280"/>
                <a:gd name="textAreaBottom" fmla="*/ 269640 h 269280"/>
              </a:gdLst>
              <a:ahLst/>
              <a:cxnLst/>
              <a:rect l="textAreaLeft" t="textAreaTop" r="textAreaRight" b="textAreaBottom"/>
              <a:pathLst>
                <a:path w="18548" h="18034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4" name="Google Shape;3419;p57"/>
            <p:cNvSpPr/>
            <p:nvPr/>
          </p:nvSpPr>
          <p:spPr>
            <a:xfrm>
              <a:off x="2039760" y="2436120"/>
              <a:ext cx="328320" cy="713160"/>
            </a:xfrm>
            <a:custGeom>
              <a:avLst/>
              <a:gdLst>
                <a:gd name="textAreaLeft" fmla="*/ 0 w 328320"/>
                <a:gd name="textAreaRight" fmla="*/ 328680 w 328320"/>
                <a:gd name="textAreaTop" fmla="*/ 0 h 713160"/>
                <a:gd name="textAreaBottom" fmla="*/ 713520 h 713160"/>
              </a:gdLst>
              <a:ahLst/>
              <a:cxnLst/>
              <a:rect l="textAreaLeft" t="textAreaTop" r="textAreaRight" b="textAreaBottom"/>
              <a:pathLst>
                <a:path w="21988" h="47736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5" name="Google Shape;3420;p57"/>
            <p:cNvSpPr/>
            <p:nvPr/>
          </p:nvSpPr>
          <p:spPr>
            <a:xfrm>
              <a:off x="2310120" y="2675880"/>
              <a:ext cx="69480" cy="1285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4662" h="862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880" bIns="12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6" name="Google Shape;3421;p57"/>
            <p:cNvSpPr/>
            <p:nvPr/>
          </p:nvSpPr>
          <p:spPr>
            <a:xfrm>
              <a:off x="2306880" y="2671560"/>
              <a:ext cx="70920" cy="13644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4759" h="9162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0" bIns="1368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7" name="Google Shape;3422;p57"/>
            <p:cNvSpPr/>
            <p:nvPr/>
          </p:nvSpPr>
          <p:spPr>
            <a:xfrm>
              <a:off x="2091600" y="2697840"/>
              <a:ext cx="68400" cy="12060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120600"/>
                <a:gd name="textAreaBottom" fmla="*/ 120960 h 120600"/>
              </a:gdLst>
              <a:ahLst/>
              <a:cxnLst/>
              <a:rect l="textAreaLeft" t="textAreaTop" r="textAreaRight" b="textAreaBottom"/>
              <a:pathLst>
                <a:path w="4598" h="8089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0960" bIns="1209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8" name="Google Shape;3423;p57"/>
            <p:cNvSpPr/>
            <p:nvPr/>
          </p:nvSpPr>
          <p:spPr>
            <a:xfrm>
              <a:off x="2103120" y="2835000"/>
              <a:ext cx="81000" cy="16560"/>
            </a:xfrm>
            <a:custGeom>
              <a:avLst/>
              <a:gdLst>
                <a:gd name="textAreaLeft" fmla="*/ 0 w 81000"/>
                <a:gd name="textAreaRight" fmla="*/ 81360 w 810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5433" h="1126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9" name="Google Shape;3424;p57"/>
            <p:cNvSpPr/>
            <p:nvPr/>
          </p:nvSpPr>
          <p:spPr>
            <a:xfrm>
              <a:off x="2175120" y="2697480"/>
              <a:ext cx="16920" cy="3420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34200"/>
                <a:gd name="textAreaBottom" fmla="*/ 34560 h 34200"/>
              </a:gdLst>
              <a:ahLst/>
              <a:cxnLst/>
              <a:rect l="textAreaLeft" t="textAreaTop" r="textAreaRight" b="textAreaBottom"/>
              <a:pathLst>
                <a:path w="1158" h="2315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0" name="Google Shape;3425;p57"/>
            <p:cNvSpPr/>
            <p:nvPr/>
          </p:nvSpPr>
          <p:spPr>
            <a:xfrm>
              <a:off x="2070360" y="2686320"/>
              <a:ext cx="17280" cy="3420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34200"/>
                <a:gd name="textAreaBottom" fmla="*/ 34560 h 34200"/>
              </a:gdLst>
              <a:ahLst/>
              <a:cxnLst/>
              <a:rect l="textAreaLeft" t="textAreaTop" r="textAreaRight" b="textAreaBottom"/>
              <a:pathLst>
                <a:path w="1190" h="2315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1" name="Google Shape;3426;p57"/>
            <p:cNvSpPr/>
            <p:nvPr/>
          </p:nvSpPr>
          <p:spPr>
            <a:xfrm>
              <a:off x="2053080" y="2658240"/>
              <a:ext cx="56520" cy="1440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4400"/>
                <a:gd name="textAreaBottom" fmla="*/ 14760 h 14400"/>
              </a:gdLst>
              <a:ahLst/>
              <a:cxnLst/>
              <a:rect l="textAreaLeft" t="textAreaTop" r="textAreaRight" b="textAreaBottom"/>
              <a:pathLst>
                <a:path w="3794" h="998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120" bIns="151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2" name="Google Shape;3427;p57"/>
            <p:cNvSpPr/>
            <p:nvPr/>
          </p:nvSpPr>
          <p:spPr>
            <a:xfrm>
              <a:off x="2153160" y="2663280"/>
              <a:ext cx="80280" cy="2232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22320"/>
                <a:gd name="textAreaBottom" fmla="*/ 22680 h 22320"/>
              </a:gdLst>
              <a:ahLst/>
              <a:cxnLst/>
              <a:rect l="textAreaLeft" t="textAreaTop" r="textAreaRight" b="textAreaBottom"/>
              <a:pathLst>
                <a:path w="5401" h="152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040" bIns="23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3" name="Google Shape;3428;p57"/>
            <p:cNvSpPr/>
            <p:nvPr/>
          </p:nvSpPr>
          <p:spPr>
            <a:xfrm>
              <a:off x="2175840" y="2954160"/>
              <a:ext cx="510840" cy="798120"/>
            </a:xfrm>
            <a:custGeom>
              <a:avLst/>
              <a:gdLst>
                <a:gd name="textAreaLeft" fmla="*/ 0 w 510840"/>
                <a:gd name="textAreaRight" fmla="*/ 511200 w 510840"/>
                <a:gd name="textAreaTop" fmla="*/ 0 h 798120"/>
                <a:gd name="textAreaBottom" fmla="*/ 798480 h 798120"/>
              </a:gdLst>
              <a:ahLst/>
              <a:cxnLst/>
              <a:rect l="textAreaLeft" t="textAreaTop" r="textAreaRight" b="textAreaBottom"/>
              <a:pathLst>
                <a:path w="34202" h="53425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4" name="Google Shape;3429;p57"/>
            <p:cNvSpPr/>
            <p:nvPr/>
          </p:nvSpPr>
          <p:spPr>
            <a:xfrm>
              <a:off x="2171520" y="2949840"/>
              <a:ext cx="512640" cy="806040"/>
            </a:xfrm>
            <a:custGeom>
              <a:avLst/>
              <a:gdLst>
                <a:gd name="textAreaLeft" fmla="*/ 0 w 512640"/>
                <a:gd name="textAreaRight" fmla="*/ 513000 w 512640"/>
                <a:gd name="textAreaTop" fmla="*/ 0 h 806040"/>
                <a:gd name="textAreaBottom" fmla="*/ 806400 h 806040"/>
              </a:gdLst>
              <a:ahLst/>
              <a:cxnLst/>
              <a:rect l="textAreaLeft" t="textAreaTop" r="textAreaRight" b="textAreaBottom"/>
              <a:pathLst>
                <a:path w="34332" h="53955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5" name="Google Shape;3430;p57"/>
            <p:cNvSpPr/>
            <p:nvPr/>
          </p:nvSpPr>
          <p:spPr>
            <a:xfrm>
              <a:off x="2269080" y="2842920"/>
              <a:ext cx="153720" cy="308520"/>
            </a:xfrm>
            <a:custGeom>
              <a:avLst/>
              <a:gdLst>
                <a:gd name="textAreaLeft" fmla="*/ 0 w 153720"/>
                <a:gd name="textAreaRight" fmla="*/ 154080 w 153720"/>
                <a:gd name="textAreaTop" fmla="*/ 0 h 308520"/>
                <a:gd name="textAreaBottom" fmla="*/ 308880 h 308520"/>
              </a:gdLst>
              <a:ahLst/>
              <a:cxnLst/>
              <a:rect l="textAreaLeft" t="textAreaTop" r="textAreaRight" b="textAreaBottom"/>
              <a:pathLst>
                <a:path w="10319" h="2067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6" name="Google Shape;3431;p57"/>
            <p:cNvSpPr/>
            <p:nvPr/>
          </p:nvSpPr>
          <p:spPr>
            <a:xfrm>
              <a:off x="2264400" y="2838960"/>
              <a:ext cx="162360" cy="31680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316800"/>
                <a:gd name="textAreaBottom" fmla="*/ 317160 h 316800"/>
              </a:gdLst>
              <a:ahLst/>
              <a:cxnLst/>
              <a:rect l="textAreaLeft" t="textAreaTop" r="textAreaRight" b="textAreaBottom"/>
              <a:pathLst>
                <a:path w="10898" h="2122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7" name="Google Shape;3432;p57"/>
            <p:cNvSpPr/>
            <p:nvPr/>
          </p:nvSpPr>
          <p:spPr>
            <a:xfrm>
              <a:off x="2399400" y="3102120"/>
              <a:ext cx="306000" cy="565560"/>
            </a:xfrm>
            <a:custGeom>
              <a:avLst/>
              <a:gdLst>
                <a:gd name="textAreaLeft" fmla="*/ 0 w 306000"/>
                <a:gd name="textAreaRight" fmla="*/ 306360 w 306000"/>
                <a:gd name="textAreaTop" fmla="*/ 0 h 565560"/>
                <a:gd name="textAreaBottom" fmla="*/ 565920 h 565560"/>
              </a:gdLst>
              <a:ahLst/>
              <a:cxnLst/>
              <a:rect l="textAreaLeft" t="textAreaTop" r="textAreaRight" b="textAreaBottom"/>
              <a:pathLst>
                <a:path w="20509" h="37867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8" name="Google Shape;3433;p57"/>
            <p:cNvSpPr/>
            <p:nvPr/>
          </p:nvSpPr>
          <p:spPr>
            <a:xfrm>
              <a:off x="2395080" y="3098520"/>
              <a:ext cx="305640" cy="57312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73120"/>
                <a:gd name="textAreaBottom" fmla="*/ 573480 h 573120"/>
              </a:gdLst>
              <a:ahLst/>
              <a:cxnLst/>
              <a:rect l="textAreaLeft" t="textAreaTop" r="textAreaRight" b="textAreaBottom"/>
              <a:pathLst>
                <a:path w="20477" h="38361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9" name="Google Shape;3434;p57"/>
            <p:cNvSpPr/>
            <p:nvPr/>
          </p:nvSpPr>
          <p:spPr>
            <a:xfrm>
              <a:off x="2316600" y="3483000"/>
              <a:ext cx="241200" cy="243360"/>
            </a:xfrm>
            <a:custGeom>
              <a:avLst/>
              <a:gdLst>
                <a:gd name="textAreaLeft" fmla="*/ 0 w 241200"/>
                <a:gd name="textAreaRight" fmla="*/ 241560 w 241200"/>
                <a:gd name="textAreaTop" fmla="*/ 0 h 243360"/>
                <a:gd name="textAreaBottom" fmla="*/ 243720 h 243360"/>
              </a:gdLst>
              <a:ahLst/>
              <a:cxnLst/>
              <a:rect l="textAreaLeft" t="textAreaTop" r="textAreaRight" b="textAreaBottom"/>
              <a:pathLst>
                <a:path w="16170" h="16313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0" name="Google Shape;3435;p57"/>
            <p:cNvSpPr/>
            <p:nvPr/>
          </p:nvSpPr>
          <p:spPr>
            <a:xfrm>
              <a:off x="2315160" y="3481200"/>
              <a:ext cx="246960" cy="249480"/>
            </a:xfrm>
            <a:custGeom>
              <a:avLst/>
              <a:gdLst>
                <a:gd name="textAreaLeft" fmla="*/ 0 w 246960"/>
                <a:gd name="textAreaRight" fmla="*/ 247320 w 2469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16555" h="16716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2880" bIns="182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1" name="Google Shape;3436;p57"/>
            <p:cNvSpPr/>
            <p:nvPr/>
          </p:nvSpPr>
          <p:spPr>
            <a:xfrm>
              <a:off x="1607040" y="3592080"/>
              <a:ext cx="280440" cy="59040"/>
            </a:xfrm>
            <a:custGeom>
              <a:avLst/>
              <a:gdLst>
                <a:gd name="textAreaLeft" fmla="*/ 0 w 280440"/>
                <a:gd name="textAreaRight" fmla="*/ 280800 w 280440"/>
                <a:gd name="textAreaTop" fmla="*/ 0 h 59040"/>
                <a:gd name="textAreaBottom" fmla="*/ 59400 h 59040"/>
              </a:gdLst>
              <a:ahLst/>
              <a:cxnLst/>
              <a:rect l="textAreaLeft" t="textAreaTop" r="textAreaRight" b="textAreaBottom"/>
              <a:pathLst>
                <a:path w="18782" h="39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760" bIns="59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2" name="Google Shape;3437;p57"/>
            <p:cNvSpPr/>
            <p:nvPr/>
          </p:nvSpPr>
          <p:spPr>
            <a:xfrm>
              <a:off x="1608840" y="3588120"/>
              <a:ext cx="268560" cy="66960"/>
            </a:xfrm>
            <a:custGeom>
              <a:avLst/>
              <a:gdLst>
                <a:gd name="textAreaLeft" fmla="*/ 0 w 268560"/>
                <a:gd name="textAreaRight" fmla="*/ 268920 w 26856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8002" h="4501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7680" bIns="676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3" name="Google Shape;3438;p57"/>
            <p:cNvSpPr/>
            <p:nvPr/>
          </p:nvSpPr>
          <p:spPr>
            <a:xfrm>
              <a:off x="1638720" y="3565080"/>
              <a:ext cx="99000" cy="10512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6652" h="7063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5840" bIns="1058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4" name="Google Shape;3439;p57"/>
            <p:cNvSpPr/>
            <p:nvPr/>
          </p:nvSpPr>
          <p:spPr>
            <a:xfrm>
              <a:off x="1634760" y="3561120"/>
              <a:ext cx="107280" cy="11304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7201" h="7587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3760" bIns="113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5" name="Google Shape;3440;p57"/>
            <p:cNvSpPr/>
            <p:nvPr/>
          </p:nvSpPr>
          <p:spPr>
            <a:xfrm>
              <a:off x="1654920" y="3555360"/>
              <a:ext cx="114840" cy="12852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7716" h="8624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8880" bIns="128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6" name="Google Shape;3441;p57"/>
            <p:cNvSpPr/>
            <p:nvPr/>
          </p:nvSpPr>
          <p:spPr>
            <a:xfrm>
              <a:off x="1650960" y="3551040"/>
              <a:ext cx="123120" cy="136440"/>
            </a:xfrm>
            <a:custGeom>
              <a:avLst/>
              <a:gdLst>
                <a:gd name="textAreaLeft" fmla="*/ 0 w 123120"/>
                <a:gd name="textAreaRight" fmla="*/ 123480 w 12312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8262" h="91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0" bIns="1368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7" name="Google Shape;3442;p57"/>
            <p:cNvSpPr/>
            <p:nvPr/>
          </p:nvSpPr>
          <p:spPr>
            <a:xfrm>
              <a:off x="1670400" y="3555000"/>
              <a:ext cx="796320" cy="160920"/>
            </a:xfrm>
            <a:custGeom>
              <a:avLst/>
              <a:gdLst>
                <a:gd name="textAreaLeft" fmla="*/ 0 w 796320"/>
                <a:gd name="textAreaRight" fmla="*/ 796680 w 796320"/>
                <a:gd name="textAreaTop" fmla="*/ 0 h 160920"/>
                <a:gd name="textAreaBottom" fmla="*/ 161280 h 160920"/>
              </a:gdLst>
              <a:ahLst/>
              <a:cxnLst/>
              <a:rect l="textAreaLeft" t="textAreaTop" r="textAreaRight" b="textAreaBottom"/>
              <a:pathLst>
                <a:path w="53296" h="1078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1280" bIns="161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8" name="Google Shape;3443;p57"/>
            <p:cNvSpPr/>
            <p:nvPr/>
          </p:nvSpPr>
          <p:spPr>
            <a:xfrm>
              <a:off x="1666080" y="3550680"/>
              <a:ext cx="800640" cy="168840"/>
            </a:xfrm>
            <a:custGeom>
              <a:avLst/>
              <a:gdLst>
                <a:gd name="textAreaLeft" fmla="*/ 0 w 800640"/>
                <a:gd name="textAreaRight" fmla="*/ 801000 w 800640"/>
                <a:gd name="textAreaTop" fmla="*/ 0 h 168840"/>
                <a:gd name="textAreaBottom" fmla="*/ 169200 h 168840"/>
              </a:gdLst>
              <a:ahLst/>
              <a:cxnLst/>
              <a:rect l="textAreaLeft" t="textAreaTop" r="textAreaRight" b="textAreaBottom"/>
              <a:pathLst>
                <a:path w="53586" h="11315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0" bIns="169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9" name="Google Shape;3444;p57"/>
            <p:cNvSpPr/>
            <p:nvPr/>
          </p:nvSpPr>
          <p:spPr>
            <a:xfrm>
              <a:off x="258480" y="3748680"/>
              <a:ext cx="3050280" cy="7200"/>
            </a:xfrm>
            <a:custGeom>
              <a:avLst/>
              <a:gdLst>
                <a:gd name="textAreaLeft" fmla="*/ 0 w 3050280"/>
                <a:gd name="textAreaRight" fmla="*/ 3050640 w 3050280"/>
                <a:gd name="textAreaTop" fmla="*/ 0 h 7200"/>
                <a:gd name="textAreaBottom" fmla="*/ 7560 h 7200"/>
              </a:gdLst>
              <a:ahLst/>
              <a:cxnLst/>
              <a:rect l="textAreaLeft" t="textAreaTop" r="textAreaRight" b="textAreaBottom"/>
              <a:pathLst>
                <a:path w="204119" h="515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" bIns="7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0" name="Google Shape;3445;p57"/>
            <p:cNvSpPr/>
            <p:nvPr/>
          </p:nvSpPr>
          <p:spPr>
            <a:xfrm>
              <a:off x="927000" y="3717720"/>
              <a:ext cx="944280" cy="342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34200"/>
                <a:gd name="textAreaBottom" fmla="*/ 34560 h 34200"/>
              </a:gdLst>
              <a:ahLst/>
              <a:cxnLst/>
              <a:rect l="textAreaLeft" t="textAreaTop" r="textAreaRight" b="textAreaBottom"/>
              <a:pathLst>
                <a:path w="63197" h="2315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1" name="Google Shape;3446;p57"/>
            <p:cNvSpPr/>
            <p:nvPr/>
          </p:nvSpPr>
          <p:spPr>
            <a:xfrm>
              <a:off x="922680" y="3713400"/>
              <a:ext cx="952920" cy="42480"/>
            </a:xfrm>
            <a:custGeom>
              <a:avLst/>
              <a:gdLst>
                <a:gd name="textAreaLeft" fmla="*/ 0 w 952920"/>
                <a:gd name="textAreaRight" fmla="*/ 953280 w 95292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63776" h="2861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0" bIns="43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2" name="Google Shape;3447;p57"/>
            <p:cNvSpPr/>
            <p:nvPr/>
          </p:nvSpPr>
          <p:spPr>
            <a:xfrm>
              <a:off x="1427760" y="3717720"/>
              <a:ext cx="443520" cy="34200"/>
            </a:xfrm>
            <a:custGeom>
              <a:avLst/>
              <a:gdLst>
                <a:gd name="textAreaLeft" fmla="*/ 0 w 443520"/>
                <a:gd name="textAreaRight" fmla="*/ 443880 w 443520"/>
                <a:gd name="textAreaTop" fmla="*/ 0 h 34200"/>
                <a:gd name="textAreaBottom" fmla="*/ 34560 h 34200"/>
              </a:gdLst>
              <a:ahLst/>
              <a:cxnLst/>
              <a:rect l="textAreaLeft" t="textAreaTop" r="textAreaRight" b="textAreaBottom"/>
              <a:pathLst>
                <a:path w="29702" h="2315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3" name="Google Shape;3448;p57"/>
            <p:cNvSpPr/>
            <p:nvPr/>
          </p:nvSpPr>
          <p:spPr>
            <a:xfrm>
              <a:off x="1423800" y="3713400"/>
              <a:ext cx="451800" cy="42480"/>
            </a:xfrm>
            <a:custGeom>
              <a:avLst/>
              <a:gdLst>
                <a:gd name="textAreaLeft" fmla="*/ 0 w 451800"/>
                <a:gd name="textAreaRight" fmla="*/ 452160 w 451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30249" h="2861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0" bIns="43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4" name="Google Shape;3449;p57"/>
            <p:cNvSpPr/>
            <p:nvPr/>
          </p:nvSpPr>
          <p:spPr>
            <a:xfrm>
              <a:off x="730800" y="3279240"/>
              <a:ext cx="718920" cy="438120"/>
            </a:xfrm>
            <a:custGeom>
              <a:avLst/>
              <a:gdLst>
                <a:gd name="textAreaLeft" fmla="*/ 0 w 718920"/>
                <a:gd name="textAreaRight" fmla="*/ 719280 w 718920"/>
                <a:gd name="textAreaTop" fmla="*/ 0 h 438120"/>
                <a:gd name="textAreaBottom" fmla="*/ 438480 h 438120"/>
              </a:gdLst>
              <a:ahLst/>
              <a:cxnLst/>
              <a:rect l="textAreaLeft" t="textAreaTop" r="textAreaRight" b="textAreaBottom"/>
              <a:pathLst>
                <a:path w="48121" h="29349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5" name="Google Shape;3450;p57"/>
            <p:cNvSpPr/>
            <p:nvPr/>
          </p:nvSpPr>
          <p:spPr>
            <a:xfrm>
              <a:off x="726480" y="3275280"/>
              <a:ext cx="727560" cy="446040"/>
            </a:xfrm>
            <a:custGeom>
              <a:avLst/>
              <a:gdLst>
                <a:gd name="textAreaLeft" fmla="*/ 0 w 727560"/>
                <a:gd name="textAreaRight" fmla="*/ 727920 w 727560"/>
                <a:gd name="textAreaTop" fmla="*/ 0 h 446040"/>
                <a:gd name="textAreaBottom" fmla="*/ 446400 h 446040"/>
              </a:gdLst>
              <a:ahLst/>
              <a:cxnLst/>
              <a:rect l="textAreaLeft" t="textAreaTop" r="textAreaRight" b="textAreaBottom"/>
              <a:pathLst>
                <a:path w="48700" h="29863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6" name="Google Shape;3451;p57"/>
            <p:cNvSpPr/>
            <p:nvPr/>
          </p:nvSpPr>
          <p:spPr>
            <a:xfrm>
              <a:off x="708480" y="3279240"/>
              <a:ext cx="718920" cy="438120"/>
            </a:xfrm>
            <a:custGeom>
              <a:avLst/>
              <a:gdLst>
                <a:gd name="textAreaLeft" fmla="*/ 0 w 718920"/>
                <a:gd name="textAreaRight" fmla="*/ 719280 w 718920"/>
                <a:gd name="textAreaTop" fmla="*/ 0 h 438120"/>
                <a:gd name="textAreaBottom" fmla="*/ 438480 h 438120"/>
              </a:gdLst>
              <a:ahLst/>
              <a:cxnLst/>
              <a:rect l="textAreaLeft" t="textAreaTop" r="textAreaRight" b="textAreaBottom"/>
              <a:pathLst>
                <a:path w="48121" h="29349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7" name="Google Shape;3452;p57"/>
            <p:cNvSpPr/>
            <p:nvPr/>
          </p:nvSpPr>
          <p:spPr>
            <a:xfrm>
              <a:off x="704880" y="3275280"/>
              <a:ext cx="726840" cy="446040"/>
            </a:xfrm>
            <a:custGeom>
              <a:avLst/>
              <a:gdLst>
                <a:gd name="textAreaLeft" fmla="*/ 0 w 726840"/>
                <a:gd name="textAreaRight" fmla="*/ 727200 w 726840"/>
                <a:gd name="textAreaTop" fmla="*/ 0 h 446040"/>
                <a:gd name="textAreaBottom" fmla="*/ 446400 h 446040"/>
              </a:gdLst>
              <a:ahLst/>
              <a:cxnLst/>
              <a:rect l="textAreaLeft" t="textAreaTop" r="textAreaRight" b="textAreaBottom"/>
              <a:pathLst>
                <a:path w="48668" h="29863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strike="noStrike" spc="-1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aphicFrame>
        <p:nvGraphicFramePr>
          <p:cNvPr id="1638" name="Google Shape;3493;p60"/>
          <p:cNvGraphicFramePr/>
          <p:nvPr/>
        </p:nvGraphicFramePr>
        <p:xfrm>
          <a:off x="3559320" y="1347480"/>
          <a:ext cx="5136120" cy="2435040"/>
        </p:xfrm>
        <a:graphic>
          <a:graphicData uri="http://schemas.openxmlformats.org/drawingml/2006/table">
            <a:tbl>
              <a:tblPr/>
              <a:tblGrid>
                <a:gridCol w="129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</a:rPr>
                        <a:t>Áram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21 000ft/h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30 kW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70ft/h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</a:rPr>
                        <a:t>Gépek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30 000 000ft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150 pc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200 000ft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</a:rPr>
                        <a:t>Munkadíj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1 500 000ft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3 fő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500 000ft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</a:rPr>
                        <a:t>Szerver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4 000 000ft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1 db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hu-HU" sz="1800" b="0" strike="noStrike" spc="-1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</a:rPr>
                        <a:t>4 000 000ft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 anchor="ctr">
                    <a:lnL w="9360">
                      <a:solidFill>
                        <a:srgbClr val="3D3D3D"/>
                      </a:solidFill>
                    </a:lnL>
                    <a:lnR w="9360">
                      <a:solidFill>
                        <a:srgbClr val="3D3D3D"/>
                      </a:solidFill>
                    </a:lnR>
                    <a:lnT w="9360">
                      <a:solidFill>
                        <a:srgbClr val="3D3D3D"/>
                      </a:solidFill>
                    </a:lnT>
                    <a:lnB w="9360">
                      <a:solidFill>
                        <a:srgbClr val="3D3D3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9" name="Szövegdoboz 6"/>
          <p:cNvSpPr/>
          <p:nvPr/>
        </p:nvSpPr>
        <p:spPr>
          <a:xfrm>
            <a:off x="4206960" y="3713400"/>
            <a:ext cx="2900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800" b="0" strike="noStrike" spc="-1" dirty="0">
                <a:solidFill>
                  <a:schemeClr val="dk2"/>
                </a:solidFill>
                <a:latin typeface="Barlow Semi Condensed"/>
                <a:ea typeface="Arial"/>
              </a:rPr>
              <a:t>35 000 000ft + 21 000ft/h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0" name="Szövegdoboz 7"/>
          <p:cNvSpPr/>
          <p:nvPr/>
        </p:nvSpPr>
        <p:spPr>
          <a:xfrm>
            <a:off x="6469560" y="986040"/>
            <a:ext cx="1056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800" b="0" strike="noStrike" spc="-1">
                <a:solidFill>
                  <a:schemeClr val="dk2"/>
                </a:solidFill>
                <a:latin typeface="Barlow Semi Condensed"/>
                <a:ea typeface="Arial"/>
              </a:rPr>
              <a:t>Darab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Szövegdoboz 8"/>
          <p:cNvSpPr/>
          <p:nvPr/>
        </p:nvSpPr>
        <p:spPr>
          <a:xfrm>
            <a:off x="7583040" y="978120"/>
            <a:ext cx="1056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800" b="0" strike="noStrike" spc="-1">
                <a:solidFill>
                  <a:schemeClr val="dk2"/>
                </a:solidFill>
                <a:latin typeface="Barlow Semi Condensed"/>
                <a:ea typeface="Arial"/>
              </a:rPr>
              <a:t>Egység ár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2" name="Szövegdoboz 9"/>
          <p:cNvSpPr/>
          <p:nvPr/>
        </p:nvSpPr>
        <p:spPr>
          <a:xfrm>
            <a:off x="5164200" y="972000"/>
            <a:ext cx="1056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800" b="0" strike="noStrike" spc="-1">
                <a:solidFill>
                  <a:schemeClr val="dk2"/>
                </a:solidFill>
                <a:latin typeface="Barlow Semi Condensed"/>
                <a:ea typeface="Arial"/>
              </a:rPr>
              <a:t>Összes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286</Words>
  <Application>Microsoft Office PowerPoint</Application>
  <PresentationFormat>Diavetítés a képernyőre (16:9 oldalarány)</PresentationFormat>
  <Paragraphs>113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10</vt:i4>
      </vt:variant>
      <vt:variant>
        <vt:lpstr>Diacímek</vt:lpstr>
      </vt:variant>
      <vt:variant>
        <vt:i4>12</vt:i4>
      </vt:variant>
    </vt:vector>
  </HeadingPairs>
  <TitlesOfParts>
    <vt:vector size="30" baseType="lpstr">
      <vt:lpstr>Arial</vt:lpstr>
      <vt:lpstr>Barlow Semi Condensed</vt:lpstr>
      <vt:lpstr>Barlow Semi Condensed Medium</vt:lpstr>
      <vt:lpstr>Calibri</vt:lpstr>
      <vt:lpstr>DejaVu Sans</vt:lpstr>
      <vt:lpstr>Fjalla One</vt:lpstr>
      <vt:lpstr>Symbol</vt:lpstr>
      <vt:lpstr>Wingdings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Technology Consulting by Slidesgo</vt:lpstr>
      <vt:lpstr>FedezzFel pályázat</vt:lpstr>
      <vt:lpstr>Cégünk</vt:lpstr>
      <vt:lpstr>Fastpro</vt:lpstr>
      <vt:lpstr>Munkatársaink</vt:lpstr>
      <vt:lpstr>Szolgáltatásaink</vt:lpstr>
      <vt:lpstr>Közvélemény kutatás</vt:lpstr>
      <vt:lpstr>Operációs rendszer</vt:lpstr>
      <vt:lpstr>PowerPoint-bemutató</vt:lpstr>
      <vt:lpstr>PowerPoint-bemutató</vt:lpstr>
      <vt:lpstr>Felhőszolgáltatás</vt:lpstr>
      <vt:lpstr>Tervezett újítások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FedezzFel pályázat</dc:title>
  <dc:subject/>
  <dc:creator>Csengeri Barnabás</dc:creator>
  <cp:keywords>#why</cp:keywords>
  <dc:description/>
  <cp:lastModifiedBy>Suli</cp:lastModifiedBy>
  <cp:revision>45</cp:revision>
  <dcterms:modified xsi:type="dcterms:W3CDTF">2023-01-20T08:53:34Z</dcterms:modified>
  <cp:category>porn xd</cp:category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Diavetítés a képernyőre (16:9 oldalarány)</vt:lpwstr>
  </property>
  <property fmtid="{D5CDD505-2E9C-101B-9397-08002B2CF9AE}" pid="4" name="Slides">
    <vt:i4>10</vt:i4>
  </property>
</Properties>
</file>