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35.8329&amp;rep=rep1&amp;type=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535836"/>
            <a:ext cx="9144000" cy="24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 b="1"/>
              <a:t>Prediction of skewed biased Ozone Days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30859" y="4536489"/>
            <a:ext cx="5746811" cy="181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By: Shamil, Richard, Raphael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3253 –Machine Learning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Date: December 03, 2019</a:t>
            </a:r>
            <a:endParaRPr/>
          </a:p>
        </p:txBody>
      </p:sp>
      <p:pic>
        <p:nvPicPr>
          <p:cNvPr id="90" name="Google Shape;90;p13" descr="Image result for ozone action d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739" y="383681"/>
            <a:ext cx="368169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/>
              <a:t>Background &amp; Motivation</a:t>
            </a:r>
            <a:endParaRPr b="1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376039"/>
            <a:ext cx="10515600" cy="480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b="1" dirty="0"/>
              <a:t>Ozone Action Day</a:t>
            </a:r>
            <a:r>
              <a:rPr lang="en-CA" dirty="0"/>
              <a:t>: Declared by municipality/state when severe weather conditions combined with pollutants form high levels of ground level ozone that may cause harmful effects to health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Ground Ozone is formed from sophisticated physical and chemical reactions.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dirty="0"/>
              <a:t>Sources of production include factories, vehicle emissions, chemical plants and other industrial 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Even short term exposure to ozone can cause asthma, chest pain, coughing. Long term may cause lung cancer. In addition, causes harm to multiple ecosystems (farming, tourism, vegetation </a:t>
            </a:r>
            <a:r>
              <a:rPr lang="en-CA" dirty="0" err="1"/>
              <a:t>etc</a:t>
            </a:r>
            <a:r>
              <a:rPr lang="en-CA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b="1" dirty="0"/>
              <a:t>Motivation</a:t>
            </a:r>
            <a:r>
              <a:rPr lang="en-CA" dirty="0"/>
              <a:t>: Build a highly accurate ozone level alarm forecasting model for air quality experts i.e. classification of ozone day vs normal day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Data Nature</a:t>
            </a:r>
            <a:endParaRPr b="1"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438183"/>
            <a:ext cx="10676138" cy="47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Ozone level dataset provided by Texas Commission of Environmental Quality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Covers the geographic areas of Houston, Galveston and </a:t>
            </a:r>
            <a:r>
              <a:rPr lang="en-CA" dirty="0" err="1"/>
              <a:t>Brazoria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Time series data ranging from 1998-2004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Dataset consists of 74 sparse features, relatively small training size, skewed classes (6% ozone days vs 94% normal days)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Possibly, many irrelevant features that will need to be eliminated or reduced via dimensionality reduction 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023E-B608-4615-BD57-D9AD20B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en-CA" dirty="0"/>
              <a:t>Wind and Temperature </a:t>
            </a:r>
            <a:r>
              <a:rPr lang="en-CA" dirty="0" err="1"/>
              <a:t>BoxPlots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233C-A2EE-4178-ACF3-B3AFA551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6" y="1343859"/>
            <a:ext cx="6153150" cy="309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CF41B-0052-43B1-8CF3-803A157E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29" y="1334334"/>
            <a:ext cx="6353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/>
              <a:t>Conclusion</a:t>
            </a:r>
            <a:endParaRPr b="1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sz="23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/>
              <a:t>Reference</a:t>
            </a:r>
            <a:endParaRPr b="1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Zhang K, Fan W, Yuan X (2008). </a:t>
            </a:r>
            <a:r>
              <a:rPr lang="en-CA" i="1"/>
              <a:t>Forecasting skewed biased stochastic ozone days: analyses, solutions and beyond, Knowledge and Information Systems. </a:t>
            </a:r>
            <a:r>
              <a:rPr lang="en-CA"/>
              <a:t>Department of Computer Science, Xavier University. Retrieved from </a:t>
            </a:r>
            <a:r>
              <a:rPr lang="en-CA" sz="2400" u="sng">
                <a:solidFill>
                  <a:schemeClr val="hlink"/>
                </a:solidFill>
                <a:hlinkClick r:id="rId3"/>
              </a:rPr>
              <a:t>http://citeseerx.ist.psu.edu/viewdoc/download?doi=10.1.1.435.8329&amp;rep=rep1&amp;type=pdf</a:t>
            </a:r>
            <a:endParaRPr sz="23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285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Prediction of skewed biased Ozone Days</vt:lpstr>
      <vt:lpstr>Background &amp; Motivation</vt:lpstr>
      <vt:lpstr>Data Nature</vt:lpstr>
      <vt:lpstr>Wind and Temperature BoxPlots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skewed biased Ozone Days</dc:title>
  <cp:lastModifiedBy>shamil saeed</cp:lastModifiedBy>
  <cp:revision>6</cp:revision>
  <dcterms:modified xsi:type="dcterms:W3CDTF">2019-12-03T01:09:04Z</dcterms:modified>
</cp:coreProperties>
</file>